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19573">
            <a:off x="2486201" y="-123960"/>
            <a:ext cx="4619052" cy="676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4159" y="0"/>
            <a:ext cx="7766936" cy="1646302"/>
          </a:xfrm>
        </p:spPr>
        <p:txBody>
          <a:bodyPr/>
          <a:lstStyle/>
          <a:p>
            <a:r>
              <a:rPr lang="en-GB" dirty="0" smtClean="0"/>
              <a:t>Ladybird Class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\\V16GreenLane\Home$\greenlane_pupilinfo\tempSimsRpt\TempPicInserts\tmp1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698" y="914400"/>
            <a:ext cx="1725451" cy="20390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 txBox="1">
            <a:spLocks/>
          </p:cNvSpPr>
          <p:nvPr/>
        </p:nvSpPr>
        <p:spPr>
          <a:xfrm>
            <a:off x="2906161" y="1814648"/>
            <a:ext cx="6038663" cy="161151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/>
              <a:t>Miss Alison Wright – Class Teacher</a:t>
            </a:r>
            <a:endParaRPr lang="en-GB" sz="28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537378" y="5955673"/>
            <a:ext cx="4258470" cy="7242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/>
              <a:t>Miss Natalie Vance</a:t>
            </a:r>
            <a:endParaRPr lang="en-GB" sz="28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488683" y="5955673"/>
            <a:ext cx="4258470" cy="7242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/>
              <a:t>Mr Paul Murty</a:t>
            </a:r>
            <a:endParaRPr lang="en-GB" sz="2800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3491296" y="3286840"/>
            <a:ext cx="5028015" cy="7242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Class Teaching assistants are: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3491296" y="284574"/>
            <a:ext cx="4258470" cy="72427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Class </a:t>
            </a:r>
            <a:r>
              <a:rPr lang="en-GB" sz="2800" dirty="0" smtClean="0"/>
              <a:t>team:</a:t>
            </a:r>
            <a:endParaRPr lang="en-GB" sz="2800" dirty="0"/>
          </a:p>
        </p:txBody>
      </p:sp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44" y="3832210"/>
            <a:ext cx="1625709" cy="2123463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851" y="3843517"/>
            <a:ext cx="1633790" cy="213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9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9305" y="1339913"/>
            <a:ext cx="8596668" cy="4047935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Weekly activities:</a:t>
            </a:r>
          </a:p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Tuesday- </a:t>
            </a:r>
            <a:r>
              <a:rPr lang="en-GB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 lesson with Warrington Wolves</a:t>
            </a:r>
          </a:p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Tuesday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Am and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Thursday PM- Sensory room for 1 hour.</a:t>
            </a:r>
          </a:p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Friday- Assembly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will also be taking part in Forest school sessions later in the year.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6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30830" y="1358020"/>
            <a:ext cx="8596668" cy="4047935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follow the EYFS curriculum- Development 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matters.</a:t>
            </a: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 have daily phonic sessions and focus on a sound a week.</a:t>
            </a:r>
          </a:p>
          <a:p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Work is displayed in books and on EFL (electronic way of capturing learning)</a:t>
            </a:r>
            <a:endParaRPr lang="en-GB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1383502" y="1901228"/>
            <a:ext cx="7896297" cy="40479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/>
              <a:t>As we arrive to school we </a:t>
            </a:r>
            <a:r>
              <a:rPr lang="en-GB" sz="2800" dirty="0" smtClean="0"/>
              <a:t>have Choose/OT sessions then morning </a:t>
            </a:r>
            <a:r>
              <a:rPr lang="en-GB" sz="2800" dirty="0" smtClean="0"/>
              <a:t>circle </a:t>
            </a:r>
            <a:r>
              <a:rPr lang="en-GB" sz="2800" dirty="0" smtClean="0"/>
              <a:t>time </a:t>
            </a:r>
            <a:r>
              <a:rPr lang="en-GB" sz="2800" dirty="0" smtClean="0"/>
              <a:t>followed by 1:1 work and continuous provision activities.</a:t>
            </a:r>
          </a:p>
          <a:p>
            <a:pPr marL="0" indent="0" algn="ctr">
              <a:buNone/>
            </a:pPr>
            <a:r>
              <a:rPr lang="en-GB" sz="2800" dirty="0" smtClean="0"/>
              <a:t>We have toast mid morning. This </a:t>
            </a:r>
            <a:r>
              <a:rPr lang="en-GB" sz="2800" dirty="0"/>
              <a:t>is a cost of £1.50 per week which can be paid at the office.</a:t>
            </a:r>
          </a:p>
          <a:p>
            <a:pPr marL="0" indent="0" algn="ctr">
              <a:buNone/>
            </a:pP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38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/>
          </p:cNvSpPr>
          <p:nvPr/>
        </p:nvSpPr>
        <p:spPr>
          <a:xfrm>
            <a:off x="1383502" y="1901228"/>
            <a:ext cx="7896297" cy="404793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dirty="0" smtClean="0"/>
              <a:t>We have a home school diary which is used to communicate what we have lessons and activities we have taken part in during the day.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Any questions please ask.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Thank you</a:t>
            </a:r>
          </a:p>
          <a:p>
            <a:pPr marL="0" indent="0" algn="ctr">
              <a:buNone/>
            </a:pPr>
            <a:r>
              <a:rPr lang="en-GB" sz="2800" dirty="0" smtClean="0"/>
              <a:t>Alison Wright </a:t>
            </a:r>
          </a:p>
          <a:p>
            <a:pPr marL="0" indent="0" algn="ctr">
              <a:buNone/>
            </a:pPr>
            <a:r>
              <a:rPr lang="en-GB" sz="2800" dirty="0" smtClean="0"/>
              <a:t>(class teacher)</a:t>
            </a:r>
            <a:endParaRPr lang="en-GB" sz="2800" dirty="0"/>
          </a:p>
          <a:p>
            <a:pPr marL="0" indent="0" algn="ctr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618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453</TotalTime>
  <Words>180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Ladybird Class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2WR</dc:title>
  <dc:creator>Alison Wright</dc:creator>
  <cp:lastModifiedBy>Alison Wright</cp:lastModifiedBy>
  <cp:revision>18</cp:revision>
  <dcterms:created xsi:type="dcterms:W3CDTF">2021-09-21T14:37:23Z</dcterms:created>
  <dcterms:modified xsi:type="dcterms:W3CDTF">2023-09-24T13:41:28Z</dcterms:modified>
</cp:coreProperties>
</file>