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6" r:id="rId5"/>
    <p:sldId id="262" r:id="rId6"/>
    <p:sldId id="265" r:id="rId7"/>
    <p:sldId id="266" r:id="rId8"/>
    <p:sldId id="272" r:id="rId9"/>
    <p:sldId id="268" r:id="rId10"/>
    <p:sldId id="271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</p14:sldIdLst>
        </p14:section>
        <p14:section name="Design, Impress, Work Together" id="{B9B51309-D148-4332-87C2-07BE32FBCA3B}">
          <p14:sldIdLst>
            <p14:sldId id="262"/>
            <p14:sldId id="265"/>
            <p14:sldId id="266"/>
            <p14:sldId id="272"/>
            <p14:sldId id="268"/>
            <p14:sldId id="271"/>
            <p14:sldId id="269"/>
            <p14:sldId id="270"/>
          </p14:sldIdLst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58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Comic Sans MS" panose="030F0702030302020204" pitchFamily="66" charset="0"/>
              </a:rPr>
              <a:t>Welcome to </a:t>
            </a:r>
            <a:r>
              <a:rPr lang="en-US" sz="4400" b="1" dirty="0" smtClean="0">
                <a:latin typeface="Comic Sans MS" panose="030F0702030302020204" pitchFamily="66" charset="0"/>
              </a:rPr>
              <a:t>Fox</a:t>
            </a:r>
            <a:r>
              <a:rPr lang="en-US" sz="4400" b="1" dirty="0" smtClean="0">
                <a:latin typeface="Comic Sans MS" panose="030F0702030302020204" pitchFamily="66" charset="0"/>
              </a:rPr>
              <a:t> </a:t>
            </a:r>
            <a:r>
              <a:rPr lang="en-US" sz="4400" b="1" dirty="0" smtClean="0">
                <a:latin typeface="Comic Sans MS" panose="030F0702030302020204" pitchFamily="66" charset="0"/>
              </a:rPr>
              <a:t>Class </a:t>
            </a:r>
            <a:r>
              <a:rPr lang="en-US" sz="4400" b="1" dirty="0" smtClean="0">
                <a:latin typeface="Comic Sans MS" panose="030F0702030302020204" pitchFamily="66" charset="0"/>
              </a:rPr>
              <a:t>20223-2024</a:t>
            </a:r>
            <a:endParaRPr lang="en-US" sz="4400" b="1" dirty="0">
              <a:latin typeface="Comic Sans MS" panose="030F0702030302020204" pitchFamily="66" charset="0"/>
            </a:endParaRPr>
          </a:p>
        </p:txBody>
      </p:sp>
      <p:sp>
        <p:nvSpPr>
          <p:cNvPr id="5" name="AutoShape 4" descr="data:image/jpg;base64,%20/9j/4AAQSkZJRgABAQEAYABgAAD/2wBDAAUDBAQEAwUEBAQFBQUGBwwIBwcHBw8LCwkMEQ8SEhEPERETFhwXExQaFRERGCEYGh0dHx8fExciJCIeJBweHx7/2wBDAQUFBQcGBw4ICA4eFBEUHh4eHh4eHh4eHh4eHh4eHh4eHh4eHh4eHh4eHh4eHh4eHh4eHh4eHh4eHh4eHh4eHh7/wAARCAEtBJ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Siiivh+byP6tCiiijm8gCiiijm8gCiiijm8gCiiijm8gCiiijm8gCiiijm8gCiiijm8gCiiilcApPboG6Cg1p+GND1HxHrMGl6VCZZ5SFzjhAe59qqnBzdomGKxMMNSdWbskVdMsbzU71LLT7aS4uJCAEiGT+PpXu3w//Z8nuEjvfFdx5KnDC1iP8zXqnwo+Guj+C9NQrCs2oOMyzsATnHIHtXoC4FfQ4TLYwSlPc/HOIeOMRiZulhXyxXXqzk/Dvw98JaJGI7LR7ZSOrMgcn8TmulSxs4xtW1gA9oxVjGRTq9NQgtkfB1cVWqyvOTfzM680bS7yMpcWFtICP4olP9K4Hxf8FfB2uxSPHZ/YLkj5ZYeMH6dK9OpCM1M6NOas0a4bH4nDyUqU2vmfGHxI+EfiLwez3EaHUNPGT50Yyyj/AGhXnRI244GMYIr9Drq3iuIXhnjWSNxhlYZBFfN3x3+D4sUl8ReGIfkGWuLZRwB3YV42Ly22sD9O4Z43dWSw+N36M8DPJopBnvxzg560vbPUZ4rxOa2lj9SjJSV0woooocrdBhRRRT5gCiiijm8gCiiijm8gCiiijm8gCiiijm8gCiiijm8gCiiijm8gCiiijm8gCiiijm8gCiiijm8gCiiijm8gCiiijm8gCiiijm8gCiiijmAKKKKObyAKKKKObyAKKKKObyAKKKKLgFFFFHMAUUUUc3kAUUUUc3kAUUUUc3kAUUUUc3kAUUUUc3kHzCiiijm8gCiij8QPrRzeQnJJXYUUfSk7/TrRzDWttRaKPp/Kj+VK5MmrasQdemaM8cdfWtS40W4h0RNUbBjdsY9q3LXSNN/4lUnlEicEOCeCcUjwsTxDhaMbp31a+45DK0Va1mFYNWuYUXaiSEKPaqvenzeR7OGqqtTU09GFFFFPmNUFFFFHMP5hRRRS5vIAoooppt9ACiiilzPsJ+oq1Iopq1NGp9DT1Ikx8aZFW4Yc44psCcVo20OcVUY3OSrOw2CDj7tXIrf2q1a2wPTJ+lTS3FjZHbcTKjf3c810Qp3PHxWYQpK8mQpa+1SC0/2aij16wMmwDK+tWptVtIk3kLtPTmtfZM8GfEWGT3K72vHSq8trweKsxa7p7Nsm+Q9j2q5FJaXa5t5kb15qXSfY6sNneHqP3Wc9Nb+1U5oa6S5teuMVnT2xOcKT+Fc8uXue5SxsLX5kYM0fFVnWtie3k5xE/wD3yapyWs3/ADwlP0Q1zurT7nfTxVP+Yz2UZppq21pddrWc/wDbM0w2V5/z53P/AH7NR7an3NvrdHrNFaipzZXn/Plc/wDfs0fY7z/nzuB/2zNHtYdxrF0f50QUVN9jvP8An0uP+/Zo+y3X/PtOP+2Zo9pT7lfWqP8AOiGipDBcDrBKP+AGmlHH/LOT/vk01Wh3H7el/MNooPHXI+opNy/3qvnTK9rB7MWikyP8mjI+tF13KUl3Foo/L86KE0O4ClxQBT0AzT+YAFpyqaeq/T86mjjz7fjTSuZylYhWOpFizVhIqsRw1VjndTXcqLDUqwe1XktwTgZqdLb2qlAwlX8zOFvTxb+lai2tSLantV+zMvrPmZH2dqDb1sC1PehrQjtSUCfrWtrmI0FRNDW29sf7tVpbf2odM1jXbZjSR816F+z8uPGsn/XFf/QxXGSw4Nd18BU2+NJP+uS/+hitsJG1eHqebxDO+U4jX7LPJqKKK4T6gKKKKACiiigAooooAKKKKACiiigAooooAKKKKACiijGeD070721AWON5ZVjjUu7MFUDqSa+vvgN8PIPCPh5L68jD6pdgPK2OUBHCivFP2bPCQ8ReNBqV1HustPIbkcO/YfhxX0h8TfEVz4b8OC5sFja5ZwkaOOcd+PYV72WYdUourM/IOP8APpSrLBU37q3OtTpyKduWvFrP4qaxdeHp76KG1+2Q3KoYmyNyYHr75qfw98UtWuvE1pZ32nxQ21y+zav3lJrv+vUbpH5X7VXSuexBlHU4o3KO9chrfiiaTUTovhm1GoagD+8kJ/dW/wDvH19hWbrmh6pa6Rd6pqevXM94qFtkXyRKcdABilWxMor3Vc6VFM9B3LjOeKMjpXCWGjeIbHTra/0nVpLtmiWR7e65DkjOAe1W4PGNqNIvbi6ie1vrNC01tJ1yB29R9KmGLfKnVjYHFLY7DioZ40mRo5EV43GCCO1eJWnxc8Q3UDyQabbv5hxG7EgIM9TVvxH8UNXstVisbOO3lTyI3klwSNxALdO3Wr+vUnscyrxWzPLf2i/h/wD8Ixrn9tabFjT7xssoHCP6e3evJj09ADX3L4r0i08beAWt5RG32q2DxsvIDYyMV8SatYTaZqdzp1yu2a2laNgfY4rxszwyhLnjsz914Gzx47DfV5u84fkVaKKK8u5987N3CjvRRuyMjpT5b6kylGPUKKKKRS1CiiikDCiiigAooooAKKKKACikPAzQGDdKAFooooAKKKKACiiigAooooAKKKKACiiimAUUULkttVSSeyjJNFhN23Cigjbwev05FFAJp6oKKKKQwooopiCilZXVAzIyg9Cy8N9KT6UOLRMJRkgooopIoKKKKBhRRRQAUUUUAFFH5UbWPRGOfSgidWFNc0pJBRUxtbhYBObeVYwfvkcVqWnhnU7qzN2kahSNyqxwSPag4K2cYSkuaVRIxRUkVvNMjvHGWVPvEdq6fS/CUdzZRXV1e+WJMgrj7rZxitLwzb6bp9xe6afMkuNh8xWHDpjPFB89juL8PTjJ0FzOPY4IV03gnTYbgXF5cWzXAiX93Hj7xrE1iS1lv3+x25gj5G0npium8D6pctbXFgJETbEWjKryTQbcQ4vFTytVaK1drmS2i32qazOkNr9kAG5lYjCD61NaeE7yW9ltbiZIPLXdu65HrWh4ekutS0/UrUXQF6zcMxwSM1rNdxW00djcXCGUWxWRi3t0oPmK+cZnCX1an2+7zOT8S6Pa6bBby2t4bhXyGOR1rM0q1a7v4bZRne4H4VFOx8x13syBjgE9OauaDfppt+tw8fmbQQOehoPt6dPF08scea87HoOqWcculz6aJoTtiwkYYZyBWLY7k0XSpH4aK42H26iuXh1W5i1d9QiP7wknB5GDUkuuX0kJiyigyeYBjoc0HxlLhPGwjyt3W/8AmSeLoxH4iul6fNmsnnGamvrqa9u2uLjmQ+lQ9s54o5kfoWX0XQw0KUtwFFHX7oz+Gangsb64YeTZzOf9lGqZVIx3Z0SxFOC96SRBRW7Y+D/El6cQaVP/AMCXH863LH4V+LLn/W2sduvq7D+lctTMcLD4po4qmb4KnvNHC/55pa9VsPgvqchH2zUIkH+wM/zrbsfgpp6c3eozyey4FcFXiHAU95nn1eKMBT639Dw6lHPTmvoux+EvhaAAvFLMf9pjWxaeAfC1sR5elRZ/2ua82rxdg4fCmefU4yoL4Ys+XkjkY4WN2PoBmrcOk6pMR5en3TZ9Im/wr6rt/D+jQH93pdqpHT90tXora3jHywoo7AKK458awS9yBw1ONZ/Zp/efLVn4P8SXAzDpM5z6jH8627D4b+KpsbrDy/8Aecf419IqijlQAPoKlQDg9Pwrl/1vrVPhiebV4vxb+FJHg1h8KvEjEeYYIx9c10Nj8KNQwPNvoVP+7Xr0Yye1VPEmqW+h6LPqFwwQRqcE+td+FzrG4mahFHlYjiTG1N5Hg3xANn4ImW1WYXt5jLIBgAV5fea0NR1JpZLMxFz8pI71P4/1m/1jW5rvmXexJwMkCsrTPtF5Mkc2YST8u4Yr9PwlCcKSc0fP4nGYjFP94yWeeQRiO5XaSThlGMVHJcyLCYZJiV9Se1dDe6FePZCR03npuxwaxbnS5vLZDDIxA++F5FbKDZzqEn5lKa4laIws25gMqfUVJoutXVs+0cFe5HAq7aeGdYnWCZbGWb+FSCBj3p2seGdbsFW4W1BRiFKKQTk+wrZ4aq43toWqVVe9HQ9t+D/ijR9V2aRrdnai4/5ZTFR8/tXrZ8PaQvTT4D/2zFfLdv4ffS9NEn2qT+17dVnZAcbF6jivcvhV8RLPxBpH2W9kdL63AVmP8dfC51llarPmoNmqxVZaczOvbRNKUf8AIPg/79imHSNMXpYwf9+xUs2sWKjOXNVJPEFgv8Mpr5KvlGaPZMv6+1o5/iSf2bp46WcH/fsUHT7H/n0g/wC/YrE1Txrp9jlpLG6dfVMViH4raDvK/Yb7Oe+K8yeT5t2ZtHGXV+Y7X7BY4/49If8AvgUn9n2Lf8ukH/fsVhaf42029hEkdtcKM9DirQ8T2Rb/AFU2PwrNZHnD6Ml4+K+0aR02w/59IP8Av2KQ6Vpp+9ZQf98Csm58YaZbpvkSUD3xVG4+IWjQqh8m4cMeGGMUf2JnK+ywWYR/nOgOi6Wx5sLc/WMUx9A0VuG021P1iFcrffFXwxZyFJxcqR1wMgUxPi/4LyF+2TLnt5Z/wqP7KzhdJGv9oW+3+J0z+F/D7fe0m1P/AGzFQv4N8NSDnSrf8EFYK/F/wCJDHJrHlN/tRP8A4VqQ/ELwhNAsyaxGUboTGw/pSlg85praRpHMp/ZqP7wm+H3hOQEtpcf4cVTm+F/g+TrpxU+0jf41rQ+NfC8p+TV4MenT+dXYde0SY4j1S1JPT94KlVM4p9JGsc0rLao/vOQuPhH4Wf7iTR/Rs/zrPn+DGgtzHfXSflXpK39iwwt3b/8AfwVKk8Dj5Z4j9HFNZnm8Hrc6I55i47VWeRXPwWt8n7Nqki/7wrPl+DGor/qtShb6qf8ACvcUZT0ZT+Oak2t6H8q6aef5jD4l+BvHiPGxfxnz9L8JPEkTfu2glH5VVm+HPiiDrYB/91hX0ao+tO8yJZvJaSMSEZCE8mvSw/EuKk/eibrivGL4rM+aH8J69bj97pc4HsM/ypsekXquqyWdwgzgkxnAr6fWNWHK59sUPawMpEkKEf7Sgivaw3EVRu0oF/63V7WaR84ahotxp06wzL95QwyKbFaCvpBNE0vUUY3FtBMB8qtt5+gqFfAPhyRt0lqqH0DGvo8JmKrtX0M48Xxjf2kT59isSxwqkn0FX7bQNQnx5NjO3/ADX0bpnhPw9YqDBZRFvVl3VspbQxL+7tkA7YAFe+6EeXmuedX4zbf7uJ80R+C9ecZXTJvxFQ3PhLW4Vy+mzj6DNfTDzYba0e0fhXC/GW61S38MFtHuPIuy4EbYHJz0rjhiKdVuMd0ZUuKsVJ/CeLNoLpYT3V3ug8s4QMMbjWFLbc8itfxH8ZtDj1y18JeILEu0Uarc3cWMeae1dTpCeAbu3e4vrt7eHHDNJk49gKboyW57OE4npwTdXc80ksJ5YnmjhZkT7xA6V1XwNj2eMpO37pf/AEMVqeJdBEEEd3o+qI/h5vnLoMSMfQhu1RfCNo5PHFxLEu1PLXAP++KrDRtXh6nXiM5ljssxFo6crPEKKKK80/UAooooAKKKKACiiigAooooAKKKKACiiigAooooAKCcDNFWdJtje6taWeCfOmWPj3OKqK5mkY16nsqcp9kfXn7N/h5dE+HNrLJGFnvCZnJHPPA/lV34xa3pum2MVrdWrPdXUbrbT7Nyxtt6mux0K2Wz0SztUXaI4EUDHtXOfFjQZ9c8O5tQpntz5mG7r3/SvrpQtQSj2P5gzPETxNepVfVs8S8NeGdX8Syf6DDhE4efOFY+tXvDfhPXLrxXPYNIYF04bbu+Y5Eeefl98EVmz6/qsK2kdnNLZW1njbFG23L7jktjrXQ+KvEN1Z/C7xTqdtIVuL+5jhDDg5ZEU814lCMHJX3ODAYaFaok9zZsfix4D8LXTaNplveXFvC+25vY4WdS+eWdu/NdnqfiTTfEvw7vdV0mfzbVlKhsVmeA/Dvhzwz8K7RdQt4BBLbB7mSSPdkuOcnGT1rJ8PR6BY/CvWdO8PahFe2sMzMDHkABmzj8M161f3aTR6c4w+z0N/xD8QtH8GaTpUerx3KLNbx7HRMgnAGPrVzVdK0/xx4di1K2ie2uJEJjZlKtj0b1rgf2hgG8BeGcjI+1Wv8ANa9p0tFXS7XHA8lOn0FaKmqkOWRNWnGNKMu585aZ4H1661O/0mFWjks2LlHbaHU9CD6ZNUrN7rw9r8cOrQGJoW3Sh0DeancAdCMV6F8XtTuNI1u4S2meB762CB1OGwGGcenSuE0ePVPEeoWekTZurlJMwTSnLKhByGPU14bjCMuWPc8etGCmlE+g/B17Z6l4dtrzT7V7a0fPlxMuCozXy9+1B4fXSfHy6jDHtj1BNzYHG4cV9X6NaCw0u2tOCYolQkDAyBXjP7XelrN4Ts9SVMvbzjn2IIr18XDmw+p9rwdjZYTMqb76Hy8OtITx79qUdvpQfulh6/rXy0Fqkf0M9U+Y7H4R+B7nxx4nSx+dLOLDXMoHCj0+tfQNxp3wi0u7TwlexWKXO3b8w+YH3b/69YXw2RPAPwNuPEJjH227BdOOWJ4UDv3rxyLwL4+8SXb6t/Yt5NLcuXaVyFIJ+pzXt0oKhT5eS7Z+UYzEf2xjarnX9nThotd2h/xi8NaP4Y8Vmz0a7Wa1lTeAG3bPbNcUOmWx7fWvRrb4W+JrbxJpFv4lt5Etry4ELTb95AwSB19q9Zl+B3gnTdVa71G8aKzcBYoHlwpb65zmuZYKrVm2lY96PFWEy6jCjOp7R23XU+X+/GDS9TtHB+or2H4q/CyGx8caPo3htSE1IEBCSdmMc59Oa7jT/g78PbIRaPqV95upyDHMmHz7DNTHLKrbi3szarxtgYUoVLN31816nzLkY4yPrRwB0z9K774tfD2Twf4pg0uxke6t7w/6Pnlt3p+teneHvg74P0bSbWTxlqAF7crkRNLswfQYPNRHAVZylHsdWL4uwOHw9Ou3fn2XU+c/xB9qByR1GBXq/wAcvhjZ+C4LbU9LuGlsbmVYyjdVJ6YPpXqGnfBjwfqnhvRtQmRrZUhWSfDkeYO4J7VUcvqOco9jmxHGuBo0addJtSv958s++QPbrRXufxs+G/hnS/By+IvCxCRRsFcrIWVh+NeGLz61z4jDyw8lGXU9vJc3p5tQ9tSVujOp+E+k2et+PtM06/j823kk+dM9a0vjvoen+H/iDNYabAsEBgV9g7Ek/wCFJ8BFL/FXSFH9/J/StX9p5lb4qT9MC2jHPblq6VTX1Pm8zxamIq/6xxpKXu8p5hQfz+nalRXeRURSzNwAO5r3rwJ8GdFt9Bi1vxtf+Qsq7hEZNiqD0yfWuehhpV7yXQ9jN88wuVRTrat9F1PBBz0I60g/HPavYfjP8MNH8M6PBr2h3zPZTyKvltyME4yDXoml/BfwjqnhnR72ZWtwkQkmYMQXHcGt45fUlJp9DxK3G2Dp4eNSzs3ZeR8thh7A/nQT9Pw7V7v8Z/ht4X0/wWfEXhPhIWAcpIWVhnB696p/Cr4S6Ve+HF8TeMLv7LZyDdEhfaCPUmlLAVVPlWxtDjHAfVfrDuulutzxTIwe/vR1Fe+/Eb4QeHk8JzeIfCd2SkKlym7cjAdeTXgQzj046VjiMNUoyimerkud4fNoOdHRrow9TnH+Fd/8JvhjqXjm4a4ZzaaZEfmnI5J9AK8/blT719ZeB7Ntb+CNtpfhbUorG+ePa0iEZU55z3rfAUYVaj5uh5PF2bV8vw0VQ05na/Ywr34E+DZrV7ax1p47yMct5qtk+4zxXz74o0l9E1660ozpN9nfZ5i8g/WvTtR+DfxL0xp7y21Nrg4Jbybhw8lee6J4c1fXPFsegyRzLeyybZQ/3lOeSf1rXFU1K0Ywsebw7jXT9pUq4pVFa7T6GBn8h1r0H4AW1je/Emztr63WeN1bAYZAOPSvW5Phh8L9Khg0bVLlRqjoMu05DE+uM4rlvhj4ZsvD3x5XTbO8W6t0jLxvnJXI6HH1qqWCdKpFvZsnH8VUcdgq0acXF8uj7nBfG/TrTS/iRqFvZRpDCcMEHAyR6VxQxnFfXXiT4W+EL3xJc654muw8l2QsaPJsC+w55rwz42+AIPCXii0t9JaR7S9H7pCckNngfSpxOAqRbmjbh3irDVacMJK/Nbd9bHm/rjHPejPHpX0b4M+CPh2z0OC/8X3gFxcKDsaTYqE9s561wHxr+Gi+D722utId5tPum2oW52segrCWAqxg5LdHp4fjHL8RivYR08+mh5kR696fbgNcxI3dwMY96+g/AnwU0GDQINV8YXgSSdQ3lmTYq57E8c1yHxn+GcHg25s9V0eZ5tLuJVAy2dhz6+lX9QqRh7TqYri7A4itLDRbvqk+h03x10nTbX4SaFcW9nDFMAnzKgBPHc14EK+i/wBoD/kjuhHHOI//AEGvnSjMVap8g4LnKeBk5O/vP8wNJ9SKWtLwzYfb9XhhdcoDlz2Arzj6XHYqGEw8q1TaOpmHr7Gp7K3a6u47ZW2lzjce1b3izSVTXIFslCwXRAQDpmn6hpui6VIm2/Z76BlJTGBmg8F8UYerQjOkruSujA1S0exvpbWR1LqeMd6nvLa0WxtntWleaThlZcDPsa7y9OlvqMVpJZxtNdR7i7Dp9KzbaFEsbISKgFrdlWJA4HFB4EeLasqUeeDUo/ic7J4a1aKBJ5oRHE+MknoD61Pb+Gpv7SezuZNirEZN68gius8QR31xDcW1v+6t3XdLPK/B9lrKs9agbw1P5sii8gQxqT1cUHNRz/NcXQc6erbt6EmleGNLFgkl8JJWkBYPnaqgd6l0efTrLRJZo4EnWGfYpZATz61VsfEWl3Gix2uotMhhX5kX+Ose916Fobm1tbVY4ZiNuO2KDhhlub46UoYi9k7/ACOvu52vLy40yWNBbtbh4tqiprqO4ksoBp6qWMezzS+FiHc4rhrjxBdtNbzxqIpok8vcDnI96z/t1586/apdjnLKrkA0eh1Q4LxNTkk5Wsdbezrb6Asa3kbvb3I3kHluQc1XvNXsoPFMd/HLvieECTHY4rkvUZPPX3pMdcYGe3WjmiviZ9JheE6FBuVSW/6kt66y3c00YOxnJH0zVrR9Sk0y6aeONXLKVwT0yKittPv7ghYLSaQHsqE10GmfD3xRf426a8anoz8VzVcZRpfHNHtYitgo0PYVJLl2OZW4lW4aaOQo5JOVOCM015HlcyOzMx6sx5r1DTfg1q8xU315FD/uiup0z4NaNDta8uprgjqo4FeZX4iwNL7Vzy6uf5XQ1irs8EP5/X/61WLaxvLg/uLWWUn+6hr6a034feF7HHlaZGx9ZPm/nW/Z6Tp1om2Czgj/AN2MCvHr8Z0I/BG55tXjP/n3A+YLDwT4ovMGHS51B6ZwK6LT/hF4luSDcNDbKf7xyf0r6IVFUYCj8BSjk9DmvJrcYYmX8KNjyq3FmNn8Oh4zp/wUUAG91Rye4jUY/Wuj0/4S+F7cAyxSTMOuXIzXoRIHUgfUgVUutU021Ume/t48dd0grz5Zxm2Ido3+SPHr59i5/FUMix8FeG7TBi0qDjuygn9a2INP0+ADybOCPH92MCuc1b4j+DtNyJ9WjkYfwopJ/lWKPjD4amJWziuJGHTcAAaqOV5ziteWR5tXMrv353+Z6OqqBhVWlH0ryq7+LMnmYh0xYlPRnNZuo/EjxFMn+jNBFn+6M/zr0KPBGa1tZaepxTzKkvM9oG4+/wBBUckkUfMkiJ7lsYrwNvHGvXB2XWoSqfWP5f5Vn32palPyNQuJUPVTKTXrU/DjESt7Soc0s1j2PoOfVNNhGZL+Af8AbQGqFx4s8PwnnUoifbNeBRKX+YO27uGNTRkY2MuD6npXq0fDrDL453MZZpM9k1H4heHbKMP50krHoFSskfFXT5L5bWPSrpgRnexGP515Nqju0qRqCcHoDV3RCjTySZOenzdq9ehwFlsHdxuYzzKq9j2GLxsZot0VpGM+pNUG8aaxPO62sMKIvUjn+dcd9uWOBhuwRWpoCxmFcSZY8k16FHhjK4SsoBLE4hpM6e08V6rkfaArKe4XGK5j4k6pe+JpIPD1lcD95802ewqKXWTDqEy5Bij4xjiqGgw/abi61tZf3zkhCP4RXsYDKMNGraEEd+Fw86rTY7SfC1npUSWYjWeRvvM6ZOfxrJ8Y6YsVm8Yt4lmj5jZUAP0rpIfF+llBDJvOpIcYK8P9DVXxLqyP5F/FahlK4aNvWvrZYeCp8lj3VQ93lsQ+DIX/ALB+0XkIbHCxNzz61sXr2K2Yu4rW3RmGHG0VQ0XW7aS3eFxsRh8o29DVPUbmO3WTewKRqW29s0UsHTpouGGUVY1rKFbmJFtkKqw4x61U1DS5YVd3uIlnUjaueh7GovC2pumlS3LKxbftiHuayNcs74TLdPcNLLI37zaThR6V2QjDaxtCCTsyyI4V1qSTUPnup4TGZN3ytkcVkaXHNokxt7aRVlMhLyAfw56CpLmOQMIps/3oyD3rY0PRJL9VuBIodQQM+tcv9nUoz5wlg6UXzHaeHdU+2xCGVSHUfeJ61euF61ymj+ZY6iIZsNL6A8V1+9ZotytnHWvNxuHUZ3sfJZthFTnzozJk+UqwBHoa5/V/D9je5ZU8mXsw4FdLcCqcwrzalGL6HlRqNfCZuh6XJZ2vkvMHYHr61ddJEzkU3JByOD61DNdSA7SdwqIwUQk5SMPxHcGT9wg3A/e4rz3xHcam1rJbWbyRwhtpIOcfQ103iW4vVunW3kCA+1c94m1aNdCjgW223H8TKOGNXGUULlbMCGdbZzDdNJcDHLk55qi0BuNRSS3ikEafeyO1ZiXspci4jaL5sk54Nalz4kWwjiWILIzDBx6UToxcbxLjO0rMi8QeW1tiGDMpPXHIrsfA0IufD7w6lFt2DMb4z+leZ/2pcCYu2TuORntXp/wql/tCZt91t+TgY/SvPrUpxSuj6LJsPhsTKXtXZmhoNg8jzK9oHgXkuQM4pbvUtL0wylocOn3cjGa6m+hg0vZKzYMgKtGrYBHrXnfiNba5vEW4YiJGyWwTXJ7NPdHZi8qjSs4XaOu0C8bWrZmK7QfusrEYqPVvtOnocXF0noyyt/jWd4T1nSrdvs8DOoJ4IXqa7T/QtSRrW6Gx8ZBPFY0/Z05/CjzMdl9SMU+Vo5Gz1vWkjMkOrXWxep3nitWw8YeIoiMatM2e7c1keI9BvNPeR7VmEbdSpyCKytNnlztkRlx0J7172GweBxK96CufNYiFei/dker6J8QtYiYLdssyeu0ZrP1jxTdz+J4tUjlaPaRtUngjvXL2Tgjg0txJHGp86J5Ao9e9eRnOSYWilyQREMXWa3PfrXxVZS6NBqkkixwswRmJ5LU9deh1DP2R8xdyDXhcGotdeH2sGO2NTvVQfu0mh6pqGnXsLW9w5RiAVJ4NfPPBUKcefl2PWwuYKn8Z9M6eP9AQxdcbgBWzAEmRWIw1ct4bu2msIJDxuQfSuotP4W7V4eXYhPENLuOpVU22jTgUqAMDFLKxwQBSwOGFNuMFTyK/TlZYX3drHLbUoXcLSKwZto9RXIfEOSzs9ES7ulaY253RJn7ze9dPqFy0SFFILn17D1rz7xnpd1rTuk7ypasu3crEZHsK+Vp1qdKcu7PSwlP2krHmMfwL8L+OFm1S/upLK7u2MrNA4OD2HXFeIfFLwD4p+GOvq9ve3OpaQjj5ySQPRSO1fQen6L4h8C6kgs7qS506VsoWBbbn1rl/jP4g1ONoptShWfTJAVlQL1PY/wAq9PB4uTduhVRR9o4M634W21vrXw7W7mtJY2nATypHLbSe4ya3PBfgW50DXJNR+1LJAVRQuORlxXN/AzxdoMmjrpMcxNwmXUFuvoMGvXLOaa4sZZZoTDlkwCc/xivJnisRTzSlD7LkjsjjKlPC1KUZaNHxVRRRXSf0SFFFFABRRRQAUUUUAFFFFABRRRQAUUUUAFFFFABXR/C+FZ/iHokTDIa7j4/4EK5z1+ldR8JmC/EvQCf+fuP/ANCFbYdXqxv3PLzqTWX1mv5WfdEQ2xqvoMVxXxcPiQaEH0GREhUN9qOcMFx2rtx0Brjfi1crD4OvIF1CGzlkX+I8uO4A9+lfWV9YM/mSrszxHQNFm1q//su1YvJO43OecDqxrf8AG/h64m+C+uQWamaSzvRIAo5YIFyf0rJ+HniSTw7r/wBsmsXmg2hDsGDg9Dj616N4e8VaTZ6bdWk1rc3QnmZpVWAkAN/Cfwr5/D1KVOSlJ6sWVy9m/aLoy/4a1rTfEfweiuIWilRtPMckZIIVlXByO3IrgvhRDDF8A9SlijjDNcyhyB97EhxWZqHhvw5De3Mmkz+JNOsblyZ7KAMEYnrjmuhXWNF03wJL4W0XR9UhjYfKzQHJbOSTXozxMZxPVm48jUOruRftCXNsngPwzC9xGri4tWKlhkD5ea9B17x5ouheF4LmO+trm4KxRxQpICzscDGB9a4PWbrwb4ggsv7c8L6ncz20CR5MR28DFRWmnfDm3uYLpPC2pedC4eMtETtIrWnjKcdTOU4TpRit0bPxe0S61+fQ7iAeXdeUZCh/iIQsVrznS49S/wCEgik0eQxakSAgzhSQORXpPifx1p8eoaVqEdndgW7OPJdME5QgfhzXl8NzM3ixLtphp8b3XnGU/dQk5xx2wa8hyg6vMu542MilNNH034c/tEaLa/2sUN7sHnFOma4b9pSBZvhRqTsP9XtYf99Cu/0u4jurKKWKeKdSgy8ZypPrXDftFsq/CbVwe6r/AOhCvoKtnQZ7uTSccdRa/mR8XDoKcoG5N33cjNNXoPTFLyQNvf1r5FP3j+lZpzptd0fUfjPVIdC+EvhfU2tRdWVsYXljAzuGz/HFUvDfxm1XxV4rtNH8M6DsgdgJJZusYHU8ZFZHwm+JPhW78GJ4V8aLEkcC7QZV3KyjpXRXnxC+F3gnTJ5vC8dtLdSDhbeP5iT0ySBxX0sKynFNTSsfiNbLqtOpPD1MO5Tbdn016mn8V/EhX4h+E/D8Mi7nuxLNjBOADx+teaftSazqC+OrKyS4YW9tEJY06Avxg1xWmeMJb/4qWvinXJsRi4DHH/LNMHAq38ePEWneJPHAvNMmE0McAUt2zXJWxinSk09UfQZPw/LCY+jGrC8eV37XPRfgT4u1Txt8Rhc6x5ZezsWWLaBxyuSK6rxz4h+HvgXW7rVbxBqGvykuFYbnX0Azwor50+HHiy68G+JoNXt1Eij5ZoyeGU17tJ43+D/iJl1nWLS2F9gbxLF8xx6461eExCqUuXms/M4OIMhqYbH88aTdJrRROG8OeI9S8d/GfRtS1q1a3thJ/o8bKQuR7nrXs3xNufAmg6rFr3iho57pE228Mo34+inj05rw74l/Euw1DWtNk8L2aW8OmSiVJNoG8+g9q7+3+JHwz8Y2kE3iuxijvoUx++jyfwI7VdGvTg3HmuzDNMsxM1Rrexaglay3PMvir4/1Lx5c2sUNjLa6NDKoiyvBOeCT0r2P4za3ceHPgnaWtrKyTXMUduGQ8jIrzn4r/EHwneaAnhvwppsaQrIrtKsYVcD0p3xr8baJ4i+HeiafY3Ky3SbGkjUY2Y6g1Htoxc5KWrR1wy+tWlhYSouMFLb/ADN3UEL/ALLClfmIjzzyc+tfPi4HTOK9m0XxtoifAW68PXd0i35DokXOenFeML9MV5+PmpOm79D6zhTDVMOq8JxaTm7Hov7OsHnfFTTn3Y8sM1SftKSLJ8VbvI6Qov6mqHwM17TvD3xAtb3VJfKtypTfjgE+te9eIdR+D0uqNq+qT2NxdzAFmf5934Yrpw9ONXDez5rankZxjKuX579YjScly20PnD4b2QuPHOjLdQyLbtdJyyEK3I45r0/9rPUrxdU0rSA7JYeVu2Dox96k+JfxP8HyafFYeF9Nie4hmR45hEFClTkYrpD8QPhj4y0W0uPFCRpe2qj5Jk53D6dRWtKMKUHTUtTz8fisbicTSx1bDvlSasZPxbDSfAzw1jIG6LJ7ferqfizrc/h74IWq2sjLNcwJCHHUBuM/rXL/ABE+I3gPxD8PLjSrJjE1uw+zRbMZKnIK+2aw/jH440HXvhnpGl2F2JrxRHvjAOVIxnNbzqxjztSWx5+Ey/EYipRpzpNLnb29WdBo6h/2ZgvUD727nOX5r0PXbDwqngPS5PEswj023gjcxMfkc7RwR3rxrw3420GD4EXfh+6uVW+G5Y4sc+xrV8B/FbwtqnhqDw347s1cRIFSSRAykDofY1VHEwUUnLVo5sbkuNc6lSNN8sZvRb28jL+JHxXTVtHm8NeC9NMWmqpWSWOLC7fYD2rxYZAH0r6G8S/EP4beHtFurPwrpltPczxlFMcQA59TXz3KxeWR8BS7FsDoMnNeTmM+dpp6n3/B9N0qU4qi4Lo3u/UksbWe9vYbO0iMs8rBUA7k10t9H41+Ht+lu9zdaXLKm9VVvlb344rA0PUJtK1W21G1X95byB1BPXBzX0la/EX4Z+M9Ig/4SiKBLlANyTpyD3ANGCpRkviszTiTGYrC1IL2PtKXXrqcb8DviB481TxlaabNcTajZSMfOLL9weu6vV7bQ9Nt/jPfalAkf2j+zy7Af3twGfyrmLv4p/DnwjYvH4Xs4pZWGFEEQUZ9zXlnhv4papZ/EWTxTqGXjuP3csIOQsfbH6V6SrU6doylc+InlWKzKVWvh6Ps4qNrdznfiTqN/qvxA1S5uRMLhbgxxrzuUA4GMfSuw/ZxW4T4pRfahL5xjO4y5z+temTeNPhJcyDxFJDaG+ZcgGH58/lXn+l/EjSE+Kf/AAkz2Bt7IRGJQqjc3uQPpWHJGFT2jnfyPTjisRjMBPCRw9rRte2tx/x31y+v/izaabJK62lpNHsjB4JJHNd38WLa3n8ceCzcH92ZFzkcHivFPG2vRa747l8QQq3kGVWTPXANeg/FzxvpGs6V4fuNJnEl/ZskhwMbSByDWlOupczlLQ58TldaH1WFODXutP1I/wBqy9vj4l0zT1eVbNU3qgJClsjFdrrapP8ADTwlHqo3TNPCBvOcnHBOabp3j/4f+J9JtLjxRDbi9tgMrLHnDD0rzn4vfEFfEWrWcGiqYrHT3DRY4DEe1aTq04XnzX5jzqGAxWKjTwcaXK4XvLubP7WN5fR6hpWmRuy2ewthSQGYEYrU8XSSt+zzpX9qZM5CeX5g57YrT0b4heAvFGh2y+LooBe2oGRNHkFgOorzn41fEK28TXFnpWjx7NLtHzkDG4jpj2pVK0INzk9zbB4LE13TwjotOm3d9zsv2gf+SOaF9I//AEGvnMjFex/Fnx1pHiD4daNo9ixe4iC+avQrgV48RXlZhUjKd0z7nhChUw2ClGrFp8z/ADGHoa67wY0Gm6Ve6tcIXA+RVz61yRHFS/aLgW7WxlPlMc7B0rhuevnWXSzHDqinZdTsv7Zsr+wS8EawSWUm5Y88lfSquqt4a2z6kJWuJ5hlIiPumuS9Ov4UnHYfnR6HjUOEaNKSlCbsjcv9e867sbqGEq9qgXn+Kq2oazc3QnTCpFM/mFR2NZnfpu+lWrTT7+6P+j2k8n0TNRKpCO7sepHK8Bh0ue113HS6nfzQi3lvJniAwFY8VUAPbt611ul/DnxVfkEWJgQ95Tiuv0n4L3khDahqCRL3EYJP6152IznB0PjqIwnmuVYOLULfI8jPQZPTpmnQwzTNiKGRz6KpNfRGk/CXwzaANMkt047ueD+FdXp3hvRLAD7Lp1tGR6IM14mI4vwsNIK55dbjChG/soXPmXTPCHiLUGxa6XNz3YY/nXWaT8IPEFyA11JDbA9QSc/pX0EiRoAEVR+FPH05rwq/GGJnpSjY8XEcW4yekPdR5PpPwZ0uIBr+9mmbuqjArq9L+H3hfT8GPTo3Yd35/nXWM6qPnYAfXFVhqFk0vlrcoz+g5rglj82xb91M8Ovm2KrNuc2Ja6dY2se23s4Ih6LGF/lVrCquFA/OsbXdej0u0e4aB5FTqf8ACuc07xpqF/cqy2MKWvY5+f64rpo8NZriVeVzyp42PNaTO99+KQcngflVKxdrg7pHOCM4PBroLQ2sUQ+7n1r2MPwHVl/FmYvEJbIoiGU87DU0VlPJz9361ofbYz8o20x7nIJXBHtXv4bgXA0tZu5k8VLoZ0trNG3z8r6ikCxyHCsfepbqeRojtbI/u1kWf2gXLbsqua9uhw7l9FfBczdScupkeL/Cdzfq0un6rcxSkcRsxCn8RzXjfijQtQsZWj1OCRW/vHkH8TX0bIszLw209iTWNr9iuoWbQXyecpHdQfyr28PQoUvhivuOWrT5kfLd5p43Z2LgeoqCKxj3bmZlbsV6V6zqXgFpZZDp9wcj/lnIMYqlongDzLtl1a4ECA9I+9etC3L7p58YSc+VI88aW+gwJFE0Y6etSw30TnhjE3dWr1zUfhnpbWxa1nmU9mLZrgdd8BaxbuxSBbuLsU4NPlXU0lhZpXKEUsc0ZWVQvo1OjjMR3RPuH1rLaxvNOYxsJ4j/AHJVwKWO+eFxvjK+69DQ0zCzSN1ZFkADgbvankMEPRh6HrWV9thkxltvuKkknYRfLIHX19KWoXK9xcDzXkZSFXuDyK0rC5hhs4yzht56965q5kLEL/fb769fxrWSzM1xbtv2JHyQO9KTdm2OCvJI3rli/lo2RuPP0rU04sgHlyEViKzSXmT0UVs6cCGXJrxZSvNn0tKklTRPrbR2+kXNxIyocZzjkmpPArx3XhNWVl43bgRgmq3inT73VtNWxtEBYnLc9q37ZbXTtEt7RY0BWPDgDvXu5PJSmdWHpvmujB0nSzPqEkiwINuRgjJ+uapeIry3TSrrTZMGeM5TBxxW5bX0Wm2l3dopUEZIJ6mvPPE9lI9s2pySN59y2eDzjsBX0NaqoK56kpNe8behWsii2eW4ITG5kaqXiC5ebUp4UU+VkDPrWzpUPm6LHHJKDc7AMkYIph0lxZcQs7IdxGOXPrWP1mHLzXD2y3ItEGqRQeShQLGd3P8AEKu32vR3VqLO3QiVmwxC9DVq2sZ77bNDOI/kwQOx96jttMnS8MaLExHVycV3RqQlFNM0bTsxNV02W1jtZc+ZuUZHcGtfw9O1iwS4X91gsfXNU9QhkggYvds7/wAEY5waz579orZoGmJnK898E05yTQP3oj7jUpJNbllgDLnIGT0rrPBkkv2aRJ5C7ls81yOm6fdLD5k0abyM7h1Ndb4WfAwc5rixtNThzdjzszhGWHbtsa1yvzGqM3WtC6GCaz5epr55SUldM+JasV5Ky76VY1eRjgKK0bhsKa5rxTKg0945GZQ/AIpO1tRq9zGbVLa4kcNsJz371n3FrY3k7rA4Mi9VPIFZElnulOGYsnQir+jaZNBK915pBft3NcM5JPQ6oRuihf8AhpbgFZl49qwb3wLJFIZ7WT7QD/D/AHa9QsYpmh3SR9TzmoLmWJZSrQsCTxsFSsU1oaqhfWx5ReeEdUhCyi1kkGMnaM4rqPh0x0fZPdo0IJ5DDGK6ybXb+KUW9rGiRAcsy8msDWWm1K3mFxbiMk44PX3pSxTnozswlN0ZOUS3r3iGw1LVXeO/QvEm1I8Z/GsGW9uJN9s4kaH+LCD5q0vBugeH4rx7DUJks7mZMxzySAge3WtC+8Nmxu0WHU7S6SQ/6xJRgD3rmnTk3dH6DlmZYepTUa1roytBs9ksUyRbU8wL2yK9H1SzEgMSNsmMXynuTXO6hDp2mWMd8k0J+YKCHzvb8Ku+Lby4sW0jXIx5lsSEm29gawnSs9Tws+xbrTSi/dLFpO8mnJbXzZV8pk9jXL6pa3FrqXkuQVj+79K6K21CwvH+yEgbm3oTSa5pzXd5CscqrldpNb4erKEtD5bE0otbGXoy3MwYrFkqeQPStz+y7iaEOYSqHrmqUOk6hpl3BFE5V3OSw6EVuWt1rdvPMtwVngK4VcdK9pzVeHLM8Ophkn7pyQVbK4lXfuO7lfatHSWjupEhj+V1bIOKz9YjB1CWYqUY813fwdtLLUEuoZrdWmj5D98V8nnFSnhaTZ2YPCwrzUX8z0nwpcwtZxWqybTEFDlj1Nek2cSpZqDzkda8xk8MiYxrDK6CNg+AfvEetdrpGoXgd7a6j2qqgIfWvDyWGH9rOrHdnqY3BwppKmzctH2llJ6U29ube3wGYGV+ETPJqos37+PHfqO1WBpds16b9wzzbcKWOQB7CvpspxEq8ZUux5k48rM6WJWmzczKrdWGe3pWfrGsaDFC0V5dRqoHUZ4rbvdPt3O7ylLHrmuK8Z29pDBsNjE+/ggKOa8/F5dyScpOx6WCpKrNRua+nS2V9ZxXFnILi3+6CVyDWN8Q/Btj4i8IajYzWkKzeW0kBjHO4DNcx4J8QajpniEaVcRQppUufKc8bD6V6VNqVvIPJtZlZzxkANXDgqdaVZcj0NMfhZYab5j4w8LaSmmRte7Xi1CGZoy2SCMEivU/g74n16+8Ztpl5qUk9oYVby355DjvVP4rwyQ69NC0VsMEvvjQJu+oHGaofAxt3xI/7YD/ANDr72hhqUlGU4+8jxpVOx5hRSkUlfKH9ThRSUtAwooooAKKKKACiiigAooooAKKKKACiiigArV8HXf2DxXpd508q6jYn0G4VlUbmX5kOGHI+tXTdpJnLjKPtqE6fdH6G2EonsoJhyrxqw/KuR+IHg3R9dlXVL+SZZbaI7QG+XAyenrVn4Ta1HrvgDS7+M5zCqMM9COK5b45XmpW9/o1pC80dhPIRKYiQSfSvrqj56SaP5fxlJ0pzpvo2jyi3muEf7dtZktpzG744AB+XP6V7l4NvbePxHcWsc0Ukd7Alwm0jG7aAR+ma8X8UW+peHtUvdDjcpY3DLIY3+64IByavfDa9ktdUaSFcS2zb2XP8I649Rtr56L9jVTtc4sNLknydGfSO0beAB615541+J1nomuf2Dpul3WsakoEkkNsAfLX354rvLG6jvLSG5iOUkTeD9a+dfHy+Kvhr8UL3xhZae2oaVf48yRVztAHQ/lX0M5pRTS3PYwOHjWm4N69D1HwH8TNO8U+IX0COxurO9iiMk0c6YKe1d+QO6j0zXknww8VeD/G/iyPX7IGz12O3MMsT8eYv9a9B8caymh+Hbm9B/fFfLgXPJduF/UinzR9m5WMcVTlRqOMlY8y+IeqQ3l1rN4jRN9nKWcK8bi2QxIH5iuW8L6RHqfie30LUlkijnjMku5QCPQfliueuVnS9aQMDeBzLM27gPn1+tb9jBqV3oOp+J7+4na4hCxxToxB3ZA/LHFeEmqk9EeTUmqlQ9+8JeH7Dw7pS2Gn7/KzuJZs5NedftT3/wBl+HL24PzXEqpj17/0rs/hdc6hceCbCbUt3nspwWPLDPB/KvF/2s9YWfUtN0WN8+WDNIAe/QZ/OvZxMlGgz6vhfD+3zKilsnc8B2+2KQpVoRE0eU3pXyiP6KVRL0KuzJoCbegxVnyWFBjOOlG2yJTSdyrtNN8tcYwAKtGM0mw+lJ3WiL5432K+MdO4xSFc/wAIqwUppWhXG5KWjIcUhA9KlIppFJaIfNoNHAwOnakAAztGM+lONJS0HywTVloNxznHPrTqKKptspK3UO2O1JtXPQZpaKFJ3JlCMndoQAAYHFBGeozS0VK2HpfbQKBxnHGetFFDVxKEN7aiYGd2Bn1pe2KKKbSumCST2EAA6DFLRRTu73KirMQ8nnml2g9VBGfSjHNPVeaTIko63BV9OKlRccUItWYo84ppGcnGwkUQJ6c1Zii5FSQQ+1X4bf25rWKRxVKqjsiqkFSpaj0/StKO2PHy81aS06cfhWkad09Djq4mOl9jGa1HPy/pUT2w/u/pXQG0PQjBqKa1wPSnyWSViFioO7uc5Lb+2ageLHauhks5GO1I2c/7IzU9r4S12/I+z6bLg92GBXJUr06cbTkWswoU95JI46SL2FQuv1r1Kw+Eut3RDXUsVup6jJJrp9K+DujwkNfXM1ye4xtFeLic/wAHRW5zVOJsFRVk7ngQVidqqWz6Dmr+n6Dq+oMFtNPuHHrtxX0zpngnw3pwHk6ZCzD+Jxk1uQ20EKbYYY4wP7qgV4OI4ygrqnE8fEcZu1qUD510n4VeJ7xR5sUdqp6+Yef0rrtK+C1uNralqDN6qnFewDA46U2SWOJR50qJ/vMBXhVuJ8wxDtT0PDxPEuNrfat6HH6R8NfDGn7T9hErDvJyD+ddPZ6XYWabbazghA6bFA/lUsd5ayHakyuw7A5qcDI3BRzWMMLm+Pelzx62Nq1Nak2xMcY24o49TVa9N0qHyvl96568j1OZipuHwew4r1aHA2Nqu9R2MOe+zOke6toz89xGD6ZyaWO4imb92S/0rnbDR2Dhpcse5NdJZQRwp8q4xX0WD4Cw8f4zbMp1LDLt5Yx8qZxVGe+MQ/eNtDfxDoK1Jm3Er2IrlNUm+zyvHIpMbHjPavdp8OYDDNctMm7krEWvJPdW7NDcsy+xrmtIvrW01SIMZRIrfMSOtaNwZt2+2lBX+7nFZlyztIrXEYwD1FelCjSpv93FIzcGjuPFv2ObSsMMo6bs9hxXG6PpdlHMkySsC38q1pLuOe2WzmDFHXHHO0VXsI/K2wqQYk/i713JuNMylh1zczOttjL5aqvC4xuz2pJbhrdxgscdDyc1mQ6haRZWSZT6AtUF3rdvs2x6kI8dADUJPcWhu/2mrDfnb65XFNTU5wwKsm0+hrmv7akbcrymSM9GApLeaSdsI3y+hHNNOwuS51jXzSDpz7Gr1pukgJ6H1rA0u1XcD85P+9xXT2kR24C44qlqOyRmPb3Rk4kz+OcVXup7m3RlkZ5EPr2rdYeW/wAyjHcimXCQyLgqcEUPQhq55zrEkrM09rOQy/d3etcJoni7UrXxXLY6xEohZsB1+vBr0zxBoZjnaWNi0b/w+leXeOPDt0mo21xaxuGVxuPXIrqw9Rp2NsJ7OM9Uer27iZA0DnB561Y+zTsokjVgwPBA61Q8NqI7GPdy20DHpXS27t5O3d8voK9NRurnXKmtWzLudJ0/UbZk1KO2uc9Qy/MPxrj9V+FOl3QeXSbya2J6o43JS+NPE19oPihY/sYmtHQYdDyDXYfD7xJ9ss5bi3RJI84ZHGDWU7te6Z4jAKVHngjw/wAUfDbXtNVpY7fz4B/y0gOf0rjJXe1Vo7h2XZwdykEGvrqfVbF7po5rf7Of7yncKydV8H+HNedzJp0FwzDmRVAJrn9rOD95Hh1cHOCvJHytYytJch2xs/vJ0NdRYMpjLZGW7iu38S/Bw2srT+G7hoyOTbzcg/Q1yV5oOsaUHa8sJYyF5IGV+tFWvGUHYmjh2qiEsGyzN1ya39PbJXIrnLBmXjqK6KwkXy8njA/OvGhu7n0EtEkammNNdTymB9mxgpb271Q8Q6laWMotdRkYo3McsJyD9RVrwdL9ogvEh+Yq3z881meKrRpvMZY1UKuFAHNdGHxMsPK8TphLlWhHo2p6TqqvbKkjIhwQx4P5046cL69jiaNRa254Uc5Nc54Oht7DxMNP1OHMdwMxs3TNewWemW8KqscSqBzwK9LEZjKrTswdZuNivaaVbtCqtChOODt5Aq9Z2EcJOFLEjGW54qaGaKJtkmVGeuKvRyWsvMUysfQGvPVSVrXMW3Y56+8OQPIZrK4a0kPLBehP0rMPhtmLG7vJCf4TGxU/pXZTRqwxyD9agkVcfMBn6VssXVgrJmkK0rHB38d9YllXTYrkqDsnLcj61xsPn2Udxrcr5dJP3yt91ue3pXq+p27SIfLUbuwxwa85+InmLoM1uIREXzvAHBr2sHmNqdpPU6YVnbU6CHVI7vQ0vIFVWcDaSeOa6Dw3A1rEJryZWQLuyK8I+F63dtK1rdyTztu3QxFiUAz6V67rk13aeE5Whiczz8Rp3A9KMxxb9gvM58VLmoWR0MWtRXryhYxsU4DCmzdeOa8o8D6jq8movaXHmRgPllYYr1IuuwEMDj0NeDh7U6/JF3R8tWoSpw/eKzK14xC8da5DxHcKXMTKW/pXU3rDBO7H8q5S7VXmd2G4Z6iujEVErmNGDMm3JEgWOHeOpOK0A0Mf7x2ESryc96hM0drlgNin9a5zUdUgkvVjkmyM/d7VwayPShBWOrk1TdAqoTHE/V6xZbzzdRC2V4/y8McdaztW1lYoFih+cvwigZ5p2j3LQx7ZEVW/jIHehwNUy/eaoIZH8uNZX6HPXNUQ11JHNMYyOM9ec+lEjQ/aGnjA3HhiatecttCkbcs5zjvUctjVSOU1TwoNRhiuJmcOzdz0rK8VaNFYosFm0qsF5bPGa9H1SYQ2SvJj/ZA65rl9cYykAodxIyDXTTk0tTGTd9GReF7FhosQupnbuAzcZr0W0kePQjBJF9stGX5oj1HuK4V0cRQRqpAXnFdvpVwqW8RboyYPNZVld3NOd6XZkQf2W15G9v5yop4D5+U+ldTaXULJ5ceZZ15JHSsSLyVuJrR/k3chhwavaPbT6bd+czGTf1JPaphHUxry0Ly6u8uoK80bLsGADV63vi1zy2Iyeh5rVgh066h3GJWPciobnRreHM0ThYlHzA16sGoK55MrtnJeJ4bm8v5JLe3dlVckIP1r1/4Z6Va2OiW15FAI7mWMGRu5rIttPtI9In1PTXLyyWzRv7jHpWp8O9RV9Jt4XDGVQcg/Wvz3iarUqRaS6nvZfg4U6bn3O5gnZbhVAG08nPWrv20yzbNq4HQ5wa82134l6Npl/JbyxyrNEcMSvAqponxE0q91f7XfXkcECj5R61jk+BqYeSqS2ZrOCnfTY9likWZfnGMdgK0o5w1v8vygV5/pvxE0C63JHcBYh90kda6fT9Ysr5FS1uEfcOOa+qoVeRuys2eRUSvqNub9ZbhoUmIIPPNYXimA+UG3E89zT57iC31SRWYBicmo9UvoZoCGyRjA96+QzXGYmrW9m9j2cLRdKcZJHJ+JtMsdQ0RIZMhg+4GM4INafw9tltLI2yM77GzuY5Nczdaki3slrGx3YJANbvgTUrcXUlvLIEZumT1NfRcN/u1756GZUebBy6vc84+OI2+I3J7isj4E8/Ef/tgP/Q62/j2uPEGR0KisL4C8/EQn/pgP/Q6+4jZ6nw9tTzpl5pjCrkkftULLivimj+p4zuVyKSpGWmEVJomJRRRQUFFFFABRRRQAUUUUAFFFFABRRRQAUhpaP1oYH0R+yX4qVVu/CtxKM7vOtwT2xyB+Ve86/Dpj2q3GqrGYbZhLufopHOa+EvCeuXXhvxFaazZsVa3cFlB+8vcV9qaRd6X498GJN5nm2t3GN4RuQe4r6PL6/PS5EfhnHWTPC4x14L3J/meOfFfW4vFGuxGzh/cwsEjmUfeUHLH6Yrn/AAxfrpWuRahcwySeWWyi9HQ8V7H4l+H9nYeHr2TRbeSe/eIRpuP8Oef0ry3WND1nR2jW6s5I5kQZ2g7WU+/rXHisPUVRO2jPzScJqakew/DXV5DCNPuoZLYSgz2qSdQhJ4/nXGr8RY9B8c69oXiq0uX0iWUNb3DQ7kA2jKn2zmul0FpfE3ga01C1V4dT087Rxgkr2/Kum0G60/xDpp+12kTTqdtxHIgyGFd+Gm6bVOfyPZo1YqN2rngnhzTbDWPjrZat4FtJoNJt8tdShNsZYg8L+ddv8UvEwm8SJE1rJcaZZBow6fdNwykc/QHP1Fdx4luLbQ7FNN0O1hj1G+by7dY1HGerH2Ayfwrg/iYsei6Vp3ha1jaaU5uLmQR53SEkk5+v6Uq6tTajsRjsVUqx3u0eXJBMDKkLO27duY9WbGcCvVfhH4j0mfQ/+Ea1mGOKJgBGJBxIc8qffNc3o/hXxBdyWl1b6e5iW4UyM4x3616nb/DXw7Fdi6Ecok8wSlfMOA2cnH41y4GhV5udo8yjTlfmZ1kslvpmmM21Y4LaL5fRVA4/SvjL4haw/iPxjf6oTmNnKR/7oOBXu37Q3jFdN0f/AIRzT5ALm5AEhU8olfPUdvwFHTORVZjWcrQR+u8D5c6EJYuotXt6FEQe1Hk1rG1ZcblK56Gl+y/WvLdPl0P0OOLhLWL0Mcwmgw+1bH2U+maQ2x/u0uUr6wYxgPpTTD7VstbH+7TTbHH3aTiWsSYzQ47VE8QxWy9t/s1BJB14pcppGvcyGjPpUTL7VqyQ4HSq0kNS0dEatygVphq26VEy1FjaMrkFFPZeaQikXcbRQaKBhRRRQAUUUUAFFFFABRRRRcLCjrUqCol61at4ZJCPLikY/wCyuaTmo6t2MalWMfidh8S5q/bRZxV/SfDOtX7D7PpszD1KV2ujfC/xBMA9wI7cH+8ea55ZhhqfxTPDxmb4Sj8U0cdaw7sYFacNuqIXchVHUk9K9DufAekeHdJm1TXtSKwwJucg4/Ae9eG+O/FkWuN9l0Cze3sB0J5eQepruweJWK1p7Hy2M4no2apPU1tX8UwWqtHp8IuJAcbiflBrlL3xjrMdyGSZHz95AMKv41n6VY30mWYsF6KgHWty08B61rHS0McR6e9e5GFKKPh8TmuKxE207GO3j7Uobgk3Sk/3NvFb2h/FKG3dG1HTopwDzhsDFOm+D2pKhbyAM1har8ONUsYWkFucjviiaozVmc31rGR+0fSnw08feAvEKJHbQW1ldEco6jk/WvT1jjC/Jtx2x0r4L8NQz6dqirIGQnhu3HtX0d8F/G11Ar6Nrd39pi620rnJA9K+Nzfh2pWlzUJBLEza9+57G647c/TNQMQo+ZgK5TWfGC2d/mVx9nxwK4vxN8Sgr+XaRFyehHauDD+Hdeq+avPQ5JZpFaRVz1a4vbaEfvJF9uazjr1n5pjjYOw7A14tc6t4k1TT3kwVfGUx6V0/gDRtTjgW71OcGR/Svao8B5ZRjeTbZEcdWnJaWRseNfHn9lxyW9iPOu8HZGnPNeXWWl+NvEOtLda1fXPlyNlbdHOxR9K1BYBfHTWUBknubiQtk/dVa9w8E+H7eO28x1B9OOlduFybCUHaEEei6tldlHwToDWNsquvIHNdY8Cqo29KvLarEu1VAx3qGZDivbpYaNJe7FGTquRn3EeR04qn9nQjIUVosn5VHKoUDFaK3Ya06lMrtGNuRQr7UIqWRcVG6gCpuW0QSyYANYutRxzwtu69q1rrO3IrJvmJXbisakUzWNzzTxNJdae5aNzsPXmqWk3Ul1Ik11c4jXogblvrXZaxpf2xdrIDnsRXnev+G59NuHktrhYd3YngVyuk7mt1Y7fT9QjRp7uZuAh2+g46Vgz667KY0kEMZJO8nrXM+KNabS9GtLfzEaSUfMVrF8KWU+pXhmmlZkDZXceBXVOHKuUyqyPQrCBLljI90Zs/iBV22sYZJDHFG02OuVwBVzRLOOOFY0XzHI5A6Cut0vStwXdwB0GKyWpkonP2GiNI67dwx/CDxXWaZo4jZcqM981s2Gnoi7tgrSWNVAOOa0UAb00ILOxSNQK0QFTnioUbBzRI+5aqyMndkV43zbl6elUJJV2EdOatT7sc1iX0ht5juzhuKynoXFFm7RpoeFzj0qiLONmPnhCDxtYc0y11BkkMTEY7Zq2s9rIWznOeoFOE7akODvoZf2b7NMVjGE7VdSVY4VxncOSD0rQaC3vLfbBtLJyR0JrF1eT7PY3ExUkpGcKfWvXoVOZI64TfK0zznxBqia3rM9uqBvKl2kA123w9tktLCYKoALDg15n8O7S6nuL2/uo9pllLAfU16ro8Zh09DnGcsawp1faYmSWyMcLVqWalscd401Aw+J52guZYJFA75U/hXW/DrULm60t5mlZZN2N8bYzXD+MbITLdalFL5jMdqp7103wxhaw8KwRy5DsSzV1WtL3kduGxUcVQbmvI1ZvEscOqy2sl4fNHUSGte3uI7+BfOhR4343EZrx7xtfTQa1dPc25aIt8p6flXpXw+k8zwvAxJwwyAa55UFJhUwtGpSVSmxda+H+jakTNAUtpOoMf3T9a5a/8GahpiGSPbPEOpTritKHxX9m1Ca1uE2xiTarg/LXd2qM9sk6yfK65OfSl9Uhay3MatKVOKPEPh7DJp/iu/tyzbZxuCN611GoabHNPI/8AH0xWV8WrSbSfFVhqWmny2mIUlehrodHWR033Dl3PJrx61O07G1J+6ch8RPDTzeGlv7PK3lkfNUqOSB2rofhvrsXiLw1HMzYuIxslHfIrpJ7dXiaJsGOQYINeBDUtW8B/FZ9Msrd7qG9bCR8gc9xWtP3oEzWp6L451q90BfOe1eeAHqo6Vzem+L7fVts1jLLazg4wehNdhrq64lmfttnBeQyr+8i6EA/hXLWsWkizGmR2aWZMu7LryD9aaceWz3M3Cakn0O60PWJ7mEQ3q/vR/EO9a0pG0c1j6RpjLarypUDhgayvFHie10JCbucKBxzWaiaylodBdHCH+dea/EbzpbZIYlZ2kcKRjtmo28e3N/8ALYzxKjfdL96l8P639p1d9P1Dy2n271OK0pRlGdxTqxjEi0jRG0u/huZl8sFB84HC10uq3n2ow3FjciVIR0FF7do8PqOhU1ztzNHbRSLbfumfODnpXXWxPto+zl0OatXqXjUiieyuPNubu+kVEZUY8deK85XxbrFpeyvHdOU8wnax4xmpNT/4SC2WaaBzLGWwAp5bNcsJgb3/AEiNldW+dD1rjp4dU26kWeRmVedeorqx7RY+I11TREm2hZNvzg1BFc27RgBsZ6iuKj1iNI4o0jZYVHQda1NOv7K4B8uQ7mP3T2qJNyd2ezHL+SgpCeILoSNtjbKjsK565jMw8qKNDI3fuK1dVt5DehYQeauWGgXTRB4xh2PJPYVtTSsckocuhl6NHb2eYpV82f1PO2rhjD3Cx9EzlvVjWpJoLwIY7VfNmPLNVzQtBmkunuLrK+WOAO5qmhGbaRwTK6NCY1Q9+pqCSGRZjIjqxHQntWvqVnM07Pg9eMelRGx/dDbksTzWMlqarYq5jmZI3GQOTn1qGWyju7l5lGdhx7Vp3sAgtcADzcVl2bS+Q0Z/ibJIrSKM5IgeErJ/rAwz19K3Yg32eNUAIUckdqyozBJGURfmz3rbspxGixKuT344FZzfQSKVxmaNJB/rA2PrWzY3B8v7PK3zKOp9Kq3rKSrfu5kXqAuGWnOqlkmVuB0xS2Imb1qzQoRCxwa0JrlzaLFIpIYYY+tcta3uHK5JOeBW/a38ZVVcKeOhraEpXRy8sb3Zs6VdTW8CR25UQg8r6iufPiifTbm5srePEvm7lfOMA+lbltBb3KnZIUJHaud8UaE1g0d9uDhjtauTMaFOtQba6nXl1R052k9GRa1NLqcsd3eTxGNvlkY9PxrmtVt7efVDFZKkkaYCkDj8Ksaosx05oyQY94OKuWenIsK+WyiRwCo7CvKwq53ZbI+iVqGGlUtuX7FVijWONQeM4PrXT6ZqV5pqQXUEpj2nOAeDXJQX7WSGG5Cu5bCgnvWtDfxSW4juoWjlI+XH3a9Cd90fOxw1avOPIupueJfFUt8FvIZTDPHyR2b2Nc9/wtyOBvJvNNmGDgunQe9V7m1lmTasbMx7AcVlS+CtWvnAhssK/c1586EKjvJH6FPD4alQjzOzLt94rt9RuluNPuYwO2eHFTeDvt+teLbOOK5dFilDPz96qNp8ItUW+hmmxGqsCdvYV6FoWgWWh+LLWI5V3AZXA4NdGEwihNO583mOIpOlKMZGV8fY9msxn/pmBXP/AAEH/FwG/wCuI/8AQ66r9oSP/iYwMBw0YNcv8A1/4r5/+uI/9DFfY0tIqx8S/iZx00OO1VJo+eldDcW3tWdcwV8jKJ/S1KuYskZzUTLWjLCaputZOJ3QqXRXNNqRl5zTCOag2TEooooKCiiigAooooAKKKKACiiigAooooAK9M+BvxJm8F6sLC+kLaRcOAy5/wBWx715nSY4I7GtqFd0Zpo83M8to5hhpUqyuunqfoTpt7aahYxXlrKksMqhldTnNTyRRyjEiI47ZGa+NPhT8VNX8FzrazNJeaWTzCTynuK+o/Bfjzw74pso59Pv495HzRMcMp9MV9Ph8XCurM/Bs84axeV1HeN491+p08UMMIbyY0jDHJ2jGTXOaxoN0upjWNCmSC76Sxt9yYe/oa6cFSOMGjbyTnFdE6UZ7nzydjnPDfh+e0vJdW1S5F1qkwxux8kK/wB1a3XtbaR/MaGNn/vMuan4/vVDdTw20TSTSoij+8cURpwhGzBJzdkOCqoCr8o7YrkPib43sPCeju7Osl242wRA8k+tct8SPjJo+ipJY6O4vb/BX5D8sZ9Sa+fdW1bUde1KTUNSuWmnc8HPCj0FcWKxsaa5Yn2GQ8LV8VJVMQrQXTuWru6vvEGsyXt5IZrq4fnJ6DsPoBWrpenWEepKupXIWFHCkgdT6Vm6bF5Ucl+WCx2o8x1HUjpx+daGpXln/ZlpJAN8c+51XbzvJ4rsynAU60HWmfSZxjpUZrDUNIrQ6fXNL0q71iQW8uxPKRLaNejSbf8A9dczJYSQyyQyKQ6HawPYjrTfD2vQNcf2ZqWbO93K1vcMPkJX+EHsetbMlw15eXNxIvJkOT1yTzmrzfBQaU4I4ckzV06/spbGObT8B9KQ2ffpmvQPCXhqG+2XWpb0gJAjjQZaX8PSu/i8P+Ht6wjT4E6AqTlvx44ryKOXSqLU3xnFlDDVPZpanz/9hbqEJ/CmGyY5/dtj2Ga+iNQTwNoo8rULiwhZRuZHIyBWNp3iX4XSXHk2V3pxd5DndjOa3/sls4nxxTT+E8Kls2UcqR9Riqs1p7EH6V7R448H3N1A2q6O9ldQuN/lJwQvtjqa43T9L0HVEFtHrCWGq7ebO7Gxs+grnr5XUgrxPUwXGeFraT0PPp7XHaqU1vz0rstc0W6064aC5iKsBkHsR7ViXNrhjXm1KLi9T7HC4+NaCnB3RzksOM1Xli4rcuLfFUZ4T2BrBxPUp1royXTBqNlq9NFg1WkXBNZs7ISfcr4ppqR/ahIpZDiONmPsKhzjH4inUjFXk0R0Vq2HhzXL0gW+m3EmehC8V0Wm/C3xTeYMlstuD/z0OK5auYYemvemkcdXNcHSXv1EcPn8qCV9RivYdM+Cs7BWvNR2+qoK6fTPhH4dtsGcy3BHqcV5WI4mwVL7VzyK/FeBp/C7nzzGruflVm9MDNaFhoWsXzBbXT55D7LX05p/g/w7YgeTptuCOhZQT+dbMNrBEoEcSqv04rxcRxpT/wCXcDx6/Gcn/ChY+cNM+F/im8KlrYQqeu84xXU6X8FpjzqGogD0jXNe17Rn5cUu4AZLAD3NeRV4pxlbSmrHiYrinGz3lZHn+j/Cfw3a4M0ck7D++3B/Cur03w1oWn4FrptupHfYKuz31lEhd7iNVX7xJ6VjXnjTQbVSwuDNg4wgzzWVOnm+NezaPBxOcynrUqNnTQxxooCIq+wGKsxK3XiuHtPGjX9xHbafboJH5/eNjiuf1/x3rtubjCrEqZQY7npX0eB4Tx9Vc1RnjVMxpSdkzn/j9qN74j12HwxY7zYwfNOUPVvQ0vh74c2H2GIvCDlAcHscVqeFbJVg+3XQ33NyfMdm967a2ZVQYx0r73AYb6rSUEdsYe7c5yx8GaZbED7OnHtW9DbQWsQjijwB0FWNx+nvTWyT613s05UVJ13Env6VRuYIpARJGrDHcVqTYAPHNZs74zzioasU1dHnfjrwfa3MTXlmqxzL8wwK4PRri6sNTjcMMo+G9a9n1ImRGXHGOa8i8QWn2PW2ZhhS2RVwnZnLVhoei6b4X1zxbOkyNstm+8xPSulT4dWNq4tjIrnPLHmoPhVqNxL4VaOFyVDkcHkV1cbOqoskhJ65719NRoOtTi7nzc8RToVXEXT9D0izgMbKrg/KMjpVi6e0jItrZAUX5Vx3NXIYYbi3BkjP16VWvF03TbKSeCEh05BduAa5p0oU4u+5rSrylNcuxwUWmtpvja71O6XBx5MIx3Ne06XcWlpYxxy3ESnaC3I6185eN/Ez3WuLHbXTzYQMfLH8Rr0bw54ds7fTYbvUrye5nkUMwZ+lc1HDqMXNnvvDKUE7nprahpzcfaosn3qCae3b/VyI3vurhL9tO8vbbxRrgcbutcvfXM9vJutbh0/3XqpKJMcPGPU9Tmn2Mfm4qMy7wOhryaTxtqWmAtfRme3A5deorV8P/EHSNS5F0qcdCaz9nI19h1R380qjrjNQtMCcHBrzTXPiTo9rcsrXiHacdetV7f4h3V4AdNsG2EcSOMChUpbspU2z1fyPMHCmqk+lyM33Tj6Vwdp4p1yYgtcCL2ArXt9V1iRCU1EluwIqXTgy/ZtHQnTBGvzYB968q+MNnizKrkFjgY71v+IPGmueH4zcalbxz246uprzTxj8QE8TXFla2tnLazeerHzOjLntThhpSleIpRcdTgfFH2q31GztZ+6bhnt7V3vgLTnmjjeQbTx8vpXOeMZbq48Y2ivBEI9gVeOvvXpfga02oCRjFYY33J2Ii1I7bQrFY9uQK620VV49qwrHjGK2bdzkVzQjYU9EakbYXbUnaoIfXrUw/SuixgKPWlCZoXrU6KTTSJbI/s4YjPNZ2s6U0sDFVye1bqmKJd0jAAULd2sgwGz+FTKCEpNHl0qNFceXI+1gep61et7yaBdrDKDgMO9dH4o0G3vYjc242yLzwOtc/pzQiN7S4jO3pk9c1z+yszop1UWbeZt6zRnJ9u9ZfxInCeHJZIsiSX5SqjnNSWkw0+eSGRiyg5Q+1a8fkzLvkhWTjIJHSilXdNnVZS1OK8H6JeJpMSiAqxXJLcZrotYEljo8reWVCxkA9cGtQ6lbo21s56YxVbVLlLi1eNY3cOMEYqqVb2c+ZGUKSueRWDXMlrHG8xleSTIx2r0q1jW10+NeBtT5q5bTdLC6xHbeWQFfOMY4rf8AHEv2bw7OqyeXuGxWHUV7ykpwuaqEY03CBxXjK1OsyRxLJja27rXeaIf7N8PRR/8APOLNcR4ft2kMMZJcsQCT1Ndj4okFpoE23gldoFTPRGlGm6OHjTe55o7XFxq6soY75Nxx0617tC4t/DmN2CkGc++K8x8NWiCW3j2ZaRgScdBXoGtzrZ6O7FgBjaM1KSgrsvESckoo4a8S51yCNblvMFu+5WPXrW1ZHauB7Vj6brNnPeXFpbFXbGTt6Cr1pJiWvHxTUpaGML7M2mOBzWJq+n2MmrWerzWiySWzf6wLllFaEjZTKnms+71JLRC0pxWEdNDWyNK7vLeZA8MiunU46j8KzprbTZopHmto2G0nheSazHs5dRl8+3DWqt/Ev8X4VLFaXlur29zqCxoejbPmIoceoPsZGia/NYz3BtdNvLmyUkSIDkx/Sue1fUdH8Si6U6XcXeG+dcYMR969RsLbTYdHMcLBhyS3dj61zHgixt4Z9TVlj8yWfcQwxkcUKVjNwbVjiXsdLltLeI6TNbLbnKuq81zWtXq2vi2yu7dZFVgY3LLjFe267HDb2sm2FVNeMeNrgXMkFnCpaYy5Zx0AzXVhG6jszz8fBQW50La5FIAjN8471mXVyZJDg8VgaluidWWTgAc1ZsblZYx8wLd6vEUbK5zYTEXfKzQMjRkMprH1PTLG9Z5GBinbnevc+9aQbOd3FVpBhsrXkOq4ux7H1enNe8jm57LU7FCYv30Y/u8mqWn6lm+CyK0Rzzng11TOynqU+lV7i1tpz+8hXdn74HNaxrrZk8lWkrU3dHb6JaLNClwwBDKME1uwbI0KggDpVHw/GDosMcZyFXGatR6c87gySEAdMVvGT+ycnK3dyNGGzhltyqqQfXvU8CRxJ5LZ9jS2NvsTaGJPrT7uG4TDbQyitE2ZtIz76yCZWPYd3eq8GmlU+Zxuqa4cwsH5Of0pqXjHOzGO/tUX7gzE1u2FujGQeY56Y7Vj29u0VrJI7AE9BW7qMkc0m1mye9UL/Y0Cxr8oHUmruS0Y+moqTMzdF9aWSYL5kwYll+7jvVO7kbMiqy8eh60yykClZJ5BsPAWk9SGa1nqa3lqguW8mbOEc9/rWrpMFypIfb5Q5J7GsO8traeJWt2yV/hq/oLXALK7MExyCelTMlF5vluDIvy88e9J9qZmZGXa/ZgakmVRsZWyM0Gxi3GQtkkdM1tSlY5Jq5e0nVp4n2rmVV+8a6e+mGo6O0TLhiNygmuAHnQTBVchCeQK6awvJpHjjaLy1A4OetbVqalTZFOVpJlGeEfZ7jcmQq5NctfR+INRtoLLSrSddzYM2cbRXbWaLdWl9MD8ivtOe9dtpqRmxgWNAmFHQV8lgp8spep9MsVeionB6B8I7m8gS61rUJGKDcRuzzXoGgeF9Js4Uh2NMRxlzmtCa9S2sdjHDSHjmqFpqY88ANkA16Ep3ehzrEzWkTdk062t4l8q3jT8KniEIj3cEr0qG8uh5Hr8u4VnLfBWG3lWFQlYzqTqTXvM6WOWGWLa2OBxVS7SGaIsyIZYeUJHIrHt70qxXdnPIpHvtsysT8p4PNaKdjkqU7xOT+N10t1ZWc/VlTa1c58AmV/HEhC4Pkr/AOhiuj8f6Ve6pAkNhCbhiflAqp8GvC/iDR/F8tzqOmSW9v5aje3rvFfTYOsp00jyqkbSMS6tQQGVeGGR71k3Vv14rY+D00/inwErXzqbmKPMBHUqPWnXtqysVkXa4+8K8evhZR2P1zJOIKWLXLf3kchcwkZ4rPmjx2rpbu3xnisi7hwK4ZRPtKFa+xiyLioXFX54+KqOvNYHpwZAaKcwptSaJoKKKKBhRRRTsPXsFFFFGvYLMKKKKAswooooHZhRRRSevQSunewh/P61PY3l3YXC3FlcS28qnIeN8HNQ0VUZSi7ozq0YVVaS0PR/Dvxp8b6SqJJeJeoDyJhk4+tdbD+0hrKriTQYWPqJv/rV4XRXVHG1ktJHz1fhLK68uZ0lc9o1L9obxNcxlbTTre2Y9GL7v6VwviL4geLPEJZb/VpRG3BjiO1TXJCpYqJ4yrNWcjWhwzluG1hTRet8+pOeua17MdKybbtWvZHpWcHd6s6a6UV7qtY0nsGu44/MvDZwK3Lf3z/dNWF+y3LSRsyNJbQtsKNjA7EfpWR4nN6+kJHC7+R5gaRV9f8APFY1xPareRbrN7OMYRp93+r4r7rKpRWFR+S583DFttnXeG47ybw95+t/ZYYvMbYrDdK68847Vd+GeoW+qXlzB/Z88GmWMjETScGVs/LGP89qv6Rr/hfw7oo1Z5IbkJhQ7c+Y3Tao7muy+H/gjUvGC2/iDxFD/YugBmmg09fleXcc73P4124jla1PjamLnCo5Qepf03WV0lZZP3+r61c9LG0XKwJ2TPYdPyqzD4U8fa9uv9Y1yPwzp78paWwzIinszZHNN8Q/Fr4ZfDsyaXpiRTXKfKy24DHPua8r+J3xY8VeLL+w0PRWNkLxVIRDhn3DIz+Fc9Om5fCrI5oQlP3pPU918P8Aws8GQh5r5jrV067ZJrmTdmrl/wDCP4e3cRB0C2Q44MfBH418safrHjzRrTXtNN3emeL9yuwlsS57H8DVS7+Inxa0Czie71G+jBGPnU9aJUXfRjqwjC3KfS+u/D3VvD+kmbwJqtxmBMixuH3pIPQehrjLnStC+MXh9tOu420fxvp0RVi3yurD+YrjPB/xw8R6LoFo2oSyajLcSM8jP1UZ6D869A1i9HjLwvF8QPAVug8Uac6tNEnBkXuretJwnHcKmHXLdHmPhbxNqFpql38OvG0pkvbMlbG8frkdFJPUH+ladzaEjKoT9BW344g8P/FnwvZeKLO3+y63ZTC3vtgw8Mnv7ZFdl8Mr7TbnwR9p1K3t4rywJt7wjn517185nbdJRcI3bPpsi4glg4OnK7R5OdEv7n/U2cr+mFp8fgPxDdY26ey5/vcV9AaXfaZdxmYbI03fL2yKm1S8sba3e489FwMhD3HtXi4rLcxjh3WjFHvvi6stIwPCbf4S61MR9pnhhU9QOta9h8G7Ac3moSyf7Krj9c164jJLAkkZyrDORUUzRom5nVR/tGvzDF5xmMpONmrEz4kxc1rOxw2n/C/wrZ/M1q0x/wBvmugsvDeiWYH2fTbZMdDsGas3ms6ZaLunvoUUd91clrPxU8J6fK8T3TSyDrsTjFecsPnOLeibuedVzapPWdRv5nbJHFGu1I1Uey0/tXk+sfGW0aLfoVibkhC8jyNgLisnSvijrWrXFtO0tta2ssmPLVdzN68120eDM0r61NPU8ypmtGOp7e2B1wKgluraLPmTxrgZPzdBXjmoeKNSk1iOJZ7ieOUEFYTlEHQZrN1qS6ttNk06IytdPKGd92fl6gV7eE8Opy1qTOKWdq3uo9b1fxjoWm2/nSXiyDOAIznJrjL34x2PmvDY6bO79FL/ACgmvHLebULq+mVGaUbsbSO471av7eK1t0aaQCVDmMgde5zX0mE4EwFL3qibPPq5tWkz0a/+IXia6VDbQx2yyYC4XJ60xn8R3ljNdXup3W5HCtHnaqjtWZpWtQM9r9qIW12B1Zx0PTGfTNULvxXqd7bzaXp8SiKR2850GNy54wK+iwmQ4CjrCkjirYqtP7R3HhGWzmvYob2Izgg+aVPDLjrmrerWunRyyLaReXBE/wAjn59wIyfyrzjS7y83IuWRF/drt6j3P412+jXUTaReWkszpKy4VnHBHcCvUVGFP4Y2OadSUlqyOGJoJYNU3ILcuY17E/8A1q0fGNnpreGnuY123IdS5ByDkiqRg+0WltbF1KryqjtVrxtG0fhBpEwPKAzjvyKuqnyXRrg2nUSY7Rpt0Sj+FVCiuitXYgVyfheZG06KR2ChlBya3odWsYjsM4JzXjU3qfdw0gazMelKgYjrxUEN1FMAYyGB7im6ld/ZbcvWyAmcZBJNZ91GrN1wa55tRv7y5ZUYRJ3YmrwaOKHbJcb2PVs03BtbGbqK4y+/iTvXkvxO823uUcgjnj3r1QzRs23zkb0G7muE+L8A/suCTAxu79qzjF31RnUaaO7/AGVZYtS0fU0kxvjkXg/jXrV3pdqHZ8AAGvA/2UJ5obzWos8YDYr3ffNcT7WyFNfSYSUlSWp8jj5RjVukXYY7eK3UMxAx0rzj432utXnhl08NWzz3CuN4XqBXczQzCQR9VHeq+pCO1s5IRcR/apASBu+Yj6VOI5eXXcrDubktLI8b0nw3KnhWx1jULdRexSqspI5IPr+Vdz4quZLfT1eNsNtG0A1t22lNeeF7qzfAkdcqfcVDpdpbahpETXA3TRfJIp7EVw8/NA+si24JHjmvavqhjuJLPftiXJdx39q48+INejkUq0k2RkgpxX0Fq9hZRh1NsNp9F6iuUu4IFfbDYq2eOE6VUGjmnCcjn9C1B9Sje1uoishT5lI4rhPDvh241XWtRjtAyxLIwyD3r12a3ew0q4vp4UjVYyV45J9Kv/BzwwbbSXupo/3szGRsjuatScTuoSdOOp85x6LNp/jqKy1BWKb9w3c5xXrT6nb21uqRpsRRgLVr4y+H0s/EGm6ykXyrIFkwOxNOv9Es7pYpZGZV2ggL0NKTcgq1G9VsULfxbp1tKFuGRT6Ma37Txhp0sOI9gVh95elct4g8E6dqbeYkxiJTbhRwawIPBmp6OJHt5jID/COlQ4JI44VJufkdd421OO70C7tyVeN4zgE5HSvFLW7voNdsLy8sc2sUq85/hBr0LUIrhdFeOdWEjfIAexNc34z0/wCzaKsK/fVB+dVTm4KyZ01k5Qvci1bxJbat8RXvoUFvYkKkaK2cHGP517T4clXZAy4CsoB5r5b0nS76y1uE3ylA37xcnrX0H4DvvOECFskDGK5MY05XObCOTWp6/pCBoh7VvW1uducVS8OW2bdGZR+NdApgjGC6A/WsII2qMgRdi0EnFLPdW4GBIpNVvOBB24NbXMuVlkSKoqG81MWsOVGT2qq8m1WJGKx7pssZJGAVR3NDlY0hC5etZrrUJjNLIUjz92tm0kt4Pl+X8TXlWu+PFt5v7M0O1l1G97rCuQv1PasKaXxFdv5us+JLfR0b/lnF8zj26ipinLUJpdT3ua+sYU3TXMMY9CwrkfEGpaB9pQw6lbiRjgAN3rzCPQtBvJgW1XVdSm/vNIdv5VyvjPSZND122MUkpgchk3HkHPStIRUpGbSjG57Z4ltGht4J5OGJHTvV/TJd0Skc8dKw9UvDdeHNOkIdZHiXdntxU+g3DOQu6uGqkp2R20bclzohHDje0aZp5aNV42rVW5EjRgRttPrUEVrsOZpmfPpSiDQFLZtSVljUzHuKw/iLpl7e2EMdtEzqsmWAFbEqxW86TL1B9a2lbzIwy8gjpXrYOblASqcjvY8/8L6e63aM8ZVUXrjoal8fvi0htu8jjj1ruJIFP3QF9cCuP8X6Rey6tBdCMvboOcdq7X7ysawq80veIfBtqW1FTjiNayPipqF1favb+HbRmjj+9M69hXa+ELMwwvI67S54J9K5vXI1TV7uaOaBHbhvOXIx9a5sY3y2Rrh6idW5zXgTTYLeO6miU/f2Bj1OK3FbZcbTwQaNHaLYQs9rhj8qwt37mp9ShyouF6r94V4Nmpal1WnIuxtkVVu9MS6cmQZU06xk3RitWFf3darcwm+VHnFvJr3hfWpYXlN5p0jbow/VfauoXXbS6i8l0Ecp7OP5Vc1yzWWPLJvrmruJRbG3MQkUNuz0YVq9jSFmrk+p210qf6LdmNOvFP0qK2uFCyFvPX/loOCa5nR4NcutZkt47gR2P91uSa7WaGGztAEXBUcnuTWFrvQqrNQ3Od8YyXFrbmFL5mL8c15pcxi3Zuruer967TxA7ys8jk57A1weryOrnrXsUKShE+XxmIdSRn6m6tERls+9ZmjXDQXwR24J4zVyecvHtwK569MkMvnK2Sp6VpUjzRsc1KXLJM9BBITd1zVZyu8nnNQaVdm60+NyuOMZqwQMda+arRtNn1lCd4LUazBh8wz71Gw2njkU6UYGahLbRu61ibo7rwbdeZpuzuprooXOQeMVxvguaP7M6lsMT0rrbbqBnNepQtynl1E1I1LOQBvY1eVty1Qt4jnNaVtEcV1JI55IzryxLKcd6xbhZLTdEI87u9dk6cYxWdq2nCSAsuN1ROmmriTOFvG+zr5zKGB7+lZ80s0yboxuTv61r6rCCzQ+WfrWNKzW8LLt4Nc6RRQeFYI5JyuD6E1RnhNxbC4gYjB5BFWgrSHkNlz8qAdatyW9zbWnkNCy7uTx2qk0S4Nq5jJdCKSI+ZtycH3NdLpt5C3ytnIHT1rkfsPmzyr82F+b8a0dCkl+0kPj/ZzTnFMyS0Oo+0neCsY2ehqxBcxudqrhvQ1TjgkxubIHtVyxDYJdBinFGElYtyxW8ca3UkXmFeqiptO23kD3VuHU/dC+lRIPnXg+WetXzJaojfZZeAPm+tdTT9mzmTXMjD1bURpqR6PGSWdw0hHYk16dpEuzSBI/G1QAfWvLLi0juLppJG3FWDZ9a3da1y4s9KhiGSpHAUcivAVGMLpHtQXuota7r2+7ZVf5U4Xmq+k6s01wOTgGuD/tT7TI4ZJFYHutdL4Os7iWf5VZt3Sm6dkapHpa6n5mmoS3zJ/Ksm71ERk+WevIPpTBYX1qHjmichhlRXHXGgeMdQ1UGKaK3td33X64ohT5iZHf6berdRqEcBu3saZqk7xkqxKsetZvhbwV4gtbszSX6Om7O32rf8b6S0GgS3UeRKgySaPZO5E9rFLTtScGP5sMjjkGvUbFd1oZs5DCM/8Ajwr5/wBAvpJoiZG+Zete7eFpfO8OxSHk4j/9DFerlsmnY8rFQ5WfOHwFm/sfTbCG6kaJ5rVgqk4zuIYV6lZ6bYa0rNM7RTsMq6jOR715tE0dpDFGscYn4AYjPlr2A/Cum8O6tm8QbhhflU+nFexKCqLlOKjiamFqKpT0Z0tz8NnubcT2uoRyKePu9/zrAv8A4Xa3z5LQMP8AeruPDWuLa3oy+IJO2eFNd0droJIzlTypHcV+aZ/VxmX1W1sfaZfxRipR0kfN198NPEsYOy1WT/dOaxLnwD4pjJ/4lM/1C19SuPSoXCn+EH618tPirE0/iifQUOK8XHomfJtz4T8QQ58zTLgH/cNUZND1aP72nXI/4Aa+u2jTui/lURt7dzzBEf8AgNQuM5r4oHow4yr/AGoI+Qn06+T71pMPqtQtbzr96GQf8Br6+ewsW+9awn/gNQvo+lv9+xgP/ABW8eNIfagdEeM5dYHyKY37ow/CkKv/AHGFfWzeHdHbltNt/wDvioH8K6A/XTLf/vmrXGdD+Q1XGa/kPlAK2OQaTn0NfVbeDPDZPOlW5/4DTD4H8Lt97SLf8q1XGWH6xL/1yp/8+z5X+pP5Ugr6nPgLwqf+YPb/APfNH/CB+FP+gPbf9803xlhezD/XOl/z7PloAk4AyT0FWZbC4jMoYKDEoZuexr6Zn8D+GYoJJIdItRIqkru4Gfc0WPg7w/NaxzT6Ta+cwy+z5lz7HvW8eLsJ7J1Gm9bfgc9TjNuaUI2VvXqvPtc+ZXsLlPMyqny1DNg9jStp90vmblB2KGOPQ19Rr4P8OIP+QXbj6ip18MaCn3dNg/FaxlxthelN/f8A8Az/ANcK39L08/X7/LX5VfTrpS/yfcQMcHsacdLvssPJztUMcdwa+rU0LR0+7p9v/wB81Omlaav3bOAf8BrGXG2Ge1J/f/wCHxhiV0X3enn6/f5HyeNF1M522rNhQ3B6+w96lXw7rDHC2btxxjufQe9fV4srRfu2sQ/4DTxbxjpEo/4DWT41pfZpNfP/AIBi+L8Z0t93p5+p8rQ+EdflK7LFzuO0e59PrVy28D+IZCgFpgO/lqc/xDtX1AsaD+EflTtq44QdfSsZcapv3aT+/wD4BhPi3H+X3f8ABPnOx8A62/l7vLXfKYVyf4h2/StzTPAd5mPzrpVDzmAYXPzjOfw4r3RVHoB+FSoAP4R69K1p8VVaj0i/v/4B51biPMKm8l9x4j4j8GeX4auHt76SSXzTCqeVjLLye/Tg14LrmgeInvJrSZ52tQwkOWwuCQMD35r7vj245RSD7VDe6To99bNb3djaNG3UFAMV9nknFlWEeRwdv68j5rGVquIk5VHqfJfg/T7HXPjf4f0i4h2eHtJtUkdN2QSFG5j77v0r0v4vePvFXjfxKPA3gRfsun/6t7lGxvGcYGO39K8+Xw/qPhz4g674R8JhrjUdenKmQc+Tbk5Iz26Cvoq1bwb8C/h/DLfCJLtox5h4Msz46fTNfpUK3toKp1Z8xJWvc4r4afBjwVo8CXnil7jVdSa7+ySKU+RZec/UcHmut1X4d/Dq61y31eOO7tJ7W5FgohTA8wZ/T5TzXi3jD9pTxfqds/8AYulrp8Cy7jOV3cZ4B6c1xGofHL4h6nqMdzHqrhom+WOFPlzV8lTqzWCm3yxVz7T0oeEtItmht7FuL/7PI7Q7mafnk+3B5pviaLwdr1o9rrGnfaY4737GQYORLz09uDzXyf4d+N3xU05Jy9nJeLKQ26SE/LXpPgX9phVV7fxno8lvIWLJJHH8v0PvSdKotmbPC10ryix/jD4d6PomsDVtC05r/TLO6e2nsZFwd5B4T8q4H4X+JtY+Hms3+otbhLGeTdLaO2Dsz0x6ivePD3x88AaqqLLdpaytLsZJABjPQ1H8YfhboPxG8OS6jojwrqW0tBNE3yP9cetVGcrcszNTSu2cde3Gk6Lcn4g+C4zPoeryiPWbWQYU7v409+tZniMWGk6Jq8eiXUq22oTiVJSODjr/ADrG/Z61SXQfEmo/CTxXEDBe7kjjk52Sf/X/AKVvaZpX2jw/qvgzWDIx8NX+6Nz1eBs7R/47RCKk1dGcZa3Oa13xRrt1pkGmw25sIZP3nmF8SDHb/wCtXdR+NWbRLKzvonaKJAkrBfv/AI1xGralZQzRaPfXwuRcSboGYYIj/uiurv57PSrJtPEsMkU9u0lm7kYP+wfeu+UVytS2PawrUqb5mch4x8Z+LG1qaw03UFgshuMIXg7B6+9UrTxHql/4ZNleyyy3BczCdpMnZ6foa53UpPtEtzeNHsDZVQO1b3hb7P8A2LJp7wiSV4WkZ/4gB0A/WvkamW4Rzk3Dc8fEVpJ7jBeOU+xCXDXSBiCeRt7isDVrUapBKzBRIw/dOG6qPX3pmvSQx6gl8WcQwQBUbuW54NU2hWTTjIk5haRfMK9hW0adOmvdjY5Zya3ZZ0PSbrTrWf7UvmBwWI3cbMd/ervhWeS21WO2vbGFopIna2bd/qj6kVj3F/ex2s1vteXzFy/vgcUlotzJLb6s0Yiwm3DHkj1xVOzWxndM9Q0/UpNH0e+tUt4mWZDtl/iBI6iqMD3Ooeb9sRo0baysp647e3SsS31q2vIkzCWbeFBbgYqw+rz6bI11DKXQjy/LPQE+1Y8q7DWiJNY0lbRi+nxbZsEsGbGD9e9U5bee+sYxcYIXoAec96SXWpLt3glbdIVBV1GAD6Yqa5jmt9Nma5jx5ZUqIjwehP6VtSi7GbSJ75bJdHtbO0UxyMpEjE8Y61iad9tivEaPAMylQc/wjPWrV61nJCbiFmDZXEZ6D1FJYx2zzolxceWN2Qy9QK3ikieZLRnSSWEunzQxTyhpfL3MuPUZH6Yq/wD2pJI0PnIW2LhVPGaxNJme61AxzvJOzkhC3UgcD9BW5fpMlujyhW8rKhFPTvUtpsh8rNbStTtoZJHuI2bpxjOM1o6zcadfeGNQtlLxukWfu5HJ4rkNO8VW9uXgnsTE46553CqXxA1x7rw/EmitLCXnRZ8DqhODWsor2ep2Yal76aNLw/f2MNikd1PnCBQo5yR1qvq2s6CJI4oPMLyE45xyOtSSeD86ei2zBWKjYQeFBqhP8ObW41CCaaR40UAOQfvHua8mlCnzH1NR1VHQ1NI8ZabpslsLgS7ZyViA5JIBP9DVjXPGsmqSx2mmae8aOhIkn+U5B9KzdS0df+Ey0O2tYf8ARoAcnGeg61rePdEkvDBdQuyTQMCNhwSvpVuVOLsJRrSV2YN7Y69NZXLG8Ec8YDKAODnpWRpOm+L5o5vt995a4ztPPGa9RsbIz2cT7yyqoGc8n61cRYbf5pGRcd3NWq8UtECw0m9zw/x74a1qDWdL/s66m3thpCrEAcdanvdC8T6lp7Q3t7mMMCA5zivW7h4b7URNCu9I4zhyOM1lX78FRyemK551l2NPYS7mX4FiXwFau1tI95f3KqZscKor17w54usLrTprm4WRZYog8ihM4HtXnOlIGspIriHZMR9727V3Pgm3gtdGMtwQuWyCR1FOliZJ2M8dhKapqUty7q/icRSOqJJ+7jEp+X+E9K8qW4vNa+MI1SSSRbGyhZpApyTtxnK/jXst1qemSafPcS7QI1J6V4t8HtT3+J/EevCMlZ5/Ljz0Aya3521dnmaWVj22y1axtUkSTzT5NsLh8R/wH+vtWLq00dnfz3mls+fIFxNEyfKUOefrW74Z1Fb+ORtq7gMHittlj8sblB47iinJJHfSnJdTzt/Ftls8u9sbmJwm8/usjHrVZ/Enh+HLJDcO23ccRdq764jtmO4xIT/u1j6tPaQx/wCrjB/3RWntIndG7W559fTS+I7sRzwSWthbr57Jj5mUd69K0q90vT7PyFEoEdp9pOI/4Of14PFZnhuQ307yRqBGh6+vtXXtJGsQUhSSMHip5zKq5vRM88+IK6drFjJb4ky1v9oGU6Lz+vFcb4b1C3s7c6dqyv5armOTGcivVPEJ+TEahiRjpXJW9tbXV08dxCu8dQRTjVWxpFPl5WzOeHRHJMV3t/deb93t6fXjpUEj6bCoVrkuGj3gBe3+NdlB4V0aVA/2dR9KiuvDdnbnzIYlUjocVTqRKVNbX/A80vraLUrxXeJo7aFfMVccv71518Q45BKGjC7HlVAGOOSRivedVhVEK7RXzR8f52t79VUkbsjrUwak7GOKlKENzI1mW81bXIbmJY0gtZFsypfnzMDp7c9a9Z+FdrKuoA3IG2HJfbz0GTXz54OMzXqHaFjBzu96+pfgzbMbJ7gEuxGMms8RFcxz4NycbnpMWtxGNIrYuoMRlzt/hH9eKp3N1HdbGW4mRniMw+X+EdfxpNc13S9DszLfXUUJA6EjJrz298f3d6Gk0+xuHizxIRsTH1rFRvokdLdlqzuYL5NyZnkO6MyKSvUCtHT9Yhdo1LyfPEZB8mPlHWvHovFWryzsk2r2cH92IfO1VfE0nj4eH7jWdE8RK8dupaSJY8EDv3qlHWzQnJqHMme66n4k0PT7CK5v7owRSxeYjMMZGcYPvmvMbzxNfeJrycwxyWmlxErGf4psdT9K8dsPBPj74h6U2tX2ryvblN0SzSfex2Ar2/4MQQal4Dh0uaMJdaczQXEfcHJ5/GtJxjYijUqqV2ZdtJNNA1lpYEG5SWkA5P41h6d4Z1W+vEjvLkpESX3HncBXqk2m/wBnxiG0hVEPXjk06xgmM25wD9e1VCooqyQqlNzd7ieFYdJ0+K3SKNy0kZdSU5IHXNV/Fdnpuu674fkVG8t3LgMmMqoyc11mnwOQDsz7gVW1ARt410mBcYgUyuB/CMdf1pxau3YzqRdkrlLxndafLY2LWqyLHMhaMFMfKPX0rC0jUYY7iPG794CRx2FWfEviZNY1qSxhA8qAkD61SClgCnUe1eXUnFzbsel9Xq0YpT0Onh1m1lSAr5n75SyfL2HXNUJ/E+n/ALsh3DSA7Rt/nT9Om3wiN8AipbWzshcGaSFGbsSOlNSXYVpd/wADIudZN0YfJikKykkErjOOtb+na1CYrVf3mJlOzK+nXPp1qvrl7Hb2Uh2qFA7DGK4aLxpdBSkaIFBwDXZhcXSovU6sNleJx2sHoel22vafIIDvdTPu2ZXHTrn0rHk8fWDamun2tvJLu+8WGMV5zqGvXt0WMkxAI429qv8AgRUvLiZZ+GK53Ect+NXPMPaS91HdUyKeFp81SX4eh358WWjGIQqUSXIU4zgj19K4vxFfLLsvoXK+a7IxkHCkd8ela0MMbRqECqkuYZBjgN2b9arXNuLpfKk2nz0Mb44+deh/WlOrz9DkhSlDZ/h/wTNsZLctFttYrdnOyOY8FvU+1bcOo210iINwMjGNcj7xFc4k8mn30HmYjjeMkzsufKx1xWhA8dxFHPZyTXKRxmTzDF8pP17Vm4RfQJ0ptb/h/wAEfYagiXot23AM3yZFdBY6pbSGIAv+8Yovy9xXGaibyWFVABmRTKwb7yj2NTaN4iQeVHdssMxHAY9R61i426HPOlO1mzrLq9tZ4otm/wDeuUX5e461hXfkzBFTdiRio+XuK2Y79Jo1wRUGpXdtbQtPI6rjgUpSVtgjGotEzN0yWysUEh3AMxHI7iszVtce8uxHFxGp796wtQ8RNqmqyadErptGRkYDfSn2cLAg9gefUV2YWnB6nlZjUrLRi+IF86HzVODj6Vw+qWsxaUNtwibyc9q7fVnLQbeCRXHapD5iNjOe9ejszxE27nP3em3CeZjZ8kQlPzfwmsa/0m93S/6v93CJm+f+E9Px5rTvY2jJwTn0rIuY97Fsnn3pOwJnVeGrG4i07y5vLz5Yk4bPynp/Or89jMCdpUbU3nntWT4dQw2S+YT83TmtGVd2cNXhYqEVPY+hwc5OG4rWk4BDbSBGJPvdqjksZD93bkRiT738NIVITBOagZQR1IP1rhlydvxPSip9/wADU0iOa3lOdinYJchuMV1KTXP2dJ4mzuXIOeK87vbY3FoI28wNI4VSpr1Pwjob2/h6K0kYuQOp716WHinHRHmV3Lm3KNve620ylJk2/wB2un0zV7hFC3UY64yPWuC8T3kXhq+jNw0pRzzsGcVPp3jPSLhkjt5pZJGOAuyu1QVjncvM9KGowyckMBv2dO9Pe7gMbA7vv+X93vWZpSXEiJIyFVPPNbcS4X5gKT5QUZM4jxDAzvII224YjPpWLFu2CGRcsD1Yda7PxJbec6+lYcNnufcuCBXHNLc2jFp2HWcMNsyNFbLJcEcHHC1Z1aznutOn80hblF3KwHaqJjl84rGzLzWtd3BTQZZZWO+NCM1mkdnKlDU84kaFJI13/vSDuqitr/pCx+fyzcFe1QQbJdXeZXLbjgg9q1tHWD+1ih4K9iKqZ56Wp0FhcGGFY5DvA7nvU9uS9zhGyp7DtQ8G5PlUD0qCQtDOGQFMDFaUNWcmI91XNA3SpMU6bajRhI5YAY74qjdyklXX8T61ZsN32d39a9lUf3bPNVT30AkRLonoMV2WgW9re2QXyFkk9SM1wsvKk9WrtPhtdRqNznkHpXzVaOrZ9NQXNFGxB4Za4bDWEe3PUr1rT0vQI7DVowkaoPQdK3ptatbW1aZyu1RmsbSNae+1BbhyqQscLmsdXobNa2OzutPt7qNMooKjriqFx4ZsZpAzMyN7GtZLm3FviSZF3DrmuB8ReJLjQdbwkvn2LHls/dNNRs1YzV72Oyj0eK1h2wMxI9a4X4q3ps9DeHoZDjiunsfE1tdWwkSYcr615z8Wbr7TDBhslm4FXGN2KdNpnD+H5NszR/3jX0Z4WTZ4ZgwONsf/AKGK+ZtJd49VP93oRX0Z4ME7aDE7sSm2PA/4GK9HAw5Z2Z5WM11PlYanNc3OMkAt94966DRr4m9KqCAgwT71xllK91hLdDuJwGx0HrXS20iwwLbRfwffc9zXqRZ5tSB39lqAW0aFW+fGQfxr0Dwv4iubjSURX+eFdpBrxjS7jdKoV8gdTXVeHNUNrqW0NiNxlhWOLwtHF037WOiMqVSVOVkeo2Or3k+owWzhSruATXVS2K/kTXJaTao11bXZkAGQ4rtGuEVPMbgV+V51hMvlUagtj6Gj7VJN9SkbEnndgVja3qWn6SjPcXK8dQKoeM/F0enwskcgVj0A6187/EHxjO07NNI5fOUTpkV89TySji6nJTR69LDSt7Sex7dL8RtDhm2ysyL/AHiOKgl+K3g+N9p1Aue5UZr5Ou7+91283zSyAdlzwBWjbaesUfKkD696+qocDYKUEqm5xYnE+97h9SWvxR8GXD7P7SSNv9vitvT/ABRol8AbW+jlz02kGvkyGz8xdjYb/apYze6PP9psr2WMg/wHiqfAOAezZzfXJH2CNTs/+ew/Gj+07HoZl/Ovn/wf8S2Ypa63jHRZh/WvRLbV9MnVWjuUwwzyetYy4Bwi+0yo42R3f9p2P/Pyn50v9p2OcfaE/OuNWWGQfLIjD2NOC5PGMetJcA4V/aYPGzR1V9qNi1nMgkikJQjazYVuOh9qj0vULKPTYIz5MRVf9XG2VXnsa5a4X/R5FwHyp4PANJYjbaxjYqYH3VOQPpXSuBcL7H2fM7Xv+H9dDJ5hPmvY6XWvFWi6NZi6v7xY4y20H39KxD8UvB6xPL9vBVepAzivNvj7IV8MWsanbmbP5YryaPw34m1PSUvtN0+aS0VdxIBG6pjwFgVvM6KeJqVFoj6XT4v+D2ztuZmxycR1Wk+NHhPzNkf2l/8AtnXy/Hb39jciK+hlt9xGAy4z7VpWUSxWkwZSbiWT5cc4FargbL466j+sVL2PpxPidpEtuJoreRkPTPFZ1/8AFaOEgQaS756fN/8AWryDw3pmpyLGkkcgjwTyKj1P7bZNM4JKR9M1cOD8ti7WuauVTluemXvxiuo2CRaWoJHOW6VV0H4waxqmtS2X2KCNFTIOea8ZuNVkMp3HLMMfjV/4XRzTeIri6bO2OMqfrXa+F8tpQdqZze2qXse7v4z1p+UeOPPtQvibWZG+a8Az/dXFc7ENyL9KtwLlQaxoZTg6b0gi5TlY6a31XUpVUveTH/gVaKXEzRMzyucDJOaxdOG5QK2YIDMghBxvIU59K9nD4SkmlGFjiqTaizF8KXWkfD3Rta+J/iMbr++kaKxib7zKpwNv1wK4vwV4S8S/HDxNceLvG0s9joUDb4UbIGz+6uf5112j6QvxZ+KEdvd2ssXhjwqTCi/w3Eq8E/nmvSPi34h07w74bbR7FYYsrtMScbUr7KCcEoxRx4PDTxdZU4Lc8W8f2Oh6paS+F9Is4NN8LwPh5MfvZ3B6g+nWsHSItBsD9l0DSBKUOMhNxJqfQ9Mv/GmtfZlLR6dCw3Feh9K9/wDBPhfR9FtkjhtY92B8zDJNXLEez0ifbqWFyunywV5dWeJSJ4qC+dHoEwjP/TPt+VZN/f8AJj1rQjt6ZaKvry2ht2THlpjH92qmq+H9JvoWiubOCQMORsFSq8jnXEycuSpTVj4r13wDpWuWxu/D8wtbn73lk/K1R/DH4p+K/hjrA0+/86ezVgsttIScL6rXtXxM+GUuipJrXhosAh3y2w7j2ryPxbp1v4w8OSz28ITU7ZSw4wTt/hNbRnGasysbl2FzKi8RhlaS6HqvxssdJ1PQdB+MXh3bFcRSxSTlOrL7/Suh+Kd1Z2ej33im3jEY1GxieKRf4nAOPr1ry39ljV4/E/hbxD8NNWJ8ue3aSDzDyrDqB+lN+JOuXGg/CXwrbXDSXCWN5LbThup27eDWavGR8PGLU7S3KOpa9oOveDJdXkEEOr2674lI6seoWsfTNStb3w/Bbq80zwnzA7gjaT1UflXGeFLqxvtSa3m0+Se1uJS8GOqE9BXZtGtmqWIKrNkKy46E1tVr3jZHpVqqpwtEWWKWa3RbSMysBl1x0Fa0cSaUHadtlzc6ewhVT3PTNegXvhmLwp4TTUpU2SywjczDg5rzaMtfXIuZWCAvsXPQA9CK8vkbbPKqwbVxbnQrGDRI7jUJFk3MU8sNzkcg/rXOa7qS3nl2flJAlsNu7GD7ZrqrTTInu1jnkEq+YNi7+PrWhr3w6kYrdXkflQP+8ZkOSR/kVk4mE6MpHm2o30BvFmg2bVUbsnHI71Qh1BnuJIZGWUBco46AV2R+HkN0ZJLe6Doow43cgVTk8DzWe9ps+SCMEdWHpTaVjNUZxKSX1uwcQIQqxjHGAT602e63zxK7mRQm47a1ZPBkd1IIbfVo4g4+QMOfpViT4d6ho6mW+v4Y49p3MGyRx2ojBMVpmFM1uhjbEqyP129hVbX0vDaiWO8ZIgox83U5rtPg9pWnaz4ka1vpluAkDhR/CpGcGsP4naLJptv9g02QXT+Y3mE/wgnit4px6HXToe7dlPw1qEj26tIqybQVzjluOtbGo6aw8i7Vg6MNxA6fSuG8M6ilm50t5QJVPzH3PYV3tjqVhfJHasWhRPlb0b3oqLqclVK5ZsL4QKqgMM9CO3tU8bJMN0nmxRls8N1NV7qwSIGa3uI3iTjryc96m0+RWiEMbBmz3rK6tc5JNx1LA0q3uioWVt5PDtz3qXxHZ32j6CRaz+ZukXJI4xnpWzptreSFTHGAB1b0rcfQ7690mRJEElszYyTyDWVecnDQ9HLK7hiYuexV8O+I7RtOhhnL+cqBXG3v7VpvqjT4Wz0+aUj1XA/Oud8JwNYX1zZ3ajcr5QkdRXXyXccUe1VAbsBXkUm7n3E4xkro537RJZ66moaq0aNt2Ii9Bn3qzrPiGxW6SCfcu/uq5GKdqeiQ6w6vMMnOcZ71s6T4Yht0DSANnuwzgVtCDkxStbQzNOs7C6jeRvPEY6FHwPyrRtdN0VfnEfmuBwZDnFXnt7eGJo0aNQOwrGvFKybrdxx1HrVyg0JMsajPFDEVjAVfQVy7OzXqBfmJPStHUPMZVGCMis7Tyx1eGNeSG5rnlFhNpG9LK2Io2i+fHOBzV6G4vjAVMbCJegx2pbZW+0mSWEBB0p2q6hcSQNDGFRcelejQotR1R4uPrqcuVMw/iNr0dn4LvWjYKxTaMHqao/CDT4dO8E288gYzXLGRg3TnpXI/E63uZBpujrIXmu5QSor0LTfD+9IIy5VbaMKEzgHFKekdTOELv3T0HwQPkuJFChT0xW5dXAVQN1c/4SLRiWIrtwtXNRl2gkntWcXodsN7Mh1TVEgjJz9K4LU9QuNSvPs0DMcnnFL4i1GQ3HkRkkscCrnhqx8pw7rlzyTQtWd2kUSQ61L4X0Z4DbySlzn5RzVlfFoltI5lYqCOQeoNa91ZQ3FtmSMH6iuP1XQFkkZIXaNT1AqdUCcWO/4Tqx/tlIZ5x9M06fUGuNWa8txiL19aybTwbaJOHeMsc5yetdJ9kgtbfy9uBiqUWKUkdFo+oAwKc8VZvLoOvtXHafqHku0DcDtV1tQBUgsM4pPRhF9RmuSrsYrXy7+0b8+p2pXuTX0TrF7wVz1r51+Pb+Zd2rDBw+Avc5rSi/fMcar0zi/DbPGyj0I+lex+H/HWqW+mw6D4XtRNfzttaRh8sY7mvLdGigtb6Fr0bY3AUexNb3ws1D+xfiVbx3DfuXkMeT0w3Q/rVzjd3Oai+SNj1CLRjak3usPLrerHnMhzHGfYVZn0jUdbtJPtTGJlX91GvyqDXpaafaIjfKpLfNk981RmtYlJWOPJrCE7M6pU1KJ5/wCG/AsFtOl5qlwHnByscfNegXGkQWvhLUVSPaJIHJB+lS6Zpp88HG5z69BVzx7cR6b4LvmkYKWj8se5PH9acpuTJjT5US/s/aTCfh9ZSXEStkuEBHQbjVXxj4dufBfiU+MNFhaXT5iF1G2UdB/fA9q634beRpvgnS7UMF226kj3Iya1tU1KzeB4Jtjq4KsDyCKd9Bcs29DHsJbDWrGO8s5o54ZBkMpzSjSoYSZHmSJRySx4rz3WPAh067k1Dw14ivNOt5juktkOVBPoKktPC092Fk1TVdQvc9mkwD+GKSaNOST3OxvPEVjA5s9FQ6nengLH9xD7msfxA03hjRLrWtQkFxqt2mCVPEYP8Irf8Oabb2EawwQrCAOiryfqa4/463iJb21kzYDg1NaXLDmR2Zdg4zxUFueV6brEi3/2zzNxZtzY716Xpd5DdWqzxMGDD8q8KEsmm3DxPkpuyD7V03h3xK1ixWNvMhbqma8tXvc+1zTLlXhzQWp6n/aUdvPhhwe9S/2xGoJVgfbNefXniy1kX7jg+lc7qHiG4mO20DwA9WJocpdDwKeV1m7NHTeM/Fc11eNY2+UC/erAgly+PWsLzJGvlLsXd+rHvWpu2SrWE7n3OWYWOHp2sajNiLmuv8Krt01SpPmRNvB7sD1/CuHlk+XGe1dp4RfZZWzKwXzFZD8ufSujC/EcXEEf3KZ0Vt5cej3KMxDpMCCeM+mKW5/dF3UouCs6kN27/wAqo3LbreV9yI7RBtz9cjPQVoFF/wBGB3MroULfd69OK9E+M6syNStYjKdyq6rLz8hPyt/+quVj0nUtNm8qx1G8t4t7IY41yGPb+ddy++eIcMS8LKfnAwy9P51BMquGcxsSUWYfvR1HXt7U0xnPWep+IZLC5bXLGK4Xy9qSDhxjt9az721utUjb7UsZhdR5AQfvE9ia7BrhrG3kto7eJYJZhuydzkNgZFaHhzZp+tmG/kEkbfMjlPWr0Oao5HlVpqF/osy2r3c86lsOzLxHW9Lp91ev5t5di5iI3IiGuh1CKOy8T3MlvYxTiZ+BIRtIPFc1qvha6sdXaaO/uYGuV3G3j+6o7qDUuEWiYSlewllpyC98xBgr1XGf1q/qMB2boQBKVO3HcgdKtabYraR+SN5Ix9/7x/GpZVJ3RqRuzvQk8BhURlKD0N50YzVpI4eHUVuWZdwDqdsinqDUF7AOWH41v6/4Vt7tk1TTHa1uJjmRgPlLDr/KsC7a80+Zra9iBYdx0Yeorb6447nLHhqGJTdKdmc5qVmX3EdaxJbVt3I49K7tIbW+QrHJtY9M1mXumtHNtYZGa6IYqnN2PIxuQYvCRvJaEGmWpk00qOWXkGnqv+jl3zletdBo9mI4hlflIqK/0zypJNvKsOK5sRCDuziw9SopKKMHz4mHykZ9KibDdOCeKdqGm5+ZMqfasp7s6fIGuXyg6Z9a8pUlOVke+6zhC8jodADXPimy02LBxzIDXt8NrHbWqHgYr5i8DeIJrfx8l6DuWRtoFfQmn+JIJD5V7FIBjqRXqeydFJHk0ZKtJyuZ/irSLfUx+8jVxVbw34a0yzkWSO1QOD1IrchlSWRtvMZPy5rRtYkC8DmmpvY6VCL1LsSfugOnpQVPenQ5xip1TIz2pWvuPbYz7i1WTJIB4rGgttyHa0ZJJ5TpXVGLchxzxWTHEzWwK+SzZPMX3azny2ZPvcyMvT9PUTO03I7GuU+Imqx29u2nWrfMfvEV3Fz5i27LGu045NecapbQvev9qyeeT61nFo0nN2scdYRurGQp85710ui22Zd8q4J7mpn0+KLm3AZafYebFMA65U0SXMczskdHZtH5QVlHB4JqprE8YPkBVLeoqpNdKj/uwc+lESG5O+TqK7cNQaPLxFRP3UQYLFIh3rTQ7ECjAGKq2sOJGfp6Gk1K7jsbN7iZlUAfKCeWNe5GHuWOKlBuV+wsS+ZcMvTAzipdJvpbCZgucZo0TMyLcleWTIz6UXsRV/OGMZ5r5etT3PssNTtSTLl1r1zeXMdszFIQcuT3qW8iu5Sj2d/5YHIAPFWb3S7O90FLmFecfMy9a5HSdBuoWnEd5KxZsxZPT2rnaRfs3U1R3mmWWs3xVtV1IxwJ0IbHFJ4w1zw3a2aacLjznb5Rg5JasjT9A165RvPulSArjBkyVNbh8KWM89qxtkZoQMHrlvWkogqNtWc94We8guCqu/k54B7CrXi2Y3E0JXlUOPpXSa/ZR6RZeYdokkIwOmayJLaI+HpJ2HMsoC59eKuhDmmY3UqiRytxZpDctcRjGV5HvXu3wvvPtvgsEnJjaNf/AB8V4nrcbx6YHGQynDfSu6+CerSbpdLDfI6o+D/vivao0Wkpo83NIeynynzz9rls3MapsYfLT476dyADzngV0HjjRgYTqsC/ut+yQj+FsVxkMxt2yASx6e1VL3WcM1zRujtNMulhjC7vmPX2rYtL798zEkGuH067Zm5+93re89cIisC5xQ5fu3E4ZR95H0R4ZuvO8NWEhbDeUOT9K0tV1Cb7EVhbcwXisT4U3VjrHhKG32nzbRvJlXPII/8A1V072NugUIh+bpmvxrOaMo4qfqfY4OrDkiutjjtG8OiSKTUtZbzZCSVDdFFfPHxe1a317xxNHYwolpZjyEKjhiOp/Svov4w67H4b8EXl2WCy7diD1JHSvkewm2qd+XZyWJPXJr2+GMJJ81aQYzFN+6aVhC0ZUDC9j65roraNSgWRC471hWUCiZLiR8qeeveuhNxGloCv3mPAHPFfZuzZ5asyI2gRCFbIYcZ7VH5JYtHInykcFu9To7mEfxegqdgWUKy4wO/aqTsJxOcutNe0YyKCyn+Edau6ffTSQfZjM2MYjKnkVqS242Mj7iD91/Q1kLawwu7xgjccMM/cPrWjkmjJpo1tKk1aG1c/bZw+cL83WvTfhtqlxf6Iy3EheVDyT1rzbSL6MAWsykr/AAt712Pw5b7LqM0H8D8ilsK90d9OS0Ei7Q3ykYJwDRZfLaxrtVMD7qnIFMnOYZBtDZU8E4BosxttI12qnHKqcgVotjB7nn/7QcbN4ZtZs/LHKQfxArR8NeefCenCBJMtFkBTgKK0fiLYw6rpUFlIMgzKxB9BitHT40tdNhiSMGIKFx/dHtXJVqK9j2sti1FtnHfE+xtzolnHfwgtI+BIo5BrO+F3g+G3v5J9YbesnNqW6MPT616F4g0621Gxt7e4+ZI3Drnr1qdre3axFqVwgXCFeqHsRUxm9jolQ15iw0MC/uliQKo2gAdK5vxR4ajvrF4rVVWR+5PFTXl/fWFo8cjb2QZDgckVxzatr2sXyS2+pLb2sTYJkG3cc9KrkuQ58q1OU1bwlcWl/HbhfMl64HrXW+EdHXStNfKjz5m3OR/KrUqm8u/9aXmQ8TL0B9K0IBgNGxG4YJNceIq/ZOa6bLNqN0YrQtYGddqgk9sVF4fjjk1CNHXchbGK6+SO1tkaFQsbAnGOSKeEw3tJXOWtV5Rmh6RcO4Eo8sEZPtS+IblNHsbiTcSSpjhx3Zhgfqa0NPkkiQMrE7xjc1TpolvrGsaYl+37uKXzCOxxzXt0cP7OSOKdVSVjd8EwW/w++FVo2pMkd26GWUn7zyvzj36186/ErxBfa94hESNmaaTy8A9c13Pxo8Yf2/8AENtFsZg+naNb+bLtPytKcAD8ATXmngWJdS8cLcTfcgJbJ6b817Evchd9T6rIcOqGDlinuz3v4c+E/wCx/D1vDGoDbdzk9Sa7GNZIVG/IxXCnxVcW0BiilVnHTmqVr8QblpRBeR7QT1NcfMkea26jcn1PWba7yvB6VZFxuFcXpGtR3CBlcEVpjVoU275AATzk9KpTMFS5mamous0RRuVIwRXzN4u09fD/AMTJre3AW3vVMgHYHv8Azr6Riu7O5jPlXCFvrXgn7Q8H2TxRo90p+8xGR6cVcH71z28iqOniFHucr4X8MXHgD47eF9YRt2mazP8AuWHRScblP6V6pdeGbHxh4t1rQNTtlaztr57mMY43Vz/j0tcfDfwlrkYDPperxY/3T/8AqrfvfEs2k/EbVVh2hLh+T9etbVk3sfL5jD2eMmvMzdS8G+H/AA7ZzahY2sFttb5AepPt9K4bSNBXVPE9rdR3UcZW4EjhuSRnpU3xG8STXF5cK0g8nnYN3ArznRvGFxousrcyMZI93PNKnFqOpw83PLU+sPi8jy6NJYzWAm05IFYyKeRxXhniPUbVo4NNsrURQRIdzgfNn0P0q/8AED402V94Kt7S3l33kIAfB/1g7Z+nNea/CTxbcyyalp91bw3LXIMivJ1UnsKUo2RrJJpG39hu5LVtQtn+WFtvfNE91rRVW+0T4B24ZjitnTdUMMgtzDHGm4EtjIz71sQatZ3iyrfxwIgHIxycVyXD2Zw8FxdWswiEjLO/3SM/NV46prMbIs05VzkZxkV0FtceGRJNFdWB8wfNA6PkgV0tk3gu6s1jjkfOR5hOMik5A6eh5leapdDYJJDuz8jBcGqk+pXb6o8N7cs80sJSNGb+EjrXYfFiw0jR1fUdM1BZ4pYw0ZkX7prxHUdR1R77T/FF3Ay2EUwhEvQNg5/rXZRglG5zKGp6H8Erv/hHfF9xJeEtbgmGTHUbu4+ma7742+G9U0TwxNraywPZ3HzKzffwRkV4vq/inT7PR50t5A1zcymUFOo4H+FV/HvxT1rxpoemaXfStFbWEQjKg/fI7muicLpDjUcdDiIJnFx5mT5rPuLZ716r4Mv4tVsPNaEeeBsbb0wO9eSXDxx4ET7yx5Ir0b4H6TqfiDU59P087Qqhto5JrOrCHLqZuHtDurebT43WNo3LJjcueorUtLnS5EMqK8TZwFNWbTwHrn9rSWrKjSquW47DrXV6N8MVvZ123jA5HBXGCRzXmy5E9CHg9DnNNlKS5huyAvOxj1rprHWJGt0hW3V9zbicnit+L4M3KB5RqkIA6sfSuc8S2em6DeW9npd6Lq4JxIyn5RVWTCGGaZHrC7btbortZht4q3EkjwGcfMVHQdap3FnNqF1GPmBA4HY1saKz2k5tZ1wcdWFefVoOnO/Q+qwmIvTUWcrB4we51saJpqrHc52u8pwAa9FtdHhS5tbfXPEHy3EJfCOABx615n8SPB+n6hqKXgWaEjq8B2n8avaJY+HbTTYo5Y7m9lUY33ExJFaQSOyVOq17uxV8b32g6TKYbHUru8uJGZY0tzvzg8dKb8M9P1+6mudQ1eV0t8/uIX+8B71q/Y47i9U2trBEidHROg+tdPY7Lay2LkADvRNqxLjJbmVq/wAsjA8YFYvhced4iDf3c1P4kvNiP8wLN0o8FwmO9SaTjIrlj8ZnX/hnaOvymsq+weD6VsMR5fr9K5/xNcrY6XPck4KocfWvZWp847p6nEaXLDrPxYF3Jza6YhxnpuFeq2ciXGWJAQck15V4Fsmh06e+lUiW8kLZPpXonhpGa3ZgrMmeQO/tXHiotao78LUtGx0WhXA+3MWJRG+UFv4jVrVlZydoODXOfEiaXSdEs9RU4e2dXkVeuPeuitb2HUdMttQgIaKeMOCKxV7HocllzHE6nbKt35hHKnNXbHWrW0mP2ljGoGdzDip9WjXzixXGeDV+HTLO8sBFNCjqR3FEXYbkYOofESxEy29uyMG6E1Dd+Lnt4g0kKKTyKrv8P9OtNWjvbeLG2TJVjkYrc8RHS5r6yVoYwsR+dQvWjnZ2RcFpY5yz+JGitOYrl0VvWtW48QaXcRCWK4Qg984Fcl4i8K6HrGtRmO0KDByV4FW7HwbpNkvzCSQDopbiri7oitCKjzIsakxu5IjayjJbnae1PMskbtGxII71d0zT7e2lDxphR09qXUo0LM3BNTLcypz0uYd/OWUk8gCvKvF3h+TWtehvpCPs9uSQD/Ea9O1dtkflqPmbgAVoJ4d0+60Uy30jW62aZdtuMsf/ANdEXbUK0ZShofOfxGs2hRWjBC5AOB0ro/hxo9rrFpJZTD/SwgeGbPzKw5FdD400fStYsJrbTp2aYcrvGNxrE8Befpeswb18uSMhGBo9vEzjQqL4ke6+ANSfU9OWzu2X7fZjy5k78dG/EYrr49JknIAAAPfFef33huTUruHWNF1J9M1IIAZFGVkHowq5JYePTH5Vx4ohRSMEwwkMf1qNHqjTll0O41G40Xw3ZPcapfQwbeu9hk/SvKPEGr3fjrXbS3WN7Pw/BKJGdxg3GORgelatv4LgM4utRnudRuAc+ZcPkD8OlbR0e2lQBjswMLt4pORtCk7+8Z8vjK2i1R9NtWkDRL0A4AHQVFLqGoa5FJa2dwYnbgOOq10Gm+G7NUb9yrO/Vsc1raN4dt7CXzI0AJ6k0Jm94x2MjwvoGoW0CpfXks4XqzHOa6eSSCGPG3itRGtI02tKgPfmsnVfsjhgJV/OqjE55z5iWyukABXG2vFPjN4ij1PXBaR/8sCRmvTS629rLKZMIFPfpXhHiCa1j1K4ml/eNI5IaufEztHlPoeG8Op1nVl0MyQLOnlzgFuxrOn0542zGxHpg1O+oW5JXcAM96mhuU2hTh19a41KyPtUo2M4peYx5pH1qWBAksZkfeS3NaJC4yjrg9jTDHFncyAe4NLmBU4lmaNI5FdRzng066++ppsknmRKR0p05yRWbR2U2WWYMoPtXYeBpJpbIRFnIhlBCIQDg1xsfzcDqa7nwyLrTvD8pmtY0bzF/eM2CQa6MLH3rnicQVV7FROgTchjhPngssicx5HbvUETO5hb985VA5eRDt4J6VdnkjW9tfMlnjzJ91BuXmobVoT9m3TXbqRJGAE6nj2rvtqfG7MUNHHcEbocJOGOVPRse/tTAseUj3QHEjQ8qehAx396V5leFmE06l7fOPK6Fc+1PmmXErrcTH7kwzF+fb2p2EQ20y27GYJauzQFSSe6596nkeCfS0vsvHcgrgDltuaZujFxFvmjKrcgEPHj5WxWjr8NyyNH9mjt4sYQxjmRfamjOekjHltvPyJmuAUbAYpjgjjH41aa3kl0hXkgSW4t3LYLfMyVWukkmtWMUV6peIMDnnKk+3tVjwqzGe4iupfKhZNp3qc5x60BLQpAjyo2KtHuH+rcdCTxzTCmX4+UryOc4qaRH82aHqqHA/eA7h2P50BCQrurgdxjPPTtUdTaL0QyINDI7f3x5kbSdAR1AH4Gqeq6Zb6taMkwKlR5kch447j+daEow+5XjWSP514Jb3GPpSiIODhRhf3sTStyyn7wA/OhwTQ4VPZu6PI9bsbvQdTDfMYTgqwHysPWtIst1HHL1BGQa7/xDpq32nzWcse9hH5kDsMAr3A/WvOdMimtvMsbhCjKcpnuK46lNw95H1GAxUMZB0Z6s6OzjjMKKuMsvQVWv0fPzDhaqwXLW7oy54PNa10BNCJlwVYVr9YVSFj43NMheBxHtI/CzlrxcZ96y9U0KDULTbKOeoNdBdW+6UJ71LJBhBjtTwceWXMeJmdb3FBHlB0C80fWLe5ALQpKGyOoFfRXhqbT9RtFkikjkYoMr3FcBPCrLhlB+tM0+zvLS8S+06aSB84wfukV6dV81jz8vVrpnp00Yjk+VcAdqu2ZyOaxNL1CadB9sj2vjk56mti15GR0rDl1PTTsrGrAfao9Rm2OiK/DcHFPtvrx61jvJH/bDs0oKIelZVpWVjooRurnQWbuIOIjwDye9UYJQbLf+5DBj/qfu/8A66v297EW+9jjjjiqhAbSt4NuW3H/AFJ+X/8AXXE37rbNrLnV/Mo4N3C527cGuU161jjm8wxhu2MV2lid1uQBzmsnXNHur2SPyQFUHLE13UKE6tuUijh5VqjS2OBctFIflIU9RUEtwoYYBz2Neo2OgadCxmvHjYBec8CvPtXtrc6tcLasGiDcEdK6J4b2LucuZYT2GiZVtlLyZbvWmIRDDnOM1l6hqWnaDaNd6hcJEoHRjgn6V53qvjjVPFdw1lpObLTxw0p+8wr0cND2rVj5qrJwR2PiLxZb2MwsdMQXl3/EF6J9TXN3kmpa1qlvHMS8jEfIv3VFVrG3t7GIJDlnP33JyWNdJpQNjbiWCEvez/LH6IPWvbqUfZU7HJSryudppUYSySNTlYwEyO5pNbxb2hTjcwP4CrGixQ2WkxiaTcw+ZvdqwNdumuLhi5I3cD2FfK1aV6jP03AUJVYR06G34Nupbfw3JJJIZId5Vgf4fetLTbeWZt1vteMngHtXPeAJUlurvRp2+S6jOz/e7VY0W8vdHvnt3UnynIK+1cGKo8mqOGu5Yau4vY9G0nSbuRAzKFxW8Y7bSrJru6kRdg71ydt47jjhCrDJnv8ALWP4l1e712AhtyRAcKK509DnnNyja5heL/Fn9r635gP+jxHbGM9WrW8TNJp/h3R7aQETTP5zfSuT8L+Fb3V/GlnZhD5IlDyfQGus+JmoW9/4uazhIEFiiwqR0yBXpYKhuzTK6XtsWo9huq263Wl+YuNkq4Ye9T/BqFofFoRu0YX/AMfqvYyAacYWbIHINdN8MrNB4ga6XsijH/AxXtU/dg0epxDll8N7WK2PILPWori2vtNuPmiZyxHuehrhNUhMFw5icMm7gimaxczaZrpdGLIyjcPoMVTnuftDF0f5W5K1ws+GclayLdpcSg5BwfWvQPBHhXUtYsJ9YWMi2tfm3H+M+grI+FHgLVvFutp5kEltYJgzzlcDHoM19UWOnWOmaXFpNnCsdrEmwrjsR1PvWUmZWu7nkPwT1g2Xji5sGkxHqEe4AnpIP8mvdhHufPQY49q+VfHc8vg/4jwtbKy+XcrLEf7yk/4GvqLT72O60mO/T7jwiTnsCM1+fcT4bkqqovtHs4Od1ofOX7WWum41Ox8PQv8AKB58q59On868ahdoyAMYxWv8U9WbXviPrF4pZoxKYoDn+FTWFZxyZAZXyT3r6jK8IqGEhAxrVLzdze0vcSinJVuvtWxGD5YRXyB0rO06GQFSeMDpV2NmiIbqM8j0rtcURF3LVoHiYMwIH1rpdPghuIgpw6Y69zWRAsdxZkbhhvzFa+lW7WxTYxZQKwmzqpq5Ne2QiQtbtuUHlGrFbRpp7vanyZB3A967mwjiuEHmRnOfSrg0tfOZtuB645qYyaOpUFJHnNxo9zp6FypZB0OP0rW8JXzDULd93GcGuxu7KOS2aCYAg9653w54cvLnxEun2YCDfy56AVpzNnJXo8iPQ5W3WzkgNlM7ScA1saT4dv7jR4rqGNFVl4QHP5VfPhKOOwkjM++VIiNucKxx0z2rpvCzx2elWlm8KwYj+6r7gOT0PeuuELxPMnKz0PINWDS6n5bA7oflKn1rQttvk7M8Guu+JPh9Nja1YoAwGJkUdR61xEMwEQINeTiISjUPo8DOE6Wm4+8fBVSwwKcsoCdciqtxtk5JqqsjLOFBOK1VrnRzqwa9IfK8zAwg3fUVi6LYpqlt588YCFi4AGAMGr+uXUEce24kCq3yn6VXgv1hRY7SQPb7McD3qpVFBXMJ8rGRQxW7Osa/KXyfQ1OmFnOOjjpiomIye2RmpU6xMex5rypy55NnK7FvTm8q6jkzja+a7a4iSbbcLwSATgZJrh1wJPxroLe9maNUzgDgV3YKuoaHFWp8x1GiPGky+cqomc5c1x3x78ZXehWlnZ+GBnUNQk8iM+m7jNayeY7Alq4b4wbrXWdA1KFEkuEkMcSnsxz82PavYwlf2lRI5lhuZpLd6Gdd+GR4M0k291e/bdWvo/MvZc52tjO2tP4a+E7i98OyXEHyTzOX3enpXM+MNQkj1CO1lkMrhCXdj95z94/nXu3watY18I2+erICDXr4l6pH3GPoPCYKnSXzPPf+ET11Hk33mPLBZvU1w1lN4iutcntJ7WVolJCuVIx719B694b1iTUPtGnSZ3feB9KvaP4MmC7r50MjnkKuMVD5XG1j5N6S5rnKeAtMvzoIuXVuF71zesapczXksPnlFQ4619E2uj21ppDWkSKE244FeReLtF0iy1pBfQvFG54cD5W+tYKnqbYbERndWOa0m8ksQswvC/qN1cb8atYF/c6M3mFmWU1sa54DOseMVutL1GWO1I2iON+M1g/GTw5JoKaRHM5kcyAZp8tpI9TKJuWIjzK2p3nh63/tz4Q6hYIvmPBJHMo+meayvGtxBb6zfXkjKWBOMHvVz4R+JNO0i5bQNRnjjl1G3fycnjI7frXnGrXzyXsiyuT5jkNu9TXde+h4vEdNRx8jjtdvHkLb5Ce9cdqExyctxXSeII2hnmgY/Mp6+orj74MrfNnFLyPD6lWe4V8gkg9T7D0rs/hFrljptxMt3a+YWkG1gMsBXATyfPhOtb/gmFVv9pfEjEZHfHeiavEE2e2L4o8NyW7x3ceHQnZtYBnPoajj1Gw1Oze4VUgKHgbxuIrl9M8NXV3qjQ2MSOZGHlA/MzfhSt4X1SOWSSa3mgiIOMg7SR71wOOp0xloegWtnZrcQwxywu1xECGJ+7V9PDlnDG9x9mlfAIYRv1ry1bHU7XTEu5EeOOaUxxShz0GM/TrUdxJqsCrJFd3ZUNyctn6/SmooOZvQ5zxjrlxf3M1iZJUtQ5VFc5KgHpXQ/ETQbq1+Dek3W5fsJkDR4PJ59K228GaLrHhy61DzvKv3BYOPu8Dr+deUeI/EE0mlx6El1NJbW7FXDt8uc9RXUndWMmnHcgis40sY7rKyu4AAz0qrO8Ij2rByev1qrazNHCI3Zig6GpLSB7u4SztpFLyN95zgAepro6GKWpFaW/nTHy1woPJHavXf2f7+HQtVvtS+0GG9SPy4Fz8rZ9fzrgdZ0m58Oy/YZfnkkUOCnIfI6gium8H6XN9mgvYEKAk7w/esanK1qaRTTPedH+JssMkY8yJLlmO8tjBGeea60fFqzt4xbzLFMmcPJGAuB6V87z6aGuFUthjlmKngY5wKVt8sIV2ClmCgKc9K41QjKRtKbtseq+P/AIsXmsQjTfD8straJ/rpCcsx9BVf4e6t4alC22szNBcRsWEjciT6mua06OytdPO2E7yhYFh1auc2rdzl1wrZ+b2rreGUUZQqu9rH0Sy2csYurV08n+BlNZutNHKI57d98yH5x7VxPhDULrz4rDzsxKMbSD+ddpb2ckYLTcLz07iuOvBOFjr9p7OSGpcJfR7RjeO1TWmkxyHd9mjB7nt+VY2rI2mzR3luxClsFT6Vds/E9t5XMgRu4Jrx+ZwlY9/D1JSjozof7NSGIFto44C8Cuc8Q6lHa/J5gxjnFUNY8dQRRskb7n6DHOay9I0+61uYX1/uSDPyof4qiTbehUpWV5D9Ptp9YvVmdcQA8e9bzLHZyxlvlHStaxs4reERxqFVfbpRb6FNrWoxpysCHMre3tRyy5tDCpL3dTV8J2sn9k3c91yjEmMn0rifiPulht7FOVmkGcdxXc+Nb+Oy0l7GzxGqx7VOenFeV+CNSbXtWtLG+nDvDIQrn+KvThNR0ZwfUalak6sVojqrPTw0cFmkZ2ooUYFenaHoy6L4Ya9aHdKPmCkdqv6F4cs7N0km2yynkADgV0VxEJbSSFu67QPStFBzd3scEZcskedeMraLVdGngvHjjgliICY5LVwnwfvruy/tDwXqxP2iyffbns0Z6Y/KvQJklUzwx23nSxHBkl6Vi6lZXEOopqEUNp9u8/blWAJT061lNH0UIc9JWJtRtfNcxnrWnaWvl26qD0FMjMdyonjII9R2PpV+IDyhWHU5ZJp2ZjaxHKYNoyPeuMvba7klLF8H1r0m5VJARxis6SwhYk7RTsjWnOSW5xFnbzRksz559KuopYZwevJNdG+mKucAAelUbxIkHljAqthSlJ7mZErMjP0XtWTqNwsecmtq8uEWLYmABXn3jLWobG3dnkA3HHPas5IqknKXKZPirWPLukjTd94HK9a6DwnrkmqWUml3nnCK5RvmmXjIHHP4V5rpupSSXcskqGZGPzAdvQiu48Ka3b/8ec9yBvwkDlOOvINTue8sOoQRjS6JdWd832pmHzny2UfLjtimazaNbTKzqN/DBh3ruNSujHrosL23V7S4A8pwOFYD1rE8VeH5lSS4tWaYdlP8IrnaUZGkqDnDmjsdh4Kv/P0mAs3zDg118MiOnYV5P8P7zykMLSjnoCehFegQXe2L5jzWx5aVm0XtSulit224zWVp1550vznCjvWfrl6xhZga8+8R6p4jvA9poUWzAwJT61KauF3LQ9U1LxxpmlyCBZkMvTGawdd+J0Kw/wDH0qhjhdvrXC+HfBWoa6I/7WjlhlC4dg/Jb1r0DQfhzo+lxq3lrJjvL82D61qrGiptdDn11rxFrVxHHYpL5eMs5yAPerFzoHjQXsK2up+fG5BlPZRXolnb6fZr/CxxgBRitbTZUlbCRIo7kVaZhUpbs4rxHZ32meEds9wXeTgsa8buJhA7W80HmYPU1798Z4ZJPBZ8gc7hyO1fO14LxBtl+bvurzsT8R9hw7b2LdhZGsHKrJZnJ74p5sbHP7tnXPvVVL0ouJY8nscUsd0rEknFYPU+jjKOxPJpalSRdlVqr9jt4zukupJB/dB61ajvodpjlOVNMV7GFt8akntk1I3ZlsqVhUFdq4G0e1PmPyqahNy1xbBmGCD+lSP/AKpfSpOinsWbE/v488DcM12+pw2U2n30ax3sjYjIxnb3rg7Z8Tp9RXpJkkawuNuqwxrsjyMDI612YU+cz+/umiJW3WxjEloI1QlmGRxU0EwjZc6rny7sggJ64rOs5o/7QuUk1IyskZ+Ur8p4rSaafyp5I3sVXzY5ATjP1NdZ8zU3G2zRL5K/2hKxMjxk+X2OPampIrJEpv5xvheM/uu46dvep5JblJHLX1mmy7VuFHfFNSRkkjDalb5W5K42eoHFO5nciuJvMgdxfJzEsmJI+6k1pwXE9ujy6neLcQMu+LaPuLjoKzoZZZEij+1WcpKyR4K4zx/9er2n3l19nVruC2a2hi5ROTIcniqizGsne6M2AJcQqIo70lmdFY9MEfT3qTw3azK0VrNeN85YzLMuA/YbTWr4Y0wa1cXQW+ni8txIEC4x7dKxLq38y/h09p3WaOc7ZnO3YRz07ikwjNT0GmMxysnnW5KOyYOckdR396cqbgWWNBu5ykn4Ve1dLi2vnic2jsqo5Y8bueT+VVyh8wqVtWTJxtfHUcd/U1DRrGXu3G7WVVI83cDuHTnHUZx6UpzCVkVI4xE2d0jZPlt1AH4miJAHOI4em9cy56cEdfQU9tkT7826KDsYg7vlbp+ppjepHeyMsKyRAzTWsnysynaEP8+tcj49tBHJBqUTkqx5bGBz2/OutlkUJh5bg4BjchOCOoPT6VheIDa3ljPp8Ody4ZC3Rmx0rOorqx24Cr7OupI5RyrQ7lHUZq5ocxkR7dsnHIFZlozeR5bfeUlSPQ1NpMnlagnoTg15kbxlY+vzShHE4OXpc1Y7bdMxI6U24j4PFbi2wWMtjluaSLRb28QyQQl16YFexRp+7ofiOLm51Wn0OYW3eWVY4xlmOBXd6hpUVj4chsni/esAxcDkGjwv4XuodTS6vYvLij5GfWvQdXhtpNFZpDGpZeCRXWqbkYUJNVDzGy05ggbfmtazgkQjrVOQ3NiPM2q9vn72elUNQ8Xwwq0cMeZgOD2rKbVLSR9TQy2vXScVozrXjeSHy1O0kdazNGsWt7uWS+G/n5Djiq2kzX194fGoXD4lYlgo7CtvQb+K4s9j4JHBB6ivMqVOeZt9XlRi0zUhjt3tiNqZIPPpWBatLFEY8wPHk8xHK1dvDJZqZIuYj94HtWdZN5sKKnlhmYgCPpSsmmkYSkk02a1o1vHYh1be5PIx0qhq19cQ2pmt4ckf3q7/AErw/HDp0YaNWdhk5pl5pG5Sn9mrIn90V7dJyjTXKcU829neMUeYnS9R8SaRcWrSNG7JuiccYb0rzLSbyex1KTTNSjKzxOVbPHNfUOlXOj2rra3VibKQfd3fdr59+L81lqHjm6utOhVI0O1ivRm9a0lTlONmeLiMZKtO7ZznxW0bS7nwxJqN1E0kwGI/m4z9K850C2Sxsgqkb26+1dr48vJm8LJbyNwrZ+tee2MrHqeMV62W0vZR1POxEuZm+lxh16Ek4rSvdWuIZ40hfZtj6+tYNuS8qL1wela2o26MIpducrjNenW945qGkkjtNKuLmTR4ZJHJYjNRXLMx3MMmrdnGI9Gt0+6QoqOVMx5r5ytD32fvGBw6p4aLS6FK1uJbO/gvIM+ZE4b8K9Y/su18RRW2uaa6GR1AmjB5zXk6D96Mdq1/hv4guNI8ZS6THchEuBmMSHgN6VzOh7TQ+b4mpKnFVux6V/YWwDMRB7gipF0lI1LEfQY7109la6sbVpr/AGtCp3Bsd6uCyt47f+0707LeMblHdj6V57wM/acp8rHGR5bsw9ItLbwvoGqeJL7bG8ULFSeMHHFeJ6fdf2g0upPk/aZGkz9TXS/tLeN5p/B9toNpbNai8ly4zyVB/wDrVyPgvEnh+BR1jG3Fe9Soezgke5whWi8VPm3OxscNbjn9K674Yt/xO5Y/9lOP+BiuCtZpEXaOK7b4Wup8QuN2WKJ/6GK1kvdZ9pnSX9m1rdmfOfiiweTU5XUZUckeoNegfs5+E/Duqatc/wBpw/aZY03xI/TgisnXNOMbLNGQ0g/IjvW98LruPSfGVle27FYLhtkij+HPb864ZRdj8ZdRbH0VDbW9rbLBaQxwx84RFAAqtcN1q5cfKCvr/Os64auSRa2OO8e+C9K8UyQz3WY7qAjy5FHb3q7balcaf8P9YiuF2TafHIgI6MvRSPwrYlboehFcf8ULiSDwZqiwsF8yEofcV42aYH63CMezOrDVfZny/FGGsxNIQZHJcHvk061hcEs7YPbP9KueHbN7/V7bTYxkyOFH0r2PUPhz4cjs/sq3zC/jHz/3VPpXdzKFkdlPDOteR5dp9x5gVcKWHH0q1KroPlVR685qtremXej39xZzReWynCMvRh61e8MacZpI/N3M545NVe6I9m4y5STTJsBty7QOtdX4eV5Jdi5Psa1LLwE1wFnztB7V1vh7w5BYuC2Gb1IrB6s7aVJlnRrOMWo/chSOTkU65iAbcB1FaxRY+F4FU7jZyRT5T0ILlRz97HsIrU8FQtJcytEo8zevTqKpagQ34V1fwutV+y3N0w+Z5AF/CtKcbs87HzXKdZdRn+zJg8aysYmXYW2huOhPb61R00m30+2UwrDsXiNX3BOegPetHUfn0+4UxiXdGw2FtobjpntVKwgH9kwR+QtvhOI1feF56Z5zXfayPnk2aUUyXMDwyqCrjkHvXj3ia1k0bVp7XHyEl489wa9OtZGjzn7yHn6Vz3xS0w3ukrqEK5lh64/u1zYqnzRuj0MDWdKVr7nnA1FUk8t2x9anZjkOpGD3rmL5tyDHzNnAx61u+G7O6mg23UUoHbIripRuetVrqCKWuRrcbUYBgep9KZaRxxW/lR4CjtWlquntHEZ4gTH/ABf7NZcZCtgcg15+JlLmsyI1lNaFw/dU1KvKkemKhU/J9DU0Ay/XqK5o6Mhl4KG24HXmtfT13VmWy/Ijddvy4rWsRtcehrqpWbMpGvbLyv6034haDpcOjWV9qCFtTjfzIBnhBgjp9DVfVdbt/D2lPq1zHvSIjC/3mJwB+eK434i+LL3Urf7ZcYjkeMfIP4SRnFfS5Th1ZzZ6OSYKWIxPN0jqeVeMNU87XZDu+6wXP419T/CieNPC9nGe0Sj9K+HdX1GSTXPl3OxmHA6k5r63+H2pSR6La9V+QZB7HHSu6pO8rnqZziPb1eRPQ9xsr2EJ0GcYzTdOuWvdSkVRhITg+9cZo2pSTTCNjw3vVDxhfeI9FnN7o7K0Y+aRD3oc1Y+aqYXpF6nsLgeUR1GK53UtH0/XIHt7uNX2njPavNvD/wAXbq8Cwy6bMZ8hWABrv7G+dH+1MuwSgMVPYmiLujmjhK1J6Mh0/wAJ6fo8m+CLnsTXi/7Sjwtf6XbkDKMXGfWveLjVEkiIZh7182fE2ebxD8StuAbKyGM54J/yKpRuz6Ph6jUqYpOp0PGPGJ1CD4g6M/mMGO3Yinlc132paRdNeM0y+WucgHqa0fix4NFtN4S8ZAqsZlMUw9emD/Oun02zGrWmUUsUAw7c7vpXUorRnk5k6eJx1STex4x8QLB42jvY1ODxJmvPruRTnIyOc5r1v4t4sWOmKweT7zkfw+1eR3yHcR7UpWvoeFiYRjL3TKnjjYGRTtIqBL6aCdXico/94daLgOHIwetWdb0G60u2sr6d1K3aeZGo64qHJGSR6t8HvHsiqLK6Ef2q2O+1fHzOe4J/AV6tFff25pqxzF7KQbpCHGY1Ppn3rwj4M2UUX2zW7qESQw4C54+b0rs9Q1e4upFfa8KBh8i5w9cNam29DWNRRWp6np0eh3lgsc15YStGeEJwufzqePTNNhWIXGqabvCcRptIxk9TXmnhzUNPiunGpae8gkQiPZkc9s16fo9h4d/su3M8Q8503l+oJrHllE2i1LU8q8X+KLM+Ok8OQzW8Ng0fl+dGMAs2RzXhOt2/2PVrq1ZlkMcrAMOh5612Pxsjis/iVfixX91uWRCBxn2/KsPxVpzyJZ6wFaNbtdrrj+If5FdtKWhjVd3YwVlXOM1atGV5MBenUitLTdJtfsjNIhZv5Vr+EfCupajNPJYWUlzbw/NKEGSorXn1MldM3ofFmm3SRrqejiWSEKsUoPIAAB/rXpnhbStC1S2S+tswRhSFBfcDnrwK8hvdJihnRTleo2nrmu6+CLTXni0+Hkhafzo2aNFbG0gE/wBKisrxujSMrs6keE5ZLjy/tnlKpyg28FSe5qLxnoFt4e0zdkSszqwcds4r1Y+FY7e2lj1C1uY1jjzIxfgd+teWeIJkmiurMJJJas/ys5yQB0/lXFSk+Y97AYCNenKXkYGo6irWEcanDdM1V0G18yRg0oyzce1Q3X7qJYWQl/4Tjt2rtPh1DpguJjfBcrECu71r0asrK9zx8Nh+bEODN3wbpzPqB8mMzSCMZ2rmvSYrNZIYXKlPlOVcYJOcYrJt/iV4a8O6T5dhpqG7C4LKvU/Wub8LeNNU8ZfEG1W4YRW0ZLbE4HSvJq4iLla57Lyeu4urKNkjtPHWl2reH1lMeGjALED868wvfDK3DrIlwVRhuBz2Ne1+JrdrjR7tMZDRtgfhXlnhaVrrSjDOpE1uxjIPXAOBXHiIa3OfCzadrlLS/C+k2jCV1aaTOcueK6i2xlUUBVHQDtVWKCRpAkUbMT2xxXTaH4elZhJcDHoPSinT0NalVR3Y/SNPe+bnKxD7x7mtTX9Ss/D+jyybliijX5n9avvJDptqRwoA6187/GTxjJrWpnS7OQ/Y4W+bB++a6JxVKF+pWXYSpmFa3QoeLPGd3rlzIIWMNqTgZPLCsKwvprO8jurVjG6HO4djVGGJpAC4wvpVnAx/SvOlVk3c/TsNgKVGl7JLQ+ovgz8QLXXdOWy1OSOO+QYBJ++K9JuJYUQ7X3t7V8NWF1d2dyl1ZzNFIhyMGvePhb8VIbxYtN8QMIZ/upKejfWvQw2LXwyPgs+4bnTbrUVod14qgVZ1uJpZEgdTuWPua5+ZNMFxu+y3UpE52nnrXdaxB9s0tmt2SQldyHqK5S5XUiIwbm2izMM4xmumSsedl1VuPI90c9YXkelCONbO6CXUzZ3AkIeK6iK4VovlIYHpWBIuoGWHdqVswWdlIOPase1n1LSYjJcXEVzDNMVG08pXNJanbXw3OtDqbm88s/eqtHqah/vcVg3GpRzk7JA5HYGs2a8xnBIqDlStudTqWsrjajc1j3F0W5LdawXu+dzN+dZ+pa7DBGQXBbsAadynHQv69qkdrA5ZgMD8689vdIuPFVpOYZR9pVt0UZP3sc1LqF3PfMWkzsz0qv4Z1aS28RKY4Y2jhUktvwelSdGGjaSZyVoLmx1JoJmWKdWwR2BrrdNjinmj34tLtTuVj9wjrn61k/Ea3+z67BcrCFiuU8xMnlsmrmkPG1oDcbprPguR9+P2/OoW59C5KcLo9f8ABFxb6ig03VoUErbijEfe44I96paosirPbDkx7lJ/lWRoctzBHFcIfOuh88BB4VPQ++KdqmtQub+53DzJFztz/FjBrKvHRWOXD1pUm10PGrvWbzR/EquszCOK4ywzwRnmvf8AS7yG/wBOgvLdtyTIGBFfNnjXy2m3yE5cknFdl8DvGqR40LUJCsbH/R3Y8D2rq9nemmj5117V3dntX2BbpdjHOTzirlnoUVuT5cXHfiorWVV5B79Qa6GwmVgNx5xzXLZo641OpkyQ/Z/njyCPSqMl3eM2I0djXWvZpMflHBoj06CDk4zWsbm3tdNzm7K2vJiGkUgZ6V1Wi2rggE4FT2vkj7qjHetazkt414UAmtUjkqzbbuzkPjBfQ6b4TaAsGeXgV4OVSSNWfGMV6b+0HebltYVPHWvJNOn3lopG78V5uJfvH33DceTDq/UbcxWv8TDNUWjgZiqLn3rTuLONnzTEt40PQVz3PonBNmadPVuckU6303En3i2PWtVVXtUN5OY4ykX+sb9KLsTpqJTuZh53kR4wBzj1q7/y6jFY1jGy287SHL7+TWvH/wAegoYUncWA4lU16NpIefSZ5RpSSYEY3Z69a82jbkV23hWa2bQrrzb24RvNRQq5x3rowr948bPY3pJnQKl5Fq1yVsoI9w28njmr8sEptZWbTI5ZHtlPyPwcE+9Y9+LH7VOwuLuQm4Ud6vxSWJh2K94n+hnJGT0zXafJy1Vy3cwzhrpl0yJf9W43N/8AXqxOlwplP2WzG25RlBb6e9Ubw2LLcn/TpAbZGHXtmnXBsit1iyvG/wBW5JzQZ2LMcc/mRhtPtmxcsBtb1A96oQ29xDe27WtrNDKVkULnKE+9SObOOdv3F7Fi5Q5Ge+KvWUaHSrm6ivJisbtGS4+5kdf1ppik9C94Z1CbR4DcXt5bST4O9VwCwrE1SL+057q+iuUnlP72NcYwvQ/yNZmi2qrdfaIN17MrhXaTIUAmtZpJobf9/wDZYQrMh2Hn1H86ZEaSg79y3ObbULOzuYooppdhhcsxGPrzUEasyL/otuG2n+Pup+vtThFHNpMt80Bd1KlTCcK4B/nUTQjzN6aXJw6t8znowAPepCG3L2JDGiscwWwAIP8ArP4W4Pf1zRuRQEZ7aNTmJscn1U/ypn2dj00xM/NGcyfiO/vShbryzi1tEZkDHLZ5U/X0FBpYq3U8hTbb6gjHHKuAORx/SuV1bVIVuvLvrfy/M485TwvbIrZ16WSMu0lmhHHzJ715h4yu0LtHBM+SRhH/AIahs6qEHKS5dzUVlWeVUYsueCeppofZdow45FUNKLLbpuJYkck9TVuU4kjJ9RXmN++fdxi3huV9j1nR9PfUPssUakl1GfYV6NHosNnZolqMFB83uapfDOxj/sK31BdrFkCg10l85htJZscqpNfTYePuI/BcauWvO/dnORGKa/Wxk4dxkoah8U6fEVj3T5VeDED0FVdBuJE07UdYkUPc7iqMf4QTWRrvie207TGOoxb9/wDEDya6JWprnDLpudeMYq7ZxvxUmNvFa2VpJsiILMAetcDbXRuLc+YpV1OOa1PFetf2zL5sMYjjQfuxnNYEd75xwQEkXqPWvmsXXdad0ftmW4V0sPFTVmeo+CdWjn0tLdsZj+XFaM+LC7+1QAtG5+dR2rybTdUuLC5E0Df7y+tdTaeNLaWExynY+OVaudaHzeaZdUhWco7M7q51ISRY/hx3p3hBZmuFuEtVkRGJwnSuJ0HV/wC2Nbg0yDLmQ846AV7h4S03yNHRB9mB3HJgbcp/HJ5r0MFRc9WfJZtP2DUGWIvEu3aLq1kjHTIroNNvLe7jD28oYe3asS505nGGAYehFVFifS2E8OUYdU7GvatayR823c3tY0yG5hk8/wCdW6HHKn2r5U8a2suneM761BOwvkZ719baZew6hZCRWGf4h6GvA/jdoD/8JqLm2j+V0G6tIasxkklzHivxEFxNZwxxxnYAckV5/ZuVt2JzlTj6V9N6j4ZtZ/C4kljG6MAk183apCtvqepWycKkpwPavddJ04JnBTrqpNo1vDnnX928dnEZZY0yVHWtK0N21zHaXlvLCGcbQwPWq3we1K303xTI10yxxSRYMpPSvXob3Q9Vkzaz2l4ynjBG4VhKsz7PJskw+JpRm5e8nsV5FT7PDHwSFA4qCdFWMqK15rOFznayN6VQuLNVJ/eGuCUbtn6zCCjTUY7GT5e2Ucda4zxxJJB4himhdo5YwGVl6g13c9nKxUxyqa5bXvCus6hqjXKlGjIwBmnQSjL3j5binDVa+G5aUbs99+DvjS68Z+E49PGPt9sAk2fQdDXoE2kGK0T7bcGUDnb/AAivlH4Y61qvw68bW11dxtFa3biGbP3TnjP619M+Pta/s7whc6o8q7GgLxkHjkcVtOmnLmR+VVYVKUvZVFZny98ZdY/t74nTRqw+y2Q8tQOma0PBd0IZpbXYzKwyMDgVw9jcW8Fzc65q7FpJ5WeOH+Juatf8Jtq0xaPT7GCzj7NjLVrfmXKke9lM4ZbWWJqy+Xc9Sumit4jNdXCW0Pcu3Na3wQ8WaXqXjyXSNOikl2xKxuG6H5x0r58v9Sv7q5D39xLcPnkEnA/CvVf2ZIFi+JzMq7d1spxj/aFZToWg7nXmfFdTGJ0aatF6ElwVuIHQ9SCqn3qh4cuHtbk282I7qFtyE9CM1qrbrb3KiRgd3b3qjq+mvcXSTxKVdDlmHpXEldHy03qfSOj3f2zQrO5LbmeFS5/2sc1Hc1z3wovPP8Jm13bzbykAnuDyK6G47561wVlZnRB3RQuGwD9K5Px7D9r8N3sIxloziuoNjPqOpx28cxQeWzHHfFcH4vvJoop7dJctyCCOlczZvTVzx74Y+Xb+PbHzFBkVmG337V7Pd3VxYWsccEcIkmzNcSyLnGe1eT+ELCb/AITq1vDHyHLEgcGvdzZW91u85Mqw4rkrSu0fR5fpFo5PVtGtNZ0qKa4w7hARIB1qp4b8NpHOkvDAHjFdLHbzQ2klhNDwrny2XuK1dOtvIhRdoA7YqYuRcqXv3sX4VENkqelQtKicA9KlmbEZrFvHkV/3fLHqa0juav3VsT3WqWqErI5T3IqnFqtjdsyW9yjMvUZrI1a/hjt5DcOnyZzuXpXNaBpi6uZ9QsnKMpO1lJCmtGjllVdzsb1utd/4NjFrodso6sCxryrw5IdW1X+x7iSWNYlIeULw5H8INevaaqxW8cS/dRcCuilE8nG1ubQ0LqRXsZwFVyY2+VmwD7E9qbpSkaVApSOI7fuo25Rz2PeoLuMmxnXarsY2G1jgHjoT2qTRgU0u3jaJIsJ91G3KOex711pXR5nQS4XZLu7NwxrI1XXY7SCS2ks5J8/KRjgit64XKdM1i31usjMrDtU2TTTNE2mmjzDxD4bmW4g1O1jC25mVzHnlcHNdetzDDbrI4CJtGcCtBo1+ySwyxlwFO339qxIbWS9MTzjy4xnEf6VhGFtkdU6zmrGhHb2dxYkCP93JnOa4DxDpUmmXg4JiY8HtXpUUSx2m1egNVNW06LUrB7dxhjzG3oa58Vh1Uj5joVXF6nnUXIqxbD5x2pr281pePbzLhl/WpI1w+c14HI4ysz0VLmRq6d9kQTSXUhRVXICjkmp7Gaed42SPbHnv1xUOlNbi/je6j3xEZI9SK1w9u9w8luhjjbop7V30krHPO9zJ+KMe7wRMeuyWNiO3DCvKtYvTeK2WypHy16t8Trn7L4EvJGj8yMBRJ6gEjmvC9Xm+wNHbxTLLHLEHB7jOOK+qymhKVF+Z7uT5lSwVObnuP+H+jWp8cR6xdRo0FuScOMhm+leweENWjubm9VSp/fsQF6DJ6V8/a5rM1s8CxSGIKDnb3PrXT/CrxhYWdiouLxUu/tJ8wOfvA55rsr4OVM8GWZKtXc09GfSUGl6tqVrv0u4W3lU5DMOtULzX/FOlx/Zdb0k3SA4aSLnIrp/BmoR3mmxPbyKUYAgqetTa9De7gzRkp/eHNcSVlY7qUlOVznvDfibwtb3Dn7LJbuQCzyR45rqP7ds9SiL2cgkUdwap6bpdrdKftNnFKnunNZOvx2nh648y1RIUlHKZ4FJLWyOmXLzaB4o8RNpum3EpYblQ4BPWvEtItZo9RiurzViJ9Qn/ANWx/vHgVseO/wC1dfuI8OYLCF907Ics3pgeleZQ22rv4xTVLi7/AHFlKGtkJ4OOhIrto0Jbs9ClmSwVGUor32e4/tMXdvZ6d4c8LQyAyW482bB74GK890rXdQtreGOKaQJEwZccZx2NU/EDX2s6g+o3V39ouW7seg9Kfp0TLEPMwOO1drgowPhqkKlSUpyV7mR45un1zX7rUvIMTTtkxjnDd64PULf5++c16vdW0e5WCjeyEqfeuC1K0ZJ3yvzAnNea22zA5i/sMQlsVR1vU7vUYrSC5KmOyi8qEAdq6S4ieSB1WMkgc1iwWJnuAipkZ/ShpjTseu+H9M07Tf2f545ZlGo3EnnBejVkxyTWdpG6OJWwoUMM4JrD0uSWa7S3u7h1t4wMg9MCtzUr6ya7EVqh8pI1Jc9zzUW1HK0kZuva5fwfubdRGxj+Zu+a+i/h/ceCZvA+mrNqEX22S2Hm7n+4cnNfMuturTl25DDk1RS5eOMiESAAFSA5Gfesakblwbies/E7S/DKarAul3FvclvlnJYMRzxg15RqcckV82lXcweOUny/RG7f0q9pcd+z2oWNJGkPyYOWJrO+IUUtrr0fnDy5ggZ/Y1cE1EiTvIrcwZikUq+dpFey/s2+M9F8HzaydTh84zxKigKWz7V4+ZPt+nreRDMsK4lHdh616b8DPDulSWV3r2tXKrGikhfQY/yKWtwRtfHHwsl7p8fjvSbT7LYyLiWFcjaCfvV538IPENx4b8YHX7ULJJEpSMN3zx/Wuq+MHxEkmtW0fTm3WcqCPy1Pybe341yHgPTAyGRkP7v5iK15vdsNdbHvV18RZfECyQ32+DdFghW61zOhxQyTzXmoSFoYicL2PpXCXVzJ9qKh9mPunNbV9ezpokFgrbprlwcr1wP/ANVRQpq9z0IZhKlQdGO7OwvrW01S0N4LZFjxhWXsK5Seb7IWihfOe9a8mqGy8OrZoOSOSe1ctNJufk8muLM8T73JE+p4Vyr2l8TVXoLczuy8sSxrsvgp+68cWuTwVP8AKuIK7pPpWpoesTaFqkWoQxl2QEbR7148Piu2fY4/DqphpU4rofQfjf4h+FfC6/Z9Tvo5LlhgQRnLH8BWH4M1rwj4i1UppbbbqYGQxnjivnTW7VtW12fU7lWLyuWDMclR2FXfDrXmhavb6tYylJoWDAZ4YdxXZKrF2Pk6fDbVFvqfYFrplvAMrGq/hzUOr6nZaVbs8siIAOcmvKNc+NizWEaaZZMLpkHmbuitXk+u+JNe1q5dr6+kZWY5QHAFb+2hFHl4Th3E15/vdDv/AIjfEia+eXTtHYsrfK0nYD2rzSOEAlmbe3Uk9zSQLgHjH0qQ8VwVazmz9Ay3K6WChpuKzenAoHJxSKN1SphQfXtWFz0rD41VSO/tU4PK5HOeMcEVCMKBk896hmuCzeXD/wB9UnfoTOEZaNXPbPgZ42vP7QHhzVJzJBKNsDMeVPpXcXtrYW2peTcQzvK05kGCcV85eE7ptM1+xvQ5zHMpzmvpzxLJdPd6Xe2JiEcuN7MOOa9XDVHOGp+f53hY4bGKpBWUjkZW03yo5P7NuDuuz6+1ZNz/AGQDEGsr1dl5789K6Z11Nre32XdqP9K56c1kXy6vtuWS8szi6GM44rZoKdmcP4j0m3+zXt3odze2l39p2qGBKnNcLeeIfFWnX0ljfQAmM437cAivZbx9ajF2DJYELOr9qra3YXOoJqv2mDT2bYhU8ZFRKIVKKeyPJl1fVbwfM2wH0qzb2rSMGmdnY102qeDbuxmJtzFIghEpAYZHrWZaxc4I/CueUWmcc6fLuZ+rvHYaXPcNgKqH+VcJ4PKXdre3b288pf7rKxG3JrZ+L981vowtYSQ0hw30rE8AvGmmiOS4lXeQNqd+a0jHQmhL95Y6bxfZNc+F4L9EkQ2riNS7ZIzj/Gq3hKUyRxtFKPPQ5KH7sx7D866W4sVufCF9EVO2BPM5fJZu3H5VxXhKSGOZo5lZQOVA6xt2P50mj2YSsuU9CguJIIZVVWilk5uxk4i9Nv6Vj+I3S1uI3XKpJH1A4NXLuSZbfyZJN4jG6Scf8tR12/Wsbx7Pu06Ob7QwVIxtjCdKmUbo5az5E2cFrgW/uJPnB2/dBrH8tbC3aYSssi8oF6g1ZjO753Y7iTn2FENuLyKWJuSeVauinpo9j5ium22j0f4T/FKO8ZNG1v8AdzoAIpSeGHvXtdjqC7QfMyDyD2r4xisnj1RYJGZG3gBh2r6g0FLix0eyilkaRTCuGPXpRVpp6ovD1X8LPS9L1ZQdrNV2S7jkYktXncVzIhyrVfTVZljx1NY+zfQ7o1Ujr4r5Y5D83y1Z/tWHjY1cP/aUz8bMVbsJWZ/mNaKDMqtRNHK/Gy7Fxe2y57V5kxMcisvUGu2+LDE6ymTxt4ri2GRXk1/iP0jI9MJFmmsnmwh1Pbmolbc20iqlpN5ZMbfd7VOrbSWPSudnvRldE1xMtvF7noKpwbmJkbljUMkhuJt38K9BU6cLgUIlyuRTJsWUdm5q3bHdaj6VBdf6pv8Adp9l/wAew+lDHT0kSIPmFdl4Jkvf7NvI4Ibdk85OXxnvXGp1rpPCjWwS9W4M+SAyhM9s1vhn755mdK+HZ214uoNNIGa0jzdL0xS6e19521ru1A8qRR054qlctYLLO32W7f8AfRsOvvTrX7GLlMabcH986857gV6DWp8c/hRsyPdNDzqNqoeyPIA6jNRTSTsk3/E3hH+iq3T0zVazaJo7ULospzDJHkk06JN6ov8AYrHfaMOvpmkRvoXLo3K+cyatAeY3IYD1pjw6zNvWC4tvIS4DyhcYZcDrUU6ho5C+jv8ANaq3B64JrQ0Hi+uobaxkR5kV8SfdppGdR6FOVo3F2xlj8gKGEcPDZBpssdm8kvl6ZNJ+8STLk4wcA/yqaxjZL6ZPIi+0SROsjL92M81FPInlv5uqscwA4Re4JphFtk9vJLZ3Itpx/o0pKxCHkR5H8QqCaezbIa/uZCYmXCjuuTUmnyT6b4iFxGFn027RRK0nVGxjpRL9rWZVhW0jQSOATjJBH/16TFDchMlmysyi9Y7UkB59QD/KkUWaOP8ARbpvmIySf4h/9ekEl35QDalboRA3QD1NDzSbfm1eIkBG4H0qbmtmZt/HC6tteaI9AH6V49rySDXLhZmV9p6gdq9pneRyyiWKcZPX615L4xQrr9x8qqcdBWNR2R7GV61FoSWGBDH6Yqxcncimq9if9Gj+lTXDYhLdcdK4Grs+z5vcPWf2ffE9zJez+H7piyY3RZr1fxVdC30h1P3pPlAr5g+G3im10LxXbX12joiHaSBXtd94hOuTi8hZXt34jAPSvoMtqqUbSPx7jHByoV/aQj7r/MveEWjkiutLmYAToWQt6ivG/i5ef8TKOySTcIzhsHjNdd441cabYqttNtuG6FTyteU30zXcpmdi77skt3rDMcQl7iZ6XBOQSlNY2sraaIrxXCeZ5ZBH1qC9hIk+0RcEdR7VPeRK0ZZfvdQagt5y3yv1HBHrXjI/S3cj8xZAHU4PemsqyMFdOScAii5tn5lt+vdau+Fw99rlpa+STP5q8YrSEeaSRx4qrGnSbkj2b4AeCbm1aXW76Hy9yEQ7x+ter+F1ji0oKptW/eN/x7fc/wD11f0tfJ0iKNlVSsQGO3Ss3w4T/ZYbNoT5jf8AHt9z/wDXX0dCmqcLH4pmWK+tYiUzajQDLOBio3ghuUMbJkHoaeP3hXPA71PEUDbV4rU885hIpdI1Xcv+qJww7fWsD4uwoJ7K825EgwcV2+uQiRWk6gDFch8Qrq1XR7BbmREZH43HrXRhknUijHETaps4SK+iv9J1a1h4aOEsAfYV8katcSXWtXdwhIk3kMvrX0x4q1Ox0K7kvllRIbu3ZDhuM18waodurSvCwIkckEV9DjpJWijycHFuTuRrN+7LZI7cGotOvbuyvfP06eSBweqsear3jYUkZU55FRaVMPtHY148uh7VGtVovmpysen6J8VtUiVbfU7ZZgowXHU10dl8U/D1wpS4EkJ9xXkYhUs0hHaszy87m4I3VLiz3MLxPjKCtzXPeB4y8MTMPK1MRk+tWrXxHo7nC6rCw/3q8Djto5FBCrmoJINk235gD6GolFo9GPGNe15K57N8RdWs7zS4beC7Sb58gAgkVsJ4+m1b4YNol/Mzy2XYnlkHSvC7PdDIrNubBHVq9IvJbJfB8txBbhZnADEd6v2nLZM85qWaVqld6WVzlY3e9uHu7g8twg7KoqWS+S3H7pFkPfB5rKmmmMap/qwcDNXL7SW0uOBrhzmddy+4roVSKPn5UKlVTm9om7oGtaRBI99dDMqjCxFMg17X8BNd0TXvHaXFpCIbtLZVKouFxuFfNrJHg4Jz9K9e/ZIVV+JcmM5+zj/0IVNVtwZjCPvI27xhJFkA70OatQ3P+jRz4IST5XPpUccIWUCU8kc1XkDC3ntc/LIpMfsc8VwRLkz0v4OSssl9a7dicMAf512mq3VtZWxuLqZIYweWc4rz74W3W3XbKGTHnSWnly+m/jJ/Q1gfHm9v9U1caTpyzTiEBfLiydxI74rkqQ5mb0noekfD7xVpes+OvsWlyG5WCItO4HCjIqr8bfB15b3TappEW+2ujib/AGD61U/ZN8E614et9X1DXdOa2W92pEzD59vf+le7T20c1tJZXKh4yCoz3HY1lOj7pvCpyzR82+GdDhjEUgX51GAa7RYHhi3x8ina/pL+HdXKbSbdzmI9vpUyOGiBU9RmvFlFqTufTYd6c0StHGCu7HT1pGO3AHFW9uIc+tUp61Wx1U5OTbYpYFcVn6lGFj3jqKsrnFUb9nYMAaLm7jzI5bW1GplbePaC3yycdq6TTtPt9L8OmG2RVwvJAxzWNLbrDL5xGPU+tdNaq02liOTCkplR61fOzn9hFpieCoYY9BSQKpd3Zi20Zz9a63SvmCelcdpMyWekiNztAkK/nXZ+H1MkC13UtUfKYrSo0Xr+MNYT4VXJjYbWOA3HQntS6JERpduphSLCY2I24Lz2Penan5MGl3DT+Xt8thh22huOma5uHxQkGnQQ2FsqFV2kA5VeegJ61u6igtTOlSlN2R1skJ2Vj38bRzL6d652fW9SmUlropnstZrazewzBpJTJHuAO6ub61Bysdn1CoouR1Ih3TNGeARkGqKxAXLKo4TgVpQTrLBFcLyOPxqtCpeecjpurW/Y5LNbldj+5ce9LDz9GpknypOD9aLZh5QJ+729aLXC5neItES+ja4j4niXr/eFcMrFZCrcEdR716leXCWulzTNgEqQv1rzZrIzXG4HaGO415ONoq+h6OGblFkkD4aNvQ1t2LZkKj6n6VFY6QpQbjmumtdNiS2EioC386KFC8kE5u6R5l461W8aS7sGiWTT50EeT/C4IPP4CvFbhFe9mKsDiRlHPHB7V7F8WpLfS5bu7tVM0NxDzHniOQLtJ/Ovmp9Wv7SYvMjYOefxr9By6EaMEcGO0NnxTGwgjkTBx1zXFXciiUjaVYZztP5V0ba7b3du0M3GR+Vc7fwspPl/Op7961xbUtTip+6ezfAD4wv4dePR9bmLW4I8mVj0Hoa+qdI8eaVrNsjQzRtxk/MMYr84XDYO5cDsfeuy+F7eLNV1+20jRLy43P8AeBY4Ue9eJKm29D18Ji7Ss0feeqeLNN063CROrzucIic5NeY/EJNSvRcQ6zM9hHIA6zk4C+wrl/Gun3nh3TtMe31yKW8WH/Tfmy6NxyK5mXVPE/jKKC1vr6Se0iIwzDGRW9OnCnFyke9h4VJzSjG6Ze02a7kZ2tbyb7KgMe88mQfSm2tqsl4IbXT5pXz8zynC/Wt2KIWMUdvDGqoq45FWtNm23DFuRt4Hqa82rjZTlaOx95hMhoUaPtasbyKN5plyYti2MZIHBU4zStpLvbLcXI+ziFeFXvWxaXEhmdmLMHI2oRjyxVuVo5htYZTPSolXndK5McJRr05KNNK/kccY1eFlLHeOntWNdaT5itIy8npXoV7YW7xM8cIL47d65/7JdDI8hgueOK6YTVj8wzTKK2GrNJXRwtxprBnX25xVO302SKB5ooVwB0PWu+OjuxMm07u/FQNpK+d5nOwfe+tWpHiypyW6scTFb3UzCOOEL6k9hWrcW9rbeVamNpCRlnAxn2ren0+PCxJuWQOSxHGR2ps9vcXMMcc8a4iOBtGG+pqW9RKSRyN1pskmoFmQeW2MoOi+1T6hoixXaRoiFDt5HbPaukOny/a0fPlqp3eoP1p93p10YSxyycM20fd54pJhdszfDNvpelyT6lcSBPs3CrnOD6ivOdfF74g1a81BmPls/wAjN3Fd3d6bYyFizuxBJYZ4Jqp9kUjy4l47ccCnclJ3MjwJpIXVYbeWQ7XyCv8AeHpXX/EnUbTQ9FttI0dFgilUrMAfmU1hx50jVIryFWaWJgfm6E1l+M1vPEHiOa6W0l8hgpOAcbu9Tc0jE55mbEVu+X+bcGzmvQfDty1voUp2Akjh6xdB8OSuWkkhbbHwFYda7TT7GIWqrcqqWwAyQMd+lS5FxjZnLQF7y5KKpLYyT2Feq+GdGtbPSNP1DUVVnOShb8aw7Cw0xtTC2sY8hx0PGDiul8USNJaaZpqKfMQbVVe+TxVxYlTUpHJ+MbmF9QaO3I2g5IFZBwxz6CjxBHNaa1NbzcSKQGFJEMg14GKlzVmz9jyenGnhIRJoRwSaX7xP5UHgYoB9BXKeq9RrsFG0tj0qsS8Y5bIz1qzIFONw6VVkbru6dhTRLQj3LEbIgOevFSW8J4Lc0kEQJ8zGKsr8vSnJ3RcUI/AwOKYBkc0rHcaVVwKksIxgUIfmLHt0pJWwABTZWKqFHU0khNkbSNJKUTkHqakRdoKjgetMhXYp9e9VtQuHUCGL7zd6tIiWlmX4bgeapHIUivqvzBdfCy0ugpkljtFkVQeWIFfJES+VBluTX1v4Hj874f6TGec2aiuzCOx8XxXa1ORyGg6loep6Tp9zbR3DZnO9QSSjccGoLxNINrP+4vGDXYyRmsDWUvvAHiRtYtQp055fnthyPrXY6VdT6po1tdWNzaFJ7kOwIGV6cEV3PU8vDVW4Jo57VbfSPM1LNrfkZU8FqqXy6WsmoBYNR5t1P8XvXW6gmpGDUmF3aDdKqjpVPUbbWGuNRC31mqi2A6D3pHZGWhkWsukLejNtfszWJHOfeq89jpt5DYi1s7mOSWNznaeSM1teTq8Vymb6zO2yPYc9aji/tYT6YJNStIwInOBj3pSjdDlBSZ4L8UNLvmlMtxbyJDg7WK8GsbwKHNn5ZwAGxgDkntzX0PeaauqaRaWup39rPHK8ingZGemK8svPA914fuHlhlE1jI5IKcleehqVGyOSNDlq8x0WlW4uNHltz5IQxtJIVPIOMAfpXmemSNb6yVt4/N+Yrub+P2r1nQ4QbCO3jaMmf5ipTAKD3+oNeX6sktvrjMMIBORHEv8AyzP94+1Q0dsX7x1c3k/2YxhZvsUGDMh+8sh/p0rm/Fl8klhL5cyuxjG5SOh9K6gIJLEtKoieBMnH3blj/PrXn/illj0y48nBlJ3Tgj7vpilynNiXaNjlZWIEQH3H6jvUsStbN5kTH12+1UIJujPkq3Ste5jDQo0TZ+Xn1q7Hz0009RbELqOq26qi5aVck9ua+mls1m8NwsoH7tAoI9q+cPh9pl5qni20tLdMZcEmvrjS9J2aSdPb74GQfeuqEG4nI58sjgYjuUnofSpUyDTLtWtNbnsZQVfqBVhRx0ribcZHpKzipIfDgmtOzbms1FIPy1etA+avnMpx1ucR8V48X8Ep7rXEDP4V3HxXZmurdccBa4Ytjg15Ff4z9NyR3wcRrqSwI9afNIdm0dTTS+0UzJZvWsD2FIdEu07cdKnj5NQA81Ytx1Y9qTNERzElZCegGKlsv+PUc1VuJMxvjpVmxx9nX6U2NP3ieMe/NdF4ekkjtDPDLEhJ2EP71z8a810WgRJJpNyDaNMwlUhh261th/jPOzpfuPmdZLLeSQTub+2TMSMMY460/dcJcNnVohtuEOR6H/8AVWVZ+QomgfTZWbymXr6f/rq9Ps3SsNHbBjR/yzXez5FlzTnk3W6vrQ+S5aPj3xUloNr2xfW2YiR4j+OP8ahUmN5dujL8lyjg/WrYEkcjbdHjHl3qkZx3xSMmyO1dWSFBrTfNHJFyO/8Ak1LY33kSo02rBopbZlYgYIIzToftCyxqdJhAS7I7dDiqt1G0kMSvoyhRM8Z2kZwQKaYaNFgXduslmxWRRJnDqc7x6n61bjtr4QedBpkIjWJw0jcgdSKx5riS10+1gWFbVSjL+96rycV23gq7s7jwXeWT73kUMG3dWJHGKq+pz1vcimjFga0/0e71CB5I3iCsI/uls8YA/CsWRbAXB/c3cn+kng5HUCtGa7/s3SbRLlmsyX2qXXIUbqW9kmnmLpeW0UayKQRjLZxzQ2FOV22Z0KW/ljy9JlYeVIBk+5pbkCOFmGkAfuFbJPoaXd/qxJrOPllHyj61WuWtTCc6nM5Nt7+tQzpimzJluo8ySyW0kYPI2mvLtUuzc6pdOWLLuwuetdr4gvPs1k/kXjEgYAI9q87jzIzOTyxOTXPUPcyuPvHRaf8A8eyetSXm42zFetQ2BIhX6VPPj7Mx9q4+p9XG3LqZhhnkh+8iccZHWt7RvEupaZpRslI8xz8pH8IrFWVGKqqFvXNPg5kkk98D2q1Nx2Zx1sFRxOlRXNG7up7hPMuJWkc9cmqYJWYAnhqcPu/WorjoD3HSs5Nzep1wpwpxUaa0RYuMLHWfPCzDzI+GFWyTLCCtUXnnUlQvSmgm7MlguflG7gjrXrX7O+mw3muXV/cW6OY1AiJHQ143BDdXl3FbwxZeVtoA9a+sPhB4WTw34dhWQf6TKoaQ+ntXdg6Lc7nx3FGYKjhPZJ6s7Kc7Iio9D1rI8OH/AIl8Y/0UZkb/AI9vuf8A660J5MynpgA9axNMkaPT4iBagea3Ft9z/wDXXvH5Tuzp5XWMBRyaVByCfvGqUDbn8xueOKkuJ2BVU++entRcRNezxx2zq3LEYr5O/a/1PUTq9jYWN1LHFEhZlRsZr6iuR5zAHlU5z6mvkb9qCSRviEyAn5YhiujCq8zKrL3Txe717Uru1S0u7qWWJDwGPSq80W0hoydp5B9KZqcDRzltvDdantHWSHyW644Nd8nJy94wSVtCK+h8yESDk/xVkQK0dwxjzuznFaV0t3b5UHK1W0fdJqEqsBlkOCaxqaM2owvobEF2Hsyu3953qgcIpGetR2szhmj47805wNppp6GbhyyaLWnOjAru5qK5G2cM3TOKrWEpSfPUd6vXe1juAyKdtCWtRJNqgsqkgjrXZxalDL4WFmrRk7B9c1xW7zI9jNgAdq2PDlvG9tdStwBEQDWU4q6PVy2tKEpU19pWKN6JFdV4yWGK2/Fskzpp4eRXWNADg9K5+8JSIMr7sdD6Ugup7iNVmOSD1puGqZlTxSp0J039ovMc5K165+yWwPxNk9fs4/8AQq8dhfahDV7D+yTj/hZr/wDXuP8A0KrqP3GcUd0dFJJumZjz2HtTzD5iFyM7RnHtSWkQCStLy279aljdUO4nHPT1rjiTM0PCt1/ZtxBqmTujZtnqRg1FpXiy78P+LG10WyXTuT5kbgHIJ6iqZMiTpE2Rn5lHYVmatCxLHdz61ElqbU9j6h8A/E3w74utxHHcC1vF+V7aTg/hXXzv+7GCGx91q+C2urqxvRdW0zwTRjKupwa+pvgX40Hinwonny7760xHcpnk+jVm0aJnc+I9Nt/EGkyW7ABlHyt3Bryu2Mtldvpt4CJIzgE9xXrbN9mmEmf3b9fauX+JXh9r+yOraao+2QfMQP41715+Joc2qPSwOJcJcrZhSD92BVCdRk0uhahHfWSsv314ZT1Bqa5RcZAyTXCuzPdhU10M/wC7UEign+dTzoSM4qu7eXCWJ59+9WkdTqJRuZt/CJJFTjkgY9RVTWrn+x4BfGZmiiU5LnhF71Uu9R1WK5eSLTw6D7u49celeT/Hvx5cSaImgqogvLr/AI+EU/cT0/HmtadPnZwYis4U3K57javDq/h60uLVwUnQSo2fetHXvH1j4I8Kxz3ERur7HyQJ1P1rwn4A+N/tmjp4V1C48u4hybRycZX+5/n1r0I6bb3mpO9/++deArntXWouJ843zvmZx2lfEHxD408SN/bDPBasxMMC5Vce/rXptlMot441UIAOgPArjfGGj21lFBqFl5cP2WUFgvUqevStjQ75Li3RkbIxXLir2PWy9x5jq4WV196ivIVZD6EUyybKg1bdQYxzXDY9Z3asWfDN6xtjaseU4FbtmjJkn+I5NcZayfZdTRs4VvlNdfHdRxwjccnsfWvRoSvGx87jKThNspajJ5KXTkjAHNYx16xs7cTXU6p7k9fpVb4ka3Fo3g/VdVkGRGF49SSK+Z9Z+IV9rqpHHZPIqEFdvatrSZzJpPU+krrXV1Zvlb90v3R61XnO1l5w3GK8w8BeIvtSBXYo6Y3Ke1ek20izyRHOV6g1xV4Ns9mg4cuh0emM/lAE1U8YeJJNJt7eGCUC4dwADV7TwMfQZrzHxjefbvino9m3MIky69iAK7Mvo81VJilRc05LoYXxKvZbjRtZn80gTFMJ3VsgH8M5ryiN1aMW99GGIxzjtXqHiWS1a619UYTRPOyp6KA1cRdWcUkeGGTng19xhoKUdjyMwdqnKzltS0awI82OdUJ7ZrDurVkOEuht+tdXeaSkoILEVUtPDf2m5SGNWkkZuAKmvT0bOSlB1GkjnNOsLnULtLW1DSyMeMCvqH4WeHdK+GfgubX764gt9WmXKLOOSvoKg+EPw70zSVOrau8cUcCmQkr8ufSsb4g+LP8AhLNUXT/JheyhuMRTbR0B6CvLq1I0oczPrMpyWpVqcpWulk8Ya5/al0TBZv1Vfl3mu20+1t7a3W3t4xHGOwrJNvGLeKKEAKmMY6VU1PxxoOjqIJpzLOvysqc814U8RKpJ3Z+m0MHQy6iubc377mYdx2Nc7d6xcNdtZ6JELi5H+sY/dQ1i6n4wk1m0uf7Oia3iVcl26n6VueGLZNJ0COZeZpRvkY9Sxrnk7vQ7o1fbQSjsaugR6uscs+r3AaRvuoo6Vq2r5YjPWmyOGtw3cio7H7xaqTuWqaUWkbMLqAAOtX8oyj5Vx6Y71ko20A96LjUGjTy4eXPT2rZPQ86vhI1d1c05EtT/AKxVB9Kp3MFi7bvlVvboKx1aQO0jSO7ntngUNDcycqSPenzs555JhqitUiWLnS4TmRZFZs5BqrPZ+Wjt5JJPQjtT4rO4kbHnc+ma0LWCeMDzGyPQ1pGozxcfwnhZL93KxlQ2scoEbxuGU5yB1qp/paSMruqJIw8xfUA11BkEE48oiNyO4yDWVqVtI07yMg8wnOSODWkZcx8PmeR18DrvE5m/s4re4eParK67iR2qVLG3exWFoAszEMHQ9RW4tnJCg862DuxBL9gPSlht7ZImcMEmLfL6ACqaZ40VbcxJPD9nCEe7YmNjkHGTWhp9zo9ijxBFcrg529R6Uhu4bi+W3uJH8nOGYD7tM1GPSob1ksg0kQGGdh1qC72E1nVbRrrfptqkSOv+rI+7xVaK4gktvsckPmeYQxGOlCQWzTmeFRgLj56ktYIoZUmdmKNyABzVOxPM2y5ZQ2duN4gZywIUf3TUVvezx61DeHJeHn5uRkVvR28l5Dm1REjjwBnrz/8ArrP1GxXTNMmu3YPIwIGfWlKajBnTg6Tq4iEfM8+8U3Ml7rk95IcyPIS2PrU0bBUHqRVO+A37m6k5NWYU3yBuwFfPSd5Nn7Fh4KEEuxLjjNKvByaG7U7jFZnYiOZl2nNVUjaR/MP3R2qeQAmgNtG0Ci5ZJxjApDxmkQcZNNJ5oHcUU88CmgcUyV+1OwN2Fj+diT0FNP3yxPHaoJphFCD3Y4qr9vVblYQNxP6U1ExdRJ2NCV/LjJPWsuyJmuGmPIzxT9Wuj5IRPvNxipdOiEcIB9OvvT6GampTt0H3jAKqZ6mvpTwLqV3F4N0+OGTLxW6nYf4hXzP/AK++VRyAQPrX0ZptvNp2h6fcRr8iwrv+g6iu3Cbn55xzXcaULaE3iC8stZtmAtVlkddjK38JPevOLP7b4T8QrIzSXapKPtNuh+UJ/eFdzqCRx6nG8DbIbxD83901n3MH2i2b7JGDJb5ivp5B95D3H6131NEeLw5jPb03BvU3LS+0fUtKkmtLGWUSXQ3KG57c9aXUDpx/tfzNOuVwqoSCa5nwxby6bros7O7aO0IHlTsflY1r6V4j/tO01ZLi9S1nS4EbeauFbHcVndH00lKLsie4XRVu5gbe6Hl2fv6GqcK6GbywK2d3IfszHBz710lzFfPLevFNaODajYeOeDTIoL5b22/fWi/6Ic4xweaCnUt1MSzj08W+mbNHnbfKx5zxUQe3Wzh/4lc6hp3XB5H4itoi+Ftp2dUgQ7nHA61jasNSi0RBBqcUlxvfA9B6mhLUmdRJanjnxF1u6bUrRNJupUnRmGyMbVABPFLr0cmoaFba9ZoglZfKvfbH9ap+I7GXfa3VxeRI6ufM8vqcsaZEZDZzW8UzLDndHB3lNZSeppFXdzqNJYPoMLTnzbGEYhkH3hKegPt0rz/xmu6C5gwVuFbdM3Yg9BXoHhXYdIe5RT5UK4ktD/E57j6f0rh/G6lUmhlUryJPM/vE9F/ChaRuTXV7HCy27bIyo+tSq8jRFkz8pxmtnRdNfUrmK3QdSM/Suy1HwCbXTXMOWYruxV0k5K54eZwjSqWRa/ZchN946nZkBEEWfxr6gMfl3KyY6cGvDv2VPD9xYavqV1cRld6hRke4r6BuIdwbvg16dJWR4dRq5xXxC8KyXhXVbEATxDcf9oVx1qS6crtP8QPUGvaol8yMxsOcV5/418PyW96uoadGSjf66P39RXFi6HWJ04WtZcrMBI+9Wbb71R27K4Azz0Iq7DCQ2Oteenqdzi3scj8U7My6dFdIv3eteYEZr3/WNNXUdHntmXnYdv1rwe6t3t7uW3kG1kYg1x4qOvMfdcNYhVKXsuqKcvLdeKkXpxSMnNPGa5mn0PplZLURVqxO3lWuehao4FG7c3Sq9zI9zcBI1ZuwVRnNK19inNRV2QztthbnPFaOn/8AHsn0pl/4c1y30z7fcWMsVsf42GKksh+4THp1q5wcVqZ4evCtN8jvYtwferofC8m2C9h+2/Z/utj161gQcGtXQ8peTMLcTBkwAarD/GY5ur4Y6r/V6g+3VB80m3OPWpEk3wbW1g5a2Zenp/8ArpJzKZGk/slOsbjp70tqsitCv9koTukjPTuBXez4699SeZovLuG/th+YUfj2zVq5kt9t2Tq0p+aOSqsIneHjSYstasvbqM/41Zk+2MsoXS4MSWit26jNIhoS4azWaf8A4mlxlbhG798UyZ7eOUsNYlGy9U4IPtVm6+3H7Sy6bb8xRydu2f8ACkvY75xdE6Xbkh45B056U0KSVh3iKG2ktWvpxJIzNhA/Rh/SpWEsNuW+1fYUVUlRB1xn/wCtT5Lu5n+1yX1tHAkG1VVvunI4xTDIJmgeKEXjvbsrs3QdcCqscyvazC9vhqcX9ky2/wBuiEgM00hC7AQORUep2On2Vyba2tHuY1RCHDZHBp00E1xE5ngiA8kP5aPtJIPQ/lTrCKAaQ0ayS2c4BZ0c5wD0waGi2kncqxxy5DR6UgUMwBY+q1FIt55I/wBFtUHkEc4/vGp45LUxMZNRmfDqcKD3wKqyyaWMjN3JgFT19c1DNrnL+KdOleO5leKEhYx90+1eXWx+bb/tHivYPE9zbQ6DeyrazCMpwx7HFeN6Xl2EnqTWFTa57mVvU6myH7lakmz5EmPSobM4jWppfmtpT7VxdT6pL3DKjPz7uAqrzirFt8tt+Oc1Rt2P2KRj64/WrqcW6r3xVMiFiYn5kHqKZKeCDTXb/VGknbDsPWpLulGwyKbyVz/D3qVkil/eRsAe4qoDmFlwDzWh4R0S713V47G1DYZvnbsBVwi5NWOKtiY0YOUtkd/8DvDS6jrx1KZMwW3zDI4zX0JBdRqSpIB7VyvhPS7Xw/piabbYC4+d+7GtGa2kdw1u5JNfQYalyRPyDPsw+vYhtbF26dpEdo2HfNUNBYNpiIVtlxI3EH3P/wBdXEks7KFnvLuJTtOVLVz+neJ9Bs7IRTtAjh2JW3U7cfl1rfnijxlTm3sdWZjGqjj3p8CyTyccZ+8fQVkad4g8PakwWO8CH0c4roViZ4l+zyKI/wC8DQmmKUJR3RI6IoZVwQFr48/aM2/8LKmaRgAEGAa+xIoVSNvmyMcmvjj9qW1Enj4EMQzx5Uiu3BS5ZnPWV4nmuo2ltdJyRj27Vz11YtZuXSQMOwzRdpqNtldxdPas95pm++T+dd9WXvbHNBaaMnubt1jA27jVO1usalESu07sUxpQTtwQaqyNtuARyQcg1yVHc66LcZJl+dfJv5EPHzZqdvun6VHqTrNHBeKOWG1vY04NmLPqKcHoGIilUKiPslz2zVye6BQKnAxzVLq5FK5wMUNmNie2y7naxBFdt4asW/4Ru7uC+75TxXD22QQVr03wcFl8IXcZxuCsf0qZ9D3MjpRqVnzLZHAS7hCVZec8U+WMxpFlcZFErCS3OPvIxBP41o6xbrFDZMCTvTNaqWiPLdGT52tkzPO4KD2r2f8AZHJPxNb/AK9h/wChV42/CYx3r2P9knj4oMB/z7D/ANCpVPgZhDdHQLcFQi43NJ8xx2zVuKFf9dPnA6L61k+GLyKXRbZpFPnovlyZ/vLwanu9TC53Kx7DHauLmS6ktpmkbhZ3U8BhwPpVe/jDxkY5rCu9WjtpopFY8da07DVLe9iXqhf7oPeub6xHmtc1g1YwtUhDI6FevQ1c+Fniq68EeLItQRi1rIRHdJnhlPerupWgeJmArmLy3AY/KcdxWzaZpdH3Lp15Z6lpcV5ayLNZ3CB0I6jNOt3+zzfY5/mjYfIx6H2rwL9nLx01tnwzqMpMRb/Ry3p6V75NGtzCId3ysd0T55BrN2Hzpao8z8e6RJ4X1b+3rNCbCZv9LRRxGfX6UsVxFcW6zQsGRxkEHNekGGLULOWwvY1kJUo6tyGFeI+JLPUPh7q/ltHLcaBO2Y5B8xgJ7H2rz61FXuj2MLjItKLZuzK2M9qz7qJpHA/gqxFfW99As1vMskbDIKnrTpJIvL6iuZnd7VdzJ1N1EaxBfmyFz7Gvlj4/eF9W0Lxk9/eM09rfYeCb0H9019UeX514m4fKDnHqa0vG3w8s/G/w+vdKukUXZUvayHqjgcV24ZJas8zHYhT91M+EtHuriznWeGRo5I2BDA4INe9eAvFUXjSCLSri5a11ZU/1gOBJivB9RsbrSdTudNvo2jureQxSKR3Bq74f1S60fV7XUrRyJ7dwy8cfSu2VpHmcyWh9N3mgx2WmhZrme4lfKqzt39a5zwlfzWOr3Ol3cxkkVsqxGMj6VpeEfHVn42nk8yMW9xbxDEZOAx9qTVdCYal/bmCq7CGAGee1cuIipQ0OzBVrVNzu9OfdGvNa0Q3J0rlfDF01xbIcNn3BrrbCN2X7p/KvM5GfRRqq25RvrYspbuORU1veNPbwoc71ODV64SNV/esFwM81x2t+ItE0eXzJ75Qc8hASaulzxbsjjxXJNasq/Gv7LN4Nk0+6m2JPKu7B6gEGvG/BFjBZ3bMsKmFmwpYZ4rq/iX430vWrCOxsrWSeQtkSspwtcbYXVwhAUOADwApr0adOU43eh405xi7LU3bC1W18XXSABYZ0DKR2Nd94curkXq2fkySjA2sq5Fb/AMKPhfHf6TBr2tNMzy/NHEB/D716zY6Lp+mxkQW0MSoOWwM4rmqNR0Z10nfrY5HTrG++ytIYSoCE5PpXjOqSm0+J9pcOA5VJT7fdPFev+MPiFY6bFNBbw7xgoTXh/itbrVNTj1DTlbMEJlcDrt7/AKE125fNKrc+mw+BlSwkpz67amDdNnU9QaEEW7vvwexPJrPl+/k9DWne3yT6aBDHsTI2kDkj3rOJUjOM57Yr7XB1IqGrPicwknVvcz7nHJ9DzXpfw18Iq1imoXjiHzjyT95U9vc1mfDDwqniDXo5rz5bGA7n3dGx0Feg+OvHOm6Kz6PotjbXErARq4X/AFZ96wxleEVuepk8IQvJq7Mrx34oYxDwzpCxi2Me1twy2PeuDj0sQXVnbp13bjithNEuILKHWr5iLya4ZXQ9WGT8w9qi1aeCwZ9QcHMRxGgH3jXx+Lruc9Xofq+T1MF9W+sJrzKvjjXDpWnixs2zdTL1HVRXl1tp011qayT5Ys2TnvXWCCbUbuS9u1bzJTnGPuirNjY7dUQBOnbFcia7k4iMMfNSc1yrzHJbiG2jto1xvkAI9q6zXrv7NbW1qvBCgHFY86iPULZmX5VbJAFQ6nfLdaoSxIG8ACpTPXhWpU0kpL7zvWm/0aNVOXIGR6VegXau0DJrEsSqs08rYVQBzWp/alutiZ0YbFU5NaRku5cq9NrSS+8uXE6ww56seMUWUcezezZLdTXMwX73R89mO1+VHpV2wvMZjdvlFV7RdxOVJR0mr+pvhoFOEUGm3E7GMiMVlLqNtJJ5Ub/NVwSbYivc8VSkn1Muemvec195Ssbh4bt5JpG2+vpT7bxVp/8AaD2jXAeQH7uKwPEFxeWt0sdr82T849qp3kdvE4uBGiynlnA5Fe5gMJTlHnmz4DiPiiVOs6VCzsdfd63FIS/ljcv3TWNf67fTsVZhsHIFc1capGFO6Xp0rG1HxMlohlc/JnrivTUMPT7HxeJzbE4tWnI6HVfHF9p3kRTMWgaQBs9a7CxlivYo7q3UyDbvx6cV4n4k1OLVbGFox828MMCvQPAOt/ZZoITIdjoEb8a5sTSpSV4s87n5ep00ts8u4iPBY/MB6VbtdBuAIWXDJKcDceh963/7JniWOVEPzfMPcUyWO5Z2aT5eei8CvHlOLe5amu5Ba6MtheRu8McxJ+YMcqc8YFWx9ntb5l/s5GCZIB6D6VPplneXUbpEryFfuKBV17DUYRturKRcjqR3qbxvuVzpLcyY2+0XAkji8gL1VT1rnPiXeCG2gtY8s5O8rXpOj6fbGFpJ02tHlj74rx/xvfC+8QXFwgwgJRBjoBxXJi6iUdGfT8NUYVMSpSeiOWuW2gPJyTWnbgC1V+5FZWoK2znkk+la0ZxbRL/s15L2P0f21Pm0kvvGHr7U2RucCpG+7/8AWqFu/NRc6FVh/MvvI5PrToRk5zUDEs+MGp4vlFBXtqf8y+8e7ACmqMmmlwzY61L90e1MXt6f8y+8ZI2xetU3k3EkGku5/m2jNQR53cZwapETxFP+ZfeN1V9sUf0zVTSPnuZ7l+i9Cak11j5QVc5zgcVHcN9m01Y1B3NycDvWikjhqVoOWkl9422VrrUPM/gTpW1cOsNvjpVPSrfyYAzZyRk0y4d7i4C5JUe1Q2rmlOrSiviX3m14KsG1DXbS3AzvlBP0r6S0948CxuAfKcbQD2+leN/BmxRtSuNQk4ECEJ/vHpXrVqGvreUqf9IiHymu/DaH5NxvjlUxKpxd0jJ8W2M2mlHLboFfK+xqu86y3AllPk6esY+1ADhwa3dQkOq6DPEynzrdcc96ydJjhldo7iZFtmtyHR+jHtXfK0keDw1i1RxaT2KssKu62sy+RZxHNnjguprl9XsP7VutQXUJPsMJTdFCowzEd66ibzLi0Wa5dXvbQ5s4k6FKqalcRy6jY69NaCe5ZxbmDsB6/rXLddz9R9pBLdHLf2v4j0pIJtJjMthNCYz9pPpWta/Ey2X+z2k0FrmUoYnaM8A+lXda0+Wewu49WuVt0tJBLDbx9dvWsQ6dLPpt7b2UKWdvDi4jkcfMR3x+VHOkZN03rzfiXbjx/brHaJa6GolhkO4yPwmazdP1G7msL4pi5uJZW+VD0GOgrm7iDT/thYPNOgcSbRn943fPtXSWEd3HC7JHFpsEFwrFv4irYquddzOShPRtfeYup6XJHFZymwQmaNgoLZIYEnms23t2klmjQKbsnKOPux4HSuwv7W1ms7xLeW5maCYOZR0CnGcVgWtqkkU0RY21qc7XP3nbrUXR0qcFpdF3wntktC8uYri3J8n0nf0rkPiRDL5TJc/IpYOP9/PK12nhaRlgk/tGH92rbbdgOVk7f0rjfiuzQxCO8bdN5gJx03//AKqTatYidSCktUXvg3pJu9SknZchEwPrivYbaxDgK6A/LgmuQ+B1qn9gifHzM+Cfwr023tgRIo/Ou/DJch8vmtZTrvUu/D2wjtZ52RAAfSuzRchieeea5nwpNHA7xuwU+9dRbMrKSGGC3rXUmrbnk1GujKzOtsstxKyhI1JJNOtHt9X0db2OPMb5x+BxXIfEvWUW1/si1bMjn94y9hVPwbqGqWdqltDL+7T+BuhpSae5N0upb8SeFZIZTqGnrkY+ePH8qyrLk8ghh1B6iu+tdeR1CXsG1jwSOlUNZ0W0vEa6011Eo5IHevOr0EtYnfQxiWkmYtugI6celeUfFnwpNaXTazaxs1vJ/rMDoa9a0zdNcC324lBwwPat3UbH7bpUumtapJCyYy3rXI8N7WLuetgM2WBrxlF7nyMFyO31ppOBmvRPEXwv161vZPscAkiYkqAegqTQfhHrV9Kn9oEW8Oeeea81YSonyn6N/rBgFT9o6iPO7S3u9RuFs7GF5ZHOMKM19C/CD4S2ulQRalr0Sy3TfMsbDha6r4feCvD3hdN0MSST45kcA8120DNPJn+EdOa9nBYOFPWR8HnnE8sUnSouyPLP2lljtfAIjhjVAXAAUYr5wsj+4T6V9D/tVyeX4StoR1MlfO9jxAuc5x6VwZi17TTY+l4SqxWEvKSv6lyHk1f0yVEvGRpHXjcCtUYOverdgk39pI0ZQAoQd1ceHspnvZrVpyw7tJfedf50L253ahNnyPfqv/66kSa3Ex/4mE4AmR+/Q/8A6qj0xrp0jUWsDbg65PvirBF75bN9hgy0KsOnYmu9yR8aqkLfEh9nJZo8CHUZziR4z17gVLbSWbiBTqFx88Mkfft/+ukYXiTswsLf5blGzx3/AP1VctFv4zCPsFt8lyVycd8UXRLqw7orRNYTRoPt11l7Rl78kZqQtYurKt/dAy2ee/8ADmprIair2v8AodqNsjx9u9OtBqTfZl+yWpyskZ6U00S6kLbol1iOyfQIZJJZp4LlQoPOd/amWhlXT7VbrFmkUhjPl9TkcVoaUbubR7WOe3g+RmHlDuM9R9KyraOGGeeGJmnnE6uokOVAzT5kYQqws1cda/Y2CCOK5uG2yKCSRkjJq3p8jCwkMyrdSy4EZP8AAP7pNRf6d5oFxNBAgnI2p1IIFWbO1s3shpMczW8k0hlXn5uD/wDWo5kVOpDTVGcgvQkixWdvGox97HXdUEkN7gl7q2jyTkYomWyWaSN7q5kKFl4z6VGxs9vy2U8pzwSevFQ2aqrDTVFHXUhGm+XdXqzIfvIBweK8nv7eK31Z4otoT7yhegFeuarA91p80a6esKbfvHqOK8dlYtrMqkYCDFZ1PhPWyzEQVZLmRq2nMQqxLzbSf7pqrZH5SMd6tyf8e8vsprhejPr3Xp2+JfeYMGfsKr6uc1dB+XnsKp23+oj4P3ienvVh22qevPtTumZRrU0viX3kkp+SP60XLDdn2qOVsiMelLHHLdTrBCjO7naAB3p8pNTFUlHm5lb1JNHsLrVL+KytULyyNgYr6Q8GeBIfDeioUwbxwDI3ofSsn4UeBT4fsl1G+hU3cq5G7+Gu7a7miBGdy+hPNexgqEUryPzLiLPvrE/Z0paIyoTJ9saGY4xySelZ+teKdpNnpHLjh5ewqr461B5LdIbVjFNIcN64rG06FIYwF5PcnvWtavyuyPBw1KFTVsf9ilumMt3M8rnk7jxTrCxhNrloos5P3ORV2LOOOmKTTxi1A2xL8x4jPFcjqNpu56XLTTVmUZdKt2GQgU+q8Gt/wTrl5pV/Hpt9I0tnMdqMTytUjUV8o8jzBwyfMMetVTrWZOJp0pQ3R6tOxjiZVP3ulfHf7Vt+sXxDs1Q42R4b3r6p0/V4ptGt7qZwMRc+5r4n/aLvn1LxrJdfMV3EA4r2cNJcydz5qrbVXMWZI5lzuHPNZ9zpyMfuj61JojJdWgJYiRexFLqV5FZoQzF5OygV7blBrVnClZ6MzLqzhggJ28msG8jRMMGwc9K0ry4u7oFpAVXsMVi3itvGVb8q4as49Dqh6lyBmkhliJ4xuFT27boPpRoJjRLhpFJ/dHGRUVq+IyMHr6VlCSXU1rJOCfUVRySaic5Jp8jcHr+VQrkno35VTkn1Mm0XIOMAda7/AOH8xOmXsZ5+Q8fhXnsX3gwBB+ldp4DmMcd2vPMZ7e1KclpqerktVQxDu+jOalG1bhQfl3n+dausybrHTuekdZlsFku7mJ9xBY9qs3Exkt443QjyuFOKuy0dzmniFBVIX3YjfcGTivWP2R7nf8XWgXoLUZP/AAKvIFk3SDKtjPTFeu/smW/kfGh2UHZJaBhx0+YVNWScXqctKzPW0srNM7LSBckk4jA5pfsdp/z6wf8AfAqaivz/AJ5dz4/ml3Kp03TW+9p9qfrEKUafYLjbZW4x0xGOKs0UuZ9w55dyL7Pb4x5EWP8AdFMaxsWPzWdufrGKsUU+eXcOeXchgtLS3lWWC1hikX7rogBH0NaQ1TU1AC6jdgDoBKeKp0Uc8u4c8u5c/tXVN27+0rvd6+cc1HdX17dQtDdXc88TdUkkLA/gar0UuaXcOeXcS3VbeMR26iFB0VBgU8yP/fb86bRRzMftJ9xwkcHIdgfY1YXUdQUYW+uVHoJDVWijmfcXPLuUbvRtHvLl7m80qxuJ5Dl5JYFZmPuT1qIeHvD4/wCYHpv/AIDL/hWnRT55dw55dyjDpGk2pMlrpdnC+ODHCqn8xVyHP2cR4wpHKZyKWTmNhjPHSmwjESjbt46Z6VfPLk36minJQ36kkTGIfuiU/wB3iplvLxfu3U4+jmoKKjnl3F7ap/M/vJZbieUYlmkkH+02aoyadp8jbpLG2dvVogas0Uc8u4vbVP5n95VGmaaOmn2o/wC2QpwsLFfu2VuPpGKsUU/aT7sXtJ92XItU1OGJYYtQuo41GFRZSAB6YpjahfspVr24YHqDIearUVLlJ9Q9rP8AmZFLa20v+tt4n/3kBojtraMkx28SErtO1AMj0+lS0Uc0u5X1ira3M/vZU/szTdu3+zrTHp5QpP7K0v8A6Btp/wB+RVyiq9pPuyHOT6jLeGG2i8q3iSFP7qLgVC2n6e0jSNY2xdjlmMYyTVmil7SfcaqTXVkcsEEu3zYY32/d3LnH0qOWwsZcebZW8mOm6MGrFFLmfcpV6qVlJ29WVv7P0/8A58bb/v2KBp+nhtwsbYH18sVZoo5n3GsRVW0397Kx0+wY5axtifeMU3+y9M3bv7OtM+vlCrdFHM+4fWa387+9kJtbUrtNtCR6bBSfYrPyzH9kg2HquwYqeijmfcPrNb+d/eyBbKzUBVtIAB0AQUv2S0/59Yf++BU1FHM+4fWa387+9kC2VmrbltIAfURipPJh/wCeSf8AfNPoo5n3D6zW/nf3sha1tWbc1tCW9SgzTWsbFhhrO3I94xViin7Sfczc5PdlI6TpLddMsz/2xWmSaHokibJNHsHX0aBSP5VoUUe0n3Dnl3M9dC0NQNujaeuOmLdf8Klj0vTIyDHp1ohHQiICrdFHtJdw55dyTz59gTzpNo6DdwKYWJ6kmkopc0u4c8u5NBdXNucwXEsR/wBhiKkl1HUJR+9vrl/96QmqtFHPLuHPLuS/aLjBHnyYPX5jVNrKyYktaQEnqTGKnoo5n3KVWpHaT+8rHT9PPWxtj/2zFL9hsf8Anzt/+/YqxRSuyvrFX+Z/eyv9hsf+fO3/AO/Yo+wWP/Plb/8AfsVYoouw+s1v5397K39n6f8A8+Nt/wB+xS/YLH/nyt/+/YqxRRdh9Zrfzv72Vv7P0/8A58bb/v2KX7BY/wDPlb/9+xViii7D6zW/nf3sq/2bpv8A0D7X/v0KP7N07/oH2v8A36FWqKLsPrFX+d/eyo2l6Y33tOtD9YhSNpWlt97TbQ/WEVcoouxe3q/zP72Vv7O0/GPsNtj08sUg03TQcjT7Uf8AbIVaoouw+sVf5n97G28UdspW3jSEHqEGM1PHcXEZLRzyIT1IYioqKfM+5Epyk7tkoubgbsTyDd1+Y81Gx3Da3I9DSUU+eXcSbWqBPkdXT5WUbVYdQPSgcEMOCOhoopcz7l+2qfzP7wl/eyGSUb3IwWbkkUP86bH+ZcbcHkY9KKKOZ9w9rU/mf3kK2lop+W1hH0QU+SKKQESRI4PXcM5p9FHM+4e1qfzP7wjAjRkjARXGGA4DfWomtrZwA1vEwHTKjipaKOZ9w9tU/mf3jBFEF2iJAM5xjv61DdafYXR/0qxtpznP7yMN/OrNFHM+4e2qfzP7xLREtI/KtEW3j/uxjaPyFTi5uR0uJR/wI1DRRzS7kucn1JRc3AORcS5/3jUg1C/UYF7cAegkNVqKfPLuHPLuOeR3cu7szHqScmnpcTocpNIv0YioqKOeXcOeXcn+2Xn/AD9T/wDfZpUvr6M5jvLhD6iQiq9FHPLuHPLuTrd3ayeat1MJP7wc5qQapqY6ahdD/tqaqUUueXcOeXctnU9S/wCghdf9/TSHUtRPW/uf+/pqrRRzPuP2k+7LX9o6h/z/AFz/AN/DT11bVV+7qd4PpM1UqKfPLuLml3JNRmm1JAmoyveKOgnbeB+dUxYWIHFlbj/tmKsUUm2y416sdpP7yAWdn/z6Qf8AfsUotLQHItYQfXYKmopXG8RWf2397ERETGxFXHTA6Uv+GPwoop3ZPtan8z+8UnOc9+tLvb+8euevf1ptFF2Htan8z+8Xc3949c9e/rQGYYwxGDkc9DSUUXYe1qfzP7x6SSIQUkZSOmDjFNBwxYcMep9aSijmYvaz/mf3gfmbcwyc5yfX1p25vNEu4+YBgNnkfjTaKLsftZ/zP7w7k9z196cJHx99vzptFF2Htan8z+8VmZgVZiwPUE1T/szTdxb+z7Xcep8oZNW6KLsFWqL7T+8rDT7AdLK2H/bMU77FZYx9jt/+/Yqeilcr6zW/nf3sqjTdOHSwtf8Av0KDp2nn/lxtv+/Qq1RQH1mt/O/vZV/s7T/+fC2/79CnxWVlDIJYbOCORejLGARU9FF2H1it/O/vZZOoX7DBvrkj/roaaby7PW6mP1c1BRT5pdzPnl3HSyPKwaR2cjoWOaQMw6MR+NJRRzPuP2k+4/zJMf6xvzqK1eRYdqttGTwh4p1R2wxF91RyeF6Vab5GWqk+R6k/my/89H/OgySEcyMR9aZRUXZHtJ92SCecRiMTSBB0XdxWdc6TpN02650yzmPrJCrfzq7RRzS7i55dzOj0HQ4/9Xo2nr9LdR/Skbw/oLNubRNOLept1z/KtKin7SfcOZ9zNOgaCRg6Lpx/7d1/wpp8OeHT10HTD9bZf8K1KKPaS7hzy7mYPDvh9c7dC00Z64tl/wAKP+Ed8Pf9ALTP/AZf8K06KOeXcOeXczP+Ed8Pf9AHTP8AwGX/AApP+Ec8Pf8AQB0z/wABl/wrUoo55dw5pdzM/wCEd8P/APQD03/wGX/CpItE0WLPl6RYJnrtgUZ/Sr9FHPLuNVJLZmcNA0FW3LounA+ot1/woOg6Eeui6ef+3df8K0aKPaT7i5pdzN/4R/Qc/wDIE07/AMBl/wAK6DwBpunWfiyyks7C1t5GbaWiiCkj0yO1Ua2PBn/I0WP/AF0rbDTl7aGvVfmbYaUvbQ16r8zHooornOcKKKKACiiigAooooAKKKKACiiigAooooAKKKKAEk/1bcZ46etNhGIlG3bx0znFLL/qnzyMGkt8eSmBgY6Zq/8Al38zT/l38x9FFFQZ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R24xFjaq89F6VIehqGyYNACqhRk8CtEn7Nv0/U0Sfs2/T9SaiiiszMKKKKACiiigAooooAKKKKACiiigAooooAKKKKACtjwZ/wAjRY/9dKx62PBn/I0WP/XStsN/Gh6r8zfDfxoeq/M/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383" b="1137"/>
          <a:stretch/>
        </p:blipFill>
        <p:spPr>
          <a:xfrm>
            <a:off x="0" y="-28115"/>
            <a:ext cx="12176911" cy="316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Comic Sans MS" panose="030F0702030302020204" pitchFamily="66" charset="0"/>
              </a:rPr>
              <a:t>Introductions</a:t>
            </a:r>
            <a:endParaRPr lang="en-US" sz="44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7858" y="2410600"/>
            <a:ext cx="43818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Our class are also taught by some others teachers.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 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Miss Hernandez - Music/Big Band</a:t>
            </a:r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Mr Sidhu - PE</a:t>
            </a:r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862" y="2410600"/>
            <a:ext cx="4898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Most of the curriculum is taught by Mr Jackson. Mrs </a:t>
            </a:r>
            <a:r>
              <a:rPr lang="en-GB" sz="2400" dirty="0" err="1" smtClean="0">
                <a:latin typeface="Comic Sans MS" panose="030F0702030302020204" pitchFamily="66" charset="0"/>
              </a:rPr>
              <a:t>Oddie</a:t>
            </a:r>
            <a:r>
              <a:rPr lang="en-GB" sz="2400" dirty="0" smtClean="0">
                <a:latin typeface="Comic Sans MS" panose="030F0702030302020204" pitchFamily="66" charset="0"/>
              </a:rPr>
              <a:t> is with our class throughout the week.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Comic Sans MS" panose="030F0702030302020204" pitchFamily="66" charset="0"/>
              </a:rPr>
              <a:t>Timetable </a:t>
            </a:r>
            <a:endParaRPr lang="en-US" sz="4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47" y="1526121"/>
            <a:ext cx="7996335" cy="517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6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Comic Sans MS" panose="030F0702030302020204" pitchFamily="66" charset="0"/>
              </a:rPr>
              <a:t>Our Curriculum</a:t>
            </a:r>
            <a:endParaRPr lang="en-US" sz="4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929"/>
          <a:stretch/>
        </p:blipFill>
        <p:spPr>
          <a:xfrm>
            <a:off x="1984295" y="1380157"/>
            <a:ext cx="3391269" cy="5403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225"/>
          <a:stretch/>
        </p:blipFill>
        <p:spPr>
          <a:xfrm>
            <a:off x="5522415" y="1380157"/>
            <a:ext cx="4132019" cy="181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0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smtClean="0">
                <a:latin typeface="Comic Sans MS" panose="030F0702030302020204" pitchFamily="66" charset="0"/>
              </a:rPr>
              <a:t>What should pupils bring to school daily?</a:t>
            </a:r>
            <a:endParaRPr lang="en-US" sz="4400" b="1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314700" y="1825624"/>
            <a:ext cx="7032458" cy="4778375"/>
          </a:xfrm>
        </p:spPr>
        <p:txBody>
          <a:bodyPr>
            <a:normAutofit/>
          </a:bodyPr>
          <a:lstStyle/>
          <a:p>
            <a:endParaRPr lang="en-GB" sz="1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8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60700" y="1726974"/>
            <a:ext cx="79883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0000"/>
                </a:solidFill>
                <a:latin typeface="Comic Sans MS" panose="030F0702030302020204" pitchFamily="66" charset="0"/>
              </a:rPr>
              <a:t>Students each have a home/school diary, which you </a:t>
            </a:r>
            <a:r>
              <a:rPr lang="en-GB" sz="2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have </a:t>
            </a:r>
            <a:r>
              <a:rPr lang="en-GB" sz="2200" dirty="0">
                <a:solidFill>
                  <a:srgbClr val="000000"/>
                </a:solidFill>
                <a:latin typeface="Comic Sans MS" panose="030F0702030302020204" pitchFamily="66" charset="0"/>
              </a:rPr>
              <a:t>been using so far. Anything you need us to know, pop in here!</a:t>
            </a:r>
            <a:endParaRPr lang="en-GB" sz="2200" dirty="0"/>
          </a:p>
        </p:txBody>
      </p:sp>
      <p:sp>
        <p:nvSpPr>
          <p:cNvPr id="4" name="Rectangle 3"/>
          <p:cNvSpPr/>
          <p:nvPr/>
        </p:nvSpPr>
        <p:spPr>
          <a:xfrm>
            <a:off x="3060700" y="2991226"/>
            <a:ext cx="84201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200" dirty="0">
                <a:solidFill>
                  <a:srgbClr val="000000"/>
                </a:solidFill>
                <a:latin typeface="Comic Sans MS" panose="030F0702030302020204" pitchFamily="66" charset="0"/>
              </a:rPr>
              <a:t>Reading </a:t>
            </a:r>
            <a:r>
              <a:rPr lang="en-GB" sz="2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books </a:t>
            </a:r>
            <a:r>
              <a:rPr lang="en-GB" sz="2200" dirty="0">
                <a:solidFill>
                  <a:srgbClr val="000000"/>
                </a:solidFill>
                <a:latin typeface="Comic Sans MS" panose="030F0702030302020204" pitchFamily="66" charset="0"/>
              </a:rPr>
              <a:t>are given in line with </a:t>
            </a:r>
            <a:r>
              <a:rPr lang="en-GB" sz="2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pupil assessments. We </a:t>
            </a:r>
            <a:r>
              <a:rPr lang="en-GB" sz="2200" dirty="0">
                <a:solidFill>
                  <a:srgbClr val="000000"/>
                </a:solidFill>
                <a:latin typeface="Comic Sans MS" panose="030F0702030302020204" pitchFamily="66" charset="0"/>
              </a:rPr>
              <a:t>aim to read with your child on a 1:1 basis once a week and sometimes more when we can. Please record in the reading record when you have read with your child at home.</a:t>
            </a:r>
            <a:r>
              <a:rPr lang="en-US" sz="2200" dirty="0">
                <a:solidFill>
                  <a:srgbClr val="000000"/>
                </a:solidFill>
                <a:latin typeface="Comic Sans MS" panose="030F0702030302020204" pitchFamily="66" charset="0"/>
              </a:rPr>
              <a:t>​</a:t>
            </a:r>
            <a:endParaRPr lang="en-US" sz="22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GB" sz="2200" dirty="0">
                <a:solidFill>
                  <a:srgbClr val="000000"/>
                </a:solidFill>
                <a:latin typeface="Comic Sans MS" panose="030F0702030302020204" pitchFamily="66" charset="0"/>
              </a:rPr>
              <a:t>​</a:t>
            </a:r>
            <a:endParaRPr lang="en-GB" sz="22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GB" sz="2200" dirty="0">
                <a:solidFill>
                  <a:srgbClr val="000000"/>
                </a:solidFill>
                <a:latin typeface="Comic Sans MS" panose="030F0702030302020204" pitchFamily="66" charset="0"/>
              </a:rPr>
              <a:t>Books will be changed as required. </a:t>
            </a:r>
            <a:endParaRPr lang="en-US" sz="2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0700" y="5307378"/>
            <a:ext cx="825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0000"/>
                </a:solidFill>
                <a:latin typeface="Comic Sans MS" panose="030F0702030302020204" pitchFamily="66" charset="0"/>
              </a:rPr>
              <a:t>Water bottles – most of our students are bringing them in. We do have cups </a:t>
            </a:r>
            <a:r>
              <a:rPr lang="en-GB" sz="2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in class for our </a:t>
            </a:r>
            <a:r>
              <a:rPr lang="en-GB" sz="2200" dirty="0">
                <a:solidFill>
                  <a:srgbClr val="000000"/>
                </a:solidFill>
                <a:latin typeface="Comic Sans MS" panose="030F0702030302020204" pitchFamily="66" charset="0"/>
              </a:rPr>
              <a:t>students too.</a:t>
            </a:r>
            <a:endParaRPr lang="en-GB" sz="2200" dirty="0"/>
          </a:p>
        </p:txBody>
      </p:sp>
      <p:pic>
        <p:nvPicPr>
          <p:cNvPr id="4100" name="Picture 4" descr="Image result for tap water anim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33" y="5114884"/>
            <a:ext cx="962025" cy="115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28" y="3469149"/>
            <a:ext cx="1266658" cy="89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ee the source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5"/>
          <a:stretch/>
        </p:blipFill>
        <p:spPr bwMode="auto">
          <a:xfrm>
            <a:off x="1026956" y="1725386"/>
            <a:ext cx="1065202" cy="104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29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Comic Sans MS" panose="030F0702030302020204" pitchFamily="66" charset="0"/>
              </a:rPr>
              <a:t>Homework and Spelling</a:t>
            </a:r>
            <a:endParaRPr lang="en-US" sz="4400" b="1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8001" y="1549400"/>
            <a:ext cx="11391900" cy="5079999"/>
          </a:xfrm>
        </p:spPr>
        <p:txBody>
          <a:bodyPr>
            <a:noAutofit/>
          </a:bodyPr>
          <a:lstStyle/>
          <a:p>
            <a:r>
              <a:rPr lang="en-GB" sz="22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Homework</a:t>
            </a:r>
          </a:p>
          <a:p>
            <a:r>
              <a:rPr lang="en-GB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 will give homework out each Friday and it will be due back the following Thursday. </a:t>
            </a:r>
          </a:p>
          <a:p>
            <a:r>
              <a:rPr lang="en-GB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This will be either related to work that we will be doing in class that week or spelling based.</a:t>
            </a:r>
          </a:p>
          <a:p>
            <a:r>
              <a:rPr lang="en-GB" sz="22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Spellings</a:t>
            </a:r>
          </a:p>
          <a:p>
            <a:r>
              <a:rPr lang="en-GB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 will give class a list of up to 10 words each to learn that week. We will do our test each Friday. </a:t>
            </a:r>
            <a:endParaRPr lang="en-GB" sz="2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32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Comic Sans MS" panose="030F0702030302020204" pitchFamily="66" charset="0"/>
              </a:rPr>
              <a:t>General information</a:t>
            </a:r>
            <a:endParaRPr lang="en-US" sz="4400" b="1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1" y="1825624"/>
            <a:ext cx="9508957" cy="4778375"/>
          </a:xfrm>
        </p:spPr>
        <p:txBody>
          <a:bodyPr>
            <a:normAutofit fontScale="92500"/>
          </a:bodyPr>
          <a:lstStyle/>
          <a:p>
            <a:r>
              <a:rPr lang="en-GB" sz="24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Lunches 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Hot dinners are taken down in the school hall. Anyone having packed lunch will join 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packed lunch club upstairs in th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 Food Technology room.</a:t>
            </a:r>
            <a:endParaRPr lang="en-GB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24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Clubs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This year we have a range of clubs including: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Art clubs, football club, games club, litter picking club and more!</a:t>
            </a:r>
          </a:p>
          <a:p>
            <a:endParaRPr lang="en-GB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8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80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Comic Sans MS" panose="030F0702030302020204" pitchFamily="66" charset="0"/>
              </a:rPr>
              <a:t>Evidence for Learning (EFL)</a:t>
            </a:r>
            <a:endParaRPr lang="en-US" sz="4400" b="1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1" y="1825625"/>
            <a:ext cx="10934699" cy="4351338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This is used to share evidence of some of the work/activities we do in class. 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Has everyone been able to access it?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20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Comic Sans MS" panose="030F0702030302020204" pitchFamily="66" charset="0"/>
              </a:rPr>
              <a:t>Any</a:t>
            </a:r>
            <a:r>
              <a:rPr lang="en-US" sz="4400" b="1" dirty="0">
                <a:latin typeface="Comic Sans MS" panose="030F0702030302020204" pitchFamily="66" charset="0"/>
              </a:rPr>
              <a:t> </a:t>
            </a:r>
            <a:r>
              <a:rPr lang="en-US" sz="4400" b="1" dirty="0" smtClean="0">
                <a:latin typeface="Comic Sans MS" panose="030F0702030302020204" pitchFamily="66" charset="0"/>
              </a:rPr>
              <a:t>Questions?</a:t>
            </a:r>
            <a:endParaRPr lang="en-US" sz="4400" b="1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4434" y="1698877"/>
            <a:ext cx="10749367" cy="4351338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Happy to answer any general questions!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If it is specific to your child then I am happy to chat to you individually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61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.potx" id="{43699C43-EC89-4A55-9A99-3FD944590577}" vid="{3C36ED3A-1C33-4ECB-8650-37D568EF45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1584528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2012-06-20T23:39:00+00:00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TP102923943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843282</LocLastLocAttemptVersionLookup>
    <IsSearchable xmlns="4873beb7-5857-4685-be1f-d57550cc96cc">true</IsSearchable>
    <TemplateTemplateType xmlns="4873beb7-5857-4685-be1f-d57550cc96cc">PowerPoint Template - Slideshow Launch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LocMarketGroupTiers2 xmlns="4873beb7-5857-4685-be1f-d57550cc96cc" xsi:nil="true"/>
    <APAuthor xmlns="4873beb7-5857-4685-be1f-d57550cc96cc">
      <UserInfo>
        <DisplayName>REDMOND\v-sa</DisplayName>
        <AccountId>2467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</documentManagement>
</p:properties>
</file>

<file path=customXml/itemProps1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EE7759-C66F-4EA4-9863-7EBA32518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70C04F-E7AC-41AB-9C6D-1B1BB88BFF7F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 2013</Template>
  <TotalTime>3797</TotalTime>
  <Words>269</Words>
  <Application>Microsoft Office PowerPoint</Application>
  <PresentationFormat>Widescreen</PresentationFormat>
  <Paragraphs>36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Segoe UI</vt:lpstr>
      <vt:lpstr>Segoe UI Light</vt:lpstr>
      <vt:lpstr>WelcomeDoc</vt:lpstr>
      <vt:lpstr>Welcome to Fox Class 20223-2024</vt:lpstr>
      <vt:lpstr>Introductions</vt:lpstr>
      <vt:lpstr>Timetable </vt:lpstr>
      <vt:lpstr>Our Curriculum</vt:lpstr>
      <vt:lpstr>What should pupils bring to school daily?</vt:lpstr>
      <vt:lpstr>Homework and Spelling</vt:lpstr>
      <vt:lpstr>General information</vt:lpstr>
      <vt:lpstr>Evidence for Learning (EFL)</vt:lpstr>
      <vt:lpstr>Any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Deer Class 2022-2023</dc:title>
  <dc:creator>Olly Jackson</dc:creator>
  <cp:keywords/>
  <cp:lastModifiedBy>Olly Jackson</cp:lastModifiedBy>
  <cp:revision>17</cp:revision>
  <dcterms:created xsi:type="dcterms:W3CDTF">2022-09-20T14:23:41Z</dcterms:created>
  <dcterms:modified xsi:type="dcterms:W3CDTF">2023-10-10T07:47:53Z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_TemplateID">
    <vt:lpwstr>TC029239449991</vt:lpwstr>
  </property>
  <property fmtid="{D5CDD505-2E9C-101B-9397-08002B2CF9AE}" pid="4" name="ContentTypeId">
    <vt:lpwstr>0x0101006EDDDB5EE6D98C44930B742096920B300400F5B6D36B3EF94B4E9A635CDF2A18F5B8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</Properties>
</file>