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379490-46A8-4135-B1ED-CEF17A06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F5EA6-6CE8-4B69-ACBA-2823C7A18155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528109-E7D4-44FE-9A60-77D8C9DD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439993-4048-4D4F-9EF3-BB4AFC453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9A957-E437-4517-9A5F-6A7A2EEDB1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6426896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9065CF-943A-493A-BD90-3BEBC0B78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B4A7-9DE7-4A83-9B8C-BD9DA84DAD93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791335-2BC6-4C3B-95EA-C7E7399D8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679D1D-5928-435E-872E-B0CACBA99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75E04-4277-4081-B507-59A47E6A4A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8337698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26309C-0A03-4397-9C8E-5B5D6E7E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3CE6-1CC8-4B07-9A92-A2D2E20D0E70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37E789-F814-489A-B4D8-65FDC850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997E2B-D71C-43E7-9B6D-2B139E19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26FD2-F076-46AC-82CD-D31C171E8E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8638425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BC27CB-652D-4C74-8E4F-B43855A72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310E0-6EA1-43B7-B707-1E3115BC9901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5F5AA4-C255-4C2B-9D44-D5910B05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7F4D78-E9B2-4B27-A13E-162F287F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C9F6C-8786-4C39-AFE3-EA759BD792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2779390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5FABDE-8C42-45EC-A1F8-51AE1CFA2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C2EE2-C379-49CF-BED8-E54129079276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7073A4-8379-49BE-9DE5-3C216E30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554A93-D964-40A9-8840-138CF61C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4A2B1-1579-4372-8048-3C35AA1452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0511356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80F3A1F-A699-4711-8784-CF050D2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68A3-5C77-468D-8371-7CF7D7F537F3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6E03398-7D1D-4BA3-AD8F-E4698D70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EE1390C-6B55-4B39-8173-17D2B48B6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A2377-5C44-4476-9F7E-7CA766CF99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7133438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E79CBDBF-32B6-4A68-B67E-39C3338ED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D16FB-6D56-48B5-BC5F-ADF6ADE9D78E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353182D-CA25-443A-AA73-C62983B2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9497BC3-DADA-4636-A32C-215C03247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E26E6-FB7A-4D0E-A51E-AD6B8E75EE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2982049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AD4B3439-0AEC-4697-8A42-BEE8B8774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3A884-1C5A-4408-A8AB-06109773228B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991E716D-DA9B-40ED-B75B-CCE5EC0A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AC0A6ED6-C403-4ED6-9B22-B424D9DD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3EADB-A589-4F40-9D30-4B2F9810F9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1183680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4B20DDA-ACC4-43C4-B426-5FFAE8488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52AF-AD3D-434B-8E51-00291B31A871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9EB042F0-B1FA-4483-B66D-BB4341380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2E5ADF8-70C7-4E72-B1D7-FE6FE203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E5ADC-1F90-4FD1-9912-2999F40F33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864896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88C0408-E484-42D5-BE05-0AC68BF59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7FC0E-F971-4444-B370-68D76CA35F19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452A9F2-33DA-4888-82B7-0223B6E5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54EA292-CB5C-407C-84F9-4DB4B03D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C499-CAF5-42DD-9ED0-B0E8BD7AC2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900051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FAE395B-D12A-48CE-A492-578A0C98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09BD9-97E5-4E3C-A2E4-40DF46234E83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3EC32E7-0A44-413F-B5B9-72D2DA58B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B9CD42B-63E9-429E-A18F-DA5975CD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FC47-54DD-4C26-9462-962B3A1B29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162956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2192A9D0-163B-44AB-A9D9-1E972F6070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8BB870F-AC71-48A5-863E-68F9FC1A7E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96BE9A-4D67-4361-B376-75461AA62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CB036A-5992-4331-9B97-5D9EBF2C7284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18EE32-E996-44F0-B227-264230579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1774E1-47DA-4C79-97E8-853FA6323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15D2FD5-2F90-4299-B88C-6BFDAF32E9D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76072A-6368-40E1-8128-E1E44E48F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650" y="2708275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7200" dirty="0">
                <a:solidFill>
                  <a:schemeClr val="accent6">
                    <a:lumMod val="75000"/>
                  </a:schemeClr>
                </a:solidFill>
              </a:rPr>
              <a:t>Adding Fractions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A462053E-65E9-4073-9C24-9EB2CB6338D8}"/>
              </a:ext>
            </a:extLst>
          </p:cNvPr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697F2E-EE82-4E15-9B0F-905FB8CF1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2636838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Adding Fractions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52BDCCC2-EC48-40DB-8B50-396859D051D9}"/>
              </a:ext>
            </a:extLst>
          </p:cNvPr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6F4EB9-2CD2-4032-87F6-DB81BE254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Adding Fractions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9C58AF7D-9790-441F-A40B-6E3D195D7543}"/>
              </a:ext>
            </a:extLst>
          </p:cNvPr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C835DF0-623F-4024-8F80-A6C7ECE08E3F}"/>
              </a:ext>
            </a:extLst>
          </p:cNvPr>
          <p:cNvSpPr txBox="1"/>
          <p:nvPr/>
        </p:nvSpPr>
        <p:spPr>
          <a:xfrm>
            <a:off x="900113" y="2133600"/>
            <a:ext cx="7416800" cy="2584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There are 3 Simple Steps to add fractions: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Step 1: Make sure the bottom numbers (the denominators) are the same.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Step 2: Add the top numbers (the numerators), put the answer over the denominator.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Step 3: Simplify the fraction (if needed).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AB8FD7-ADD8-47B2-8FB2-26508A624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Adding Fractions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81FC297B-BA89-433D-847E-42639E549CFB}"/>
              </a:ext>
            </a:extLst>
          </p:cNvPr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D193782-0BCD-41E6-9C33-1AB1556DBCE3}"/>
              </a:ext>
            </a:extLst>
          </p:cNvPr>
          <p:cNvSpPr txBox="1"/>
          <p:nvPr/>
        </p:nvSpPr>
        <p:spPr>
          <a:xfrm>
            <a:off x="755650" y="2205038"/>
            <a:ext cx="7704138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Step 1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. The bottom numbers (the denominators) are already the same. Go straight to step 2.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Step 2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. Add the top numbers and put the answer over the same denominator: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Step 3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. Simplify the fraction: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pic>
        <p:nvPicPr>
          <p:cNvPr id="4101" name="Picture 2">
            <a:extLst>
              <a:ext uri="{FF2B5EF4-FFF2-40B4-BE49-F238E27FC236}">
                <a16:creationId xmlns:a16="http://schemas.microsoft.com/office/drawing/2014/main" xmlns="" id="{D47F3621-211F-4596-9AF4-424273821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700213"/>
            <a:ext cx="609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3">
            <a:extLst>
              <a:ext uri="{FF2B5EF4-FFF2-40B4-BE49-F238E27FC236}">
                <a16:creationId xmlns:a16="http://schemas.microsoft.com/office/drawing/2014/main" xmlns="" id="{ABBB77FD-4564-4426-A112-2F2C7E23B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789363"/>
            <a:ext cx="1819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">
            <a:extLst>
              <a:ext uri="{FF2B5EF4-FFF2-40B4-BE49-F238E27FC236}">
                <a16:creationId xmlns:a16="http://schemas.microsoft.com/office/drawing/2014/main" xmlns="" id="{8CADECA5-A837-47E9-BED6-86CD70F22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868863"/>
            <a:ext cx="8382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6C8A84-ED57-4916-9D3F-695096EA6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Adding Fractions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821B3A41-114B-4ADB-8921-280698E998BC}"/>
              </a:ext>
            </a:extLst>
          </p:cNvPr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124" name="Picture 2">
            <a:extLst>
              <a:ext uri="{FF2B5EF4-FFF2-40B4-BE49-F238E27FC236}">
                <a16:creationId xmlns:a16="http://schemas.microsoft.com/office/drawing/2014/main" xmlns="" id="{52EF4637-21EC-409C-813C-063BC846A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2514600"/>
            <a:ext cx="7239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98697D-A273-4B70-9AD7-5E10DC937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Adding Fractions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30C54578-6271-4C79-86D1-D7886E9A9CE7}"/>
              </a:ext>
            </a:extLst>
          </p:cNvPr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xmlns="" id="{0D96A00C-A16B-42AB-8226-C819A4950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73238"/>
            <a:ext cx="68770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26C22-1E9F-4694-ACDB-9A3356B82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Adding Fractions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06060C35-1080-4367-8BF6-B1A15D9DE445}"/>
              </a:ext>
            </a:extLst>
          </p:cNvPr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172" name="Picture 2">
            <a:extLst>
              <a:ext uri="{FF2B5EF4-FFF2-40B4-BE49-F238E27FC236}">
                <a16:creationId xmlns:a16="http://schemas.microsoft.com/office/drawing/2014/main" xmlns="" id="{2FA84543-84F5-42B9-A7C0-D2595CB6D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919288"/>
            <a:ext cx="709612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36A9F-DC11-4B5D-B20E-4756B9282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Adding Fractions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4DF719F7-BD14-4DF7-9133-AC031F73732B}"/>
              </a:ext>
            </a:extLst>
          </p:cNvPr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xmlns="" id="{30289101-4A09-4973-ABAF-EAC21FB99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133600"/>
            <a:ext cx="63912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96DE7-A016-4128-866C-7D4EABC28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Adding Fractions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7C349317-2394-41D6-81E6-2ECCD5C18017}"/>
              </a:ext>
            </a:extLst>
          </p:cNvPr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xmlns="" id="{AD4455F7-433D-48EB-AA46-6A2691380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62293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26364A-8426-44B4-9762-185B1465F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Adding Fractions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050F8BE3-6536-446D-AC7A-46CF07B71917}"/>
              </a:ext>
            </a:extLst>
          </p:cNvPr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244" name="Picture 2">
            <a:extLst>
              <a:ext uri="{FF2B5EF4-FFF2-40B4-BE49-F238E27FC236}">
                <a16:creationId xmlns:a16="http://schemas.microsoft.com/office/drawing/2014/main" xmlns="" id="{B6C621E0-144B-4B44-B97C-37C6816C7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989138"/>
            <a:ext cx="657225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117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Adding Fractions</vt:lpstr>
      <vt:lpstr>Adding Fractions</vt:lpstr>
      <vt:lpstr>Adding Fractions</vt:lpstr>
      <vt:lpstr>Adding Fractions</vt:lpstr>
      <vt:lpstr>Adding Fractions</vt:lpstr>
      <vt:lpstr>Adding Fractions</vt:lpstr>
      <vt:lpstr>Adding Fractions</vt:lpstr>
      <vt:lpstr>Adding Fractions</vt:lpstr>
      <vt:lpstr>Adding Fractions</vt:lpstr>
      <vt:lpstr>Adding Fractions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Fractions</dc:title>
  <dc:creator>login</dc:creator>
  <cp:lastModifiedBy>Teacher</cp:lastModifiedBy>
  <cp:revision>14</cp:revision>
  <dcterms:created xsi:type="dcterms:W3CDTF">2013-04-17T08:02:07Z</dcterms:created>
  <dcterms:modified xsi:type="dcterms:W3CDTF">2019-01-18T16:06:45Z</dcterms:modified>
</cp:coreProperties>
</file>