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7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r="1223"/>
          <a:stretch/>
        </p:blipFill>
        <p:spPr>
          <a:xfrm>
            <a:off x="448733" y="431799"/>
            <a:ext cx="8246534" cy="5977467"/>
          </a:xfrm>
          <a:prstGeom prst="roundRect">
            <a:avLst>
              <a:gd name="adj" fmla="val 2503"/>
            </a:avLst>
          </a:prstGeom>
          <a:ln w="38100"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06" y="2199992"/>
            <a:ext cx="1675625" cy="3607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3365" y="1575304"/>
            <a:ext cx="1452980" cy="2969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8938">
            <a:off x="4253542" y="1082099"/>
            <a:ext cx="2869546" cy="24253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8233" y="1247830"/>
            <a:ext cx="1800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How do you think you would feel if someone stole something of yours?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36307">
            <a:off x="586276" y="2449620"/>
            <a:ext cx="2215060" cy="20150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80051" y="2906584"/>
            <a:ext cx="1269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Is it good or </a:t>
            </a:r>
          </a:p>
          <a:p>
            <a:pPr algn="ctr"/>
            <a:r>
              <a:rPr lang="en-GB" sz="2000" b="1" dirty="0"/>
              <a:t>bad to steal?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 t="-15459" r="3663" b="62315"/>
          <a:stretch/>
        </p:blipFill>
        <p:spPr>
          <a:xfrm>
            <a:off x="448732" y="4290958"/>
            <a:ext cx="8246535" cy="2118510"/>
          </a:xfrm>
          <a:prstGeom prst="roundRect">
            <a:avLst>
              <a:gd name="adj" fmla="val 6411"/>
            </a:avLst>
          </a:prstGeom>
        </p:spPr>
      </p:pic>
    </p:spTree>
    <p:extLst>
      <p:ext uri="{BB962C8B-B14F-4D97-AF65-F5344CB8AC3E}">
        <p14:creationId xmlns:p14="http://schemas.microsoft.com/office/powerpoint/2010/main" val="6595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r="1223"/>
          <a:stretch/>
        </p:blipFill>
        <p:spPr>
          <a:xfrm>
            <a:off x="448733" y="431799"/>
            <a:ext cx="8246534" cy="5977467"/>
          </a:xfrm>
          <a:prstGeom prst="roundRect">
            <a:avLst>
              <a:gd name="adj" fmla="val 2503"/>
            </a:avLst>
          </a:prstGeom>
          <a:ln w="38100">
            <a:solidFill>
              <a:schemeClr val="accent1"/>
            </a:solidFill>
          </a:ln>
        </p:spPr>
      </p:pic>
      <p:sp>
        <p:nvSpPr>
          <p:cNvPr id="7" name="Oval 6"/>
          <p:cNvSpPr/>
          <p:nvPr/>
        </p:nvSpPr>
        <p:spPr>
          <a:xfrm>
            <a:off x="5558506" y="1726662"/>
            <a:ext cx="2752204" cy="275220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How should you try and make up with someone you have fallen out with?</a:t>
            </a:r>
          </a:p>
        </p:txBody>
      </p:sp>
      <p:sp>
        <p:nvSpPr>
          <p:cNvPr id="6" name="Title 20"/>
          <p:cNvSpPr txBox="1">
            <a:spLocks/>
          </p:cNvSpPr>
          <p:nvPr/>
        </p:nvSpPr>
        <p:spPr>
          <a:xfrm>
            <a:off x="428625" y="411955"/>
            <a:ext cx="8286750" cy="977305"/>
          </a:xfrm>
          <a:prstGeom prst="round2Same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</a:ln>
        </p:spPr>
        <p:txBody>
          <a:bodyPr vert="horz" lIns="0" tIns="252000" rIns="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+mn-lt"/>
              </a:rPr>
              <a:t>Have you ever fallen out </a:t>
            </a:r>
            <a:r>
              <a:rPr lang="en-GB" sz="3200" dirty="0" smtClean="0">
                <a:latin typeface="+mn-lt"/>
              </a:rPr>
              <a:t>with </a:t>
            </a:r>
            <a:r>
              <a:rPr lang="en-GB" sz="3200" dirty="0">
                <a:latin typeface="+mn-lt"/>
              </a:rPr>
              <a:t>a friend?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96" y="3174998"/>
            <a:ext cx="848603" cy="2734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49" y="2384689"/>
            <a:ext cx="1439599" cy="28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r="1223"/>
          <a:stretch/>
        </p:blipFill>
        <p:spPr>
          <a:xfrm>
            <a:off x="448733" y="431799"/>
            <a:ext cx="8246534" cy="5977467"/>
          </a:xfrm>
          <a:prstGeom prst="roundRect">
            <a:avLst>
              <a:gd name="adj" fmla="val 2503"/>
            </a:avLst>
          </a:prstGeom>
          <a:ln w="38100">
            <a:solidFill>
              <a:schemeClr val="accent1"/>
            </a:solidFill>
          </a:ln>
        </p:spPr>
      </p:pic>
      <p:sp>
        <p:nvSpPr>
          <p:cNvPr id="8" name="Oval 7"/>
          <p:cNvSpPr/>
          <p:nvPr/>
        </p:nvSpPr>
        <p:spPr>
          <a:xfrm>
            <a:off x="828368" y="771375"/>
            <a:ext cx="2417323" cy="241732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Think of all the people </a:t>
            </a:r>
            <a:r>
              <a:rPr lang="en-GB" b="1" dirty="0" smtClean="0">
                <a:solidFill>
                  <a:schemeClr val="bg1"/>
                </a:solidFill>
              </a:rPr>
              <a:t>and </a:t>
            </a:r>
            <a:r>
              <a:rPr lang="en-GB" b="1" dirty="0">
                <a:solidFill>
                  <a:schemeClr val="bg1"/>
                </a:solidFill>
              </a:rPr>
              <a:t>things that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make you happy.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5" y="2532213"/>
            <a:ext cx="1098363" cy="3117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12180" y="2532213"/>
            <a:ext cx="1108081" cy="311712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351867" y="672603"/>
            <a:ext cx="4082219" cy="2614865"/>
            <a:chOff x="4351867" y="672603"/>
            <a:chExt cx="4082219" cy="261486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" t="7041" r="2753" b="6126"/>
            <a:stretch/>
          </p:blipFill>
          <p:spPr>
            <a:xfrm>
              <a:off x="4351867" y="672603"/>
              <a:ext cx="4082219" cy="2614865"/>
            </a:xfrm>
            <a:prstGeom prst="roundRect">
              <a:avLst>
                <a:gd name="adj" fmla="val 7601"/>
              </a:avLst>
            </a:prstGeom>
            <a:ln w="38100">
              <a:solidFill>
                <a:schemeClr val="accent1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268"/>
            <a:stretch/>
          </p:blipFill>
          <p:spPr>
            <a:xfrm>
              <a:off x="4525761" y="1261534"/>
              <a:ext cx="3731843" cy="2023534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/>
        </p:nvSpPr>
        <p:spPr>
          <a:xfrm>
            <a:off x="806746" y="4275661"/>
            <a:ext cx="2417323" cy="241732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Apart from your friends, who do you have a good relationship with?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561522" y="3525872"/>
            <a:ext cx="2500612" cy="2764861"/>
            <a:chOff x="3561522" y="3525872"/>
            <a:chExt cx="2500612" cy="276486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85" r="17985"/>
            <a:stretch/>
          </p:blipFill>
          <p:spPr>
            <a:xfrm>
              <a:off x="3561522" y="3525872"/>
              <a:ext cx="2500612" cy="2761585"/>
            </a:xfrm>
            <a:prstGeom prst="roundRect">
              <a:avLst>
                <a:gd name="adj" fmla="val 12265"/>
              </a:avLst>
            </a:prstGeom>
            <a:ln w="38100">
              <a:solidFill>
                <a:schemeClr val="accent1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247"/>
            <a:stretch/>
          </p:blipFill>
          <p:spPr>
            <a:xfrm>
              <a:off x="3804510" y="3668469"/>
              <a:ext cx="1884561" cy="262226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277994" y="3522596"/>
            <a:ext cx="2176013" cy="2764861"/>
            <a:chOff x="6277994" y="3522596"/>
            <a:chExt cx="2176013" cy="276486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4" r="22174"/>
            <a:stretch/>
          </p:blipFill>
          <p:spPr>
            <a:xfrm>
              <a:off x="6277994" y="3522596"/>
              <a:ext cx="2176013" cy="2764861"/>
            </a:xfrm>
            <a:prstGeom prst="roundRect">
              <a:avLst>
                <a:gd name="adj" fmla="val 10052"/>
              </a:avLst>
            </a:prstGeom>
            <a:ln w="38100">
              <a:solidFill>
                <a:schemeClr val="accent1"/>
              </a:solidFill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054" y="4643672"/>
              <a:ext cx="1825891" cy="1643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3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r="1223"/>
          <a:stretch/>
        </p:blipFill>
        <p:spPr>
          <a:xfrm>
            <a:off x="448733" y="431799"/>
            <a:ext cx="8246534" cy="5977467"/>
          </a:xfrm>
          <a:prstGeom prst="roundRect">
            <a:avLst>
              <a:gd name="adj" fmla="val 2503"/>
            </a:avLst>
          </a:prstGeom>
          <a:ln w="38100">
            <a:solidFill>
              <a:schemeClr val="accent1"/>
            </a:solidFill>
          </a:ln>
        </p:spPr>
      </p:pic>
      <p:sp>
        <p:nvSpPr>
          <p:cNvPr id="8" name="Title 20"/>
          <p:cNvSpPr>
            <a:spLocks noGrp="1"/>
          </p:cNvSpPr>
          <p:nvPr>
            <p:ph type="title"/>
          </p:nvPr>
        </p:nvSpPr>
        <p:spPr>
          <a:xfrm>
            <a:off x="428625" y="411955"/>
            <a:ext cx="8286750" cy="1540271"/>
          </a:xfrm>
          <a:prstGeom prst="round2SameRect">
            <a:avLst>
              <a:gd name="adj1" fmla="val 10789"/>
              <a:gd name="adj2" fmla="val 0"/>
            </a:avLst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</a:ln>
        </p:spPr>
        <p:txBody>
          <a:bodyPr lIns="0" rIns="0"/>
          <a:lstStyle/>
          <a:p>
            <a:pPr algn="ctr"/>
            <a:r>
              <a:rPr lang="en-GB" sz="3200" dirty="0">
                <a:latin typeface="+mn-lt"/>
              </a:rPr>
              <a:t>Which of these words would you </a:t>
            </a:r>
            <a:r>
              <a:rPr lang="en-GB" sz="3200" dirty="0" smtClean="0">
                <a:latin typeface="+mn-lt"/>
              </a:rPr>
              <a:t>use</a:t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>to </a:t>
            </a:r>
            <a:r>
              <a:rPr lang="en-GB" sz="3200" dirty="0">
                <a:latin typeface="+mn-lt"/>
              </a:rPr>
              <a:t>describe a good relationship?</a:t>
            </a:r>
          </a:p>
        </p:txBody>
      </p:sp>
      <p:sp>
        <p:nvSpPr>
          <p:cNvPr id="13" name="Oval 12"/>
          <p:cNvSpPr/>
          <p:nvPr/>
        </p:nvSpPr>
        <p:spPr>
          <a:xfrm>
            <a:off x="433552" y="2049553"/>
            <a:ext cx="1658224" cy="16582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whispering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822085" y="3170765"/>
            <a:ext cx="1658224" cy="165822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loving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210616" y="2049553"/>
            <a:ext cx="1658224" cy="165822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sharing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58961" y="3788170"/>
            <a:ext cx="1658224" cy="16582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honest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72712" y="4900915"/>
            <a:ext cx="1658224" cy="1658224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kicking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276827" y="3759358"/>
            <a:ext cx="1658224" cy="165822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fun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47477" y="2689386"/>
            <a:ext cx="1658224" cy="1658224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yelling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36964" y="2026680"/>
            <a:ext cx="1658224" cy="1658224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joyful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872770" y="4900915"/>
            <a:ext cx="1658224" cy="165822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robbing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3" y="3170765"/>
            <a:ext cx="1278264" cy="2777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76" y="3031066"/>
            <a:ext cx="960044" cy="305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Relationships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381" y="2316418"/>
            <a:ext cx="2178548" cy="4004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97" y="2405317"/>
            <a:ext cx="2305260" cy="3915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24" y="2717800"/>
            <a:ext cx="2107110" cy="36033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 flipH="1">
            <a:off x="1040811" y="686585"/>
            <a:ext cx="2215060" cy="20150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8938">
            <a:off x="5253345" y="1308883"/>
            <a:ext cx="2215060" cy="20150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553">
            <a:off x="2111662" y="1824749"/>
            <a:ext cx="2215060" cy="20150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99222" y="1310670"/>
            <a:ext cx="180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Good…</a:t>
            </a:r>
            <a:endParaRPr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69059" y="2515709"/>
            <a:ext cx="180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o</a:t>
            </a:r>
            <a:r>
              <a:rPr lang="en-GB" sz="2800" b="1" dirty="0" smtClean="0"/>
              <a:t>r bad?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49754" y="1702137"/>
            <a:ext cx="1800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Why</a:t>
            </a:r>
            <a:br>
              <a:rPr lang="en-GB" sz="2000" b="1" dirty="0" smtClean="0"/>
            </a:br>
            <a:r>
              <a:rPr lang="en-GB" sz="2000" b="1" dirty="0" smtClean="0"/>
              <a:t>are they important?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r="1223"/>
          <a:stretch/>
        </p:blipFill>
        <p:spPr>
          <a:xfrm>
            <a:off x="448733" y="431799"/>
            <a:ext cx="8246534" cy="5977467"/>
          </a:xfrm>
          <a:prstGeom prst="roundRect">
            <a:avLst>
              <a:gd name="adj" fmla="val 2503"/>
            </a:avLst>
          </a:prstGeom>
          <a:ln w="38100">
            <a:solidFill>
              <a:schemeClr val="accent1"/>
            </a:solidFill>
          </a:ln>
        </p:spPr>
      </p:pic>
      <p:sp>
        <p:nvSpPr>
          <p:cNvPr id="14" name="Title 20"/>
          <p:cNvSpPr>
            <a:spLocks noGrp="1"/>
          </p:cNvSpPr>
          <p:nvPr>
            <p:ph type="title"/>
          </p:nvPr>
        </p:nvSpPr>
        <p:spPr>
          <a:xfrm>
            <a:off x="428625" y="411955"/>
            <a:ext cx="8286750" cy="977305"/>
          </a:xfrm>
          <a:prstGeom prst="round2Same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</a:ln>
        </p:spPr>
        <p:txBody>
          <a:bodyPr lIns="0" rIns="0"/>
          <a:lstStyle/>
          <a:p>
            <a:pPr algn="ctr"/>
            <a:r>
              <a:rPr lang="en-GB" sz="3200" dirty="0">
                <a:latin typeface="+mn-lt"/>
              </a:rPr>
              <a:t>Which of the situations below is good?</a:t>
            </a:r>
          </a:p>
        </p:txBody>
      </p:sp>
      <p:sp>
        <p:nvSpPr>
          <p:cNvPr id="17" name="Oval 16"/>
          <p:cNvSpPr/>
          <p:nvPr/>
        </p:nvSpPr>
        <p:spPr>
          <a:xfrm>
            <a:off x="3363338" y="1568080"/>
            <a:ext cx="2417323" cy="241732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Is it good to care for each other or hurt each other</a:t>
            </a:r>
            <a:r>
              <a:rPr lang="en-GB" b="1" dirty="0" smtClean="0">
                <a:solidFill>
                  <a:schemeClr val="bg1"/>
                </a:solidFill>
              </a:rPr>
              <a:t>?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" y="3529658"/>
            <a:ext cx="3958716" cy="3075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66" y="2387600"/>
            <a:ext cx="3576152" cy="421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r="1223"/>
          <a:stretch/>
        </p:blipFill>
        <p:spPr>
          <a:xfrm>
            <a:off x="448733" y="431799"/>
            <a:ext cx="8246534" cy="5977467"/>
          </a:xfrm>
          <a:prstGeom prst="roundRect">
            <a:avLst>
              <a:gd name="adj" fmla="val 2503"/>
            </a:avLst>
          </a:prstGeom>
          <a:ln w="38100">
            <a:solidFill>
              <a:schemeClr val="accent1"/>
            </a:solidFill>
          </a:ln>
        </p:spPr>
      </p:pic>
      <p:sp>
        <p:nvSpPr>
          <p:cNvPr id="14" name="Title 20"/>
          <p:cNvSpPr>
            <a:spLocks noGrp="1"/>
          </p:cNvSpPr>
          <p:nvPr>
            <p:ph type="title"/>
          </p:nvPr>
        </p:nvSpPr>
        <p:spPr>
          <a:xfrm>
            <a:off x="428625" y="411955"/>
            <a:ext cx="8286750" cy="977305"/>
          </a:xfrm>
          <a:prstGeom prst="round2Same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</a:ln>
        </p:spPr>
        <p:txBody>
          <a:bodyPr lIns="0" rIns="0"/>
          <a:lstStyle/>
          <a:p>
            <a:pPr algn="ctr"/>
            <a:r>
              <a:rPr lang="en-GB" sz="3200" dirty="0">
                <a:latin typeface="+mn-lt"/>
              </a:rPr>
              <a:t>What is friendship?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18" y="2033082"/>
            <a:ext cx="3244763" cy="40467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553">
            <a:off x="1236172" y="1615996"/>
            <a:ext cx="2215060" cy="20150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3295" y="2171031"/>
            <a:ext cx="1800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Why is it important</a:t>
            </a:r>
            <a:endParaRPr lang="en-GB" sz="2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4347" flipH="1">
            <a:off x="5457280" y="2182110"/>
            <a:ext cx="2215060" cy="20150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84503" y="2613801"/>
            <a:ext cx="1800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Who is your best friend?</a:t>
            </a:r>
          </a:p>
        </p:txBody>
      </p:sp>
    </p:spTree>
    <p:extLst>
      <p:ext uri="{BB962C8B-B14F-4D97-AF65-F5344CB8AC3E}">
        <p14:creationId xmlns:p14="http://schemas.microsoft.com/office/powerpoint/2010/main" val="57506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r="1223"/>
          <a:stretch/>
        </p:blipFill>
        <p:spPr>
          <a:xfrm>
            <a:off x="448733" y="431799"/>
            <a:ext cx="8246534" cy="5977467"/>
          </a:xfrm>
          <a:prstGeom prst="roundRect">
            <a:avLst>
              <a:gd name="adj" fmla="val 2503"/>
            </a:avLst>
          </a:prstGeom>
          <a:ln w="38100">
            <a:solidFill>
              <a:schemeClr val="accent1"/>
            </a:solidFill>
          </a:ln>
        </p:spPr>
      </p:pic>
      <p:sp>
        <p:nvSpPr>
          <p:cNvPr id="14" name="Title 20"/>
          <p:cNvSpPr>
            <a:spLocks noGrp="1"/>
          </p:cNvSpPr>
          <p:nvPr>
            <p:ph type="title"/>
          </p:nvPr>
        </p:nvSpPr>
        <p:spPr>
          <a:xfrm>
            <a:off x="428625" y="411955"/>
            <a:ext cx="8286750" cy="1540271"/>
          </a:xfrm>
          <a:prstGeom prst="round2SameRect">
            <a:avLst>
              <a:gd name="adj1" fmla="val 11377"/>
              <a:gd name="adj2" fmla="val 0"/>
            </a:avLst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</a:ln>
        </p:spPr>
        <p:txBody>
          <a:bodyPr lIns="0" rIns="0"/>
          <a:lstStyle/>
          <a:p>
            <a:pPr algn="ctr"/>
            <a:r>
              <a:rPr lang="en-GB" sz="3200" dirty="0">
                <a:latin typeface="+mn-lt"/>
              </a:rPr>
              <a:t>What should you do if you see that  someone is hurt or being bullied?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668" y="2042808"/>
            <a:ext cx="4638776" cy="4698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71" y="1760706"/>
            <a:ext cx="98091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r="1223"/>
          <a:stretch/>
        </p:blipFill>
        <p:spPr>
          <a:xfrm>
            <a:off x="448733" y="431799"/>
            <a:ext cx="8246534" cy="5977467"/>
          </a:xfrm>
          <a:prstGeom prst="roundRect">
            <a:avLst>
              <a:gd name="adj" fmla="val 2503"/>
            </a:avLst>
          </a:prstGeom>
          <a:ln w="38100">
            <a:solidFill>
              <a:schemeClr val="accent1"/>
            </a:solidFill>
          </a:ln>
        </p:spPr>
      </p:pic>
      <p:sp>
        <p:nvSpPr>
          <p:cNvPr id="7" name="Title 20"/>
          <p:cNvSpPr>
            <a:spLocks noGrp="1"/>
          </p:cNvSpPr>
          <p:nvPr>
            <p:ph type="title"/>
          </p:nvPr>
        </p:nvSpPr>
        <p:spPr>
          <a:xfrm>
            <a:off x="428625" y="411955"/>
            <a:ext cx="8286750" cy="977305"/>
          </a:xfrm>
          <a:prstGeom prst="round2Same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</a:ln>
        </p:spPr>
        <p:txBody>
          <a:bodyPr lIns="0" rIns="0"/>
          <a:lstStyle/>
          <a:p>
            <a:pPr algn="ctr"/>
            <a:r>
              <a:rPr lang="en-GB" sz="3200" dirty="0">
                <a:latin typeface="+mn-lt"/>
              </a:rPr>
              <a:t>How else can we care for each other?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01" b="5470"/>
          <a:stretch/>
        </p:blipFill>
        <p:spPr>
          <a:xfrm>
            <a:off x="448734" y="416317"/>
            <a:ext cx="8246534" cy="5992238"/>
          </a:xfrm>
          <a:prstGeom prst="roundRect">
            <a:avLst>
              <a:gd name="adj" fmla="val 2706"/>
            </a:avLst>
          </a:prstGeom>
        </p:spPr>
      </p:pic>
    </p:spTree>
    <p:extLst>
      <p:ext uri="{BB962C8B-B14F-4D97-AF65-F5344CB8AC3E}">
        <p14:creationId xmlns:p14="http://schemas.microsoft.com/office/powerpoint/2010/main" val="20146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r="1223"/>
          <a:stretch/>
        </p:blipFill>
        <p:spPr>
          <a:xfrm>
            <a:off x="448733" y="431799"/>
            <a:ext cx="8246534" cy="5977467"/>
          </a:xfrm>
          <a:prstGeom prst="roundRect">
            <a:avLst>
              <a:gd name="adj" fmla="val 2503"/>
            </a:avLst>
          </a:prstGeom>
          <a:ln w="38100">
            <a:solidFill>
              <a:schemeClr val="accent1"/>
            </a:solidFill>
          </a:ln>
        </p:spPr>
      </p:pic>
      <p:sp>
        <p:nvSpPr>
          <p:cNvPr id="8" name="Oval 7"/>
          <p:cNvSpPr/>
          <p:nvPr/>
        </p:nvSpPr>
        <p:spPr>
          <a:xfrm>
            <a:off x="828368" y="771375"/>
            <a:ext cx="2417323" cy="241732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Why is it important to be nice to others?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2525916"/>
            <a:ext cx="3066640" cy="3988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38" y="1507558"/>
            <a:ext cx="2993031" cy="261176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910532" y="3804286"/>
            <a:ext cx="2417323" cy="241732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Do you think that people who are nasty are happy afterwards?</a:t>
            </a:r>
          </a:p>
        </p:txBody>
      </p:sp>
    </p:spTree>
    <p:extLst>
      <p:ext uri="{BB962C8B-B14F-4D97-AF65-F5344CB8AC3E}">
        <p14:creationId xmlns:p14="http://schemas.microsoft.com/office/powerpoint/2010/main" val="8844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r="1223"/>
          <a:stretch/>
        </p:blipFill>
        <p:spPr>
          <a:xfrm>
            <a:off x="448733" y="431799"/>
            <a:ext cx="8246534" cy="5977467"/>
          </a:xfrm>
          <a:prstGeom prst="roundRect">
            <a:avLst>
              <a:gd name="adj" fmla="val 2503"/>
            </a:avLst>
          </a:prstGeom>
          <a:ln w="38100">
            <a:solidFill>
              <a:schemeClr val="accent1"/>
            </a:solidFill>
          </a:ln>
        </p:spPr>
      </p:pic>
      <p:sp>
        <p:nvSpPr>
          <p:cNvPr id="7" name="Title 20"/>
          <p:cNvSpPr>
            <a:spLocks noGrp="1"/>
          </p:cNvSpPr>
          <p:nvPr>
            <p:ph type="title"/>
          </p:nvPr>
        </p:nvSpPr>
        <p:spPr>
          <a:xfrm>
            <a:off x="428625" y="411955"/>
            <a:ext cx="8286750" cy="977305"/>
          </a:xfrm>
          <a:prstGeom prst="round2Same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</a:ln>
        </p:spPr>
        <p:txBody>
          <a:bodyPr lIns="0" rIns="0"/>
          <a:lstStyle/>
          <a:p>
            <a:pPr algn="ctr"/>
            <a:r>
              <a:rPr lang="en-GB" sz="3200" dirty="0">
                <a:latin typeface="+mn-lt"/>
              </a:rPr>
              <a:t>Why should you put your hand up in class?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61" y="3621637"/>
            <a:ext cx="5961077" cy="278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r="1223"/>
          <a:stretch/>
        </p:blipFill>
        <p:spPr>
          <a:xfrm>
            <a:off x="448733" y="431799"/>
            <a:ext cx="8246534" cy="5977467"/>
          </a:xfrm>
          <a:prstGeom prst="roundRect">
            <a:avLst>
              <a:gd name="adj" fmla="val 2503"/>
            </a:avLst>
          </a:prstGeom>
          <a:ln w="38100">
            <a:solidFill>
              <a:schemeClr val="accent1"/>
            </a:solidFill>
          </a:ln>
        </p:spPr>
      </p:pic>
      <p:sp>
        <p:nvSpPr>
          <p:cNvPr id="8" name="Title 20"/>
          <p:cNvSpPr>
            <a:spLocks noGrp="1"/>
          </p:cNvSpPr>
          <p:nvPr>
            <p:ph type="title"/>
          </p:nvPr>
        </p:nvSpPr>
        <p:spPr>
          <a:xfrm>
            <a:off x="428625" y="411955"/>
            <a:ext cx="8286750" cy="1540271"/>
          </a:xfrm>
          <a:prstGeom prst="round2SameRect">
            <a:avLst>
              <a:gd name="adj1" fmla="val 10789"/>
              <a:gd name="adj2" fmla="val 0"/>
            </a:avLst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</a:ln>
        </p:spPr>
        <p:txBody>
          <a:bodyPr lIns="0" rIns="0"/>
          <a:lstStyle/>
          <a:p>
            <a:pPr algn="ctr"/>
            <a:r>
              <a:rPr lang="en-GB" sz="3200" dirty="0">
                <a:latin typeface="+mn-lt"/>
              </a:rPr>
              <a:t>Why should we all line </a:t>
            </a:r>
            <a:r>
              <a:rPr lang="en-GB" sz="3200" dirty="0" smtClean="0">
                <a:latin typeface="+mn-lt"/>
              </a:rPr>
              <a:t>up</a:t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>quietly </a:t>
            </a:r>
            <a:r>
              <a:rPr lang="en-GB" sz="3200" dirty="0">
                <a:latin typeface="+mn-lt"/>
              </a:rPr>
              <a:t>and sensibly?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82" y="1824582"/>
            <a:ext cx="6118035" cy="47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356</TotalTime>
  <Words>192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Twinkl</vt:lpstr>
      <vt:lpstr>Office Theme</vt:lpstr>
      <vt:lpstr>PowerPoint Presentation</vt:lpstr>
      <vt:lpstr>Relationships</vt:lpstr>
      <vt:lpstr>Which of the situations below is good?</vt:lpstr>
      <vt:lpstr>What is friendship?</vt:lpstr>
      <vt:lpstr>What should you do if you see that  someone is hurt or being bullied?</vt:lpstr>
      <vt:lpstr>How else can we care for each other?</vt:lpstr>
      <vt:lpstr>PowerPoint Presentation</vt:lpstr>
      <vt:lpstr>Why should you put your hand up in class?</vt:lpstr>
      <vt:lpstr>Why should we all line up quietly and sensibly?</vt:lpstr>
      <vt:lpstr>PowerPoint Presentation</vt:lpstr>
      <vt:lpstr>PowerPoint Presentation</vt:lpstr>
      <vt:lpstr>PowerPoint Presentation</vt:lpstr>
      <vt:lpstr>Which of these words would you use to describe a good relationship?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Ridsdale</dc:creator>
  <cp:lastModifiedBy>Teacher</cp:lastModifiedBy>
  <cp:revision>21</cp:revision>
  <dcterms:created xsi:type="dcterms:W3CDTF">2019-06-27T11:37:56Z</dcterms:created>
  <dcterms:modified xsi:type="dcterms:W3CDTF">2021-01-19T13:51:28Z</dcterms:modified>
</cp:coreProperties>
</file>