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58" r:id="rId7"/>
    <p:sldId id="262" r:id="rId8"/>
    <p:sldId id="259" r:id="rId9"/>
    <p:sldId id="270" r:id="rId10"/>
    <p:sldId id="260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7"/>
            <p14:sldId id="258"/>
            <p14:sldId id="262"/>
            <p14:sldId id="259"/>
            <p14:sldId id="270"/>
            <p14:sldId id="260"/>
            <p14:sldId id="266"/>
            <p14:sldId id="269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93761"/>
            <a:ext cx="2809558" cy="247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60" y="1593760"/>
            <a:ext cx="2809558" cy="2470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320" y="1593760"/>
            <a:ext cx="2809558" cy="247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252" y="1593759"/>
            <a:ext cx="2800985" cy="24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Introductions…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97" y="4917354"/>
            <a:ext cx="236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Miss Bhalla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0" y="2615502"/>
            <a:ext cx="2144054" cy="2281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412" y="2664132"/>
            <a:ext cx="2099801" cy="2184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0935" y="4897120"/>
            <a:ext cx="253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Mrs Phillips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5268" y="4882280"/>
            <a:ext cx="282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Mrs McKenna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3150" y="4882281"/>
            <a:ext cx="282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Mrs Grimes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150" y="2536604"/>
            <a:ext cx="2291243" cy="2311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032" y="2644102"/>
            <a:ext cx="2182268" cy="2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57" y="3275798"/>
            <a:ext cx="115519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Sunflower class is a Key Stage 2 class made up of pupils from Year </a:t>
            </a:r>
            <a:r>
              <a:rPr lang="en-GB" sz="3600" dirty="0" smtClean="0">
                <a:latin typeface="Comic Sans MS" panose="030F0702030302020204" pitchFamily="66" charset="0"/>
              </a:rPr>
              <a:t>3, Year 4 </a:t>
            </a:r>
            <a:r>
              <a:rPr lang="en-GB" sz="3600" dirty="0" smtClean="0">
                <a:latin typeface="Comic Sans MS" panose="030F0702030302020204" pitchFamily="66" charset="0"/>
              </a:rPr>
              <a:t>and 5.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Our class…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4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On arrival…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141" y="3928526"/>
            <a:ext cx="1895475" cy="258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0227" y="1321047"/>
            <a:ext cx="75329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Toast, juice and water are available on arrival for the children to enjoy!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Snack at the end of the day is also offered for children to have. 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Pupils can bring a bottle to leave in school however we do have cups.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A contribution of £1.50per week towards the cost of toast is received with thanks to school and a 50p contribution for snack is appreciated as school do not fund this.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7703">
            <a:off x="348172" y="1711033"/>
            <a:ext cx="1807963" cy="18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9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434" y="2948462"/>
            <a:ext cx="6363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PE is on a Monday morning and delivered by Warrington Wolves. 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00216" y="1972226"/>
            <a:ext cx="6035039" cy="40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5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Equipment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175">
            <a:off x="9378240" y="1871702"/>
            <a:ext cx="2281649" cy="1338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434" y="1924334"/>
            <a:ext cx="6363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All equipment is provided by school. Pupils each have access to equipment within the classroom. 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should pupils bring to school daily?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47">
            <a:off x="1081457" y="2251880"/>
            <a:ext cx="1061242" cy="109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075" y="1943110"/>
            <a:ext cx="8488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Pupils have all been given a home-school diary.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These are used for school/home communication. Please feel free to write any notes to class staff in here. Staff will also use the diary to pass on any messages home, please check these daily.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3">
            <a:off x="1044383" y="4176216"/>
            <a:ext cx="1071392" cy="906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3075" y="4112421"/>
            <a:ext cx="8665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Reading books and records are given in line with pupils phonics assessments. We aim to read with your child on a 1:1 basis once a week. Please record in the reading record when you have read with your child at home.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Books will be changed as required. 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3" y="5918719"/>
            <a:ext cx="959115" cy="791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3075" y="6220176"/>
            <a:ext cx="50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Water bottles.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8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Any questions?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18">
            <a:off x="4483945" y="1906075"/>
            <a:ext cx="2990344" cy="43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372" y="1854557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Thank you for taking the time to join us this afternoon! As always your support is much appreciated.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The Smiley Face (Yes, That One) Is Getting An Animated Show | Indie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7" y="4420377"/>
            <a:ext cx="3051264" cy="21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89842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139</TotalTime>
  <Words>278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Segoe UI</vt:lpstr>
      <vt:lpstr>Segoe UI Light</vt:lpstr>
      <vt:lpstr>WelcomeDoc</vt:lpstr>
      <vt:lpstr>PowerPoint Presentation</vt:lpstr>
      <vt:lpstr>Introductions…</vt:lpstr>
      <vt:lpstr>Our class…</vt:lpstr>
      <vt:lpstr>On arrival…</vt:lpstr>
      <vt:lpstr>PE</vt:lpstr>
      <vt:lpstr>Equipment</vt:lpstr>
      <vt:lpstr>What should pupils bring to school daily?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Q3 2021-2022</dc:title>
  <dc:creator>Teacher</dc:creator>
  <cp:keywords/>
  <cp:lastModifiedBy>Reema Bhalla</cp:lastModifiedBy>
  <cp:revision>31</cp:revision>
  <dcterms:created xsi:type="dcterms:W3CDTF">2021-09-18T20:35:27Z</dcterms:created>
  <dcterms:modified xsi:type="dcterms:W3CDTF">2023-10-02T13:38:44Z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