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39" r:id="rId2"/>
    <p:sldId id="26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BB5A"/>
    <a:srgbClr val="E810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F7DDDF-33D1-F9C8-2968-8F477147258A}" v="298" dt="2023-03-22T09:06:50.963"/>
    <p1510:client id="{1EC657E9-D636-B3BB-D7F0-C799F2B60259}" v="177" dt="2020-10-08T07:42:56.667"/>
    <p1510:client id="{21755F4C-7F14-18D9-90B0-04EDF3E0FB8D}" v="116" dt="2023-03-22T07:27:06.101"/>
    <p1510:client id="{231B8506-7B72-0E50-32E9-C4001D5D9C9F}" v="42" dt="2021-11-04T14:26:27.815"/>
    <p1510:client id="{327AF5FC-5192-5FEF-D94C-8AE2B0271731}" v="12" dt="2020-10-05T16:42:22.214"/>
    <p1510:client id="{4B3E0529-D433-3982-54E1-2C699BFD30DB}" v="136" dt="2020-10-09T10:46:15.649"/>
    <p1510:client id="{53998B5B-BDDC-34F6-C5CD-24AE9161A0B2}" v="203" dt="2020-10-08T11:20:38.677"/>
    <p1510:client id="{591FCE3D-7D13-5759-82FD-0FFB7EB4C71D}" v="38" dt="2023-03-20T19:38:03.650"/>
    <p1510:client id="{606CD675-F557-5409-03B3-7E5C2B12AB79}" v="258" dt="2023-03-22T10:26:20.975"/>
    <p1510:client id="{666E3EA4-F610-BC2F-57B8-F51B99D6FA95}" v="22" dt="2023-03-21T07:43:15.494"/>
    <p1510:client id="{77C0C63D-D86D-1C8D-DC83-52B6AFD4D9AB}" v="25" dt="2023-03-21T16:29:59.617"/>
    <p1510:client id="{7F7F6A77-83D6-2138-EC23-13619F93DA50}" v="2" dt="2021-11-04T16:14:51.522"/>
    <p1510:client id="{85339240-47C6-BA42-F0CD-7E39360033C5}" v="18" dt="2021-11-03T16:16:36.856"/>
    <p1510:client id="{91BDB475-5BFC-0160-C017-C864088BF1BE}" v="112" dt="2021-11-05T15:29:47.076"/>
    <p1510:client id="{922BD984-5BA7-97EA-F58F-F0EEF9A1B1BC}" v="158" dt="2021-11-03T20:31:17.963"/>
    <p1510:client id="{98573474-BF38-D862-4AD0-4C67DC2F71EC}" v="14" dt="2021-11-03T16:39:32.748"/>
    <p1510:client id="{9A2E5F59-7B0A-99DA-6AB1-4D07907CD906}" v="464" dt="2020-10-07T17:17:08.964"/>
    <p1510:client id="{9A948421-779C-2F5C-98BC-0B30F4CA5058}" v="8" dt="2021-11-05T15:21:13.804"/>
    <p1510:client id="{A665B4CD-A291-B307-79ED-37C4120DA38F}" v="302" dt="2020-10-06T16:30:24.276"/>
    <p1510:client id="{BD45A09E-11A1-FA41-77AE-5BE7232B01C2}" v="26" dt="2021-11-03T16:19:15.026"/>
    <p1510:client id="{CD287F87-C8B8-A675-4D29-852DB332C556}" v="20" dt="2021-11-04T14:35:02.153"/>
    <p1510:client id="{D112E18F-4F53-A7B8-1523-380B9D41210A}" v="341" dt="2021-11-04T12:25:05.204"/>
    <p1510:client id="{D9DB8F45-9003-4A90-8C82-8E1105CE50F4}" v="1" dt="2020-10-05T16:38:26.803"/>
    <p1510:client id="{E829FC16-CDD3-C17F-30B7-02223448E246}" v="54" dt="2023-03-21T08:36:30.7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28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34" Type="http://schemas.microsoft.com/office/2015/10/relationships/revisionInfo" Target="revisionInfo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34A2-AEA7-4262-B9B2-BF5F943BED7E}" type="datetimeFigureOut">
              <a:rPr lang="en-GB" smtClean="0"/>
              <a:pPr/>
              <a:t>25/09/2023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89837-CBDC-4231-BA1D-15AC0B2B1B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815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34A2-AEA7-4262-B9B2-BF5F943BED7E}" type="datetimeFigureOut">
              <a:rPr lang="en-GB" smtClean="0"/>
              <a:pPr/>
              <a:t>25/09/2023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89837-CBDC-4231-BA1D-15AC0B2B1B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89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34A2-AEA7-4262-B9B2-BF5F943BED7E}" type="datetimeFigureOut">
              <a:rPr lang="en-GB" smtClean="0"/>
              <a:pPr/>
              <a:t>25/09/2023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89837-CBDC-4231-BA1D-15AC0B2B1B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97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34A2-AEA7-4262-B9B2-BF5F943BED7E}" type="datetimeFigureOut">
              <a:rPr lang="en-GB" smtClean="0"/>
              <a:pPr/>
              <a:t>25/09/2023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89837-CBDC-4231-BA1D-15AC0B2B1B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310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34A2-AEA7-4262-B9B2-BF5F943BED7E}" type="datetimeFigureOut">
              <a:rPr lang="en-GB" smtClean="0"/>
              <a:pPr/>
              <a:t>25/09/2023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89837-CBDC-4231-BA1D-15AC0B2B1B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735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34A2-AEA7-4262-B9B2-BF5F943BED7E}" type="datetimeFigureOut">
              <a:rPr lang="en-GB" smtClean="0"/>
              <a:pPr/>
              <a:t>25/09/2023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89837-CBDC-4231-BA1D-15AC0B2B1B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42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34A2-AEA7-4262-B9B2-BF5F943BED7E}" type="datetimeFigureOut">
              <a:rPr lang="en-GB" smtClean="0"/>
              <a:pPr/>
              <a:t>25/09/2023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89837-CBDC-4231-BA1D-15AC0B2B1B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20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34A2-AEA7-4262-B9B2-BF5F943BED7E}" type="datetimeFigureOut">
              <a:rPr lang="en-GB" smtClean="0"/>
              <a:pPr/>
              <a:t>25/09/2023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89837-CBDC-4231-BA1D-15AC0B2B1B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93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34A2-AEA7-4262-B9B2-BF5F943BED7E}" type="datetimeFigureOut">
              <a:rPr lang="en-GB" smtClean="0"/>
              <a:pPr/>
              <a:t>25/09/2023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89837-CBDC-4231-BA1D-15AC0B2B1B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2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34A2-AEA7-4262-B9B2-BF5F943BED7E}" type="datetimeFigureOut">
              <a:rPr lang="en-GB" smtClean="0"/>
              <a:pPr/>
              <a:t>25/09/2023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89837-CBDC-4231-BA1D-15AC0B2B1B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789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34A2-AEA7-4262-B9B2-BF5F943BED7E}" type="datetimeFigureOut">
              <a:rPr lang="en-GB" smtClean="0"/>
              <a:pPr/>
              <a:t>25/09/2023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89837-CBDC-4231-BA1D-15AC0B2B1B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894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C34A2-AEA7-4262-B9B2-BF5F943BED7E}" type="datetimeFigureOut">
              <a:rPr lang="en-GB" smtClean="0"/>
              <a:pPr/>
              <a:t>25/09/2023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89837-CBDC-4231-BA1D-15AC0B2B1B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95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5"/>
          <a:stretch/>
        </p:blipFill>
        <p:spPr>
          <a:xfrm>
            <a:off x="-13648" y="1"/>
            <a:ext cx="9157647" cy="150125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824" y="1399063"/>
            <a:ext cx="9144000" cy="5609014"/>
          </a:xfrm>
          <a:prstGeom prst="rect">
            <a:avLst/>
          </a:prstGeom>
          <a:solidFill>
            <a:srgbClr val="E810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-13648" y="1261647"/>
            <a:ext cx="9171296" cy="239607"/>
          </a:xfrm>
          <a:prstGeom prst="rect">
            <a:avLst/>
          </a:prstGeom>
          <a:solidFill>
            <a:srgbClr val="65BB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432" y="1698059"/>
            <a:ext cx="2172003" cy="11907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78054" y="1572108"/>
            <a:ext cx="1585805" cy="1998371"/>
          </a:xfrm>
          <a:prstGeom prst="rect">
            <a:avLst/>
          </a:prstGeom>
        </p:spPr>
      </p:pic>
      <p:pic>
        <p:nvPicPr>
          <p:cNvPr id="8" name="Picture 7" descr="School Council Enamel Badge | 30 x 26mm | School Badges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1325">
            <a:off x="8221649" y="3036551"/>
            <a:ext cx="782053" cy="84221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6"/>
          <a:stretch>
            <a:fillRect/>
          </a:stretch>
        </p:blipFill>
        <p:spPr>
          <a:xfrm>
            <a:off x="6085668" y="4005868"/>
            <a:ext cx="2972463" cy="121755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0127" y="2938771"/>
            <a:ext cx="695422" cy="69542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282028" y="3057029"/>
            <a:ext cx="5880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Our 1</a:t>
            </a:r>
            <a:r>
              <a:rPr lang="en-GB" sz="2400" baseline="30000" dirty="0" smtClean="0">
                <a:latin typeface="Comic Sans MS" panose="030F0702030302020204" pitchFamily="66" charset="0"/>
              </a:rPr>
              <a:t>st</a:t>
            </a:r>
            <a:r>
              <a:rPr lang="en-GB" sz="2400" dirty="0" smtClean="0">
                <a:latin typeface="Comic Sans MS" panose="030F0702030302020204" pitchFamily="66" charset="0"/>
              </a:rPr>
              <a:t> meeting – 22</a:t>
            </a:r>
            <a:r>
              <a:rPr lang="en-GB" sz="2400" baseline="30000" dirty="0" smtClean="0">
                <a:latin typeface="Comic Sans MS" panose="030F0702030302020204" pitchFamily="66" charset="0"/>
              </a:rPr>
              <a:t>nd</a:t>
            </a:r>
            <a:r>
              <a:rPr lang="en-GB" sz="2400" dirty="0" smtClean="0">
                <a:latin typeface="Comic Sans MS" panose="030F0702030302020204" pitchFamily="66" charset="0"/>
              </a:rPr>
              <a:t> September 2023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3695" y="3925358"/>
            <a:ext cx="1895740" cy="178142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3648" y="5744992"/>
            <a:ext cx="34458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We congratulated our new School Council on being nominated by their friends.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9"/>
          <a:stretch>
            <a:fillRect/>
          </a:stretch>
        </p:blipFill>
        <p:spPr>
          <a:xfrm>
            <a:off x="3635515" y="4005868"/>
            <a:ext cx="2134614" cy="121675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631172" y="5336428"/>
            <a:ext cx="34458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The School Council are the pupil voice – It is a very important job. They wear a badge so that you know who they are.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088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-13648" y="8700"/>
            <a:ext cx="9144000" cy="6858000"/>
          </a:xfrm>
          <a:prstGeom prst="rect">
            <a:avLst/>
          </a:prstGeom>
          <a:solidFill>
            <a:srgbClr val="E810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-40944" y="298985"/>
            <a:ext cx="9171296" cy="458138"/>
          </a:xfrm>
          <a:prstGeom prst="rect">
            <a:avLst/>
          </a:prstGeom>
          <a:solidFill>
            <a:srgbClr val="65BB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45695" y="26791"/>
            <a:ext cx="66431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News and questions</a:t>
            </a:r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074" name="Picture 2" descr="right click and select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086" y="950970"/>
            <a:ext cx="1312179" cy="1173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434" y="5653856"/>
            <a:ext cx="850236" cy="863625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4"/>
          <a:stretch>
            <a:fillRect/>
          </a:stretch>
        </p:blipFill>
        <p:spPr>
          <a:xfrm>
            <a:off x="1633728" y="5747530"/>
            <a:ext cx="3467100" cy="67627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5"/>
          <a:stretch>
            <a:fillRect/>
          </a:stretch>
        </p:blipFill>
        <p:spPr>
          <a:xfrm>
            <a:off x="2053357" y="1085057"/>
            <a:ext cx="2124075" cy="8001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63554" y="1885157"/>
            <a:ext cx="23678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Are we having playground leaders this year?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/>
          <p:nvPr/>
        </p:nvPicPr>
        <p:blipFill>
          <a:blip r:embed="rId6"/>
          <a:stretch>
            <a:fillRect/>
          </a:stretch>
        </p:blipFill>
        <p:spPr>
          <a:xfrm>
            <a:off x="722613" y="2476501"/>
            <a:ext cx="676275" cy="70485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-83776" y="3210100"/>
            <a:ext cx="23678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How can we reduce noise in school?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/>
          <p:nvPr/>
        </p:nvPicPr>
        <p:blipFill>
          <a:blip r:embed="rId7"/>
          <a:stretch>
            <a:fillRect/>
          </a:stretch>
        </p:blipFill>
        <p:spPr>
          <a:xfrm>
            <a:off x="5646303" y="1210732"/>
            <a:ext cx="466725" cy="74295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4695758" y="1988729"/>
            <a:ext cx="23678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Can we have some more bins near the yards?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20" name="Picture 19"/>
          <p:cNvPicPr/>
          <p:nvPr/>
        </p:nvPicPr>
        <p:blipFill>
          <a:blip r:embed="rId8"/>
          <a:stretch>
            <a:fillRect/>
          </a:stretch>
        </p:blipFill>
        <p:spPr>
          <a:xfrm>
            <a:off x="2824353" y="3269249"/>
            <a:ext cx="2276475" cy="81915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824353" y="4168067"/>
            <a:ext cx="23678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Can we have some more benches and canopies when the weather is hot?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22" name="Picture 21"/>
          <p:cNvPicPr/>
          <p:nvPr/>
        </p:nvPicPr>
        <p:blipFill>
          <a:blip r:embed="rId9"/>
          <a:stretch>
            <a:fillRect/>
          </a:stretch>
        </p:blipFill>
        <p:spPr>
          <a:xfrm>
            <a:off x="6779242" y="3078544"/>
            <a:ext cx="1495425" cy="80010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343047" y="3969675"/>
            <a:ext cx="23678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Can we have a football club?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24" name="Picture 23"/>
          <p:cNvPicPr/>
          <p:nvPr/>
        </p:nvPicPr>
        <p:blipFill>
          <a:blip r:embed="rId10"/>
          <a:stretch>
            <a:fillRect/>
          </a:stretch>
        </p:blipFill>
        <p:spPr>
          <a:xfrm>
            <a:off x="7855567" y="1123749"/>
            <a:ext cx="838200" cy="73342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7276699" y="1922951"/>
            <a:ext cx="20041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Can we have bubbles on the yard?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26" name="Picture 25"/>
          <p:cNvPicPr/>
          <p:nvPr/>
        </p:nvPicPr>
        <p:blipFill>
          <a:blip r:embed="rId11"/>
          <a:stretch>
            <a:fillRect/>
          </a:stretch>
        </p:blipFill>
        <p:spPr>
          <a:xfrm>
            <a:off x="6398996" y="4772210"/>
            <a:ext cx="1609725" cy="723900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019951" y="5529767"/>
            <a:ext cx="23678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Are we having Head Students?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33744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21</TotalTime>
  <Words>111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Presentation1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 Mullineux</dc:creator>
  <cp:lastModifiedBy>Microsoft account</cp:lastModifiedBy>
  <cp:revision>16</cp:revision>
  <dcterms:created xsi:type="dcterms:W3CDTF">2020-02-19T17:52:15Z</dcterms:created>
  <dcterms:modified xsi:type="dcterms:W3CDTF">2023-09-25T21:34:25Z</dcterms:modified>
</cp:coreProperties>
</file>