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12"/>
  </p:notesMasterIdLst>
  <p:handoutMasterIdLst>
    <p:handoutMasterId r:id="rId13"/>
  </p:handoutMasterIdLst>
  <p:sldIdLst>
    <p:sldId id="265" r:id="rId6"/>
    <p:sldId id="264" r:id="rId7"/>
    <p:sldId id="263" r:id="rId8"/>
    <p:sldId id="267" r:id="rId9"/>
    <p:sldId id="268" r:id="rId10"/>
    <p:sldId id="266" r:id="rId11"/>
  </p:sldIdLst>
  <p:sldSz cx="9144000" cy="6858000" type="screen4x3"/>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FFFF00"/>
    <a:srgbClr val="5B5E60"/>
    <a:srgbClr val="FFFFFE"/>
    <a:srgbClr val="3D373F"/>
    <a:srgbClr val="6266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147" autoAdjust="0"/>
    <p:restoredTop sz="53145" autoAdjust="0"/>
  </p:normalViewPr>
  <p:slideViewPr>
    <p:cSldViewPr snapToGrid="0" snapToObjects="1">
      <p:cViewPr varScale="1">
        <p:scale>
          <a:sx n="37" d="100"/>
          <a:sy n="37" d="100"/>
        </p:scale>
        <p:origin x="2520" y="1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49" d="100"/>
          <a:sy n="49" d="100"/>
        </p:scale>
        <p:origin x="2748"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57BD9D09-9011-4D10-9801-312DE305981E}" type="datetimeFigureOut">
              <a:rPr lang="en-GB" smtClean="0"/>
              <a:t>19/02/2021</a:t>
            </a:fld>
            <a:endParaRPr lang="en-GB"/>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2B3A708C-4D5B-4564-ADFA-459F61D2B5BB}" type="slidenum">
              <a:rPr lang="en-GB" smtClean="0"/>
              <a:t>‹#›</a:t>
            </a:fld>
            <a:endParaRPr lang="en-GB"/>
          </a:p>
        </p:txBody>
      </p:sp>
    </p:spTree>
    <p:extLst>
      <p:ext uri="{BB962C8B-B14F-4D97-AF65-F5344CB8AC3E}">
        <p14:creationId xmlns:p14="http://schemas.microsoft.com/office/powerpoint/2010/main" val="3389430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860617AA-213E-4527-8C02-89490E02BAD1}" type="datetimeFigureOut">
              <a:rPr lang="en-GB" smtClean="0"/>
              <a:t>19/02/2021</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23F71F6A-FAD1-4E33-8AEC-F43444EE72FB}" type="slidenum">
              <a:rPr lang="en-GB" smtClean="0"/>
              <a:t>‹#›</a:t>
            </a:fld>
            <a:endParaRPr lang="en-GB"/>
          </a:p>
        </p:txBody>
      </p:sp>
    </p:spTree>
    <p:extLst>
      <p:ext uri="{BB962C8B-B14F-4D97-AF65-F5344CB8AC3E}">
        <p14:creationId xmlns:p14="http://schemas.microsoft.com/office/powerpoint/2010/main" val="3602022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Bridgewater Community Healthcare NHS Foundation Trust has teamed up with </a:t>
            </a:r>
            <a:r>
              <a:rPr lang="en-GB" sz="1200" b="1" kern="1200" dirty="0" err="1" smtClean="0">
                <a:solidFill>
                  <a:schemeClr val="tx1"/>
                </a:solidFill>
                <a:effectLst/>
                <a:latin typeface="+mn-lt"/>
                <a:ea typeface="+mn-ea"/>
                <a:cs typeface="+mn-cs"/>
              </a:rPr>
              <a:t>ChatHealth</a:t>
            </a:r>
            <a:r>
              <a:rPr lang="en-GB" sz="1200" b="1" kern="1200" dirty="0" smtClean="0">
                <a:solidFill>
                  <a:schemeClr val="tx1"/>
                </a:solidFill>
                <a:effectLst/>
                <a:latin typeface="+mn-lt"/>
                <a:ea typeface="+mn-ea"/>
                <a:cs typeface="+mn-cs"/>
              </a:rPr>
              <a:t> to provide a safe text messaging service for young people.</a:t>
            </a: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In response to</a:t>
            </a:r>
            <a:r>
              <a:rPr lang="en-GB" sz="1200" b="1" kern="1200" baseline="0" dirty="0" smtClean="0">
                <a:solidFill>
                  <a:schemeClr val="tx1"/>
                </a:solidFill>
                <a:effectLst/>
                <a:latin typeface="+mn-lt"/>
                <a:ea typeface="+mn-ea"/>
                <a:cs typeface="+mn-cs"/>
              </a:rPr>
              <a:t> the current climate where face to face contact with school health has reduced the </a:t>
            </a:r>
            <a:r>
              <a:rPr lang="en-GB" sz="1200" b="1" kern="1200" baseline="0" dirty="0" err="1" smtClean="0">
                <a:solidFill>
                  <a:schemeClr val="tx1"/>
                </a:solidFill>
                <a:effectLst/>
                <a:latin typeface="+mn-lt"/>
                <a:ea typeface="+mn-ea"/>
                <a:cs typeface="+mn-cs"/>
              </a:rPr>
              <a:t>ChatHealth</a:t>
            </a:r>
            <a:r>
              <a:rPr lang="en-GB" sz="1200" b="1" kern="1200" baseline="0" dirty="0" smtClean="0">
                <a:solidFill>
                  <a:schemeClr val="tx1"/>
                </a:solidFill>
                <a:effectLst/>
                <a:latin typeface="+mn-lt"/>
                <a:ea typeface="+mn-ea"/>
                <a:cs typeface="+mn-cs"/>
              </a:rPr>
              <a:t> texting service is an extra way for young people to access to support quickly.</a:t>
            </a:r>
          </a:p>
          <a:p>
            <a:endParaRPr lang="en-GB" sz="1200" b="1" kern="1200" baseline="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As our lives have changed over the last few months due to the coronavirus pandemic, it’s more important than ever for young people have easy access to support, particularly in the absence of face to face interaction.</a:t>
            </a:r>
            <a:endParaRPr lang="en-GB" sz="1200" b="1" kern="1200" baseline="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http://bridgewater.nhs.uk/latest-news/text-support-service-launches-for-boroughs-parents-carers-and-teens/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23F71F6A-FAD1-4E33-8AEC-F43444EE72FB}" type="slidenum">
              <a:rPr lang="en-GB" smtClean="0"/>
              <a:t>1</a:t>
            </a:fld>
            <a:endParaRPr lang="en-GB"/>
          </a:p>
        </p:txBody>
      </p:sp>
    </p:spTree>
    <p:extLst>
      <p:ext uri="{BB962C8B-B14F-4D97-AF65-F5344CB8AC3E}">
        <p14:creationId xmlns:p14="http://schemas.microsoft.com/office/powerpoint/2010/main" val="1783673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err="1" smtClean="0">
                <a:solidFill>
                  <a:schemeClr val="tx1"/>
                </a:solidFill>
                <a:effectLst/>
                <a:latin typeface="+mn-lt"/>
                <a:ea typeface="+mn-ea"/>
                <a:cs typeface="+mn-cs"/>
              </a:rPr>
              <a:t>ChatHealth</a:t>
            </a:r>
            <a:r>
              <a:rPr lang="en-GB" sz="1200" b="0" i="0" kern="1200" dirty="0" smtClean="0">
                <a:solidFill>
                  <a:schemeClr val="tx1"/>
                </a:solidFill>
                <a:effectLst/>
                <a:latin typeface="+mn-lt"/>
                <a:ea typeface="+mn-ea"/>
                <a:cs typeface="+mn-cs"/>
              </a:rPr>
              <a:t> is not an emergency service, and accordingly users will receive an automatic message explaining where to get help if their question or concern is urgent, and when they can expect a response.</a:t>
            </a:r>
            <a:endParaRPr lang="en-GB" dirty="0"/>
          </a:p>
        </p:txBody>
      </p:sp>
      <p:sp>
        <p:nvSpPr>
          <p:cNvPr id="4" name="Slide Number Placeholder 3"/>
          <p:cNvSpPr>
            <a:spLocks noGrp="1"/>
          </p:cNvSpPr>
          <p:nvPr>
            <p:ph type="sldNum" sz="quarter" idx="10"/>
          </p:nvPr>
        </p:nvSpPr>
        <p:spPr/>
        <p:txBody>
          <a:bodyPr/>
          <a:lstStyle/>
          <a:p>
            <a:fld id="{23F71F6A-FAD1-4E33-8AEC-F43444EE72FB}" type="slidenum">
              <a:rPr lang="en-GB" smtClean="0"/>
              <a:t>3</a:t>
            </a:fld>
            <a:endParaRPr lang="en-GB"/>
          </a:p>
        </p:txBody>
      </p:sp>
    </p:spTree>
    <p:extLst>
      <p:ext uri="{BB962C8B-B14F-4D97-AF65-F5344CB8AC3E}">
        <p14:creationId xmlns:p14="http://schemas.microsoft.com/office/powerpoint/2010/main" val="3738175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D35156D-E605-7D47-94E6-56DFBAFDBD8F}" type="datetimeFigureOut">
              <a:rPr lang="en-US" smtClean="0"/>
              <a:t>2/19/2021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ED569BD-12D3-E243-8FEE-D8BB6B5D154B}" type="slidenum">
              <a:rPr lang="en-US" smtClean="0"/>
              <a:t>‹#›</a:t>
            </a:fld>
            <a:endParaRPr lang="en-US"/>
          </a:p>
        </p:txBody>
      </p:sp>
    </p:spTree>
    <p:extLst>
      <p:ext uri="{BB962C8B-B14F-4D97-AF65-F5344CB8AC3E}">
        <p14:creationId xmlns:p14="http://schemas.microsoft.com/office/powerpoint/2010/main" val="1918431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D35156D-E605-7D47-94E6-56DFBAFDBD8F}" type="datetimeFigureOut">
              <a:rPr lang="en-US" smtClean="0"/>
              <a:t>2/19/2021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ED569BD-12D3-E243-8FEE-D8BB6B5D154B}" type="slidenum">
              <a:rPr lang="en-US" smtClean="0"/>
              <a:t>‹#›</a:t>
            </a:fld>
            <a:endParaRPr lang="en-US"/>
          </a:p>
        </p:txBody>
      </p:sp>
    </p:spTree>
    <p:extLst>
      <p:ext uri="{BB962C8B-B14F-4D97-AF65-F5344CB8AC3E}">
        <p14:creationId xmlns:p14="http://schemas.microsoft.com/office/powerpoint/2010/main" val="2720785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D35156D-E605-7D47-94E6-56DFBAFDBD8F}" type="datetimeFigureOut">
              <a:rPr lang="en-US" smtClean="0"/>
              <a:t>2/19/2021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ED569BD-12D3-E243-8FEE-D8BB6B5D154B}" type="slidenum">
              <a:rPr lang="en-US" smtClean="0"/>
              <a:t>‹#›</a:t>
            </a:fld>
            <a:endParaRPr lang="en-US"/>
          </a:p>
        </p:txBody>
      </p:sp>
    </p:spTree>
    <p:extLst>
      <p:ext uri="{BB962C8B-B14F-4D97-AF65-F5344CB8AC3E}">
        <p14:creationId xmlns:p14="http://schemas.microsoft.com/office/powerpoint/2010/main" val="1624284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D35156D-E605-7D47-94E6-56DFBAFDBD8F}"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569BD-12D3-E243-8FEE-D8BB6B5D154B}" type="slidenum">
              <a:rPr lang="en-US" smtClean="0"/>
              <a:t>‹#›</a:t>
            </a:fld>
            <a:endParaRPr lang="en-US"/>
          </a:p>
        </p:txBody>
      </p:sp>
    </p:spTree>
    <p:extLst>
      <p:ext uri="{BB962C8B-B14F-4D97-AF65-F5344CB8AC3E}">
        <p14:creationId xmlns:p14="http://schemas.microsoft.com/office/powerpoint/2010/main" val="1210245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35156D-E605-7D47-94E6-56DFBAFDBD8F}"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569BD-12D3-E243-8FEE-D8BB6B5D154B}" type="slidenum">
              <a:rPr lang="en-US" smtClean="0"/>
              <a:t>‹#›</a:t>
            </a:fld>
            <a:endParaRPr lang="en-US"/>
          </a:p>
        </p:txBody>
      </p:sp>
    </p:spTree>
    <p:extLst>
      <p:ext uri="{BB962C8B-B14F-4D97-AF65-F5344CB8AC3E}">
        <p14:creationId xmlns:p14="http://schemas.microsoft.com/office/powerpoint/2010/main" val="2649220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35156D-E605-7D47-94E6-56DFBAFDBD8F}"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569BD-12D3-E243-8FEE-D8BB6B5D154B}" type="slidenum">
              <a:rPr lang="en-US" smtClean="0"/>
              <a:t>‹#›</a:t>
            </a:fld>
            <a:endParaRPr lang="en-US"/>
          </a:p>
        </p:txBody>
      </p:sp>
    </p:spTree>
    <p:extLst>
      <p:ext uri="{BB962C8B-B14F-4D97-AF65-F5344CB8AC3E}">
        <p14:creationId xmlns:p14="http://schemas.microsoft.com/office/powerpoint/2010/main" val="2794941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D35156D-E605-7D47-94E6-56DFBAFDBD8F}"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569BD-12D3-E243-8FEE-D8BB6B5D154B}" type="slidenum">
              <a:rPr lang="en-US" smtClean="0"/>
              <a:t>‹#›</a:t>
            </a:fld>
            <a:endParaRPr lang="en-US"/>
          </a:p>
        </p:txBody>
      </p:sp>
    </p:spTree>
    <p:extLst>
      <p:ext uri="{BB962C8B-B14F-4D97-AF65-F5344CB8AC3E}">
        <p14:creationId xmlns:p14="http://schemas.microsoft.com/office/powerpoint/2010/main" val="613770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D35156D-E605-7D47-94E6-56DFBAFDBD8F}" type="datetimeFigureOut">
              <a:rPr lang="en-US" smtClean="0"/>
              <a:t>2/19/2021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D569BD-12D3-E243-8FEE-D8BB6B5D154B}" type="slidenum">
              <a:rPr lang="en-US" smtClean="0"/>
              <a:t>‹#›</a:t>
            </a:fld>
            <a:endParaRPr lang="en-US"/>
          </a:p>
        </p:txBody>
      </p:sp>
    </p:spTree>
    <p:extLst>
      <p:ext uri="{BB962C8B-B14F-4D97-AF65-F5344CB8AC3E}">
        <p14:creationId xmlns:p14="http://schemas.microsoft.com/office/powerpoint/2010/main" val="3630388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D35156D-E605-7D47-94E6-56DFBAFDBD8F}" type="datetimeFigureOut">
              <a:rPr lang="en-US" smtClean="0"/>
              <a:t>2/19/2021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D569BD-12D3-E243-8FEE-D8BB6B5D154B}" type="slidenum">
              <a:rPr lang="en-US" smtClean="0"/>
              <a:t>‹#›</a:t>
            </a:fld>
            <a:endParaRPr lang="en-US"/>
          </a:p>
        </p:txBody>
      </p:sp>
    </p:spTree>
    <p:extLst>
      <p:ext uri="{BB962C8B-B14F-4D97-AF65-F5344CB8AC3E}">
        <p14:creationId xmlns:p14="http://schemas.microsoft.com/office/powerpoint/2010/main" val="2733098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35156D-E605-7D47-94E6-56DFBAFDBD8F}" type="datetimeFigureOut">
              <a:rPr lang="en-US" smtClean="0"/>
              <a:t>2/19/2021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D569BD-12D3-E243-8FEE-D8BB6B5D154B}" type="slidenum">
              <a:rPr lang="en-US" smtClean="0"/>
              <a:t>‹#›</a:t>
            </a:fld>
            <a:endParaRPr lang="en-US"/>
          </a:p>
        </p:txBody>
      </p:sp>
    </p:spTree>
    <p:extLst>
      <p:ext uri="{BB962C8B-B14F-4D97-AF65-F5344CB8AC3E}">
        <p14:creationId xmlns:p14="http://schemas.microsoft.com/office/powerpoint/2010/main" val="2506835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35156D-E605-7D47-94E6-56DFBAFDBD8F}"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569BD-12D3-E243-8FEE-D8BB6B5D154B}" type="slidenum">
              <a:rPr lang="en-US" smtClean="0"/>
              <a:t>‹#›</a:t>
            </a:fld>
            <a:endParaRPr lang="en-US"/>
          </a:p>
        </p:txBody>
      </p:sp>
    </p:spTree>
    <p:extLst>
      <p:ext uri="{BB962C8B-B14F-4D97-AF65-F5344CB8AC3E}">
        <p14:creationId xmlns:p14="http://schemas.microsoft.com/office/powerpoint/2010/main" val="383427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D35156D-E605-7D47-94E6-56DFBAFDBD8F}" type="datetimeFigureOut">
              <a:rPr lang="en-US" smtClean="0"/>
              <a:t>2/19/2021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ED569BD-12D3-E243-8FEE-D8BB6B5D154B}" type="slidenum">
              <a:rPr lang="en-US" smtClean="0"/>
              <a:t>‹#›</a:t>
            </a:fld>
            <a:endParaRPr lang="en-US"/>
          </a:p>
        </p:txBody>
      </p:sp>
    </p:spTree>
    <p:extLst>
      <p:ext uri="{BB962C8B-B14F-4D97-AF65-F5344CB8AC3E}">
        <p14:creationId xmlns:p14="http://schemas.microsoft.com/office/powerpoint/2010/main" val="4053037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35156D-E605-7D47-94E6-56DFBAFDBD8F}"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569BD-12D3-E243-8FEE-D8BB6B5D154B}" type="slidenum">
              <a:rPr lang="en-US" smtClean="0"/>
              <a:t>‹#›</a:t>
            </a:fld>
            <a:endParaRPr lang="en-US"/>
          </a:p>
        </p:txBody>
      </p:sp>
    </p:spTree>
    <p:extLst>
      <p:ext uri="{BB962C8B-B14F-4D97-AF65-F5344CB8AC3E}">
        <p14:creationId xmlns:p14="http://schemas.microsoft.com/office/powerpoint/2010/main" val="2614269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35156D-E605-7D47-94E6-56DFBAFDBD8F}"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569BD-12D3-E243-8FEE-D8BB6B5D154B}" type="slidenum">
              <a:rPr lang="en-US" smtClean="0"/>
              <a:t>‹#›</a:t>
            </a:fld>
            <a:endParaRPr lang="en-US"/>
          </a:p>
        </p:txBody>
      </p:sp>
    </p:spTree>
    <p:extLst>
      <p:ext uri="{BB962C8B-B14F-4D97-AF65-F5344CB8AC3E}">
        <p14:creationId xmlns:p14="http://schemas.microsoft.com/office/powerpoint/2010/main" val="38894149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35156D-E605-7D47-94E6-56DFBAFDBD8F}"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569BD-12D3-E243-8FEE-D8BB6B5D154B}" type="slidenum">
              <a:rPr lang="en-US" smtClean="0"/>
              <a:t>‹#›</a:t>
            </a:fld>
            <a:endParaRPr lang="en-US"/>
          </a:p>
        </p:txBody>
      </p:sp>
    </p:spTree>
    <p:extLst>
      <p:ext uri="{BB962C8B-B14F-4D97-AF65-F5344CB8AC3E}">
        <p14:creationId xmlns:p14="http://schemas.microsoft.com/office/powerpoint/2010/main" val="512765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D35156D-E605-7D47-94E6-56DFBAFDBD8F}" type="datetimeFigureOut">
              <a:rPr lang="en-US" smtClean="0"/>
              <a:t>2/19/2021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ED569BD-12D3-E243-8FEE-D8BB6B5D154B}" type="slidenum">
              <a:rPr lang="en-US" smtClean="0"/>
              <a:t>‹#›</a:t>
            </a:fld>
            <a:endParaRPr lang="en-US"/>
          </a:p>
        </p:txBody>
      </p:sp>
    </p:spTree>
    <p:extLst>
      <p:ext uri="{BB962C8B-B14F-4D97-AF65-F5344CB8AC3E}">
        <p14:creationId xmlns:p14="http://schemas.microsoft.com/office/powerpoint/2010/main" val="2900998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D35156D-E605-7D47-94E6-56DFBAFDBD8F}" type="datetimeFigureOut">
              <a:rPr lang="en-US" smtClean="0"/>
              <a:t>2/19/2021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ED569BD-12D3-E243-8FEE-D8BB6B5D154B}" type="slidenum">
              <a:rPr lang="en-US" smtClean="0"/>
              <a:t>‹#›</a:t>
            </a:fld>
            <a:endParaRPr lang="en-US"/>
          </a:p>
        </p:txBody>
      </p:sp>
    </p:spTree>
    <p:extLst>
      <p:ext uri="{BB962C8B-B14F-4D97-AF65-F5344CB8AC3E}">
        <p14:creationId xmlns:p14="http://schemas.microsoft.com/office/powerpoint/2010/main" val="3215695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D35156D-E605-7D47-94E6-56DFBAFDBD8F}" type="datetimeFigureOut">
              <a:rPr lang="en-US" smtClean="0"/>
              <a:t>2/19/2021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ED569BD-12D3-E243-8FEE-D8BB6B5D154B}" type="slidenum">
              <a:rPr lang="en-US" smtClean="0"/>
              <a:t>‹#›</a:t>
            </a:fld>
            <a:endParaRPr lang="en-US"/>
          </a:p>
        </p:txBody>
      </p:sp>
    </p:spTree>
    <p:extLst>
      <p:ext uri="{BB962C8B-B14F-4D97-AF65-F5344CB8AC3E}">
        <p14:creationId xmlns:p14="http://schemas.microsoft.com/office/powerpoint/2010/main" val="4124547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D35156D-E605-7D47-94E6-56DFBAFDBD8F}" type="datetimeFigureOut">
              <a:rPr lang="en-US" smtClean="0"/>
              <a:t>2/19/2021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ED569BD-12D3-E243-8FEE-D8BB6B5D154B}" type="slidenum">
              <a:rPr lang="en-US" smtClean="0"/>
              <a:t>‹#›</a:t>
            </a:fld>
            <a:endParaRPr lang="en-US"/>
          </a:p>
        </p:txBody>
      </p:sp>
    </p:spTree>
    <p:extLst>
      <p:ext uri="{BB962C8B-B14F-4D97-AF65-F5344CB8AC3E}">
        <p14:creationId xmlns:p14="http://schemas.microsoft.com/office/powerpoint/2010/main" val="3751297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D35156D-E605-7D47-94E6-56DFBAFDBD8F}" type="datetimeFigureOut">
              <a:rPr lang="en-US" smtClean="0"/>
              <a:t>2/19/2021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ED569BD-12D3-E243-8FEE-D8BB6B5D154B}" type="slidenum">
              <a:rPr lang="en-US" smtClean="0"/>
              <a:t>‹#›</a:t>
            </a:fld>
            <a:endParaRPr lang="en-US"/>
          </a:p>
        </p:txBody>
      </p:sp>
    </p:spTree>
    <p:extLst>
      <p:ext uri="{BB962C8B-B14F-4D97-AF65-F5344CB8AC3E}">
        <p14:creationId xmlns:p14="http://schemas.microsoft.com/office/powerpoint/2010/main" val="3400279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D35156D-E605-7D47-94E6-56DFBAFDBD8F}" type="datetimeFigureOut">
              <a:rPr lang="en-US" smtClean="0"/>
              <a:t>2/19/2021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ED569BD-12D3-E243-8FEE-D8BB6B5D154B}" type="slidenum">
              <a:rPr lang="en-US" smtClean="0"/>
              <a:t>‹#›</a:t>
            </a:fld>
            <a:endParaRPr lang="en-US"/>
          </a:p>
        </p:txBody>
      </p:sp>
    </p:spTree>
    <p:extLst>
      <p:ext uri="{BB962C8B-B14F-4D97-AF65-F5344CB8AC3E}">
        <p14:creationId xmlns:p14="http://schemas.microsoft.com/office/powerpoint/2010/main" val="2244230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D35156D-E605-7D47-94E6-56DFBAFDBD8F}" type="datetimeFigureOut">
              <a:rPr lang="en-US" smtClean="0"/>
              <a:t>2/19/2021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ED569BD-12D3-E243-8FEE-D8BB6B5D154B}" type="slidenum">
              <a:rPr lang="en-US" smtClean="0"/>
              <a:t>‹#›</a:t>
            </a:fld>
            <a:endParaRPr lang="en-US"/>
          </a:p>
        </p:txBody>
      </p:sp>
    </p:spTree>
    <p:extLst>
      <p:ext uri="{BB962C8B-B14F-4D97-AF65-F5344CB8AC3E}">
        <p14:creationId xmlns:p14="http://schemas.microsoft.com/office/powerpoint/2010/main" val="2864967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576082"/>
            <a:ext cx="9144000" cy="281917"/>
          </a:xfrm>
          <a:prstGeom prst="rect">
            <a:avLst/>
          </a:prstGeom>
          <a:solidFill>
            <a:srgbClr val="5B5E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BC landscape tab.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766560" y="5919968"/>
            <a:ext cx="1920240" cy="1146048"/>
          </a:xfrm>
          <a:prstGeom prst="rect">
            <a:avLst/>
          </a:prstGeom>
        </p:spPr>
      </p:pic>
    </p:spTree>
    <p:extLst>
      <p:ext uri="{BB962C8B-B14F-4D97-AF65-F5344CB8AC3E}">
        <p14:creationId xmlns:p14="http://schemas.microsoft.com/office/powerpoint/2010/main" val="2353807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D39C6B6-039F-4690-87D3-0E4CB422AE34}" type="datetimeFigureOut">
              <a:rPr lang="en-GB" smtClean="0"/>
              <a:t>19/02/2021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D0D3F03-D955-4EAB-8925-F76DE957414E}" type="slidenum">
              <a:rPr lang="en-GB" smtClean="0"/>
              <a:t>‹#›</a:t>
            </a:fld>
            <a:endParaRPr lang="en-GB"/>
          </a:p>
        </p:txBody>
      </p:sp>
      <p:sp>
        <p:nvSpPr>
          <p:cNvPr id="7" name="Rectangle 6"/>
          <p:cNvSpPr/>
          <p:nvPr userDrawn="1"/>
        </p:nvSpPr>
        <p:spPr>
          <a:xfrm>
            <a:off x="0" y="6576082"/>
            <a:ext cx="9144000" cy="281917"/>
          </a:xfrm>
          <a:prstGeom prst="rect">
            <a:avLst/>
          </a:prstGeom>
          <a:solidFill>
            <a:srgbClr val="5B5E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BC landscape tab.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766560" y="5919968"/>
            <a:ext cx="1920240" cy="1146048"/>
          </a:xfrm>
          <a:prstGeom prst="rect">
            <a:avLst/>
          </a:prstGeom>
        </p:spPr>
      </p:pic>
    </p:spTree>
    <p:extLst>
      <p:ext uri="{BB962C8B-B14F-4D97-AF65-F5344CB8AC3E}">
        <p14:creationId xmlns:p14="http://schemas.microsoft.com/office/powerpoint/2010/main" val="26075116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02645" y="188427"/>
            <a:ext cx="4928606" cy="6181041"/>
          </a:xfrm>
          <a:prstGeom prst="rect">
            <a:avLst/>
          </a:prstGeom>
        </p:spPr>
      </p:pic>
    </p:spTree>
    <p:extLst>
      <p:ext uri="{BB962C8B-B14F-4D97-AF65-F5344CB8AC3E}">
        <p14:creationId xmlns:p14="http://schemas.microsoft.com/office/powerpoint/2010/main" val="4154692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8650" y="664143"/>
            <a:ext cx="7886700" cy="5512820"/>
          </a:xfrm>
        </p:spPr>
        <p:txBody>
          <a:bodyPr>
            <a:normAutofit/>
          </a:bodyPr>
          <a:lstStyle/>
          <a:p>
            <a:pPr marL="0" indent="0">
              <a:buNone/>
            </a:pPr>
            <a:r>
              <a:rPr lang="en-GB" sz="2400" b="1" dirty="0" err="1"/>
              <a:t>ChatHealth</a:t>
            </a:r>
            <a:r>
              <a:rPr lang="en-GB" sz="2400" b="1" dirty="0"/>
              <a:t> is confidential text messaging service for young </a:t>
            </a:r>
            <a:r>
              <a:rPr lang="en-GB" sz="2400" b="1" dirty="0" smtClean="0"/>
              <a:t>people, it provides a safe way for you to anonymously contact a school nurse.</a:t>
            </a:r>
            <a:endParaRPr lang="en-GB" sz="2400" b="1" dirty="0"/>
          </a:p>
          <a:p>
            <a:pPr marL="0" indent="0">
              <a:buNone/>
            </a:pPr>
            <a:endParaRPr lang="en-GB" sz="2400" b="1" dirty="0" smtClean="0"/>
          </a:p>
          <a:p>
            <a:pPr marL="0" indent="0">
              <a:buNone/>
            </a:pPr>
            <a:r>
              <a:rPr lang="en-GB" sz="2400" dirty="0" err="1" smtClean="0"/>
              <a:t>ChatHealth</a:t>
            </a:r>
            <a:r>
              <a:rPr lang="en-GB" sz="2400" dirty="0" smtClean="0"/>
              <a:t> </a:t>
            </a:r>
            <a:r>
              <a:rPr lang="en-GB" sz="2400" dirty="0"/>
              <a:t>works by messages being sent to a dedicated phone number. These messages are then sent to a secure website and are read by a </a:t>
            </a:r>
            <a:r>
              <a:rPr lang="en-GB" sz="2400" dirty="0" smtClean="0"/>
              <a:t>School </a:t>
            </a:r>
            <a:r>
              <a:rPr lang="en-GB" sz="2400" dirty="0"/>
              <a:t>Nurse who can then start a text conversation with </a:t>
            </a:r>
            <a:r>
              <a:rPr lang="en-GB" sz="2400" dirty="0" smtClean="0"/>
              <a:t>you.</a:t>
            </a:r>
            <a:endParaRPr lang="en-GB" sz="2400" dirty="0"/>
          </a:p>
          <a:p>
            <a:pPr marL="0" indent="0">
              <a:buNone/>
            </a:pPr>
            <a:endParaRPr lang="en-GB" sz="2400" dirty="0"/>
          </a:p>
        </p:txBody>
      </p:sp>
      <p:pic>
        <p:nvPicPr>
          <p:cNvPr id="6" name="Picture 4" descr="Image result for chatHealth warring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7787" y="4035985"/>
            <a:ext cx="2068425" cy="151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72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a:xfrm>
            <a:off x="513147" y="529389"/>
            <a:ext cx="7886700" cy="5349191"/>
          </a:xfrm>
        </p:spPr>
        <p:txBody>
          <a:bodyPr/>
          <a:lstStyle/>
          <a:p>
            <a:pPr marL="0" indent="0">
              <a:buNone/>
            </a:pPr>
            <a:endParaRPr lang="en-GB" dirty="0"/>
          </a:p>
          <a:p>
            <a:pPr marL="0" indent="0">
              <a:buNone/>
            </a:pPr>
            <a:r>
              <a:rPr lang="en-GB" sz="2400" b="1" dirty="0"/>
              <a:t>When to use </a:t>
            </a:r>
            <a:r>
              <a:rPr lang="en-GB" sz="2400" b="1" dirty="0" err="1" smtClean="0"/>
              <a:t>ChatHealth</a:t>
            </a:r>
            <a:r>
              <a:rPr lang="en-GB" sz="2400" b="1" dirty="0" smtClean="0"/>
              <a:t>? </a:t>
            </a:r>
          </a:p>
          <a:p>
            <a:pPr marL="0" indent="0">
              <a:buNone/>
            </a:pPr>
            <a:endParaRPr lang="en-GB" sz="2400" b="1" dirty="0" smtClean="0"/>
          </a:p>
          <a:p>
            <a:pPr marL="0" indent="0">
              <a:buNone/>
            </a:pPr>
            <a:r>
              <a:rPr lang="en-GB" sz="2400" dirty="0" smtClean="0"/>
              <a:t>If you have a question for a school nurse about health </a:t>
            </a:r>
            <a:r>
              <a:rPr lang="en-GB" sz="2400" dirty="0"/>
              <a:t>and wellbeing issues including anxiety, bullying, child development and sexual health.</a:t>
            </a:r>
            <a:br>
              <a:rPr lang="en-GB" sz="2400" dirty="0"/>
            </a:br>
            <a:endParaRPr lang="en-GB" sz="2400" dirty="0"/>
          </a:p>
          <a:p>
            <a:pPr marL="0" indent="0">
              <a:buNone/>
            </a:pPr>
            <a:endParaRPr lang="en-GB" sz="2400" dirty="0" smtClean="0"/>
          </a:p>
          <a:p>
            <a:pPr marL="0" indent="0" algn="ctr">
              <a:buNone/>
            </a:pPr>
            <a:r>
              <a:rPr lang="en-GB" sz="2400" b="1" dirty="0" smtClean="0"/>
              <a:t>Remember </a:t>
            </a:r>
            <a:r>
              <a:rPr lang="en-GB" sz="2400" b="1" dirty="0" err="1" smtClean="0"/>
              <a:t>ChatHealth</a:t>
            </a:r>
            <a:r>
              <a:rPr lang="en-GB" sz="2400" b="1" dirty="0" smtClean="0"/>
              <a:t> </a:t>
            </a:r>
            <a:r>
              <a:rPr lang="en-GB" sz="2400" b="1" dirty="0"/>
              <a:t>is not an emergency service</a:t>
            </a:r>
          </a:p>
          <a:p>
            <a:pPr marL="0" indent="0">
              <a:buNone/>
            </a:pPr>
            <a:endParaRPr lang="en-GB" dirty="0"/>
          </a:p>
        </p:txBody>
      </p:sp>
      <p:pic>
        <p:nvPicPr>
          <p:cNvPr id="21" name="Picture 4" descr="Image result for chatHealth warring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7787" y="4430621"/>
            <a:ext cx="2068425" cy="151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6659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146" y="115503"/>
            <a:ext cx="4221098" cy="602064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4529" y="94060"/>
            <a:ext cx="4214975" cy="6042089"/>
          </a:xfrm>
          <a:prstGeom prst="rect">
            <a:avLst/>
          </a:prstGeom>
        </p:spPr>
      </p:pic>
    </p:spTree>
    <p:extLst>
      <p:ext uri="{BB962C8B-B14F-4D97-AF65-F5344CB8AC3E}">
        <p14:creationId xmlns:p14="http://schemas.microsoft.com/office/powerpoint/2010/main" val="3995414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568" y="96253"/>
            <a:ext cx="4197552" cy="595537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1342" y="115503"/>
            <a:ext cx="4174541" cy="5936121"/>
          </a:xfrm>
          <a:prstGeom prst="rect">
            <a:avLst/>
          </a:prstGeom>
        </p:spPr>
      </p:pic>
    </p:spTree>
    <p:extLst>
      <p:ext uri="{BB962C8B-B14F-4D97-AF65-F5344CB8AC3E}">
        <p14:creationId xmlns:p14="http://schemas.microsoft.com/office/powerpoint/2010/main" val="1469817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77516"/>
            <a:ext cx="7886700" cy="5599447"/>
          </a:xfrm>
        </p:spPr>
        <p:txBody>
          <a:bodyPr>
            <a:normAutofit/>
          </a:bodyPr>
          <a:lstStyle/>
          <a:p>
            <a:pPr marL="0" indent="0" algn="ctr">
              <a:buNone/>
            </a:pPr>
            <a:r>
              <a:rPr lang="en-GB" sz="2400" dirty="0"/>
              <a:t>The </a:t>
            </a:r>
            <a:r>
              <a:rPr lang="en-GB" sz="2400" b="1" dirty="0" err="1"/>
              <a:t>ChatHealth</a:t>
            </a:r>
            <a:r>
              <a:rPr lang="en-GB" sz="2400" dirty="0"/>
              <a:t> service is </a:t>
            </a:r>
            <a:r>
              <a:rPr lang="en-GB" sz="2400" dirty="0" smtClean="0"/>
              <a:t>available</a:t>
            </a:r>
          </a:p>
          <a:p>
            <a:pPr marL="0" indent="0" algn="ctr">
              <a:buNone/>
            </a:pPr>
            <a:r>
              <a:rPr lang="en-GB" sz="2400" dirty="0" smtClean="0"/>
              <a:t> </a:t>
            </a:r>
            <a:r>
              <a:rPr lang="en-GB" sz="2400" dirty="0"/>
              <a:t>9am – 5pm, Monday to Friday</a:t>
            </a:r>
            <a:r>
              <a:rPr lang="en-GB" sz="2400" dirty="0" smtClean="0"/>
              <a:t>.</a:t>
            </a:r>
          </a:p>
          <a:p>
            <a:pPr marL="0" indent="0" algn="ctr">
              <a:buNone/>
            </a:pPr>
            <a:endParaRPr lang="en-GB" sz="2400" dirty="0" smtClean="0"/>
          </a:p>
          <a:p>
            <a:pPr marL="0" indent="0">
              <a:buNone/>
            </a:pPr>
            <a:r>
              <a:rPr lang="en-GB" sz="2400" dirty="0" smtClean="0"/>
              <a:t>Outside </a:t>
            </a:r>
            <a:r>
              <a:rPr lang="en-GB" sz="2400" dirty="0"/>
              <a:t>of these hours, </a:t>
            </a:r>
            <a:r>
              <a:rPr lang="en-GB" sz="2400" dirty="0" smtClean="0"/>
              <a:t>you will </a:t>
            </a:r>
            <a:r>
              <a:rPr lang="en-GB" sz="2400" dirty="0"/>
              <a:t>receive </a:t>
            </a:r>
            <a:r>
              <a:rPr lang="en-GB" sz="2400" dirty="0" smtClean="0"/>
              <a:t>a </a:t>
            </a:r>
            <a:r>
              <a:rPr lang="en-GB" sz="2400" dirty="0"/>
              <a:t>text message saying </a:t>
            </a:r>
            <a:r>
              <a:rPr lang="en-GB" sz="2400" dirty="0" smtClean="0"/>
              <a:t>you </a:t>
            </a:r>
            <a:r>
              <a:rPr lang="en-GB" sz="2400" dirty="0"/>
              <a:t>will receive a response when the line next re-opens</a:t>
            </a:r>
            <a:r>
              <a:rPr lang="en-GB" sz="2400" dirty="0" smtClean="0"/>
              <a:t>.</a:t>
            </a:r>
          </a:p>
          <a:p>
            <a:pPr marL="0" indent="0">
              <a:buNone/>
            </a:pPr>
            <a:endParaRPr lang="en-GB" sz="2400" dirty="0"/>
          </a:p>
          <a:p>
            <a:pPr marL="0" indent="0" algn="ctr">
              <a:buNone/>
            </a:pPr>
            <a:r>
              <a:rPr lang="en-GB" sz="2400" dirty="0"/>
              <a:t>The text </a:t>
            </a:r>
            <a:r>
              <a:rPr lang="en-GB" sz="2400" dirty="0" smtClean="0"/>
              <a:t>number </a:t>
            </a:r>
            <a:r>
              <a:rPr lang="en-GB" sz="2400" dirty="0"/>
              <a:t>for Warrington </a:t>
            </a:r>
            <a:r>
              <a:rPr lang="en-GB" sz="2400" dirty="0" smtClean="0"/>
              <a:t>is:</a:t>
            </a:r>
            <a:endParaRPr lang="en-GB" sz="2400" dirty="0"/>
          </a:p>
          <a:p>
            <a:pPr marL="0" indent="0" algn="ctr">
              <a:buNone/>
            </a:pPr>
            <a:r>
              <a:rPr lang="en-GB" sz="2400" b="1" dirty="0"/>
              <a:t>11 – 19 Young People’s Service – 07507 </a:t>
            </a:r>
            <a:r>
              <a:rPr lang="en-GB" sz="2400" b="1" dirty="0" smtClean="0"/>
              <a:t>330101</a:t>
            </a:r>
            <a:endParaRPr lang="en-GB" sz="2400" b="1" dirty="0"/>
          </a:p>
        </p:txBody>
      </p:sp>
      <p:pic>
        <p:nvPicPr>
          <p:cNvPr id="4" name="Picture 4" descr="Image result for chatHealth warring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7787" y="3968608"/>
            <a:ext cx="2068425" cy="151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567899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EBB9208D9800479A15B71F07DA384C" ma:contentTypeVersion="0" ma:contentTypeDescription="Create a new document." ma:contentTypeScope="" ma:versionID="059d13b6dc2ec87e13d4b1801c932f71">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0F1CC3-3E1F-4029-B617-2EBCD73184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7A6DFEB-507B-497F-9A7B-3DB5AB6C1455}">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7E1F2E9E-AC4E-4B94-A662-352201F229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1386</TotalTime>
  <Words>282</Words>
  <Application>Microsoft Office PowerPoint</Application>
  <PresentationFormat>On-screen Show (4:3)</PresentationFormat>
  <Paragraphs>28</Paragraphs>
  <Slides>6</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Arial</vt:lpstr>
      <vt:lpstr>Calibri</vt:lpstr>
      <vt:lpstr>Calibri Light</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Warrington Borough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 Jeffery</dc:creator>
  <cp:lastModifiedBy>Cartwright, Rachel</cp:lastModifiedBy>
  <cp:revision>203</cp:revision>
  <dcterms:created xsi:type="dcterms:W3CDTF">2016-11-16T10:56:03Z</dcterms:created>
  <dcterms:modified xsi:type="dcterms:W3CDTF">2021-02-19T10:07:52Z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0x0101003CEBB9208D9800479A15B71F07DA384C</vt:lpwstr>
  </property>
</Properties>
</file>