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e50eb9734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e50eb9734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e50eb9734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fe50eb9734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fe50eb9734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fe50eb9734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fe50eb9734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fe50eb9734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e50eb9734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fe50eb9734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fe50eb9734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fe50eb9734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e50eb9734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e50eb9734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Welcome to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Bumblebee Class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5688" y="2862575"/>
            <a:ext cx="2432622" cy="204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 the Team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311700" y="1354875"/>
            <a:ext cx="2089850" cy="264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09950" y="1246325"/>
            <a:ext cx="2324100" cy="286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2000" y="1265363"/>
            <a:ext cx="2400300" cy="28289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35325" y="4223550"/>
            <a:ext cx="18426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Miss Shaw</a:t>
            </a:r>
            <a:endParaRPr sz="21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685650" y="4223550"/>
            <a:ext cx="17727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Mrs Phillips</a:t>
            </a:r>
            <a:endParaRPr sz="21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745800" y="4223550"/>
            <a:ext cx="1772700" cy="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Miss Muir</a:t>
            </a:r>
            <a:endParaRPr sz="21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72418" y="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118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820">
                <a:latin typeface="Comic Sans MS"/>
                <a:ea typeface="Comic Sans MS"/>
                <a:cs typeface="Comic Sans MS"/>
                <a:sym typeface="Comic Sans MS"/>
              </a:rPr>
              <a:t>Curriculum </a:t>
            </a:r>
            <a:endParaRPr sz="382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337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Bumblebee is a KS1 classroom which includes Y1 and Y2 pupils following a creative curriculum - topic based learning.</a:t>
            </a:r>
            <a:endParaRPr sz="2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includes subjects such as English, Maths, Science, History, Geography, Computing, RE, PSHE, Art, Food Tech, DT, and Music.</a:t>
            </a:r>
            <a:endParaRPr sz="2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72418" y="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Overviews…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3001089" cy="3820974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4210500" y="1852975"/>
            <a:ext cx="4621800" cy="24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Each term you should </a:t>
            </a: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receive an overview of the subjects/topics we will be covering.</a:t>
            </a:r>
            <a:endParaRPr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72418" y="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1043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We offer juice and toast in the morning, we ask for a £1.50 contribution per week if you want this option for your child.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Fruit and vegetables are offered at afternoon snack time.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1733850" y="102225"/>
            <a:ext cx="56763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Key info…</a:t>
            </a:r>
            <a:endParaRPr sz="3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72418" y="7620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10757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We have PE with Warrington Wolves - PE kit not necessary but PE pumps/trainers if you prefer.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Forest school - Spring term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Reading books - x2 a week in school then sent home for you to read with your child, changed as required.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ic Sans MS"/>
                <a:ea typeface="Comic Sans MS"/>
                <a:cs typeface="Comic Sans MS"/>
                <a:sym typeface="Comic Sans MS"/>
              </a:rPr>
              <a:t>Water bottles - can be kept in school if you prefer.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1733850" y="102225"/>
            <a:ext cx="56763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Key info…</a:t>
            </a:r>
            <a:endParaRPr sz="36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72418" y="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281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920">
                <a:latin typeface="Comic Sans MS"/>
                <a:ea typeface="Comic Sans MS"/>
                <a:cs typeface="Comic Sans MS"/>
                <a:sym typeface="Comic Sans MS"/>
              </a:rPr>
              <a:t>Any questions?</a:t>
            </a:r>
            <a:endParaRPr sz="492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5149" y="1517400"/>
            <a:ext cx="3473700" cy="347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72418" y="0"/>
            <a:ext cx="1071571" cy="89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205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20">
                <a:latin typeface="Comic Sans MS"/>
                <a:ea typeface="Comic Sans MS"/>
                <a:cs typeface="Comic Sans MS"/>
                <a:sym typeface="Comic Sans MS"/>
              </a:rPr>
              <a:t>Thank </a:t>
            </a:r>
            <a:r>
              <a:rPr lang="en" sz="3620">
                <a:latin typeface="Comic Sans MS"/>
                <a:ea typeface="Comic Sans MS"/>
                <a:cs typeface="Comic Sans MS"/>
                <a:sym typeface="Comic Sans MS"/>
              </a:rPr>
              <a:t>you</a:t>
            </a:r>
            <a:r>
              <a:rPr lang="en" sz="3620">
                <a:latin typeface="Comic Sans MS"/>
                <a:ea typeface="Comic Sans MS"/>
                <a:cs typeface="Comic Sans MS"/>
                <a:sym typeface="Comic Sans MS"/>
              </a:rPr>
              <a:t> for coming this afternoon! </a:t>
            </a:r>
            <a:endParaRPr sz="362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62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20">
                <a:latin typeface="Comic Sans MS"/>
                <a:ea typeface="Comic Sans MS"/>
                <a:cs typeface="Comic Sans MS"/>
                <a:sym typeface="Comic Sans MS"/>
              </a:rPr>
              <a:t>We appreciate your support </a:t>
            </a:r>
            <a:endParaRPr sz="362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075" y="2332550"/>
            <a:ext cx="2611850" cy="260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