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0" r:id="rId3"/>
    <p:sldId id="288" r:id="rId4"/>
    <p:sldId id="286" r:id="rId5"/>
    <p:sldId id="285" r:id="rId6"/>
    <p:sldId id="278" r:id="rId7"/>
    <p:sldId id="272" r:id="rId8"/>
    <p:sldId id="279" r:id="rId9"/>
    <p:sldId id="274" r:id="rId10"/>
    <p:sldId id="275" r:id="rId11"/>
    <p:sldId id="271" r:id="rId12"/>
    <p:sldId id="273" r:id="rId13"/>
    <p:sldId id="289" r:id="rId14"/>
    <p:sldId id="287" r:id="rId15"/>
    <p:sldId id="268" r:id="rId16"/>
  </p:sldIdLst>
  <p:sldSz cx="9144000" cy="6858000" type="screen4x3"/>
  <p:notesSz cx="6858000" cy="9144000"/>
  <p:embeddedFontLst>
    <p:embeddedFont>
      <p:font typeface="Twinkl SemiBold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Sassoon Infant Rg" panose="02000503030000020003" pitchFamily="2" charset="0"/>
      <p:regular r:id="rId29"/>
      <p:bold r:id="rId30"/>
    </p:embeddedFont>
    <p:embeddedFont>
      <p:font typeface="Twinkl" panose="020B0604020202020204" pitchFamily="2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14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69ED7C-5908-4274-A158-CD1F67F5D38B}" type="datetimeFigureOut">
              <a:rPr lang="en-GB"/>
              <a:pPr>
                <a:defRPr/>
              </a:pPr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AD52C3-DBC6-43E4-88A9-B8EFB3DF98F4}" type="slidenum">
              <a:rPr lang="en-GB" altLang="LID4096"/>
              <a:pPr>
                <a:defRPr/>
              </a:pPr>
              <a:t>‹#›</a:t>
            </a:fld>
            <a:endParaRPr lang="en-GB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50CCA-79E3-4AEB-B425-30FBB71D4267}" type="datetimeFigureOut">
              <a:rPr lang="en-GB"/>
              <a:pPr>
                <a:defRPr/>
              </a:pPr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B2532-AE81-49FB-B5C3-EB8275DCAFEF}" type="slidenum">
              <a:rPr lang="en-GB" altLang="LID4096"/>
              <a:pPr>
                <a:defRPr/>
              </a:pPr>
              <a:t>‹#›</a:t>
            </a:fld>
            <a:endParaRPr lang="en-GB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8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5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82810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2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36550" y="3130550"/>
            <a:ext cx="8548688" cy="2019300"/>
          </a:xfrm>
          <a:prstGeom prst="roundRect">
            <a:avLst>
              <a:gd name="adj" fmla="val 6995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Welcome to : Daisy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819525"/>
            <a:ext cx="15906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EFL</a:t>
            </a:r>
          </a:p>
        </p:txBody>
      </p:sp>
      <p:pic>
        <p:nvPicPr>
          <p:cNvPr id="18435" name="Picture 2" descr="Evidence for Learning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9425"/>
            <a:ext cx="25415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2414588" y="2779713"/>
            <a:ext cx="4305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If you don’t know your log in details please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Let school know so you can access EFL.</a:t>
            </a:r>
          </a:p>
        </p:txBody>
      </p:sp>
      <p:pic>
        <p:nvPicPr>
          <p:cNvPr id="18437" name="Picture 4" descr="Evidence for Learning – Capture and assess engagement and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8304"/>
          <a:stretch>
            <a:fillRect/>
          </a:stretch>
        </p:blipFill>
        <p:spPr bwMode="auto">
          <a:xfrm>
            <a:off x="5537200" y="479425"/>
            <a:ext cx="31400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IEPs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304925"/>
            <a:ext cx="3095625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8" y="4081463"/>
            <a:ext cx="3522662" cy="1257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67238" y="1473200"/>
            <a:ext cx="3930650" cy="1938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/>
              <a:t>Last year we moved from p levels on </a:t>
            </a:r>
            <a:r>
              <a:rPr lang="en-GB" sz="2400" dirty="0" err="1"/>
              <a:t>bsquared</a:t>
            </a:r>
            <a:r>
              <a:rPr lang="en-GB" sz="2400" dirty="0"/>
              <a:t> to progression steps</a:t>
            </a:r>
          </a:p>
          <a:p>
            <a:pPr algn="ctr">
              <a:defRPr/>
            </a:pPr>
            <a:r>
              <a:rPr lang="en-GB" sz="2400" dirty="0"/>
              <a:t>IEP’s will only have 1 target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Homework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757363" y="1473200"/>
            <a:ext cx="561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Sent out termly with SCERTS targets and ideas to help.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Loading photos to EFL will be really helpful.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Reading/spellings will be sent out weekly to be returned by Thursday.</a:t>
            </a:r>
          </a:p>
        </p:txBody>
      </p:sp>
      <p:pic>
        <p:nvPicPr>
          <p:cNvPr id="20484" name="Picture 2" descr="Homework &amp; Spelling Tasks | Blakedow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20700"/>
            <a:ext cx="480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Curriculum enhancements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747963"/>
            <a:ext cx="74580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Any questions?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030413"/>
            <a:ext cx="30543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Class team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762125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227513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07975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973388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157413"/>
            <a:ext cx="18986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2157413"/>
            <a:ext cx="1625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/>
          <p:cNvSpPr>
            <a:spLocks noChangeArrowheads="1"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omic Sans MS" panose="030F0702030302020204" pitchFamily="66" charset="0"/>
              </a:rPr>
              <a:t>Cover supervisors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Medium term topics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277938"/>
            <a:ext cx="372427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SNACK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73200"/>
            <a:ext cx="67532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910138"/>
            <a:ext cx="3962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TEACCH</a:t>
            </a:r>
          </a:p>
        </p:txBody>
      </p:sp>
      <p:pic>
        <p:nvPicPr>
          <p:cNvPr id="14339" name="Picture 2" descr="TEACHH - Integrated Treatment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66875"/>
            <a:ext cx="4956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SCERTS</a:t>
            </a:r>
          </a:p>
        </p:txBody>
      </p:sp>
      <p:pic>
        <p:nvPicPr>
          <p:cNvPr id="15363" name="Picture 2" descr="SCERTS_2 and 3 Day w Assessment_HANDOUT_Sep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5910"/>
          <a:stretch>
            <a:fillRect/>
          </a:stretch>
        </p:blipFill>
        <p:spPr bwMode="auto">
          <a:xfrm>
            <a:off x="2427288" y="1898650"/>
            <a:ext cx="42799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The SCERTS®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79425"/>
            <a:ext cx="21018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022350" y="5176838"/>
            <a:ext cx="7089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The first SCERTS clinic will be held during parents evening. SCERTS parent groups are held regularly and offer help, support and a place to get to know other parents</a:t>
            </a:r>
            <a:r>
              <a:rPr lang="en-GB" altLang="en-US" sz="20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208463" y="2200275"/>
            <a:ext cx="36766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tx1"/>
                </a:solidFill>
                <a:latin typeface="Comic Sans MS" panose="030F0702030302020204" pitchFamily="66" charset="0"/>
              </a:rPr>
              <a:t>Phonics is delivered each day in 1:1 intervention sessions.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652588"/>
            <a:ext cx="3429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8938"/>
            <a:ext cx="21304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25" y="541338"/>
            <a:ext cx="8220075" cy="993775"/>
          </a:xfrm>
        </p:spPr>
        <p:txBody>
          <a:bodyPr/>
          <a:lstStyle/>
          <a:p>
            <a:r>
              <a:rPr lang="en-GB" altLang="en-US" sz="3600" smtClean="0">
                <a:latin typeface="Comic Sans MS" panose="030F0702030302020204" pitchFamily="66" charset="0"/>
              </a:rPr>
              <a:t>OT/sensory</a:t>
            </a:r>
          </a:p>
        </p:txBody>
      </p:sp>
      <p:pic>
        <p:nvPicPr>
          <p:cNvPr id="17411" name="Picture 2" descr="Shine Therapy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33375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474663" y="2317750"/>
            <a:ext cx="81295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Shine therapy are our OT support.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They are here once a week to advise and write new OT plans for the children.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We do OT twice a day along with two walks and OT integrated into the daily routine for any ‘snacks’ the children need. We also access the sensory room 2x a week.</a:t>
            </a:r>
          </a:p>
        </p:txBody>
      </p:sp>
      <p:pic>
        <p:nvPicPr>
          <p:cNvPr id="17413" name="Picture 4" descr="OT 4 KIDS AND THERAPEUTIC CENTER LOS ANG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57213"/>
            <a:ext cx="28527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herapy Shoppe | Special Needs Educational Toys | Sensory, Occupational  Therapy Tools-Toys-Suppl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081588"/>
            <a:ext cx="20478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195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Twinkl SemiBold</vt:lpstr>
      <vt:lpstr>Calibri</vt:lpstr>
      <vt:lpstr>Comic Sans MS</vt:lpstr>
      <vt:lpstr>Sassoon Infant Rg</vt:lpstr>
      <vt:lpstr>Arial</vt:lpstr>
      <vt:lpstr>Twinkl</vt:lpstr>
      <vt:lpstr>Office Theme</vt:lpstr>
      <vt:lpstr>PowerPoint Presentation</vt:lpstr>
      <vt:lpstr>Class team </vt:lpstr>
      <vt:lpstr>PowerPoint Presentation</vt:lpstr>
      <vt:lpstr>Medium term topics</vt:lpstr>
      <vt:lpstr>SNACK</vt:lpstr>
      <vt:lpstr>TEACCH</vt:lpstr>
      <vt:lpstr>SCERTS</vt:lpstr>
      <vt:lpstr>Phonics</vt:lpstr>
      <vt:lpstr>OT/sensory</vt:lpstr>
      <vt:lpstr>EFL</vt:lpstr>
      <vt:lpstr>IEPs</vt:lpstr>
      <vt:lpstr>Homework</vt:lpstr>
      <vt:lpstr>Curriculum enhancements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Manon Wright</cp:lastModifiedBy>
  <cp:revision>161</cp:revision>
  <dcterms:created xsi:type="dcterms:W3CDTF">2014-10-01T16:09:27Z</dcterms:created>
  <dcterms:modified xsi:type="dcterms:W3CDTF">2024-09-23T12:15:52Z</dcterms:modified>
</cp:coreProperties>
</file>