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7" r:id="rId5"/>
    <p:sldId id="269" r:id="rId6"/>
    <p:sldId id="268" r:id="rId7"/>
    <p:sldId id="263" r:id="rId8"/>
    <p:sldId id="261" r:id="rId9"/>
    <p:sldId id="265" r:id="rId10"/>
    <p:sldId id="270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44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6515-C266-47B3-8003-6A13B7110C93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F8BC-A115-40E5-9EB8-BA2E5123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77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6515-C266-47B3-8003-6A13B7110C93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F8BC-A115-40E5-9EB8-BA2E5123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24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6515-C266-47B3-8003-6A13B7110C93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F8BC-A115-40E5-9EB8-BA2E5123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787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6515-C266-47B3-8003-6A13B7110C93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F8BC-A115-40E5-9EB8-BA2E5123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17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6515-C266-47B3-8003-6A13B7110C93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F8BC-A115-40E5-9EB8-BA2E5123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95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6515-C266-47B3-8003-6A13B7110C93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F8BC-A115-40E5-9EB8-BA2E5123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32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6515-C266-47B3-8003-6A13B7110C93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F8BC-A115-40E5-9EB8-BA2E5123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56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6515-C266-47B3-8003-6A13B7110C93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F8BC-A115-40E5-9EB8-BA2E5123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80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6515-C266-47B3-8003-6A13B7110C93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F8BC-A115-40E5-9EB8-BA2E5123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96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6515-C266-47B3-8003-6A13B7110C93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F8BC-A115-40E5-9EB8-BA2E5123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405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6515-C266-47B3-8003-6A13B7110C93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F8BC-A115-40E5-9EB8-BA2E5123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902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76515-C266-47B3-8003-6A13B7110C93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4F8BC-A115-40E5-9EB8-BA2E5123DE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177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058778" y="211431"/>
            <a:ext cx="9743975" cy="248968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Welcome to Caterpillar Class</a:t>
            </a:r>
            <a:br>
              <a:rPr 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2024-25</a:t>
            </a:r>
            <a:endParaRPr lang="en-US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670" y="3379544"/>
            <a:ext cx="4772691" cy="252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26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Therapies</a:t>
            </a:r>
            <a:endParaRPr lang="en-GB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1091248"/>
            <a:ext cx="11059159" cy="50453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Speech and Language, Occupational Therapy, Physiotherapy and more are delivered by class staff, specialist school staff and outside agencies in line with each pupil’s plan. </a:t>
            </a:r>
          </a:p>
          <a:p>
            <a:endParaRPr lang="en-GB" sz="32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en-GB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Any specific questions about your child’s provision, please ask.</a:t>
            </a:r>
          </a:p>
          <a:p>
            <a:endParaRPr lang="en-GB" sz="32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625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Any Questions?</a:t>
            </a:r>
            <a:endParaRPr lang="en-GB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39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Caterpillar Class</a:t>
            </a:r>
            <a:endParaRPr lang="en-GB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1673" y="1867437"/>
            <a:ext cx="1004552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Bluebell Class is a Key Stage 1 class made up of 8 pupils from years 1 and 2.</a:t>
            </a:r>
          </a:p>
          <a:p>
            <a:endParaRPr lang="en-GB" sz="4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en-GB" sz="4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We follow the Willow pathway which is a creative mix of formal and play-based learning  as appropriate for the needs and development of the children. </a:t>
            </a:r>
            <a:endParaRPr lang="en-GB" sz="4000" dirty="0">
              <a:latin typeface="Comic Sans MS" panose="030F0702030302020204" pitchFamily="66" charset="0"/>
            </a:endParaRPr>
          </a:p>
          <a:p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855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Introductions…</a:t>
            </a:r>
            <a:endParaRPr lang="en-GB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082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Home-School Books</a:t>
            </a:r>
            <a:endParaRPr lang="en-GB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1673" y="1867437"/>
            <a:ext cx="1004552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Each child has a home-school book. Staff write in this every day to let you know anything important that has happened and to give information. Parents and carers also use home-school books to give us information and to let us know what’s been happening at home.</a:t>
            </a:r>
          </a:p>
          <a:p>
            <a:endParaRPr lang="en-GB" sz="4000" dirty="0">
              <a:latin typeface="Comic Sans MS" panose="030F0702030302020204" pitchFamily="66" charset="0"/>
            </a:endParaRPr>
          </a:p>
          <a:p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693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Lunch</a:t>
            </a:r>
            <a:endParaRPr lang="en-GB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1673" y="1867437"/>
            <a:ext cx="1004552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Caterpillar Class eat lunch in our classroom</a:t>
            </a:r>
          </a:p>
          <a:p>
            <a:r>
              <a:rPr lang="en-GB" sz="4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Children can bring packed lunches or order school lunches, which are free for children in KS1.</a:t>
            </a:r>
          </a:p>
          <a:p>
            <a:endParaRPr lang="en-GB" sz="4000" dirty="0">
              <a:latin typeface="Comic Sans MS" panose="030F0702030302020204" pitchFamily="66" charset="0"/>
            </a:endParaRPr>
          </a:p>
          <a:p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929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Snacks</a:t>
            </a:r>
            <a:endParaRPr lang="en-GB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1673" y="1867437"/>
            <a:ext cx="1004552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When lessons finish in the afternoon, we come together for snack time. Children can bring their own snacks, or a piece of fruit is provided. </a:t>
            </a:r>
            <a:endParaRPr lang="en-GB" sz="4000" dirty="0">
              <a:latin typeface="Comic Sans MS" panose="030F0702030302020204" pitchFamily="66" charset="0"/>
            </a:endParaRPr>
          </a:p>
          <a:p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973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Curriculum </a:t>
            </a:r>
            <a:endParaRPr lang="en-GB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1568768"/>
            <a:ext cx="11059159" cy="50453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We study a full curriculum in Caterpillar Class, all delivered in a way and at a level that allows each child to engage with their learning.</a:t>
            </a:r>
          </a:p>
          <a:p>
            <a:endParaRPr lang="en-GB" sz="32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en-GB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English, Phonics, Maths, History, Geography, RE, Science, PE, PSHE, Computing, Music, Art, DT, Food technology and Spanish experience days.</a:t>
            </a:r>
            <a:endParaRPr lang="en-GB" sz="32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en-GB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We also enjoy Story Massage sessions, self-care sessions, time in the sensory room, Mindfulness sessions, and we have Forest School for a half term once a year.</a:t>
            </a:r>
            <a:endParaRPr lang="en-GB" sz="3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372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053840" y="1091248"/>
            <a:ext cx="7843519" cy="5045392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Practical work in Caterpillar Class is recorded and shared with parents and carers via the Evidence for Learning app a minimum of 4 pieces a week</a:t>
            </a:r>
            <a:br>
              <a:rPr lang="en-GB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Family can also upload photos of activities from out of school-we love to share your special experiences!</a:t>
            </a:r>
            <a:endParaRPr lang="en-GB" sz="3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69808"/>
            <a:ext cx="2694969" cy="2275752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>
                <a:solidFill>
                  <a:schemeClr val="bg1"/>
                </a:solidFill>
                <a:latin typeface="Comic Sans MS" panose="030F0702030302020204" pitchFamily="66" charset="0"/>
              </a:rPr>
              <a:t>Evidence for Learning</a:t>
            </a:r>
            <a:endParaRPr lang="en-GB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184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Trips</a:t>
            </a:r>
            <a:endParaRPr lang="en-GB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1091248"/>
            <a:ext cx="11059159" cy="50453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We are working on our independence skills and getting out in the community. Our first trip will be to </a:t>
            </a:r>
            <a:r>
              <a:rPr lang="en-GB" sz="32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Woolston</a:t>
            </a:r>
            <a:r>
              <a:rPr lang="en-GB" sz="3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library.</a:t>
            </a:r>
          </a:p>
          <a:p>
            <a:endParaRPr lang="en-GB" sz="32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9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4998</TotalTime>
  <Words>351</Words>
  <Application>Microsoft Office PowerPoint</Application>
  <PresentationFormat>Widescreen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Office Theme</vt:lpstr>
      <vt:lpstr>Welcome to Caterpillar Class  2024-25</vt:lpstr>
      <vt:lpstr>Caterpillar Class</vt:lpstr>
      <vt:lpstr>Introductions…</vt:lpstr>
      <vt:lpstr>Home-School Books</vt:lpstr>
      <vt:lpstr>Lunch</vt:lpstr>
      <vt:lpstr>Snacks</vt:lpstr>
      <vt:lpstr>Curriculum </vt:lpstr>
      <vt:lpstr>Practical work in Caterpillar Class is recorded and shared with parents and carers via the Evidence for Learning app a minimum of 4 pieces a week  Family can also upload photos of activities from out of school-we love to share your special experiences!</vt:lpstr>
      <vt:lpstr>Trips</vt:lpstr>
      <vt:lpstr>Therapies</vt:lpstr>
      <vt:lpstr>Any 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Bluebell Class  2021-2022</dc:title>
  <dc:creator>Sarah Shoemark</dc:creator>
  <cp:lastModifiedBy>Sarah Shoemark</cp:lastModifiedBy>
  <cp:revision>12</cp:revision>
  <dcterms:created xsi:type="dcterms:W3CDTF">2022-09-17T12:56:40Z</dcterms:created>
  <dcterms:modified xsi:type="dcterms:W3CDTF">2024-09-12T08:19:55Z</dcterms:modified>
</cp:coreProperties>
</file>