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sldIdLst>
    <p:sldId id="256" r:id="rId5"/>
    <p:sldId id="257" r:id="rId6"/>
    <p:sldId id="272" r:id="rId7"/>
    <p:sldId id="258" r:id="rId8"/>
    <p:sldId id="274" r:id="rId9"/>
    <p:sldId id="262" r:id="rId10"/>
    <p:sldId id="271" r:id="rId11"/>
    <p:sldId id="259" r:id="rId12"/>
    <p:sldId id="270" r:id="rId13"/>
    <p:sldId id="260" r:id="rId14"/>
    <p:sldId id="266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>
            <p14:sldId id="256"/>
            <p14:sldId id="257"/>
            <p14:sldId id="272"/>
            <p14:sldId id="258"/>
            <p14:sldId id="274"/>
            <p14:sldId id="262"/>
            <p14:sldId id="271"/>
            <p14:sldId id="259"/>
            <p14:sldId id="270"/>
            <p14:sldId id="260"/>
            <p14:sldId id="266"/>
            <p14:sldId id="269"/>
          </p14:sldIdLst>
        </p14:section>
        <p14:section name="Design, Impress, Work Together" id="{B9B51309-D148-4332-87C2-07BE32FBCA3B}">
          <p14:sldIdLst/>
        </p14:section>
        <p14:section name="Learn More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B4A6"/>
    <a:srgbClr val="734F29"/>
    <a:srgbClr val="D24726"/>
    <a:srgbClr val="DD462F"/>
    <a:srgbClr val="AEB785"/>
    <a:srgbClr val="EFD5A2"/>
    <a:srgbClr val="3B3026"/>
    <a:srgbClr val="ECE1CA"/>
    <a:srgbClr val="79553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6EBD2F-E9C0-2B86-C26F-E77CB8D07252}" v="570" dt="2024-09-11T14:11:26.3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280" autoAdjust="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gan Collins" userId="S::megan.collins@greenlaneschool.co.uk::2c582b28-566c-489f-9107-b3a36363f3eb" providerId="AD" clId="Web-{6CCB9226-7B35-0398-5FEC-F0447BD6BBEF}"/>
    <pc:docChg chg="addSld delSld modSld modSection">
      <pc:chgData name="Megan Collins" userId="S::megan.collins@greenlaneschool.co.uk::2c582b28-566c-489f-9107-b3a36363f3eb" providerId="AD" clId="Web-{6CCB9226-7B35-0398-5FEC-F0447BD6BBEF}" dt="2023-09-26T19:26:21.319" v="84"/>
      <pc:docMkLst>
        <pc:docMk/>
      </pc:docMkLst>
      <pc:sldChg chg="addSp modSp">
        <pc:chgData name="Megan Collins" userId="S::megan.collins@greenlaneschool.co.uk::2c582b28-566c-489f-9107-b3a36363f3eb" providerId="AD" clId="Web-{6CCB9226-7B35-0398-5FEC-F0447BD6BBEF}" dt="2023-09-26T19:14:07.536" v="7" actId="1076"/>
        <pc:sldMkLst>
          <pc:docMk/>
          <pc:sldMk cId="3052547006" sldId="257"/>
        </pc:sldMkLst>
        <pc:picChg chg="add mod">
          <ac:chgData name="Megan Collins" userId="S::megan.collins@greenlaneschool.co.uk::2c582b28-566c-489f-9107-b3a36363f3eb" providerId="AD" clId="Web-{6CCB9226-7B35-0398-5FEC-F0447BD6BBEF}" dt="2023-09-26T19:14:02.864" v="5" actId="1076"/>
          <ac:picMkLst>
            <pc:docMk/>
            <pc:sldMk cId="3052547006" sldId="257"/>
            <ac:picMk id="3" creationId="{44FFC32A-DFCF-E8E1-39CB-06B57723BB0D}"/>
          </ac:picMkLst>
        </pc:picChg>
        <pc:picChg chg="add mod">
          <ac:chgData name="Megan Collins" userId="S::megan.collins@greenlaneschool.co.uk::2c582b28-566c-489f-9107-b3a36363f3eb" providerId="AD" clId="Web-{6CCB9226-7B35-0398-5FEC-F0447BD6BBEF}" dt="2023-09-26T19:14:04.786" v="6" actId="1076"/>
          <ac:picMkLst>
            <pc:docMk/>
            <pc:sldMk cId="3052547006" sldId="257"/>
            <ac:picMk id="6" creationId="{0D97BBDD-B998-D5DA-5E54-B9E9EFC9D0D8}"/>
          </ac:picMkLst>
        </pc:picChg>
        <pc:picChg chg="add mod">
          <ac:chgData name="Megan Collins" userId="S::megan.collins@greenlaneschool.co.uk::2c582b28-566c-489f-9107-b3a36363f3eb" providerId="AD" clId="Web-{6CCB9226-7B35-0398-5FEC-F0447BD6BBEF}" dt="2023-09-26T19:14:07.536" v="7" actId="1076"/>
          <ac:picMkLst>
            <pc:docMk/>
            <pc:sldMk cId="3052547006" sldId="257"/>
            <ac:picMk id="8" creationId="{CA968054-4A30-6249-9B6F-2D1EFBB916D3}"/>
          </ac:picMkLst>
        </pc:picChg>
      </pc:sldChg>
      <pc:sldChg chg="addSp delSp modSp">
        <pc:chgData name="Megan Collins" userId="S::megan.collins@greenlaneschool.co.uk::2c582b28-566c-489f-9107-b3a36363f3eb" providerId="AD" clId="Web-{6CCB9226-7B35-0398-5FEC-F0447BD6BBEF}" dt="2023-09-26T19:16:46.477" v="16" actId="1076"/>
        <pc:sldMkLst>
          <pc:docMk/>
          <pc:sldMk cId="2153259056" sldId="259"/>
        </pc:sldMkLst>
        <pc:spChg chg="mod">
          <ac:chgData name="Megan Collins" userId="S::megan.collins@greenlaneschool.co.uk::2c582b28-566c-489f-9107-b3a36363f3eb" providerId="AD" clId="Web-{6CCB9226-7B35-0398-5FEC-F0447BD6BBEF}" dt="2023-09-26T19:16:46.477" v="16" actId="1076"/>
          <ac:spMkLst>
            <pc:docMk/>
            <pc:sldMk cId="2153259056" sldId="259"/>
            <ac:spMk id="5" creationId="{00000000-0000-0000-0000-000000000000}"/>
          </ac:spMkLst>
        </pc:spChg>
        <pc:picChg chg="add del mod">
          <ac:chgData name="Megan Collins" userId="S::megan.collins@greenlaneschool.co.uk::2c582b28-566c-489f-9107-b3a36363f3eb" providerId="AD" clId="Web-{6CCB9226-7B35-0398-5FEC-F0447BD6BBEF}" dt="2023-09-26T19:15:25.554" v="9"/>
          <ac:picMkLst>
            <pc:docMk/>
            <pc:sldMk cId="2153259056" sldId="259"/>
            <ac:picMk id="3" creationId="{95B95B4E-5077-6662-B5A9-F72192BDB11F}"/>
          </ac:picMkLst>
        </pc:picChg>
        <pc:picChg chg="del">
          <ac:chgData name="Megan Collins" userId="S::megan.collins@greenlaneschool.co.uk::2c582b28-566c-489f-9107-b3a36363f3eb" providerId="AD" clId="Web-{6CCB9226-7B35-0398-5FEC-F0447BD6BBEF}" dt="2023-09-26T19:16:33.118" v="11"/>
          <ac:picMkLst>
            <pc:docMk/>
            <pc:sldMk cId="2153259056" sldId="259"/>
            <ac:picMk id="4" creationId="{00000000-0000-0000-0000-000000000000}"/>
          </ac:picMkLst>
        </pc:picChg>
        <pc:picChg chg="add mod">
          <ac:chgData name="Megan Collins" userId="S::megan.collins@greenlaneschool.co.uk::2c582b28-566c-489f-9107-b3a36363f3eb" providerId="AD" clId="Web-{6CCB9226-7B35-0398-5FEC-F0447BD6BBEF}" dt="2023-09-26T19:16:40.821" v="14" actId="14100"/>
          <ac:picMkLst>
            <pc:docMk/>
            <pc:sldMk cId="2153259056" sldId="259"/>
            <ac:picMk id="6" creationId="{4459547B-F2EA-4C23-1F17-91C8F2B8CFA7}"/>
          </ac:picMkLst>
        </pc:picChg>
      </pc:sldChg>
      <pc:sldChg chg="modSp">
        <pc:chgData name="Megan Collins" userId="S::megan.collins@greenlaneschool.co.uk::2c582b28-566c-489f-9107-b3a36363f3eb" providerId="AD" clId="Web-{6CCB9226-7B35-0398-5FEC-F0447BD6BBEF}" dt="2023-09-26T19:17:09.040" v="19" actId="1076"/>
        <pc:sldMkLst>
          <pc:docMk/>
          <pc:sldMk cId="1396606095" sldId="270"/>
        </pc:sldMkLst>
        <pc:spChg chg="mod">
          <ac:chgData name="Megan Collins" userId="S::megan.collins@greenlaneschool.co.uk::2c582b28-566c-489f-9107-b3a36363f3eb" providerId="AD" clId="Web-{6CCB9226-7B35-0398-5FEC-F0447BD6BBEF}" dt="2023-09-26T19:17:01.712" v="17" actId="1076"/>
          <ac:spMkLst>
            <pc:docMk/>
            <pc:sldMk cId="1396606095" sldId="270"/>
            <ac:spMk id="5" creationId="{00000000-0000-0000-0000-000000000000}"/>
          </ac:spMkLst>
        </pc:spChg>
        <pc:picChg chg="mod">
          <ac:chgData name="Megan Collins" userId="S::megan.collins@greenlaneschool.co.uk::2c582b28-566c-489f-9107-b3a36363f3eb" providerId="AD" clId="Web-{6CCB9226-7B35-0398-5FEC-F0447BD6BBEF}" dt="2023-09-26T19:17:09.040" v="19" actId="1076"/>
          <ac:picMkLst>
            <pc:docMk/>
            <pc:sldMk cId="1396606095" sldId="270"/>
            <ac:picMk id="4" creationId="{00000000-0000-0000-0000-000000000000}"/>
          </ac:picMkLst>
        </pc:picChg>
      </pc:sldChg>
      <pc:sldChg chg="addSp delSp modSp add replId">
        <pc:chgData name="Megan Collins" userId="S::megan.collins@greenlaneschool.co.uk::2c582b28-566c-489f-9107-b3a36363f3eb" providerId="AD" clId="Web-{6CCB9226-7B35-0398-5FEC-F0447BD6BBEF}" dt="2023-09-26T19:24:49.301" v="81" actId="1076"/>
        <pc:sldMkLst>
          <pc:docMk/>
          <pc:sldMk cId="138769868" sldId="271"/>
        </pc:sldMkLst>
        <pc:spChg chg="mod">
          <ac:chgData name="Megan Collins" userId="S::megan.collins@greenlaneschool.co.uk::2c582b28-566c-489f-9107-b3a36363f3eb" providerId="AD" clId="Web-{6CCB9226-7B35-0398-5FEC-F0447BD6BBEF}" dt="2023-09-26T19:20:07.888" v="21" actId="20577"/>
          <ac:spMkLst>
            <pc:docMk/>
            <pc:sldMk cId="138769868" sldId="271"/>
            <ac:spMk id="2" creationId="{00000000-0000-0000-0000-000000000000}"/>
          </ac:spMkLst>
        </pc:spChg>
        <pc:spChg chg="mod">
          <ac:chgData name="Megan Collins" userId="S::megan.collins@greenlaneschool.co.uk::2c582b28-566c-489f-9107-b3a36363f3eb" providerId="AD" clId="Web-{6CCB9226-7B35-0398-5FEC-F0447BD6BBEF}" dt="2023-09-26T19:21:00.999" v="75" actId="1076"/>
          <ac:spMkLst>
            <pc:docMk/>
            <pc:sldMk cId="138769868" sldId="271"/>
            <ac:spMk id="5" creationId="{00000000-0000-0000-0000-000000000000}"/>
          </ac:spMkLst>
        </pc:spChg>
        <pc:picChg chg="add mod">
          <ac:chgData name="Megan Collins" userId="S::megan.collins@greenlaneschool.co.uk::2c582b28-566c-489f-9107-b3a36363f3eb" providerId="AD" clId="Web-{6CCB9226-7B35-0398-5FEC-F0447BD6BBEF}" dt="2023-09-26T19:24:49.301" v="81" actId="1076"/>
          <ac:picMkLst>
            <pc:docMk/>
            <pc:sldMk cId="138769868" sldId="271"/>
            <ac:picMk id="3" creationId="{634AE567-B9EE-512C-4BDE-50815BD32365}"/>
          </ac:picMkLst>
        </pc:picChg>
        <pc:picChg chg="del">
          <ac:chgData name="Megan Collins" userId="S::megan.collins@greenlaneschool.co.uk::2c582b28-566c-489f-9107-b3a36363f3eb" providerId="AD" clId="Web-{6CCB9226-7B35-0398-5FEC-F0447BD6BBEF}" dt="2023-09-26T19:24:26.145" v="76"/>
          <ac:picMkLst>
            <pc:docMk/>
            <pc:sldMk cId="138769868" sldId="271"/>
            <ac:picMk id="4" creationId="{00000000-0000-0000-0000-000000000000}"/>
          </ac:picMkLst>
        </pc:picChg>
      </pc:sldChg>
      <pc:sldChg chg="modSp add del replId">
        <pc:chgData name="Megan Collins" userId="S::megan.collins@greenlaneschool.co.uk::2c582b28-566c-489f-9107-b3a36363f3eb" providerId="AD" clId="Web-{6CCB9226-7B35-0398-5FEC-F0447BD6BBEF}" dt="2023-09-26T19:26:21.319" v="84"/>
        <pc:sldMkLst>
          <pc:docMk/>
          <pc:sldMk cId="2211854986" sldId="272"/>
        </pc:sldMkLst>
        <pc:spChg chg="mod">
          <ac:chgData name="Megan Collins" userId="S::megan.collins@greenlaneschool.co.uk::2c582b28-566c-489f-9107-b3a36363f3eb" providerId="AD" clId="Web-{6CCB9226-7B35-0398-5FEC-F0447BD6BBEF}" dt="2023-09-26T19:25:02.380" v="83" actId="20577"/>
          <ac:spMkLst>
            <pc:docMk/>
            <pc:sldMk cId="2211854986" sldId="272"/>
            <ac:spMk id="2" creationId="{00000000-0000-0000-0000-000000000000}"/>
          </ac:spMkLst>
        </pc:spChg>
      </pc:sldChg>
    </pc:docChg>
  </pc:docChgLst>
  <pc:docChgLst>
    <pc:chgData name="Megan Collins" userId="S::megan.collins@greenlaneschool.co.uk::2c582b28-566c-489f-9107-b3a36363f3eb" providerId="AD" clId="Web-{896EBD2F-E9C0-2B86-C26F-E77CB8D07252}"/>
    <pc:docChg chg="addSld delSld modSld modSection">
      <pc:chgData name="Megan Collins" userId="S::megan.collins@greenlaneschool.co.uk::2c582b28-566c-489f-9107-b3a36363f3eb" providerId="AD" clId="Web-{896EBD2F-E9C0-2B86-C26F-E77CB8D07252}" dt="2024-09-11T14:11:26.380" v="350"/>
      <pc:docMkLst>
        <pc:docMk/>
      </pc:docMkLst>
      <pc:sldChg chg="modSp">
        <pc:chgData name="Megan Collins" userId="S::megan.collins@greenlaneschool.co.uk::2c582b28-566c-489f-9107-b3a36363f3eb" providerId="AD" clId="Web-{896EBD2F-E9C0-2B86-C26F-E77CB8D07252}" dt="2024-09-10T20:04:50.747" v="1" actId="20577"/>
        <pc:sldMkLst>
          <pc:docMk/>
          <pc:sldMk cId="2471807738" sldId="256"/>
        </pc:sldMkLst>
        <pc:spChg chg="mod">
          <ac:chgData name="Megan Collins" userId="S::megan.collins@greenlaneschool.co.uk::2c582b28-566c-489f-9107-b3a36363f3eb" providerId="AD" clId="Web-{896EBD2F-E9C0-2B86-C26F-E77CB8D07252}" dt="2024-09-10T20:04:50.747" v="1" actId="20577"/>
          <ac:spMkLst>
            <pc:docMk/>
            <pc:sldMk cId="2471807738" sldId="256"/>
            <ac:spMk id="2" creationId="{00000000-0000-0000-0000-000000000000}"/>
          </ac:spMkLst>
        </pc:spChg>
      </pc:sldChg>
      <pc:sldChg chg="addSp delSp modSp">
        <pc:chgData name="Megan Collins" userId="S::megan.collins@greenlaneschool.co.uk::2c582b28-566c-489f-9107-b3a36363f3eb" providerId="AD" clId="Web-{896EBD2F-E9C0-2B86-C26F-E77CB8D07252}" dt="2024-09-10T20:09:29.069" v="50"/>
        <pc:sldMkLst>
          <pc:docMk/>
          <pc:sldMk cId="3052547006" sldId="257"/>
        </pc:sldMkLst>
        <pc:spChg chg="mod">
          <ac:chgData name="Megan Collins" userId="S::megan.collins@greenlaneschool.co.uk::2c582b28-566c-489f-9107-b3a36363f3eb" providerId="AD" clId="Web-{896EBD2F-E9C0-2B86-C26F-E77CB8D07252}" dt="2024-09-10T20:05:07.060" v="5" actId="20577"/>
          <ac:spMkLst>
            <pc:docMk/>
            <pc:sldMk cId="3052547006" sldId="257"/>
            <ac:spMk id="5" creationId="{00000000-0000-0000-0000-000000000000}"/>
          </ac:spMkLst>
        </pc:spChg>
        <pc:spChg chg="mod">
          <ac:chgData name="Megan Collins" userId="S::megan.collins@greenlaneschool.co.uk::2c582b28-566c-489f-9107-b3a36363f3eb" providerId="AD" clId="Web-{896EBD2F-E9C0-2B86-C26F-E77CB8D07252}" dt="2024-09-10T20:05:10.998" v="7" actId="20577"/>
          <ac:spMkLst>
            <pc:docMk/>
            <pc:sldMk cId="3052547006" sldId="257"/>
            <ac:spMk id="7" creationId="{00000000-0000-0000-0000-000000000000}"/>
          </ac:spMkLst>
        </pc:spChg>
        <pc:picChg chg="del">
          <ac:chgData name="Megan Collins" userId="S::megan.collins@greenlaneschool.co.uk::2c582b28-566c-489f-9107-b3a36363f3eb" providerId="AD" clId="Web-{896EBD2F-E9C0-2B86-C26F-E77CB8D07252}" dt="2024-09-10T20:05:02.138" v="3"/>
          <ac:picMkLst>
            <pc:docMk/>
            <pc:sldMk cId="3052547006" sldId="257"/>
            <ac:picMk id="3" creationId="{44FFC32A-DFCF-E8E1-39CB-06B57723BB0D}"/>
          </ac:picMkLst>
        </pc:picChg>
        <pc:picChg chg="del">
          <ac:chgData name="Megan Collins" userId="S::megan.collins@greenlaneschool.co.uk::2c582b28-566c-489f-9107-b3a36363f3eb" providerId="AD" clId="Web-{896EBD2F-E9C0-2B86-C26F-E77CB8D07252}" dt="2024-09-10T20:05:00.919" v="2"/>
          <ac:picMkLst>
            <pc:docMk/>
            <pc:sldMk cId="3052547006" sldId="257"/>
            <ac:picMk id="6" creationId="{0D97BBDD-B998-D5DA-5E54-B9E9EFC9D0D8}"/>
          </ac:picMkLst>
        </pc:picChg>
        <pc:picChg chg="add mod">
          <ac:chgData name="Megan Collins" userId="S::megan.collins@greenlaneschool.co.uk::2c582b28-566c-489f-9107-b3a36363f3eb" providerId="AD" clId="Web-{896EBD2F-E9C0-2B86-C26F-E77CB8D07252}" dt="2024-09-10T20:07:57.410" v="36" actId="14100"/>
          <ac:picMkLst>
            <pc:docMk/>
            <pc:sldMk cId="3052547006" sldId="257"/>
            <ac:picMk id="9" creationId="{A3B3431B-B919-9643-5904-997B15C23E63}"/>
          </ac:picMkLst>
        </pc:picChg>
        <pc:picChg chg="add del mod">
          <ac:chgData name="Megan Collins" userId="S::megan.collins@greenlaneschool.co.uk::2c582b28-566c-489f-9107-b3a36363f3eb" providerId="AD" clId="Web-{896EBD2F-E9C0-2B86-C26F-E77CB8D07252}" dt="2024-09-10T20:09:29.069" v="50"/>
          <ac:picMkLst>
            <pc:docMk/>
            <pc:sldMk cId="3052547006" sldId="257"/>
            <ac:picMk id="10" creationId="{3647AE25-B284-61DE-1BBF-9FB5A3B12525}"/>
          </ac:picMkLst>
        </pc:picChg>
        <pc:picChg chg="add del mod">
          <ac:chgData name="Megan Collins" userId="S::megan.collins@greenlaneschool.co.uk::2c582b28-566c-489f-9107-b3a36363f3eb" providerId="AD" clId="Web-{896EBD2F-E9C0-2B86-C26F-E77CB8D07252}" dt="2024-09-10T20:09:26.772" v="49"/>
          <ac:picMkLst>
            <pc:docMk/>
            <pc:sldMk cId="3052547006" sldId="257"/>
            <ac:picMk id="11" creationId="{3FE21A18-0FD8-2D79-E33A-287999EA93D7}"/>
          </ac:picMkLst>
        </pc:picChg>
        <pc:picChg chg="add del mod">
          <ac:chgData name="Megan Collins" userId="S::megan.collins@greenlaneschool.co.uk::2c582b28-566c-489f-9107-b3a36363f3eb" providerId="AD" clId="Web-{896EBD2F-E9C0-2B86-C26F-E77CB8D07252}" dt="2024-09-10T20:09:24.225" v="48"/>
          <ac:picMkLst>
            <pc:docMk/>
            <pc:sldMk cId="3052547006" sldId="257"/>
            <ac:picMk id="12" creationId="{20F7EB79-BC67-85FF-C785-8BD730BE1FAE}"/>
          </ac:picMkLst>
        </pc:picChg>
        <pc:picChg chg="add del mod">
          <ac:chgData name="Megan Collins" userId="S::megan.collins@greenlaneschool.co.uk::2c582b28-566c-489f-9107-b3a36363f3eb" providerId="AD" clId="Web-{896EBD2F-E9C0-2B86-C26F-E77CB8D07252}" dt="2024-09-10T20:09:21.818" v="47"/>
          <ac:picMkLst>
            <pc:docMk/>
            <pc:sldMk cId="3052547006" sldId="257"/>
            <ac:picMk id="13" creationId="{DBDAEC27-659B-0BCD-C606-DDD5C6C169B4}"/>
          </ac:picMkLst>
        </pc:picChg>
      </pc:sldChg>
      <pc:sldChg chg="addSp delSp modSp">
        <pc:chgData name="Megan Collins" userId="S::megan.collins@greenlaneschool.co.uk::2c582b28-566c-489f-9107-b3a36363f3eb" providerId="AD" clId="Web-{896EBD2F-E9C0-2B86-C26F-E77CB8D07252}" dt="2024-09-10T20:13:06.435" v="120"/>
        <pc:sldMkLst>
          <pc:docMk/>
          <pc:sldMk cId="1704640970" sldId="258"/>
        </pc:sldMkLst>
        <pc:spChg chg="mod">
          <ac:chgData name="Megan Collins" userId="S::megan.collins@greenlaneschool.co.uk::2c582b28-566c-489f-9107-b3a36363f3eb" providerId="AD" clId="Web-{896EBD2F-E9C0-2B86-C26F-E77CB8D07252}" dt="2024-09-10T20:12:46.544" v="108" actId="1076"/>
          <ac:spMkLst>
            <pc:docMk/>
            <pc:sldMk cId="1704640970" sldId="258"/>
            <ac:spMk id="4" creationId="{00000000-0000-0000-0000-000000000000}"/>
          </ac:spMkLst>
        </pc:spChg>
        <pc:picChg chg="add del mod">
          <ac:chgData name="Megan Collins" userId="S::megan.collins@greenlaneschool.co.uk::2c582b28-566c-489f-9107-b3a36363f3eb" providerId="AD" clId="Web-{896EBD2F-E9C0-2B86-C26F-E77CB8D07252}" dt="2024-09-10T20:09:33.959" v="52"/>
          <ac:picMkLst>
            <pc:docMk/>
            <pc:sldMk cId="1704640970" sldId="258"/>
            <ac:picMk id="2" creationId="{6C7694EB-041A-BD95-F342-32EC4545C0FD}"/>
          </ac:picMkLst>
        </pc:picChg>
        <pc:picChg chg="del">
          <ac:chgData name="Megan Collins" userId="S::megan.collins@greenlaneschool.co.uk::2c582b28-566c-489f-9107-b3a36363f3eb" providerId="AD" clId="Web-{896EBD2F-E9C0-2B86-C26F-E77CB8D07252}" dt="2024-09-10T20:08:45.692" v="42"/>
          <ac:picMkLst>
            <pc:docMk/>
            <pc:sldMk cId="1704640970" sldId="258"/>
            <ac:picMk id="3" creationId="{00000000-0000-0000-0000-000000000000}"/>
          </ac:picMkLst>
        </pc:picChg>
        <pc:picChg chg="add mod modCrop">
          <ac:chgData name="Megan Collins" userId="S::megan.collins@greenlaneschool.co.uk::2c582b28-566c-489f-9107-b3a36363f3eb" providerId="AD" clId="Web-{896EBD2F-E9C0-2B86-C26F-E77CB8D07252}" dt="2024-09-10T20:13:06.435" v="120"/>
          <ac:picMkLst>
            <pc:docMk/>
            <pc:sldMk cId="1704640970" sldId="258"/>
            <ac:picMk id="5" creationId="{3C62927B-9F42-949F-FABD-DD655721B708}"/>
          </ac:picMkLst>
        </pc:picChg>
        <pc:picChg chg="add mod">
          <ac:chgData name="Megan Collins" userId="S::megan.collins@greenlaneschool.co.uk::2c582b28-566c-489f-9107-b3a36363f3eb" providerId="AD" clId="Web-{896EBD2F-E9C0-2B86-C26F-E77CB8D07252}" dt="2024-09-10T20:12:55.091" v="116" actId="1076"/>
          <ac:picMkLst>
            <pc:docMk/>
            <pc:sldMk cId="1704640970" sldId="258"/>
            <ac:picMk id="6" creationId="{91E251E5-CFE6-1897-A1C4-3274E32B38C6}"/>
          </ac:picMkLst>
        </pc:picChg>
        <pc:picChg chg="add mod">
          <ac:chgData name="Megan Collins" userId="S::megan.collins@greenlaneschool.co.uk::2c582b28-566c-489f-9107-b3a36363f3eb" providerId="AD" clId="Web-{896EBD2F-E9C0-2B86-C26F-E77CB8D07252}" dt="2024-09-10T20:12:55.060" v="114" actId="1076"/>
          <ac:picMkLst>
            <pc:docMk/>
            <pc:sldMk cId="1704640970" sldId="258"/>
            <ac:picMk id="7" creationId="{D0898156-BA0A-6A2E-A778-41352A47B380}"/>
          </ac:picMkLst>
        </pc:picChg>
        <pc:picChg chg="add mod">
          <ac:chgData name="Megan Collins" userId="S::megan.collins@greenlaneschool.co.uk::2c582b28-566c-489f-9107-b3a36363f3eb" providerId="AD" clId="Web-{896EBD2F-E9C0-2B86-C26F-E77CB8D07252}" dt="2024-09-10T20:12:55.060" v="113" actId="1076"/>
          <ac:picMkLst>
            <pc:docMk/>
            <pc:sldMk cId="1704640970" sldId="258"/>
            <ac:picMk id="8" creationId="{CD23A731-9ED3-0115-287C-7DFDD9156937}"/>
          </ac:picMkLst>
        </pc:picChg>
        <pc:picChg chg="add mod">
          <ac:chgData name="Megan Collins" userId="S::megan.collins@greenlaneschool.co.uk::2c582b28-566c-489f-9107-b3a36363f3eb" providerId="AD" clId="Web-{896EBD2F-E9C0-2B86-C26F-E77CB8D07252}" dt="2024-09-10T20:12:55.044" v="112" actId="1076"/>
          <ac:picMkLst>
            <pc:docMk/>
            <pc:sldMk cId="1704640970" sldId="258"/>
            <ac:picMk id="9" creationId="{9666E9A3-7762-6612-BD6A-2BE5D9D1B1FE}"/>
          </ac:picMkLst>
        </pc:picChg>
        <pc:picChg chg="add mod">
          <ac:chgData name="Megan Collins" userId="S::megan.collins@greenlaneschool.co.uk::2c582b28-566c-489f-9107-b3a36363f3eb" providerId="AD" clId="Web-{896EBD2F-E9C0-2B86-C26F-E77CB8D07252}" dt="2024-09-10T20:12:55.075" v="115" actId="1076"/>
          <ac:picMkLst>
            <pc:docMk/>
            <pc:sldMk cId="1704640970" sldId="258"/>
            <ac:picMk id="10" creationId="{98B95161-D09C-44F2-3926-44559A980ABC}"/>
          </ac:picMkLst>
        </pc:picChg>
        <pc:picChg chg="add mod">
          <ac:chgData name="Megan Collins" userId="S::megan.collins@greenlaneschool.co.uk::2c582b28-566c-489f-9107-b3a36363f3eb" providerId="AD" clId="Web-{896EBD2F-E9C0-2B86-C26F-E77CB8D07252}" dt="2024-09-10T20:12:55.028" v="111" actId="1076"/>
          <ac:picMkLst>
            <pc:docMk/>
            <pc:sldMk cId="1704640970" sldId="258"/>
            <ac:picMk id="11" creationId="{4B0FE461-BEA6-2735-5E73-D727F4CF5798}"/>
          </ac:picMkLst>
        </pc:picChg>
        <pc:picChg chg="add mod">
          <ac:chgData name="Megan Collins" userId="S::megan.collins@greenlaneschool.co.uk::2c582b28-566c-489f-9107-b3a36363f3eb" providerId="AD" clId="Web-{896EBD2F-E9C0-2B86-C26F-E77CB8D07252}" dt="2024-09-10T20:12:55.013" v="110" actId="1076"/>
          <ac:picMkLst>
            <pc:docMk/>
            <pc:sldMk cId="1704640970" sldId="258"/>
            <ac:picMk id="12" creationId="{25E5107B-CA76-6AF4-9D26-4861CD26B904}"/>
          </ac:picMkLst>
        </pc:picChg>
        <pc:picChg chg="add mod">
          <ac:chgData name="Megan Collins" userId="S::megan.collins@greenlaneschool.co.uk::2c582b28-566c-489f-9107-b3a36363f3eb" providerId="AD" clId="Web-{896EBD2F-E9C0-2B86-C26F-E77CB8D07252}" dt="2024-09-10T20:12:55.013" v="109" actId="1076"/>
          <ac:picMkLst>
            <pc:docMk/>
            <pc:sldMk cId="1704640970" sldId="258"/>
            <ac:picMk id="13" creationId="{0221007C-EC23-9378-C8E8-A7075F29FAF4}"/>
          </ac:picMkLst>
        </pc:picChg>
      </pc:sldChg>
      <pc:sldChg chg="modSp">
        <pc:chgData name="Megan Collins" userId="S::megan.collins@greenlaneschool.co.uk::2c582b28-566c-489f-9107-b3a36363f3eb" providerId="AD" clId="Web-{896EBD2F-E9C0-2B86-C26F-E77CB8D07252}" dt="2024-09-10T20:15:48.175" v="199" actId="20577"/>
        <pc:sldMkLst>
          <pc:docMk/>
          <pc:sldMk cId="2153259056" sldId="259"/>
        </pc:sldMkLst>
        <pc:spChg chg="mod">
          <ac:chgData name="Megan Collins" userId="S::megan.collins@greenlaneschool.co.uk::2c582b28-566c-489f-9107-b3a36363f3eb" providerId="AD" clId="Web-{896EBD2F-E9C0-2B86-C26F-E77CB8D07252}" dt="2024-09-10T20:15:48.175" v="199" actId="20577"/>
          <ac:spMkLst>
            <pc:docMk/>
            <pc:sldMk cId="2153259056" sldId="259"/>
            <ac:spMk id="5" creationId="{00000000-0000-0000-0000-000000000000}"/>
          </ac:spMkLst>
        </pc:spChg>
      </pc:sldChg>
      <pc:sldChg chg="modSp">
        <pc:chgData name="Megan Collins" userId="S::megan.collins@greenlaneschool.co.uk::2c582b28-566c-489f-9107-b3a36363f3eb" providerId="AD" clId="Web-{896EBD2F-E9C0-2B86-C26F-E77CB8D07252}" dt="2024-09-10T20:17:27.881" v="211" actId="20577"/>
        <pc:sldMkLst>
          <pc:docMk/>
          <pc:sldMk cId="1775588809" sldId="260"/>
        </pc:sldMkLst>
        <pc:spChg chg="mod">
          <ac:chgData name="Megan Collins" userId="S::megan.collins@greenlaneschool.co.uk::2c582b28-566c-489f-9107-b3a36363f3eb" providerId="AD" clId="Web-{896EBD2F-E9C0-2B86-C26F-E77CB8D07252}" dt="2024-09-10T20:17:27.881" v="211" actId="20577"/>
          <ac:spMkLst>
            <pc:docMk/>
            <pc:sldMk cId="1775588809" sldId="260"/>
            <ac:spMk id="10" creationId="{00000000-0000-0000-0000-000000000000}"/>
          </ac:spMkLst>
        </pc:spChg>
      </pc:sldChg>
      <pc:sldChg chg="modSp">
        <pc:chgData name="Megan Collins" userId="S::megan.collins@greenlaneschool.co.uk::2c582b28-566c-489f-9107-b3a36363f3eb" providerId="AD" clId="Web-{896EBD2F-E9C0-2B86-C26F-E77CB8D07252}" dt="2024-09-10T20:14:59.423" v="149" actId="20577"/>
        <pc:sldMkLst>
          <pc:docMk/>
          <pc:sldMk cId="138769868" sldId="271"/>
        </pc:sldMkLst>
        <pc:spChg chg="mod">
          <ac:chgData name="Megan Collins" userId="S::megan.collins@greenlaneschool.co.uk::2c582b28-566c-489f-9107-b3a36363f3eb" providerId="AD" clId="Web-{896EBD2F-E9C0-2B86-C26F-E77CB8D07252}" dt="2024-09-10T20:14:59.423" v="149" actId="20577"/>
          <ac:spMkLst>
            <pc:docMk/>
            <pc:sldMk cId="138769868" sldId="271"/>
            <ac:spMk id="5" creationId="{00000000-0000-0000-0000-000000000000}"/>
          </ac:spMkLst>
        </pc:spChg>
      </pc:sldChg>
      <pc:sldChg chg="addSp delSp modSp add replId">
        <pc:chgData name="Megan Collins" userId="S::megan.collins@greenlaneschool.co.uk::2c582b28-566c-489f-9107-b3a36363f3eb" providerId="AD" clId="Web-{896EBD2F-E9C0-2B86-C26F-E77CB8D07252}" dt="2024-09-10T20:08:29.286" v="38" actId="1076"/>
        <pc:sldMkLst>
          <pc:docMk/>
          <pc:sldMk cId="1146404872" sldId="272"/>
        </pc:sldMkLst>
        <pc:spChg chg="mod">
          <ac:chgData name="Megan Collins" userId="S::megan.collins@greenlaneschool.co.uk::2c582b28-566c-489f-9107-b3a36363f3eb" providerId="AD" clId="Web-{896EBD2F-E9C0-2B86-C26F-E77CB8D07252}" dt="2024-09-10T20:06:20.703" v="27" actId="20577"/>
          <ac:spMkLst>
            <pc:docMk/>
            <pc:sldMk cId="1146404872" sldId="272"/>
            <ac:spMk id="4" creationId="{00000000-0000-0000-0000-000000000000}"/>
          </ac:spMkLst>
        </pc:spChg>
        <pc:spChg chg="mod">
          <ac:chgData name="Megan Collins" userId="S::megan.collins@greenlaneschool.co.uk::2c582b28-566c-489f-9107-b3a36363f3eb" providerId="AD" clId="Web-{896EBD2F-E9C0-2B86-C26F-E77CB8D07252}" dt="2024-09-10T20:06:25.922" v="33" actId="20577"/>
          <ac:spMkLst>
            <pc:docMk/>
            <pc:sldMk cId="1146404872" sldId="272"/>
            <ac:spMk id="5" creationId="{00000000-0000-0000-0000-000000000000}"/>
          </ac:spMkLst>
        </pc:spChg>
        <pc:spChg chg="del">
          <ac:chgData name="Megan Collins" userId="S::megan.collins@greenlaneschool.co.uk::2c582b28-566c-489f-9107-b3a36363f3eb" providerId="AD" clId="Web-{896EBD2F-E9C0-2B86-C26F-E77CB8D07252}" dt="2024-09-10T20:06:06.922" v="16"/>
          <ac:spMkLst>
            <pc:docMk/>
            <pc:sldMk cId="1146404872" sldId="272"/>
            <ac:spMk id="7" creationId="{00000000-0000-0000-0000-000000000000}"/>
          </ac:spMkLst>
        </pc:spChg>
        <pc:picChg chg="add mod">
          <ac:chgData name="Megan Collins" userId="S::megan.collins@greenlaneschool.co.uk::2c582b28-566c-489f-9107-b3a36363f3eb" providerId="AD" clId="Web-{896EBD2F-E9C0-2B86-C26F-E77CB8D07252}" dt="2024-09-10T20:08:29.286" v="38" actId="1076"/>
          <ac:picMkLst>
            <pc:docMk/>
            <pc:sldMk cId="1146404872" sldId="272"/>
            <ac:picMk id="3" creationId="{B2D8D763-2916-C59A-7784-8CBB7966F7A9}"/>
          </ac:picMkLst>
        </pc:picChg>
        <pc:picChg chg="del">
          <ac:chgData name="Megan Collins" userId="S::megan.collins@greenlaneschool.co.uk::2c582b28-566c-489f-9107-b3a36363f3eb" providerId="AD" clId="Web-{896EBD2F-E9C0-2B86-C26F-E77CB8D07252}" dt="2024-09-10T20:06:27.813" v="34"/>
          <ac:picMkLst>
            <pc:docMk/>
            <pc:sldMk cId="1146404872" sldId="272"/>
            <ac:picMk id="8" creationId="{CA968054-4A30-6249-9B6F-2D1EFBB916D3}"/>
          </ac:picMkLst>
        </pc:picChg>
      </pc:sldChg>
      <pc:sldChg chg="addSp delSp modSp add del replId">
        <pc:chgData name="Megan Collins" userId="S::megan.collins@greenlaneschool.co.uk::2c582b28-566c-489f-9107-b3a36363f3eb" providerId="AD" clId="Web-{896EBD2F-E9C0-2B86-C26F-E77CB8D07252}" dt="2024-09-11T14:11:26.380" v="350"/>
        <pc:sldMkLst>
          <pc:docMk/>
          <pc:sldMk cId="991956606" sldId="273"/>
        </pc:sldMkLst>
        <pc:picChg chg="add del mod">
          <ac:chgData name="Megan Collins" userId="S::megan.collins@greenlaneschool.co.uk::2c582b28-566c-489f-9107-b3a36363f3eb" providerId="AD" clId="Web-{896EBD2F-E9C0-2B86-C26F-E77CB8D07252}" dt="2024-09-10T20:14:10.640" v="124"/>
          <ac:picMkLst>
            <pc:docMk/>
            <pc:sldMk cId="991956606" sldId="273"/>
            <ac:picMk id="7" creationId="{A5754DCD-D835-0B67-ECD4-5E34F228B4AA}"/>
          </ac:picMkLst>
        </pc:picChg>
      </pc:sldChg>
      <pc:sldChg chg="delSp modSp add replId">
        <pc:chgData name="Megan Collins" userId="S::megan.collins@greenlaneschool.co.uk::2c582b28-566c-489f-9107-b3a36363f3eb" providerId="AD" clId="Web-{896EBD2F-E9C0-2B86-C26F-E77CB8D07252}" dt="2024-09-10T20:33:40.397" v="349" actId="20577"/>
        <pc:sldMkLst>
          <pc:docMk/>
          <pc:sldMk cId="2317606709" sldId="274"/>
        </pc:sldMkLst>
        <pc:spChg chg="mod">
          <ac:chgData name="Megan Collins" userId="S::megan.collins@greenlaneschool.co.uk::2c582b28-566c-489f-9107-b3a36363f3eb" providerId="AD" clId="Web-{896EBD2F-E9C0-2B86-C26F-E77CB8D07252}" dt="2024-09-10T20:33:40.397" v="349" actId="20577"/>
          <ac:spMkLst>
            <pc:docMk/>
            <pc:sldMk cId="2317606709" sldId="274"/>
            <ac:spMk id="4" creationId="{00000000-0000-0000-0000-000000000000}"/>
          </ac:spMkLst>
        </pc:spChg>
        <pc:picChg chg="del">
          <ac:chgData name="Megan Collins" userId="S::megan.collins@greenlaneschool.co.uk::2c582b28-566c-489f-9107-b3a36363f3eb" providerId="AD" clId="Web-{896EBD2F-E9C0-2B86-C26F-E77CB8D07252}" dt="2024-09-10T20:21:20.670" v="230"/>
          <ac:picMkLst>
            <pc:docMk/>
            <pc:sldMk cId="2317606709" sldId="274"/>
            <ac:picMk id="5" creationId="{3C62927B-9F42-949F-FABD-DD655721B708}"/>
          </ac:picMkLst>
        </pc:picChg>
        <pc:picChg chg="del">
          <ac:chgData name="Megan Collins" userId="S::megan.collins@greenlaneschool.co.uk::2c582b28-566c-489f-9107-b3a36363f3eb" providerId="AD" clId="Web-{896EBD2F-E9C0-2B86-C26F-E77CB8D07252}" dt="2024-09-10T20:21:20.670" v="229"/>
          <ac:picMkLst>
            <pc:docMk/>
            <pc:sldMk cId="2317606709" sldId="274"/>
            <ac:picMk id="6" creationId="{91E251E5-CFE6-1897-A1C4-3274E32B38C6}"/>
          </ac:picMkLst>
        </pc:picChg>
        <pc:picChg chg="del">
          <ac:chgData name="Megan Collins" userId="S::megan.collins@greenlaneschool.co.uk::2c582b28-566c-489f-9107-b3a36363f3eb" providerId="AD" clId="Web-{896EBD2F-E9C0-2B86-C26F-E77CB8D07252}" dt="2024-09-10T20:21:20.670" v="228"/>
          <ac:picMkLst>
            <pc:docMk/>
            <pc:sldMk cId="2317606709" sldId="274"/>
            <ac:picMk id="7" creationId="{D0898156-BA0A-6A2E-A778-41352A47B380}"/>
          </ac:picMkLst>
        </pc:picChg>
        <pc:picChg chg="del">
          <ac:chgData name="Megan Collins" userId="S::megan.collins@greenlaneschool.co.uk::2c582b28-566c-489f-9107-b3a36363f3eb" providerId="AD" clId="Web-{896EBD2F-E9C0-2B86-C26F-E77CB8D07252}" dt="2024-09-10T20:21:20.670" v="227"/>
          <ac:picMkLst>
            <pc:docMk/>
            <pc:sldMk cId="2317606709" sldId="274"/>
            <ac:picMk id="8" creationId="{CD23A731-9ED3-0115-287C-7DFDD9156937}"/>
          </ac:picMkLst>
        </pc:picChg>
        <pc:picChg chg="del">
          <ac:chgData name="Megan Collins" userId="S::megan.collins@greenlaneschool.co.uk::2c582b28-566c-489f-9107-b3a36363f3eb" providerId="AD" clId="Web-{896EBD2F-E9C0-2B86-C26F-E77CB8D07252}" dt="2024-09-10T20:21:20.670" v="226"/>
          <ac:picMkLst>
            <pc:docMk/>
            <pc:sldMk cId="2317606709" sldId="274"/>
            <ac:picMk id="9" creationId="{9666E9A3-7762-6612-BD6A-2BE5D9D1B1FE}"/>
          </ac:picMkLst>
        </pc:picChg>
        <pc:picChg chg="del">
          <ac:chgData name="Megan Collins" userId="S::megan.collins@greenlaneschool.co.uk::2c582b28-566c-489f-9107-b3a36363f3eb" providerId="AD" clId="Web-{896EBD2F-E9C0-2B86-C26F-E77CB8D07252}" dt="2024-09-10T20:21:20.670" v="225"/>
          <ac:picMkLst>
            <pc:docMk/>
            <pc:sldMk cId="2317606709" sldId="274"/>
            <ac:picMk id="10" creationId="{98B95161-D09C-44F2-3926-44559A980ABC}"/>
          </ac:picMkLst>
        </pc:picChg>
        <pc:picChg chg="del">
          <ac:chgData name="Megan Collins" userId="S::megan.collins@greenlaneschool.co.uk::2c582b28-566c-489f-9107-b3a36363f3eb" providerId="AD" clId="Web-{896EBD2F-E9C0-2B86-C26F-E77CB8D07252}" dt="2024-09-10T20:21:20.670" v="224"/>
          <ac:picMkLst>
            <pc:docMk/>
            <pc:sldMk cId="2317606709" sldId="274"/>
            <ac:picMk id="11" creationId="{4B0FE461-BEA6-2735-5E73-D727F4CF5798}"/>
          </ac:picMkLst>
        </pc:picChg>
        <pc:picChg chg="del">
          <ac:chgData name="Megan Collins" userId="S::megan.collins@greenlaneschool.co.uk::2c582b28-566c-489f-9107-b3a36363f3eb" providerId="AD" clId="Web-{896EBD2F-E9C0-2B86-C26F-E77CB8D07252}" dt="2024-09-10T20:21:20.670" v="223"/>
          <ac:picMkLst>
            <pc:docMk/>
            <pc:sldMk cId="2317606709" sldId="274"/>
            <ac:picMk id="12" creationId="{25E5107B-CA76-6AF4-9D26-4861CD26B904}"/>
          </ac:picMkLst>
        </pc:picChg>
        <pc:picChg chg="del">
          <ac:chgData name="Megan Collins" userId="S::megan.collins@greenlaneschool.co.uk::2c582b28-566c-489f-9107-b3a36363f3eb" providerId="AD" clId="Web-{896EBD2F-E9C0-2B86-C26F-E77CB8D07252}" dt="2024-09-10T20:21:20.670" v="222"/>
          <ac:picMkLst>
            <pc:docMk/>
            <pc:sldMk cId="2317606709" sldId="274"/>
            <ac:picMk id="13" creationId="{0221007C-EC23-9378-C8E8-A7075F29FAF4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2" y="5110609"/>
            <a:ext cx="6705599" cy="1137793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2800">
                <a:solidFill>
                  <a:srgbClr val="D2472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9692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215419" y="365125"/>
            <a:ext cx="1819564" cy="5811838"/>
          </a:xfrm>
        </p:spPr>
        <p:txBody>
          <a:bodyPr vert="eaVert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0226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4167753" cy="435133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Aft>
                <a:spcPts val="1200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>
              <a:lnSpc>
                <a:spcPct val="150000"/>
              </a:lnSpc>
              <a:spcAft>
                <a:spcPts val="1200"/>
              </a:spcAft>
              <a:defRPr sz="1400">
                <a:solidFill>
                  <a:schemeClr val="bg1">
                    <a:lumMod val="50000"/>
                  </a:schemeClr>
                </a:solidFill>
              </a:defRPr>
            </a:lvl2pPr>
            <a:lvl3pPr>
              <a:lnSpc>
                <a:spcPct val="150000"/>
              </a:lnSpc>
              <a:spcAft>
                <a:spcPts val="1200"/>
              </a:spcAft>
              <a:defRPr sz="1200">
                <a:solidFill>
                  <a:schemeClr val="bg1">
                    <a:lumMod val="50000"/>
                  </a:schemeClr>
                </a:solidFill>
              </a:defRPr>
            </a:lvl3pPr>
            <a:lvl4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4pPr>
            <a:lvl5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2402238"/>
            <a:ext cx="4508715" cy="2187227"/>
          </a:xfrm>
        </p:spPr>
        <p:txBody>
          <a:bodyPr anchor="ctr">
            <a:noAutofit/>
          </a:bodyPr>
          <a:lstStyle>
            <a:lvl1pPr algn="l">
              <a:defRPr sz="4800">
                <a:solidFill>
                  <a:srgbClr val="D247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308" y="2402237"/>
            <a:ext cx="5269424" cy="2187226"/>
          </a:xfrm>
        </p:spPr>
        <p:txBody>
          <a:bodyPr anchor="ctr">
            <a:normAutofit/>
          </a:bodyPr>
          <a:lstStyle>
            <a:lvl1pPr marL="0" indent="0">
              <a:lnSpc>
                <a:spcPct val="150000"/>
              </a:lnSpc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737851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1" y="2193927"/>
            <a:ext cx="5156200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4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4" y="2193927"/>
            <a:ext cx="5157787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43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19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09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2596" y="2022370"/>
            <a:ext cx="10515600" cy="2387600"/>
          </a:xfrm>
        </p:spPr>
        <p:txBody>
          <a:bodyPr/>
          <a:lstStyle/>
          <a:p>
            <a:pPr algn="ctr"/>
            <a:r>
              <a:rPr lang="en-US" dirty="0">
                <a:latin typeface="Comic Sans MS"/>
              </a:rPr>
              <a:t>Welcome to Poppy Class 24-25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What should pupils bring to school daily?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59047">
            <a:off x="1081457" y="2251880"/>
            <a:ext cx="1061242" cy="109595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93075" y="1943110"/>
            <a:ext cx="848890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Pupils have all been given a home-school diary. 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dirty="0">
                <a:latin typeface="Comic Sans MS" panose="030F0702030302020204" pitchFamily="66" charset="0"/>
              </a:rPr>
              <a:t>These are used for school/home communication. Please feel free to write any notes to class staff in here. Staff will also use the diary to pass on any messages home, please check these daily.</a:t>
            </a:r>
          </a:p>
        </p:txBody>
      </p:sp>
      <p:pic>
        <p:nvPicPr>
          <p:cNvPr id="9" name="Picture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86013">
            <a:off x="1044383" y="4176216"/>
            <a:ext cx="1071392" cy="90678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93075" y="3881589"/>
            <a:ext cx="86651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Reading books and records are given in line with pupils phonics assessments. We aim to read with your child on a 1:1 basis 3x each week. Please record in the reading record when you have read with your child at home.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dirty="0">
                <a:latin typeface="Comic Sans MS" panose="030F0702030302020204" pitchFamily="66" charset="0"/>
              </a:rPr>
              <a:t>Books will be changed as required. </a:t>
            </a:r>
          </a:p>
        </p:txBody>
      </p:sp>
      <p:pic>
        <p:nvPicPr>
          <p:cNvPr id="11" name="Picture 1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383" y="5918719"/>
            <a:ext cx="959115" cy="79100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593075" y="6114166"/>
            <a:ext cx="8693927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000" dirty="0">
                <a:latin typeface="Comic Sans MS"/>
              </a:rPr>
              <a:t>Please bring a water bottle to school everyday.</a:t>
            </a:r>
            <a:endParaRPr lang="en-GB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5888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Any questions?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3918">
            <a:off x="4483945" y="1906075"/>
            <a:ext cx="2990344" cy="439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362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36372" y="1854557"/>
            <a:ext cx="980082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latin typeface="Comic Sans MS" panose="030F0702030302020204" pitchFamily="66" charset="0"/>
              </a:rPr>
              <a:t>Thank you for taking the time to join us this afternoon! As always your support is much appreciated.</a:t>
            </a:r>
          </a:p>
        </p:txBody>
      </p:sp>
      <p:pic>
        <p:nvPicPr>
          <p:cNvPr id="3074" name="Picture 2" descr="The Smiley Face (Yes, That One) Is Getting An Animated Show | IndieW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9997" y="4420377"/>
            <a:ext cx="3051264" cy="2138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1389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Introductions…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94498" y="5463990"/>
            <a:ext cx="37348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Miss Collins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04812" y="5463990"/>
            <a:ext cx="3734873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4000" dirty="0">
                <a:latin typeface="Comic Sans MS"/>
              </a:rPr>
              <a:t>Mr Murty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51117" y="5463990"/>
            <a:ext cx="3734873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4000" dirty="0">
                <a:latin typeface="Comic Sans MS"/>
              </a:rPr>
              <a:t>Miss Yoyo</a:t>
            </a:r>
          </a:p>
        </p:txBody>
      </p:sp>
      <p:pic>
        <p:nvPicPr>
          <p:cNvPr id="8" name="Picture 7" descr="A person with long brown hair&#10;&#10;Description automatically generated">
            <a:extLst>
              <a:ext uri="{FF2B5EF4-FFF2-40B4-BE49-F238E27FC236}">
                <a16:creationId xmlns:a16="http://schemas.microsoft.com/office/drawing/2014/main" id="{CA968054-4A30-6249-9B6F-2D1EFBB916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2241" y="2451550"/>
            <a:ext cx="2381250" cy="2409825"/>
          </a:xfrm>
          <a:prstGeom prst="rect">
            <a:avLst/>
          </a:prstGeom>
        </p:spPr>
      </p:pic>
      <p:pic>
        <p:nvPicPr>
          <p:cNvPr id="9" name="Picture 8" descr="A person with a beard&#10;&#10;Description automatically generated">
            <a:extLst>
              <a:ext uri="{FF2B5EF4-FFF2-40B4-BE49-F238E27FC236}">
                <a16:creationId xmlns:a16="http://schemas.microsoft.com/office/drawing/2014/main" id="{A3B3431B-B919-9643-5904-997B15C23E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2068" y="2465509"/>
            <a:ext cx="2412756" cy="2407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547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Introductions…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85378" y="5463990"/>
            <a:ext cx="3734873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4000" dirty="0">
                <a:latin typeface="Comic Sans MS"/>
              </a:rPr>
              <a:t>Mrs Grimes (1:1 support)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94572" y="5463990"/>
            <a:ext cx="3734873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4000" dirty="0">
                <a:latin typeface="Comic Sans MS"/>
              </a:rPr>
              <a:t>Miss Butler</a:t>
            </a:r>
            <a:endParaRPr lang="en-GB" sz="4000" dirty="0">
              <a:latin typeface="Comic Sans MS" panose="030F0702030302020204" pitchFamily="66" charset="0"/>
            </a:endParaRPr>
          </a:p>
          <a:p>
            <a:r>
              <a:rPr lang="en-GB" sz="4000" dirty="0">
                <a:latin typeface="Comic Sans MS"/>
              </a:rPr>
              <a:t>(1:1 support)</a:t>
            </a:r>
          </a:p>
        </p:txBody>
      </p:sp>
      <p:pic>
        <p:nvPicPr>
          <p:cNvPr id="3" name="Picture 2" descr="A person smiling at the camera&#10;&#10;Description automatically generated">
            <a:extLst>
              <a:ext uri="{FF2B5EF4-FFF2-40B4-BE49-F238E27FC236}">
                <a16:creationId xmlns:a16="http://schemas.microsoft.com/office/drawing/2014/main" id="{B2D8D763-2916-C59A-7784-8CBB7966F7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8295" y="2569210"/>
            <a:ext cx="2533650" cy="25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404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4161" y="2021205"/>
            <a:ext cx="10045521" cy="255454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4000" dirty="0">
                <a:latin typeface="Comic Sans MS"/>
              </a:rPr>
              <a:t>Poppy Class is a KS2 class made up of year 5 and year 6 pupils</a:t>
            </a:r>
            <a:endParaRPr lang="en-GB" sz="4000" dirty="0">
              <a:latin typeface="Comic Sans MS" panose="030F0702030302020204" pitchFamily="66" charset="0"/>
            </a:endParaRPr>
          </a:p>
          <a:p>
            <a:endParaRPr lang="en-GB" sz="4000" dirty="0">
              <a:latin typeface="Comic Sans MS" panose="030F0702030302020204" pitchFamily="66" charset="0"/>
            </a:endParaRPr>
          </a:p>
          <a:p>
            <a:endParaRPr lang="en-GB" sz="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640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9489" y="1369597"/>
            <a:ext cx="10045521" cy="390876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4000" dirty="0">
                <a:latin typeface="Comic Sans MS"/>
              </a:rPr>
              <a:t>Willow Pathway </a:t>
            </a:r>
            <a:endParaRPr lang="en-GB" sz="4000" dirty="0">
              <a:latin typeface="Comic Sans MS" panose="030F0702030302020204" pitchFamily="66" charset="0"/>
            </a:endParaRPr>
          </a:p>
          <a:p>
            <a:endParaRPr lang="en-GB" sz="4000" dirty="0">
              <a:latin typeface="Comic Sans MS"/>
              <a:cs typeface="Arial"/>
            </a:endParaRPr>
          </a:p>
          <a:p>
            <a:r>
              <a:rPr lang="en-GB" sz="2400" dirty="0">
                <a:latin typeface="Comic Sans MS"/>
                <a:cs typeface="Arial"/>
              </a:rPr>
              <a:t>Pupils in this pathway require a curriculum which has topic led focuses with cross-curricular links. Phonics and maths lessons are taught discretely. </a:t>
            </a:r>
          </a:p>
          <a:p>
            <a:endParaRPr lang="en-GB" sz="2400" dirty="0">
              <a:latin typeface="Comic Sans MS"/>
              <a:cs typeface="Arial"/>
            </a:endParaRPr>
          </a:p>
          <a:p>
            <a:r>
              <a:rPr lang="en-GB" sz="2400" dirty="0">
                <a:latin typeface="Comic Sans MS"/>
                <a:cs typeface="Arial"/>
              </a:rPr>
              <a:t>In the Willow Pathway, we take a creative approach to delivering the curriculum. Children will have access to both practical learning and workbook learning. </a:t>
            </a:r>
          </a:p>
        </p:txBody>
      </p:sp>
    </p:spTree>
    <p:extLst>
      <p:ext uri="{BB962C8B-B14F-4D97-AF65-F5344CB8AC3E}">
        <p14:creationId xmlns:p14="http://schemas.microsoft.com/office/powerpoint/2010/main" val="2317606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On arrival…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3141" y="3928526"/>
            <a:ext cx="1895475" cy="25812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72795" y="1470896"/>
            <a:ext cx="732807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Toast, juice and water are available on arrival for the children to enjoy! Snack at the end of the day is also offered for children to have!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Pupils can bring a bottle to leave in school, however we do have cups. 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A contribution of £1.50 per week towards toast is received with thanks to school and a 50p contribution for snack is appreciated as school do not fund this.</a:t>
            </a:r>
          </a:p>
        </p:txBody>
      </p:sp>
    </p:spTree>
    <p:extLst>
      <p:ext uri="{BB962C8B-B14F-4D97-AF65-F5344CB8AC3E}">
        <p14:creationId xmlns:p14="http://schemas.microsoft.com/office/powerpoint/2010/main" val="1193395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/>
              </a:rPr>
              <a:t>Forest School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72795" y="2187403"/>
            <a:ext cx="7328079" cy="224676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800" dirty="0">
                <a:latin typeface="Comic Sans MS"/>
              </a:rPr>
              <a:t>Mrs Lothrop runs Forest School sessions. We are taking part in Forest School in Autumn 2. Forest School will be on a Thursday and we ask if the children can bring suitable clothes and wellies.</a:t>
            </a:r>
            <a:endParaRPr lang="en-US" dirty="0"/>
          </a:p>
        </p:txBody>
      </p:sp>
      <p:pic>
        <p:nvPicPr>
          <p:cNvPr id="3" name="Picture 2" descr="A group of trees with text&#10;&#10;Description automatically generated">
            <a:extLst>
              <a:ext uri="{FF2B5EF4-FFF2-40B4-BE49-F238E27FC236}">
                <a16:creationId xmlns:a16="http://schemas.microsoft.com/office/drawing/2014/main" id="{634AE567-B9EE-512C-4BDE-50815BD323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4041" y="4130686"/>
            <a:ext cx="2436125" cy="2452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69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PE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4434" y="2902424"/>
            <a:ext cx="6615232" cy="34163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600" dirty="0">
                <a:latin typeface="Comic Sans MS"/>
              </a:rPr>
              <a:t>PE is on a Thursday afternoon and delivered by Warrington Wolves.</a:t>
            </a:r>
          </a:p>
          <a:p>
            <a:endParaRPr lang="en-GB" sz="3600" dirty="0">
              <a:latin typeface="Comic Sans MS"/>
            </a:endParaRPr>
          </a:p>
          <a:p>
            <a:r>
              <a:rPr lang="en-GB" sz="2400" dirty="0">
                <a:latin typeface="Comic Sans MS"/>
              </a:rPr>
              <a:t>*For the first half term, PE will be on a Tuesday morning due to our trip to the sensory centre on a Thursday.</a:t>
            </a:r>
          </a:p>
        </p:txBody>
      </p:sp>
      <p:pic>
        <p:nvPicPr>
          <p:cNvPr id="6" name="Picture 5" descr="A logo of a wolf&#10;&#10;Description automatically generated">
            <a:extLst>
              <a:ext uri="{FF2B5EF4-FFF2-40B4-BE49-F238E27FC236}">
                <a16:creationId xmlns:a16="http://schemas.microsoft.com/office/drawing/2014/main" id="{4459547B-F2EA-4C23-1F17-91C8F2B8CF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7831" y="2455460"/>
            <a:ext cx="2133173" cy="2856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259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Equipment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58175">
            <a:off x="9297827" y="1963454"/>
            <a:ext cx="1991810" cy="203477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4434" y="3038901"/>
            <a:ext cx="77531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omic Sans MS" panose="030F0702030302020204" pitchFamily="66" charset="0"/>
              </a:rPr>
              <a:t>All equipment is provided by school. Pupils each have access to equipment within the classroom. </a:t>
            </a:r>
          </a:p>
        </p:txBody>
      </p:sp>
    </p:spTree>
    <p:extLst>
      <p:ext uri="{BB962C8B-B14F-4D97-AF65-F5344CB8AC3E}">
        <p14:creationId xmlns:p14="http://schemas.microsoft.com/office/powerpoint/2010/main" val="1396606095"/>
      </p:ext>
    </p:extLst>
  </p:cSld>
  <p:clrMapOvr>
    <a:masterClrMapping/>
  </p:clrMapOvr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 to PowerPoint.potx" id="{43699C43-EC89-4A55-9A99-3FD944590577}" vid="{3C36ED3A-1C33-4ECB-8650-37D568EF454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true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1584528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 xsi:nil="true"/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2012-06-20T23:39:00+00:00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2029-01-01T08:00:00+00:00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TP102923943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843282</LocLastLocAttemptVersionLookup>
    <IsSearchable xmlns="4873beb7-5857-4685-be1f-d57550cc96cc">true</IsSearchable>
    <TemplateTemplateType xmlns="4873beb7-5857-4685-be1f-d57550cc96cc">PowerPoint Template - Slideshow Launch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LocMarketGroupTiers2 xmlns="4873beb7-5857-4685-be1f-d57550cc96cc" xsi:nil="true"/>
    <APAuthor xmlns="4873beb7-5857-4685-be1f-d57550cc96cc">
      <UserInfo>
        <DisplayName>REDMOND\v-sa</DisplayName>
        <AccountId>2467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15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</documentManagement>
</p:properties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970C04F-E7AC-41AB-9C6D-1B1BB88BFF7F}">
  <ds:schemaRefs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www.w3.org/XML/1998/namespace"/>
    <ds:schemaRef ds:uri="http://purl.org/dc/terms/"/>
    <ds:schemaRef ds:uri="http://purl.org/dc/dcmitype/"/>
    <ds:schemaRef ds:uri="4873beb7-5857-4685-be1f-d57550cc96cc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C3DEC53A-9DF1-4780-BE92-17E971B7A9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EE7759-C66F-4EA4-9863-7EBA32518D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Welcome to PowerPoint 2013</Template>
  <TotalTime>7305</TotalTime>
  <Words>410</Words>
  <Application>Microsoft Office PowerPoint</Application>
  <PresentationFormat>Widescreen</PresentationFormat>
  <Paragraphs>40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Comic Sans MS</vt:lpstr>
      <vt:lpstr>Segoe UI</vt:lpstr>
      <vt:lpstr>Segoe UI Light</vt:lpstr>
      <vt:lpstr>WelcomeDoc</vt:lpstr>
      <vt:lpstr>Welcome to Poppy Class 24-25</vt:lpstr>
      <vt:lpstr>Introductions…</vt:lpstr>
      <vt:lpstr>Introductions…</vt:lpstr>
      <vt:lpstr>PowerPoint Presentation</vt:lpstr>
      <vt:lpstr>PowerPoint Presentation</vt:lpstr>
      <vt:lpstr>On arrival…</vt:lpstr>
      <vt:lpstr>Forest School</vt:lpstr>
      <vt:lpstr>PE</vt:lpstr>
      <vt:lpstr>Equipment</vt:lpstr>
      <vt:lpstr>What should pupils bring to school daily?</vt:lpstr>
      <vt:lpstr>Any questions?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Q3 2021-2022</dc:title>
  <dc:creator>Teacher</dc:creator>
  <cp:keywords/>
  <cp:lastModifiedBy>Megan Collins</cp:lastModifiedBy>
  <cp:revision>145</cp:revision>
  <dcterms:created xsi:type="dcterms:W3CDTF">2021-09-18T20:35:27Z</dcterms:created>
  <dcterms:modified xsi:type="dcterms:W3CDTF">2024-09-19T14:44:43Z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_TemplateID">
    <vt:lpwstr>TC029239449991</vt:lpwstr>
  </property>
  <property fmtid="{D5CDD505-2E9C-101B-9397-08002B2CF9AE}" pid="4" name="ContentTypeId">
    <vt:lpwstr>0x0101006EDDDB5EE6D98C44930B742096920B300400F5B6D36B3EF94B4E9A635CDF2A18F5B8</vt:lpwstr>
  </property>
  <property fmtid="{D5CDD505-2E9C-101B-9397-08002B2CF9AE}" pid="5" name="FeatureTags">
    <vt:lpwstr/>
  </property>
  <property fmtid="{D5CDD505-2E9C-101B-9397-08002B2CF9AE}" pid="6" name="LocalizationTags">
    <vt:lpwstr/>
  </property>
  <property fmtid="{D5CDD505-2E9C-101B-9397-08002B2CF9AE}" pid="7" name="ScenarioTags">
    <vt:lpwstr/>
  </property>
  <property fmtid="{D5CDD505-2E9C-101B-9397-08002B2CF9AE}" pid="8" name="CampaignTags">
    <vt:lpwstr/>
  </property>
</Properties>
</file>