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7" r:id="rId6"/>
    <p:sldId id="262" r:id="rId7"/>
    <p:sldId id="259" r:id="rId8"/>
    <p:sldId id="272" r:id="rId9"/>
    <p:sldId id="260" r:id="rId10"/>
    <p:sldId id="271" r:id="rId11"/>
    <p:sldId id="266"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62"/>
            <p14:sldId id="259"/>
            <p14:sldId id="272"/>
            <p14:sldId id="260"/>
            <p14:sldId id="271"/>
            <p14:sldId id="266"/>
            <p14:sldId id="268"/>
            <p14:sldId id="269"/>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54933-430E-BCC7-96E1-BB163B6DF90A}" v="3" dt="2024-09-11T14:35:01.081"/>
    <p1510:client id="{C7FBD58D-FE96-5C1F-1C95-57F51830B1F7}" v="10" dt="2024-09-10T15:43:12.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280" autoAdjust="0"/>
  </p:normalViewPr>
  <p:slideViewPr>
    <p:cSldViewPr snapToGrid="0">
      <p:cViewPr>
        <p:scale>
          <a:sx n="60" d="100"/>
          <a:sy n="60" d="100"/>
        </p:scale>
        <p:origin x="908" y="2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4F1530D-56B6-606D-ED05-C9370828EDC5}"/>
    <pc:docChg chg="modSld">
      <pc:chgData name="" userId="" providerId="" clId="Web-{C4F1530D-56B6-606D-ED05-C9370828EDC5}" dt="2024-07-09T11:02:10.639" v="0"/>
      <pc:docMkLst>
        <pc:docMk/>
      </pc:docMkLst>
      <pc:sldChg chg="delSp">
        <pc:chgData name="" userId="" providerId="" clId="Web-{C4F1530D-56B6-606D-ED05-C9370828EDC5}" dt="2024-07-09T11:02:10.639" v="0"/>
        <pc:sldMkLst>
          <pc:docMk/>
          <pc:sldMk cId="2471807738" sldId="256"/>
        </pc:sldMkLst>
        <pc:picChg chg="del">
          <ac:chgData name="" userId="" providerId="" clId="Web-{C4F1530D-56B6-606D-ED05-C9370828EDC5}" dt="2024-07-09T11:02:10.639" v="0"/>
          <ac:picMkLst>
            <pc:docMk/>
            <pc:sldMk cId="2471807738" sldId="256"/>
            <ac:picMk id="6" creationId="{00000000-0000-0000-0000-000000000000}"/>
          </ac:picMkLst>
        </pc:picChg>
      </pc:sldChg>
    </pc:docChg>
  </pc:docChgLst>
  <pc:docChgLst>
    <pc:chgData name="Vicky Rodgers" userId="S::vicky.rodgers@greenlaneschool.co.uk::cf18786e-ee95-4471-8a8b-c39beaabd423" providerId="AD" clId="Web-{08B54933-430E-BCC7-96E1-BB163B6DF90A}"/>
    <pc:docChg chg="addSld modSld modSection">
      <pc:chgData name="Vicky Rodgers" userId="S::vicky.rodgers@greenlaneschool.co.uk::cf18786e-ee95-4471-8a8b-c39beaabd423" providerId="AD" clId="Web-{08B54933-430E-BCC7-96E1-BB163B6DF90A}" dt="2024-09-11T14:34:58.644" v="1" actId="20577"/>
      <pc:docMkLst>
        <pc:docMk/>
      </pc:docMkLst>
      <pc:sldChg chg="modSp add replId">
        <pc:chgData name="Vicky Rodgers" userId="S::vicky.rodgers@greenlaneschool.co.uk::cf18786e-ee95-4471-8a8b-c39beaabd423" providerId="AD" clId="Web-{08B54933-430E-BCC7-96E1-BB163B6DF90A}" dt="2024-09-11T14:34:58.644" v="1" actId="20577"/>
        <pc:sldMkLst>
          <pc:docMk/>
          <pc:sldMk cId="2399836215" sldId="272"/>
        </pc:sldMkLst>
        <pc:spChg chg="mod">
          <ac:chgData name="Vicky Rodgers" userId="S::vicky.rodgers@greenlaneschool.co.uk::cf18786e-ee95-4471-8a8b-c39beaabd423" providerId="AD" clId="Web-{08B54933-430E-BCC7-96E1-BB163B6DF90A}" dt="2024-09-11T14:34:58.644" v="1" actId="20577"/>
          <ac:spMkLst>
            <pc:docMk/>
            <pc:sldMk cId="2399836215" sldId="272"/>
            <ac:spMk id="3" creationId="{00000000-0000-0000-0000-000000000000}"/>
          </ac:spMkLst>
        </pc:spChg>
      </pc:sldChg>
    </pc:docChg>
  </pc:docChgLst>
  <pc:docChgLst>
    <pc:chgData name="Vicky Rodgers" userId="S::vicky.rodgers@greenlaneschool.co.uk::cf18786e-ee95-4471-8a8b-c39beaabd423" providerId="AD" clId="Web-{E6703EEE-3186-B093-E01F-0A98DC28B2E9}"/>
    <pc:docChg chg="modSld">
      <pc:chgData name="Vicky Rodgers" userId="S::vicky.rodgers@greenlaneschool.co.uk::cf18786e-ee95-4471-8a8b-c39beaabd423" providerId="AD" clId="Web-{E6703EEE-3186-B093-E01F-0A98DC28B2E9}" dt="2024-09-04T15:00:02.162" v="41" actId="1076"/>
      <pc:docMkLst>
        <pc:docMk/>
      </pc:docMkLst>
      <pc:sldChg chg="addSp modSp">
        <pc:chgData name="Vicky Rodgers" userId="S::vicky.rodgers@greenlaneschool.co.uk::cf18786e-ee95-4471-8a8b-c39beaabd423" providerId="AD" clId="Web-{E6703EEE-3186-B093-E01F-0A98DC28B2E9}" dt="2024-09-04T15:00:02.162" v="41" actId="1076"/>
        <pc:sldMkLst>
          <pc:docMk/>
          <pc:sldMk cId="3052547006" sldId="257"/>
        </pc:sldMkLst>
        <pc:spChg chg="add mod">
          <ac:chgData name="Vicky Rodgers" userId="S::vicky.rodgers@greenlaneschool.co.uk::cf18786e-ee95-4471-8a8b-c39beaabd423" providerId="AD" clId="Web-{E6703EEE-3186-B093-E01F-0A98DC28B2E9}" dt="2024-09-04T08:04:13.052" v="11" actId="20577"/>
          <ac:spMkLst>
            <pc:docMk/>
            <pc:sldMk cId="3052547006" sldId="257"/>
            <ac:spMk id="3" creationId="{16B1D51A-7578-C07A-C0C6-01789208A7C7}"/>
          </ac:spMkLst>
        </pc:spChg>
        <pc:spChg chg="mod">
          <ac:chgData name="Vicky Rodgers" userId="S::vicky.rodgers@greenlaneschool.co.uk::cf18786e-ee95-4471-8a8b-c39beaabd423" providerId="AD" clId="Web-{E6703EEE-3186-B093-E01F-0A98DC28B2E9}" dt="2024-09-04T08:04:00.989" v="5" actId="1076"/>
          <ac:spMkLst>
            <pc:docMk/>
            <pc:sldMk cId="3052547006" sldId="257"/>
            <ac:spMk id="4" creationId="{4C6482EF-4794-309C-3852-9969C1F32E90}"/>
          </ac:spMkLst>
        </pc:spChg>
        <pc:spChg chg="mod">
          <ac:chgData name="Vicky Rodgers" userId="S::vicky.rodgers@greenlaneschool.co.uk::cf18786e-ee95-4471-8a8b-c39beaabd423" providerId="AD" clId="Web-{E6703EEE-3186-B093-E01F-0A98DC28B2E9}" dt="2024-09-04T08:03:48.161" v="1" actId="1076"/>
          <ac:spMkLst>
            <pc:docMk/>
            <pc:sldMk cId="3052547006" sldId="257"/>
            <ac:spMk id="14" creationId="{00000000-0000-0000-0000-000000000000}"/>
          </ac:spMkLst>
        </pc:spChg>
        <pc:spChg chg="mod">
          <ac:chgData name="Vicky Rodgers" userId="S::vicky.rodgers@greenlaneschool.co.uk::cf18786e-ee95-4471-8a8b-c39beaabd423" providerId="AD" clId="Web-{E6703EEE-3186-B093-E01F-0A98DC28B2E9}" dt="2024-09-04T08:03:51.567" v="2" actId="1076"/>
          <ac:spMkLst>
            <pc:docMk/>
            <pc:sldMk cId="3052547006" sldId="257"/>
            <ac:spMk id="15" creationId="{00000000-0000-0000-0000-000000000000}"/>
          </ac:spMkLst>
        </pc:spChg>
        <pc:spChg chg="mod">
          <ac:chgData name="Vicky Rodgers" userId="S::vicky.rodgers@greenlaneschool.co.uk::cf18786e-ee95-4471-8a8b-c39beaabd423" providerId="AD" clId="Web-{E6703EEE-3186-B093-E01F-0A98DC28B2E9}" dt="2024-09-04T08:03:55.583" v="3" actId="1076"/>
          <ac:spMkLst>
            <pc:docMk/>
            <pc:sldMk cId="3052547006" sldId="257"/>
            <ac:spMk id="16" creationId="{00000000-0000-0000-0000-000000000000}"/>
          </ac:spMkLst>
        </pc:spChg>
        <pc:picChg chg="add mod">
          <ac:chgData name="Vicky Rodgers" userId="S::vicky.rodgers@greenlaneschool.co.uk::cf18786e-ee95-4471-8a8b-c39beaabd423" providerId="AD" clId="Web-{E6703EEE-3186-B093-E01F-0A98DC28B2E9}" dt="2024-09-04T14:59:50.396" v="37" actId="14100"/>
          <ac:picMkLst>
            <pc:docMk/>
            <pc:sldMk cId="3052547006" sldId="257"/>
            <ac:picMk id="5" creationId="{3B33C38A-BA5A-08D4-1F50-1D7536A9B77E}"/>
          </ac:picMkLst>
        </pc:picChg>
        <pc:picChg chg="add mod">
          <ac:chgData name="Vicky Rodgers" userId="S::vicky.rodgers@greenlaneschool.co.uk::cf18786e-ee95-4471-8a8b-c39beaabd423" providerId="AD" clId="Web-{E6703EEE-3186-B093-E01F-0A98DC28B2E9}" dt="2024-09-04T14:59:52.287" v="38" actId="1076"/>
          <ac:picMkLst>
            <pc:docMk/>
            <pc:sldMk cId="3052547006" sldId="257"/>
            <ac:picMk id="6" creationId="{A999ADF9-E28C-6A2B-5EE5-9984AEFBB70D}"/>
          </ac:picMkLst>
        </pc:picChg>
        <pc:picChg chg="mod">
          <ac:chgData name="Vicky Rodgers" userId="S::vicky.rodgers@greenlaneschool.co.uk::cf18786e-ee95-4471-8a8b-c39beaabd423" providerId="AD" clId="Web-{E6703EEE-3186-B093-E01F-0A98DC28B2E9}" dt="2024-09-04T14:59:55.505" v="39" actId="14100"/>
          <ac:picMkLst>
            <pc:docMk/>
            <pc:sldMk cId="3052547006" sldId="257"/>
            <ac:picMk id="7" creationId="{00000000-0000-0000-0000-000000000000}"/>
          </ac:picMkLst>
        </pc:picChg>
        <pc:picChg chg="mod">
          <ac:chgData name="Vicky Rodgers" userId="S::vicky.rodgers@greenlaneschool.co.uk::cf18786e-ee95-4471-8a8b-c39beaabd423" providerId="AD" clId="Web-{E6703EEE-3186-B093-E01F-0A98DC28B2E9}" dt="2024-09-04T15:00:02.162" v="41" actId="1076"/>
          <ac:picMkLst>
            <pc:docMk/>
            <pc:sldMk cId="3052547006" sldId="257"/>
            <ac:picMk id="8" creationId="{00000000-0000-0000-0000-000000000000}"/>
          </ac:picMkLst>
        </pc:picChg>
      </pc:sldChg>
      <pc:sldChg chg="addSp modSp">
        <pc:chgData name="Vicky Rodgers" userId="S::vicky.rodgers@greenlaneschool.co.uk::cf18786e-ee95-4471-8a8b-c39beaabd423" providerId="AD" clId="Web-{E6703EEE-3186-B093-E01F-0A98DC28B2E9}" dt="2024-09-04T08:06:23.352" v="21" actId="20577"/>
        <pc:sldMkLst>
          <pc:docMk/>
          <pc:sldMk cId="1193395943" sldId="262"/>
        </pc:sldMkLst>
        <pc:spChg chg="mod">
          <ac:chgData name="Vicky Rodgers" userId="S::vicky.rodgers@greenlaneschool.co.uk::cf18786e-ee95-4471-8a8b-c39beaabd423" providerId="AD" clId="Web-{E6703EEE-3186-B093-E01F-0A98DC28B2E9}" dt="2024-09-04T08:06:23.352" v="21" actId="20577"/>
          <ac:spMkLst>
            <pc:docMk/>
            <pc:sldMk cId="1193395943" sldId="262"/>
            <ac:spMk id="10" creationId="{00000000-0000-0000-0000-000000000000}"/>
          </ac:spMkLst>
        </pc:spChg>
        <pc:picChg chg="add mod">
          <ac:chgData name="Vicky Rodgers" userId="S::vicky.rodgers@greenlaneschool.co.uk::cf18786e-ee95-4471-8a8b-c39beaabd423" providerId="AD" clId="Web-{E6703EEE-3186-B093-E01F-0A98DC28B2E9}" dt="2024-09-04T08:06:16.727" v="16" actId="1076"/>
          <ac:picMkLst>
            <pc:docMk/>
            <pc:sldMk cId="1193395943" sldId="262"/>
            <ac:picMk id="3" creationId="{847251B1-5E50-5192-9899-FD3DB2750D1A}"/>
          </ac:picMkLst>
        </pc:picChg>
      </pc:sldChg>
      <pc:sldChg chg="modSp">
        <pc:chgData name="Vicky Rodgers" userId="S::vicky.rodgers@greenlaneschool.co.uk::cf18786e-ee95-4471-8a8b-c39beaabd423" providerId="AD" clId="Web-{E6703EEE-3186-B093-E01F-0A98DC28B2E9}" dt="2024-09-04T08:12:13.019" v="30" actId="20577"/>
        <pc:sldMkLst>
          <pc:docMk/>
          <pc:sldMk cId="2967035853" sldId="268"/>
        </pc:sldMkLst>
        <pc:spChg chg="mod">
          <ac:chgData name="Vicky Rodgers" userId="S::vicky.rodgers@greenlaneschool.co.uk::cf18786e-ee95-4471-8a8b-c39beaabd423" providerId="AD" clId="Web-{E6703EEE-3186-B093-E01F-0A98DC28B2E9}" dt="2024-09-04T08:12:13.019" v="30" actId="20577"/>
          <ac:spMkLst>
            <pc:docMk/>
            <pc:sldMk cId="2967035853" sldId="268"/>
            <ac:spMk id="5" creationId="{00000000-0000-0000-0000-000000000000}"/>
          </ac:spMkLst>
        </pc:spChg>
      </pc:sldChg>
      <pc:sldChg chg="modSp">
        <pc:chgData name="Vicky Rodgers" userId="S::vicky.rodgers@greenlaneschool.co.uk::cf18786e-ee95-4471-8a8b-c39beaabd423" providerId="AD" clId="Web-{E6703EEE-3186-B093-E01F-0A98DC28B2E9}" dt="2024-09-04T08:12:04.175" v="29" actId="20577"/>
        <pc:sldMkLst>
          <pc:docMk/>
          <pc:sldMk cId="2649796672" sldId="271"/>
        </pc:sldMkLst>
        <pc:spChg chg="mod">
          <ac:chgData name="Vicky Rodgers" userId="S::vicky.rodgers@greenlaneschool.co.uk::cf18786e-ee95-4471-8a8b-c39beaabd423" providerId="AD" clId="Web-{E6703EEE-3186-B093-E01F-0A98DC28B2E9}" dt="2024-09-04T08:12:04.175" v="29" actId="20577"/>
          <ac:spMkLst>
            <pc:docMk/>
            <pc:sldMk cId="2649796672" sldId="271"/>
            <ac:spMk id="4" creationId="{00000000-0000-0000-0000-000000000000}"/>
          </ac:spMkLst>
        </pc:spChg>
      </pc:sldChg>
    </pc:docChg>
  </pc:docChgLst>
  <pc:docChgLst>
    <pc:chgData name="Vicky Rodgers" userId="S::vicky.rodgers@greenlaneschool.co.uk::cf18786e-ee95-4471-8a8b-c39beaabd423" providerId="AD" clId="Web-{C7FBD58D-FE96-5C1F-1C95-57F51830B1F7}"/>
    <pc:docChg chg="modSld">
      <pc:chgData name="Vicky Rodgers" userId="S::vicky.rodgers@greenlaneschool.co.uk::cf18786e-ee95-4471-8a8b-c39beaabd423" providerId="AD" clId="Web-{C7FBD58D-FE96-5C1F-1C95-57F51830B1F7}" dt="2024-09-10T15:43:11.111" v="3" actId="20577"/>
      <pc:docMkLst>
        <pc:docMk/>
      </pc:docMkLst>
      <pc:sldChg chg="modSp">
        <pc:chgData name="Vicky Rodgers" userId="S::vicky.rodgers@greenlaneschool.co.uk::cf18786e-ee95-4471-8a8b-c39beaabd423" providerId="AD" clId="Web-{C7FBD58D-FE96-5C1F-1C95-57F51830B1F7}" dt="2024-09-10T15:43:11.111" v="3" actId="20577"/>
        <pc:sldMkLst>
          <pc:docMk/>
          <pc:sldMk cId="3052547006" sldId="257"/>
        </pc:sldMkLst>
        <pc:spChg chg="mod">
          <ac:chgData name="Vicky Rodgers" userId="S::vicky.rodgers@greenlaneschool.co.uk::cf18786e-ee95-4471-8a8b-c39beaabd423" providerId="AD" clId="Web-{C7FBD58D-FE96-5C1F-1C95-57F51830B1F7}" dt="2024-09-10T15:43:11.111" v="3" actId="20577"/>
          <ac:spMkLst>
            <pc:docMk/>
            <pc:sldMk cId="3052547006" sldId="257"/>
            <ac:spMk id="4" creationId="{4C6482EF-4794-309C-3852-9969C1F32E90}"/>
          </ac:spMkLst>
        </pc:spChg>
      </pc:sldChg>
    </pc:docChg>
  </pc:docChgLst>
  <pc:docChgLst>
    <pc:chgData name="Vicky Rodgers" userId="S::vicky.rodgers@greenlaneschool.co.uk::cf18786e-ee95-4471-8a8b-c39beaabd423" providerId="AD" clId="Web-{77BD8390-ACE5-1E54-105E-9A40027A505A}"/>
    <pc:docChg chg="modSld">
      <pc:chgData name="Vicky Rodgers" userId="S::vicky.rodgers@greenlaneschool.co.uk::cf18786e-ee95-4471-8a8b-c39beaabd423" providerId="AD" clId="Web-{77BD8390-ACE5-1E54-105E-9A40027A505A}" dt="2023-09-27T08:48:52.049" v="10" actId="1076"/>
      <pc:docMkLst>
        <pc:docMk/>
      </pc:docMkLst>
      <pc:sldChg chg="modSp">
        <pc:chgData name="Vicky Rodgers" userId="S::vicky.rodgers@greenlaneschool.co.uk::cf18786e-ee95-4471-8a8b-c39beaabd423" providerId="AD" clId="Web-{77BD8390-ACE5-1E54-105E-9A40027A505A}" dt="2023-09-27T08:47:59.033" v="2" actId="20577"/>
        <pc:sldMkLst>
          <pc:docMk/>
          <pc:sldMk cId="2471807738" sldId="256"/>
        </pc:sldMkLst>
        <pc:spChg chg="mod">
          <ac:chgData name="Vicky Rodgers" userId="S::vicky.rodgers@greenlaneschool.co.uk::cf18786e-ee95-4471-8a8b-c39beaabd423" providerId="AD" clId="Web-{77BD8390-ACE5-1E54-105E-9A40027A505A}" dt="2023-09-27T08:47:59.033" v="2" actId="20577"/>
          <ac:spMkLst>
            <pc:docMk/>
            <pc:sldMk cId="2471807738" sldId="256"/>
            <ac:spMk id="2" creationId="{00000000-0000-0000-0000-000000000000}"/>
          </ac:spMkLst>
        </pc:spChg>
      </pc:sldChg>
      <pc:sldChg chg="modSp">
        <pc:chgData name="Vicky Rodgers" userId="S::vicky.rodgers@greenlaneschool.co.uk::cf18786e-ee95-4471-8a8b-c39beaabd423" providerId="AD" clId="Web-{77BD8390-ACE5-1E54-105E-9A40027A505A}" dt="2023-09-27T08:48:28.596" v="9" actId="20577"/>
        <pc:sldMkLst>
          <pc:docMk/>
          <pc:sldMk cId="3052547006" sldId="257"/>
        </pc:sldMkLst>
        <pc:spChg chg="mod">
          <ac:chgData name="Vicky Rodgers" userId="S::vicky.rodgers@greenlaneschool.co.uk::cf18786e-ee95-4471-8a8b-c39beaabd423" providerId="AD" clId="Web-{77BD8390-ACE5-1E54-105E-9A40027A505A}" dt="2023-09-27T08:48:24.189" v="4" actId="20577"/>
          <ac:spMkLst>
            <pc:docMk/>
            <pc:sldMk cId="3052547006" sldId="257"/>
            <ac:spMk id="14" creationId="{00000000-0000-0000-0000-000000000000}"/>
          </ac:spMkLst>
        </pc:spChg>
        <pc:spChg chg="mod">
          <ac:chgData name="Vicky Rodgers" userId="S::vicky.rodgers@greenlaneschool.co.uk::cf18786e-ee95-4471-8a8b-c39beaabd423" providerId="AD" clId="Web-{77BD8390-ACE5-1E54-105E-9A40027A505A}" dt="2023-09-27T08:48:28.596" v="9" actId="20577"/>
          <ac:spMkLst>
            <pc:docMk/>
            <pc:sldMk cId="3052547006" sldId="257"/>
            <ac:spMk id="15" creationId="{00000000-0000-0000-0000-000000000000}"/>
          </ac:spMkLst>
        </pc:spChg>
      </pc:sldChg>
      <pc:sldChg chg="modSp">
        <pc:chgData name="Vicky Rodgers" userId="S::vicky.rodgers@greenlaneschool.co.uk::cf18786e-ee95-4471-8a8b-c39beaabd423" providerId="AD" clId="Web-{77BD8390-ACE5-1E54-105E-9A40027A505A}" dt="2023-09-27T08:48:52.049" v="10" actId="1076"/>
        <pc:sldMkLst>
          <pc:docMk/>
          <pc:sldMk cId="2967035853" sldId="268"/>
        </pc:sldMkLst>
        <pc:spChg chg="mod">
          <ac:chgData name="Vicky Rodgers" userId="S::vicky.rodgers@greenlaneschool.co.uk::cf18786e-ee95-4471-8a8b-c39beaabd423" providerId="AD" clId="Web-{77BD8390-ACE5-1E54-105E-9A40027A505A}" dt="2023-09-27T08:48:52.049" v="10" actId="1076"/>
          <ac:spMkLst>
            <pc:docMk/>
            <pc:sldMk cId="2967035853" sldId="268"/>
            <ac:spMk id="5" creationId="{00000000-0000-0000-0000-000000000000}"/>
          </ac:spMkLst>
        </pc:spChg>
      </pc:sldChg>
    </pc:docChg>
  </pc:docChgLst>
  <pc:docChgLst>
    <pc:chgData name="Vicky Rodgers" userId="S::vicky.rodgers@greenlaneschool.co.uk::cf18786e-ee95-4471-8a8b-c39beaabd423" providerId="AD" clId="Web-{C4F1530D-56B6-606D-ED05-C9370828EDC5}"/>
    <pc:docChg chg="modSld">
      <pc:chgData name="Vicky Rodgers" userId="S::vicky.rodgers@greenlaneschool.co.uk::cf18786e-ee95-4471-8a8b-c39beaabd423" providerId="AD" clId="Web-{C4F1530D-56B6-606D-ED05-C9370828EDC5}" dt="2024-07-09T11:04:53.613" v="69"/>
      <pc:docMkLst>
        <pc:docMk/>
      </pc:docMkLst>
      <pc:sldChg chg="modSp">
        <pc:chgData name="Vicky Rodgers" userId="S::vicky.rodgers@greenlaneschool.co.uk::cf18786e-ee95-4471-8a8b-c39beaabd423" providerId="AD" clId="Web-{C4F1530D-56B6-606D-ED05-C9370828EDC5}" dt="2024-07-09T11:02:19.264" v="11" actId="20577"/>
        <pc:sldMkLst>
          <pc:docMk/>
          <pc:sldMk cId="2471807738" sldId="256"/>
        </pc:sldMkLst>
        <pc:spChg chg="mod">
          <ac:chgData name="Vicky Rodgers" userId="S::vicky.rodgers@greenlaneschool.co.uk::cf18786e-ee95-4471-8a8b-c39beaabd423" providerId="AD" clId="Web-{C4F1530D-56B6-606D-ED05-C9370828EDC5}" dt="2024-07-09T11:02:19.264" v="11" actId="20577"/>
          <ac:spMkLst>
            <pc:docMk/>
            <pc:sldMk cId="2471807738" sldId="256"/>
            <ac:spMk id="2" creationId="{00000000-0000-0000-0000-000000000000}"/>
          </ac:spMkLst>
        </pc:spChg>
      </pc:sldChg>
      <pc:sldChg chg="delSp modSp">
        <pc:chgData name="Vicky Rodgers" userId="S::vicky.rodgers@greenlaneschool.co.uk::cf18786e-ee95-4471-8a8b-c39beaabd423" providerId="AD" clId="Web-{C4F1530D-56B6-606D-ED05-C9370828EDC5}" dt="2024-07-09T11:04:14.737" v="56" actId="20577"/>
        <pc:sldMkLst>
          <pc:docMk/>
          <pc:sldMk cId="3052547006" sldId="257"/>
        </pc:sldMkLst>
        <pc:spChg chg="mod">
          <ac:chgData name="Vicky Rodgers" userId="S::vicky.rodgers@greenlaneschool.co.uk::cf18786e-ee95-4471-8a8b-c39beaabd423" providerId="AD" clId="Web-{C4F1530D-56B6-606D-ED05-C9370828EDC5}" dt="2024-07-09T11:04:14.737" v="56" actId="20577"/>
          <ac:spMkLst>
            <pc:docMk/>
            <pc:sldMk cId="3052547006" sldId="257"/>
            <ac:spMk id="4" creationId="{4C6482EF-4794-309C-3852-9969C1F32E90}"/>
          </ac:spMkLst>
        </pc:spChg>
        <pc:spChg chg="mod">
          <ac:chgData name="Vicky Rodgers" userId="S::vicky.rodgers@greenlaneschool.co.uk::cf18786e-ee95-4471-8a8b-c39beaabd423" providerId="AD" clId="Web-{C4F1530D-56B6-606D-ED05-C9370828EDC5}" dt="2024-07-09T11:03:55.892" v="30" actId="20577"/>
          <ac:spMkLst>
            <pc:docMk/>
            <pc:sldMk cId="3052547006" sldId="257"/>
            <ac:spMk id="14" creationId="{00000000-0000-0000-0000-000000000000}"/>
          </ac:spMkLst>
        </pc:spChg>
        <pc:spChg chg="mod">
          <ac:chgData name="Vicky Rodgers" userId="S::vicky.rodgers@greenlaneschool.co.uk::cf18786e-ee95-4471-8a8b-c39beaabd423" providerId="AD" clId="Web-{C4F1530D-56B6-606D-ED05-C9370828EDC5}" dt="2024-07-09T11:04:07.518" v="43" actId="20577"/>
          <ac:spMkLst>
            <pc:docMk/>
            <pc:sldMk cId="3052547006" sldId="257"/>
            <ac:spMk id="15" creationId="{00000000-0000-0000-0000-000000000000}"/>
          </ac:spMkLst>
        </pc:spChg>
        <pc:picChg chg="del">
          <ac:chgData name="Vicky Rodgers" userId="S::vicky.rodgers@greenlaneschool.co.uk::cf18786e-ee95-4471-8a8b-c39beaabd423" providerId="AD" clId="Web-{C4F1530D-56B6-606D-ED05-C9370828EDC5}" dt="2024-07-09T11:02:25.046" v="14"/>
          <ac:picMkLst>
            <pc:docMk/>
            <pc:sldMk cId="3052547006" sldId="257"/>
            <ac:picMk id="3" creationId="{0AD8A1C0-8F4E-B4C8-D158-05F31ADAA7F0}"/>
          </ac:picMkLst>
        </pc:picChg>
        <pc:picChg chg="del">
          <ac:chgData name="Vicky Rodgers" userId="S::vicky.rodgers@greenlaneschool.co.uk::cf18786e-ee95-4471-8a8b-c39beaabd423" providerId="AD" clId="Web-{C4F1530D-56B6-606D-ED05-C9370828EDC5}" dt="2024-07-09T11:02:23.296" v="12"/>
          <ac:picMkLst>
            <pc:docMk/>
            <pc:sldMk cId="3052547006" sldId="257"/>
            <ac:picMk id="9" creationId="{00000000-0000-0000-0000-000000000000}"/>
          </ac:picMkLst>
        </pc:picChg>
        <pc:picChg chg="del">
          <ac:chgData name="Vicky Rodgers" userId="S::vicky.rodgers@greenlaneschool.co.uk::cf18786e-ee95-4471-8a8b-c39beaabd423" providerId="AD" clId="Web-{C4F1530D-56B6-606D-ED05-C9370828EDC5}" dt="2024-07-09T11:02:24.062" v="13"/>
          <ac:picMkLst>
            <pc:docMk/>
            <pc:sldMk cId="3052547006" sldId="257"/>
            <ac:picMk id="10" creationId="{00000000-0000-0000-0000-000000000000}"/>
          </ac:picMkLst>
        </pc:picChg>
      </pc:sldChg>
      <pc:sldChg chg="delSp">
        <pc:chgData name="Vicky Rodgers" userId="S::vicky.rodgers@greenlaneschool.co.uk::cf18786e-ee95-4471-8a8b-c39beaabd423" providerId="AD" clId="Web-{C4F1530D-56B6-606D-ED05-C9370828EDC5}" dt="2024-07-09T11:04:53.613" v="69"/>
        <pc:sldMkLst>
          <pc:docMk/>
          <pc:sldMk cId="2153259056" sldId="259"/>
        </pc:sldMkLst>
        <pc:picChg chg="del">
          <ac:chgData name="Vicky Rodgers" userId="S::vicky.rodgers@greenlaneschool.co.uk::cf18786e-ee95-4471-8a8b-c39beaabd423" providerId="AD" clId="Web-{C4F1530D-56B6-606D-ED05-C9370828EDC5}" dt="2024-07-09T11:04:53.613" v="69"/>
          <ac:picMkLst>
            <pc:docMk/>
            <pc:sldMk cId="2153259056" sldId="259"/>
            <ac:picMk id="2" creationId="{BDBED826-3EC2-05DF-4605-37952C2C3EBA}"/>
          </ac:picMkLst>
        </pc:picChg>
      </pc:sldChg>
      <pc:sldChg chg="delSp modSp">
        <pc:chgData name="Vicky Rodgers" userId="S::vicky.rodgers@greenlaneschool.co.uk::cf18786e-ee95-4471-8a8b-c39beaabd423" providerId="AD" clId="Web-{C4F1530D-56B6-606D-ED05-C9370828EDC5}" dt="2024-07-09T11:04:49.019" v="68"/>
        <pc:sldMkLst>
          <pc:docMk/>
          <pc:sldMk cId="1193395943" sldId="262"/>
        </pc:sldMkLst>
        <pc:spChg chg="del">
          <ac:chgData name="Vicky Rodgers" userId="S::vicky.rodgers@greenlaneschool.co.uk::cf18786e-ee95-4471-8a8b-c39beaabd423" providerId="AD" clId="Web-{C4F1530D-56B6-606D-ED05-C9370828EDC5}" dt="2024-07-09T11:04:24.268" v="59"/>
          <ac:spMkLst>
            <pc:docMk/>
            <pc:sldMk cId="1193395943" sldId="262"/>
            <ac:spMk id="5" creationId="{B94FE5C3-3D51-FF9D-53C1-0BA0C39BE7D5}"/>
          </ac:spMkLst>
        </pc:spChg>
        <pc:spChg chg="mod">
          <ac:chgData name="Vicky Rodgers" userId="S::vicky.rodgers@greenlaneschool.co.uk::cf18786e-ee95-4471-8a8b-c39beaabd423" providerId="AD" clId="Web-{C4F1530D-56B6-606D-ED05-C9370828EDC5}" dt="2024-07-09T11:04:39.112" v="64" actId="14100"/>
          <ac:spMkLst>
            <pc:docMk/>
            <pc:sldMk cId="1193395943" sldId="262"/>
            <ac:spMk id="6" creationId="{00000000-0000-0000-0000-000000000000}"/>
          </ac:spMkLst>
        </pc:spChg>
        <pc:spChg chg="mod">
          <ac:chgData name="Vicky Rodgers" userId="S::vicky.rodgers@greenlaneschool.co.uk::cf18786e-ee95-4471-8a8b-c39beaabd423" providerId="AD" clId="Web-{C4F1530D-56B6-606D-ED05-C9370828EDC5}" dt="2024-07-09T11:04:47.534" v="67" actId="1076"/>
          <ac:spMkLst>
            <pc:docMk/>
            <pc:sldMk cId="1193395943" sldId="262"/>
            <ac:spMk id="10" creationId="{00000000-0000-0000-0000-000000000000}"/>
          </ac:spMkLst>
        </pc:spChg>
        <pc:picChg chg="del">
          <ac:chgData name="Vicky Rodgers" userId="S::vicky.rodgers@greenlaneschool.co.uk::cf18786e-ee95-4471-8a8b-c39beaabd423" providerId="AD" clId="Web-{C4F1530D-56B6-606D-ED05-C9370828EDC5}" dt="2024-07-09T11:04:22.956" v="58"/>
          <ac:picMkLst>
            <pc:docMk/>
            <pc:sldMk cId="1193395943" sldId="262"/>
            <ac:picMk id="4" creationId="{786DFB0A-FE4D-A786-85EF-A7483FF02A6E}"/>
          </ac:picMkLst>
        </pc:picChg>
        <pc:picChg chg="del">
          <ac:chgData name="Vicky Rodgers" userId="S::vicky.rodgers@greenlaneschool.co.uk::cf18786e-ee95-4471-8a8b-c39beaabd423" providerId="AD" clId="Web-{C4F1530D-56B6-606D-ED05-C9370828EDC5}" dt="2024-07-09T11:04:21.690" v="57"/>
          <ac:picMkLst>
            <pc:docMk/>
            <pc:sldMk cId="1193395943" sldId="262"/>
            <ac:picMk id="8" creationId="{00000000-0000-0000-0000-000000000000}"/>
          </ac:picMkLst>
        </pc:picChg>
        <pc:picChg chg="del">
          <ac:chgData name="Vicky Rodgers" userId="S::vicky.rodgers@greenlaneschool.co.uk::cf18786e-ee95-4471-8a8b-c39beaabd423" providerId="AD" clId="Web-{C4F1530D-56B6-606D-ED05-C9370828EDC5}" dt="2024-07-09T11:04:49.019" v="68"/>
          <ac:picMkLst>
            <pc:docMk/>
            <pc:sldMk cId="1193395943" sldId="262"/>
            <ac:picMk id="9" creationId="{C4C92AF2-CB73-D230-D3D9-1BAC1056B3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9/11/2024</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656" y="3607044"/>
            <a:ext cx="10515600" cy="994311"/>
          </a:xfrm>
        </p:spPr>
        <p:txBody>
          <a:bodyPr>
            <a:normAutofit/>
          </a:bodyPr>
          <a:lstStyle/>
          <a:p>
            <a:pPr algn="ctr"/>
            <a:r>
              <a:rPr lang="en-US" sz="4800" dirty="0">
                <a:latin typeface="Comic Sans MS"/>
              </a:rPr>
              <a:t>Welcome to Hedgehog Class</a:t>
            </a:r>
            <a:endParaRPr lang="en-US" sz="4800" dirty="0">
              <a:latin typeface="Comic Sans MS" panose="030F0702030302020204" pitchFamily="66" charset="0"/>
            </a:endParaRPr>
          </a:p>
        </p:txBody>
      </p:sp>
      <p:pic>
        <p:nvPicPr>
          <p:cNvPr id="4" name="Picture 3"/>
          <p:cNvPicPr>
            <a:picLocks noChangeAspect="1"/>
          </p:cNvPicPr>
          <p:nvPr/>
        </p:nvPicPr>
        <p:blipFill rotWithShape="1">
          <a:blip r:embed="rId3"/>
          <a:srcRect l="37310" t="28388" r="17319" b="50844"/>
          <a:stretch/>
        </p:blipFill>
        <p:spPr>
          <a:xfrm>
            <a:off x="10438" y="198328"/>
            <a:ext cx="12192000" cy="3139212"/>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2308324"/>
          </a:xfrm>
          <a:prstGeom prst="rect">
            <a:avLst/>
          </a:prstGeom>
          <a:noFill/>
        </p:spPr>
        <p:txBody>
          <a:bodyPr wrap="square" lIns="91440" tIns="45720" rIns="91440" bIns="45720" rtlCol="0" anchor="t">
            <a:spAutoFit/>
          </a:bodyPr>
          <a:lstStyle/>
          <a:p>
            <a:r>
              <a:rPr lang="en-GB" sz="4800" dirty="0">
                <a:latin typeface="Comic Sans MS"/>
              </a:rPr>
              <a:t>Thank you for taking the time to join us this afternoon! As always, your support is much appreciated.</a:t>
            </a:r>
          </a:p>
        </p:txBody>
      </p:sp>
      <p:pic>
        <p:nvPicPr>
          <p:cNvPr id="3074" name="Picture 2" descr="The Smiley Face (Yes, That One) Is Getting An Animated Show | Indie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97" y="4420377"/>
            <a:ext cx="3051264"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8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Introductions…</a:t>
            </a:r>
          </a:p>
        </p:txBody>
      </p:sp>
      <p:pic>
        <p:nvPicPr>
          <p:cNvPr id="7" name="Picture 6"/>
          <p:cNvPicPr>
            <a:picLocks noChangeAspect="1"/>
          </p:cNvPicPr>
          <p:nvPr/>
        </p:nvPicPr>
        <p:blipFill rotWithShape="1">
          <a:blip r:embed="rId2"/>
          <a:srcRect l="61783" t="27416" r="24845" b="43230"/>
          <a:stretch/>
        </p:blipFill>
        <p:spPr>
          <a:xfrm>
            <a:off x="202409" y="2558082"/>
            <a:ext cx="1385221" cy="1699029"/>
          </a:xfrm>
          <a:prstGeom prst="rect">
            <a:avLst/>
          </a:prstGeom>
        </p:spPr>
      </p:pic>
      <p:pic>
        <p:nvPicPr>
          <p:cNvPr id="8" name="Picture 7"/>
          <p:cNvPicPr>
            <a:picLocks noChangeAspect="1"/>
          </p:cNvPicPr>
          <p:nvPr/>
        </p:nvPicPr>
        <p:blipFill rotWithShape="1">
          <a:blip r:embed="rId2"/>
          <a:srcRect l="64108" t="63385" r="24845" b="11602"/>
          <a:stretch/>
        </p:blipFill>
        <p:spPr>
          <a:xfrm>
            <a:off x="5973160" y="2527146"/>
            <a:ext cx="1363694" cy="1705573"/>
          </a:xfrm>
          <a:prstGeom prst="rect">
            <a:avLst/>
          </a:prstGeom>
        </p:spPr>
      </p:pic>
      <p:sp>
        <p:nvSpPr>
          <p:cNvPr id="13" name="TextBox 12"/>
          <p:cNvSpPr txBox="1"/>
          <p:nvPr/>
        </p:nvSpPr>
        <p:spPr>
          <a:xfrm>
            <a:off x="212651" y="4433777"/>
            <a:ext cx="1881963" cy="646331"/>
          </a:xfrm>
          <a:prstGeom prst="rect">
            <a:avLst/>
          </a:prstGeom>
          <a:noFill/>
        </p:spPr>
        <p:txBody>
          <a:bodyPr wrap="square" rtlCol="0">
            <a:spAutoFit/>
          </a:bodyPr>
          <a:lstStyle/>
          <a:p>
            <a:r>
              <a:rPr lang="en-GB" dirty="0"/>
              <a:t>Miss Rodgers</a:t>
            </a:r>
          </a:p>
          <a:p>
            <a:r>
              <a:rPr lang="en-GB" dirty="0"/>
              <a:t>Class Teacher</a:t>
            </a:r>
          </a:p>
        </p:txBody>
      </p:sp>
      <p:sp>
        <p:nvSpPr>
          <p:cNvPr id="14" name="TextBox 13"/>
          <p:cNvSpPr txBox="1"/>
          <p:nvPr/>
        </p:nvSpPr>
        <p:spPr>
          <a:xfrm>
            <a:off x="2100666" y="4433777"/>
            <a:ext cx="1881963" cy="646331"/>
          </a:xfrm>
          <a:prstGeom prst="rect">
            <a:avLst/>
          </a:prstGeom>
          <a:noFill/>
        </p:spPr>
        <p:txBody>
          <a:bodyPr wrap="square" lIns="91440" tIns="45720" rIns="91440" bIns="45720" rtlCol="0" anchor="t">
            <a:spAutoFit/>
          </a:bodyPr>
          <a:lstStyle/>
          <a:p>
            <a:r>
              <a:rPr lang="en-GB"/>
              <a:t>Miss </a:t>
            </a:r>
            <a:r>
              <a:rPr lang="en-GB" err="1"/>
              <a:t>Beechall</a:t>
            </a:r>
            <a:endParaRPr lang="en-US" err="1">
              <a:cs typeface="Segoe UI"/>
            </a:endParaRPr>
          </a:p>
          <a:p>
            <a:r>
              <a:rPr lang="en-GB" dirty="0">
                <a:cs typeface="Segoe UI"/>
              </a:rPr>
              <a:t>Class TA</a:t>
            </a:r>
          </a:p>
        </p:txBody>
      </p:sp>
      <p:sp>
        <p:nvSpPr>
          <p:cNvPr id="15" name="TextBox 14"/>
          <p:cNvSpPr txBox="1"/>
          <p:nvPr/>
        </p:nvSpPr>
        <p:spPr>
          <a:xfrm>
            <a:off x="3992568" y="4433777"/>
            <a:ext cx="1881963" cy="646331"/>
          </a:xfrm>
          <a:prstGeom prst="rect">
            <a:avLst/>
          </a:prstGeom>
          <a:noFill/>
        </p:spPr>
        <p:txBody>
          <a:bodyPr wrap="square" lIns="91440" tIns="45720" rIns="91440" bIns="45720" rtlCol="0" anchor="t">
            <a:spAutoFit/>
          </a:bodyPr>
          <a:lstStyle/>
          <a:p>
            <a:r>
              <a:rPr lang="en-GB" dirty="0"/>
              <a:t>Miss Pryal</a:t>
            </a:r>
          </a:p>
          <a:p>
            <a:r>
              <a:rPr lang="en-GB" dirty="0">
                <a:cs typeface="Segoe UI"/>
              </a:rPr>
              <a:t>1:1 TA</a:t>
            </a:r>
          </a:p>
        </p:txBody>
      </p:sp>
      <p:sp>
        <p:nvSpPr>
          <p:cNvPr id="16" name="TextBox 15"/>
          <p:cNvSpPr txBox="1"/>
          <p:nvPr/>
        </p:nvSpPr>
        <p:spPr>
          <a:xfrm>
            <a:off x="5974274" y="4433777"/>
            <a:ext cx="1881963" cy="646331"/>
          </a:xfrm>
          <a:prstGeom prst="rect">
            <a:avLst/>
          </a:prstGeom>
          <a:noFill/>
        </p:spPr>
        <p:txBody>
          <a:bodyPr wrap="square" lIns="91440" tIns="45720" rIns="91440" bIns="45720" rtlCol="0" anchor="t">
            <a:spAutoFit/>
          </a:bodyPr>
          <a:lstStyle/>
          <a:p>
            <a:r>
              <a:rPr lang="en-GB" dirty="0"/>
              <a:t>Miss </a:t>
            </a:r>
            <a:r>
              <a:rPr lang="en-GB" err="1"/>
              <a:t>Lythgoe</a:t>
            </a:r>
            <a:endParaRPr lang="en-GB">
              <a:cs typeface="Segoe UI"/>
            </a:endParaRPr>
          </a:p>
          <a:p>
            <a:r>
              <a:rPr lang="en-GB" dirty="0"/>
              <a:t>1:1 TA</a:t>
            </a:r>
          </a:p>
        </p:txBody>
      </p:sp>
      <p:sp>
        <p:nvSpPr>
          <p:cNvPr id="4" name="TextBox 3">
            <a:extLst>
              <a:ext uri="{FF2B5EF4-FFF2-40B4-BE49-F238E27FC236}">
                <a16:creationId xmlns:a16="http://schemas.microsoft.com/office/drawing/2014/main" id="{4C6482EF-4794-309C-3852-9969C1F32E90}"/>
              </a:ext>
            </a:extLst>
          </p:cNvPr>
          <p:cNvSpPr txBox="1"/>
          <p:nvPr/>
        </p:nvSpPr>
        <p:spPr>
          <a:xfrm>
            <a:off x="8176853" y="4433777"/>
            <a:ext cx="1881963" cy="646331"/>
          </a:xfrm>
          <a:prstGeom prst="rect">
            <a:avLst/>
          </a:prstGeom>
          <a:noFill/>
        </p:spPr>
        <p:txBody>
          <a:bodyPr wrap="square" lIns="91440" tIns="45720" rIns="91440" bIns="45720" rtlCol="0" anchor="t">
            <a:spAutoFit/>
          </a:bodyPr>
          <a:lstStyle/>
          <a:p>
            <a:r>
              <a:rPr lang="en-GB" dirty="0"/>
              <a:t>Mrs Chapman</a:t>
            </a:r>
            <a:endParaRPr lang="en-GB" dirty="0">
              <a:cs typeface="Segoe UI"/>
            </a:endParaRPr>
          </a:p>
          <a:p>
            <a:r>
              <a:rPr lang="en-GB" dirty="0"/>
              <a:t>1:1 TA</a:t>
            </a:r>
          </a:p>
        </p:txBody>
      </p:sp>
      <p:sp>
        <p:nvSpPr>
          <p:cNvPr id="3" name="TextBox 2">
            <a:extLst>
              <a:ext uri="{FF2B5EF4-FFF2-40B4-BE49-F238E27FC236}">
                <a16:creationId xmlns:a16="http://schemas.microsoft.com/office/drawing/2014/main" id="{16B1D51A-7578-C07A-C0C6-01789208A7C7}"/>
              </a:ext>
            </a:extLst>
          </p:cNvPr>
          <p:cNvSpPr txBox="1"/>
          <p:nvPr/>
        </p:nvSpPr>
        <p:spPr>
          <a:xfrm>
            <a:off x="10052544" y="4433776"/>
            <a:ext cx="1881963" cy="646331"/>
          </a:xfrm>
          <a:prstGeom prst="rect">
            <a:avLst/>
          </a:prstGeom>
          <a:noFill/>
        </p:spPr>
        <p:txBody>
          <a:bodyPr wrap="square" lIns="91440" tIns="45720" rIns="91440" bIns="45720" rtlCol="0" anchor="t">
            <a:spAutoFit/>
          </a:bodyPr>
          <a:lstStyle/>
          <a:p>
            <a:r>
              <a:rPr lang="en-GB" dirty="0"/>
              <a:t>Miss Warburton</a:t>
            </a:r>
            <a:endParaRPr lang="en-GB" dirty="0">
              <a:cs typeface="Segoe UI"/>
            </a:endParaRPr>
          </a:p>
          <a:p>
            <a:r>
              <a:rPr lang="en-GB" dirty="0"/>
              <a:t>1:1 TA</a:t>
            </a:r>
          </a:p>
        </p:txBody>
      </p:sp>
      <p:pic>
        <p:nvPicPr>
          <p:cNvPr id="5" name="Picture 4" descr="A person with black hair&#10;&#10;Description automatically generated">
            <a:extLst>
              <a:ext uri="{FF2B5EF4-FFF2-40B4-BE49-F238E27FC236}">
                <a16:creationId xmlns:a16="http://schemas.microsoft.com/office/drawing/2014/main" id="{3B33C38A-BA5A-08D4-1F50-1D7536A9B77E}"/>
              </a:ext>
            </a:extLst>
          </p:cNvPr>
          <p:cNvPicPr>
            <a:picLocks noChangeAspect="1"/>
          </p:cNvPicPr>
          <p:nvPr/>
        </p:nvPicPr>
        <p:blipFill>
          <a:blip r:embed="rId3"/>
          <a:stretch>
            <a:fillRect/>
          </a:stretch>
        </p:blipFill>
        <p:spPr>
          <a:xfrm>
            <a:off x="1902436" y="2536581"/>
            <a:ext cx="1716698" cy="1679331"/>
          </a:xfrm>
          <a:prstGeom prst="rect">
            <a:avLst/>
          </a:prstGeom>
        </p:spPr>
      </p:pic>
      <p:pic>
        <p:nvPicPr>
          <p:cNvPr id="6" name="Picture 5" descr="A person smiling at camera&#10;&#10;Description automatically generated">
            <a:extLst>
              <a:ext uri="{FF2B5EF4-FFF2-40B4-BE49-F238E27FC236}">
                <a16:creationId xmlns:a16="http://schemas.microsoft.com/office/drawing/2014/main" id="{A999ADF9-E28C-6A2B-5EE5-9984AEFBB70D}"/>
              </a:ext>
            </a:extLst>
          </p:cNvPr>
          <p:cNvPicPr>
            <a:picLocks noChangeAspect="1"/>
          </p:cNvPicPr>
          <p:nvPr/>
        </p:nvPicPr>
        <p:blipFill>
          <a:blip r:embed="rId4"/>
          <a:stretch>
            <a:fillRect/>
          </a:stretch>
        </p:blipFill>
        <p:spPr>
          <a:xfrm>
            <a:off x="3872279" y="2542075"/>
            <a:ext cx="1704243" cy="1691787"/>
          </a:xfrm>
          <a:prstGeom prst="rect">
            <a:avLst/>
          </a:prstGeom>
        </p:spPr>
      </p:pic>
    </p:spTree>
    <p:extLst>
      <p:ext uri="{BB962C8B-B14F-4D97-AF65-F5344CB8AC3E}">
        <p14:creationId xmlns:p14="http://schemas.microsoft.com/office/powerpoint/2010/main" val="305254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Our Timetable…</a:t>
            </a:r>
          </a:p>
        </p:txBody>
      </p:sp>
      <p:sp>
        <p:nvSpPr>
          <p:cNvPr id="6" name="TextBox 5"/>
          <p:cNvSpPr txBox="1"/>
          <p:nvPr/>
        </p:nvSpPr>
        <p:spPr>
          <a:xfrm>
            <a:off x="10053808" y="1924600"/>
            <a:ext cx="1539711" cy="1477328"/>
          </a:xfrm>
          <a:prstGeom prst="rect">
            <a:avLst/>
          </a:prstGeom>
          <a:noFill/>
        </p:spPr>
        <p:txBody>
          <a:bodyPr wrap="square" lIns="91440" tIns="45720" rIns="91440" bIns="45720" rtlCol="0" anchor="t">
            <a:spAutoFit/>
          </a:bodyPr>
          <a:lstStyle/>
          <a:p>
            <a:pPr algn="ctr"/>
            <a:r>
              <a:rPr lang="en-GB" dirty="0"/>
              <a:t>Mrs </a:t>
            </a:r>
            <a:r>
              <a:rPr lang="en-GB" dirty="0" err="1"/>
              <a:t>Stunnell</a:t>
            </a:r>
            <a:r>
              <a:rPr lang="en-GB" dirty="0"/>
              <a:t>  teaches us Art/DT and careers</a:t>
            </a:r>
          </a:p>
        </p:txBody>
      </p:sp>
      <p:sp>
        <p:nvSpPr>
          <p:cNvPr id="10" name="TextBox 9"/>
          <p:cNvSpPr txBox="1"/>
          <p:nvPr/>
        </p:nvSpPr>
        <p:spPr>
          <a:xfrm>
            <a:off x="10197476" y="3922694"/>
            <a:ext cx="1244010" cy="1200329"/>
          </a:xfrm>
          <a:prstGeom prst="rect">
            <a:avLst/>
          </a:prstGeom>
          <a:noFill/>
        </p:spPr>
        <p:txBody>
          <a:bodyPr wrap="square" lIns="91440" tIns="45720" rIns="91440" bIns="45720" rtlCol="0" anchor="t">
            <a:spAutoFit/>
          </a:bodyPr>
          <a:lstStyle/>
          <a:p>
            <a:pPr algn="ctr"/>
            <a:r>
              <a:rPr lang="en-GB" dirty="0"/>
              <a:t>Mr Higham teaches us Music </a:t>
            </a:r>
            <a:endParaRPr lang="en-GB" dirty="0">
              <a:cs typeface="Segoe UI"/>
            </a:endParaRPr>
          </a:p>
        </p:txBody>
      </p:sp>
      <p:pic>
        <p:nvPicPr>
          <p:cNvPr id="3" name="Picture 2">
            <a:extLst>
              <a:ext uri="{FF2B5EF4-FFF2-40B4-BE49-F238E27FC236}">
                <a16:creationId xmlns:a16="http://schemas.microsoft.com/office/drawing/2014/main" id="{847251B1-5E50-5192-9899-FD3DB2750D1A}"/>
              </a:ext>
            </a:extLst>
          </p:cNvPr>
          <p:cNvPicPr>
            <a:picLocks noChangeAspect="1"/>
          </p:cNvPicPr>
          <p:nvPr/>
        </p:nvPicPr>
        <p:blipFill>
          <a:blip r:embed="rId2"/>
          <a:stretch>
            <a:fillRect/>
          </a:stretch>
        </p:blipFill>
        <p:spPr>
          <a:xfrm>
            <a:off x="870585" y="1427163"/>
            <a:ext cx="8703310" cy="5202555"/>
          </a:xfrm>
          <a:prstGeom prst="rect">
            <a:avLst/>
          </a:prstGeom>
        </p:spPr>
      </p:pic>
    </p:spTree>
    <p:extLst>
      <p:ext uri="{BB962C8B-B14F-4D97-AF65-F5344CB8AC3E}">
        <p14:creationId xmlns:p14="http://schemas.microsoft.com/office/powerpoint/2010/main" val="119339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Our Curriculum…</a:t>
            </a:r>
          </a:p>
        </p:txBody>
      </p:sp>
    </p:spTree>
    <p:extLst>
      <p:ext uri="{BB962C8B-B14F-4D97-AF65-F5344CB8AC3E}">
        <p14:creationId xmlns:p14="http://schemas.microsoft.com/office/powerpoint/2010/main" val="215325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Our </a:t>
            </a:r>
            <a:r>
              <a:rPr lang="en-GB" dirty="0" err="1"/>
              <a:t>EfL</a:t>
            </a:r>
            <a:r>
              <a:rPr lang="en-GB" dirty="0"/>
              <a:t>…</a:t>
            </a:r>
          </a:p>
        </p:txBody>
      </p:sp>
    </p:spTree>
    <p:extLst>
      <p:ext uri="{BB962C8B-B14F-4D97-AF65-F5344CB8AC3E}">
        <p14:creationId xmlns:p14="http://schemas.microsoft.com/office/powerpoint/2010/main" val="239983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What should pupils bring to school daily?</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21359047">
            <a:off x="1081457" y="1847843"/>
            <a:ext cx="1061242" cy="1095953"/>
          </a:xfrm>
          <a:prstGeom prst="rect">
            <a:avLst/>
          </a:prstGeom>
        </p:spPr>
      </p:pic>
      <p:sp>
        <p:nvSpPr>
          <p:cNvPr id="5" name="TextBox 4"/>
          <p:cNvSpPr txBox="1"/>
          <p:nvPr/>
        </p:nvSpPr>
        <p:spPr>
          <a:xfrm>
            <a:off x="2688609" y="1982328"/>
            <a:ext cx="8488907" cy="707886"/>
          </a:xfrm>
          <a:prstGeom prst="rect">
            <a:avLst/>
          </a:prstGeom>
          <a:noFill/>
        </p:spPr>
        <p:txBody>
          <a:bodyPr wrap="square" rtlCol="0">
            <a:spAutoFit/>
          </a:bodyPr>
          <a:lstStyle/>
          <a:p>
            <a:r>
              <a:rPr lang="en-GB" sz="2000" dirty="0">
                <a:latin typeface="Comic Sans MS" panose="030F0702030302020204" pitchFamily="66" charset="0"/>
              </a:rPr>
              <a:t>Students each have a home/school diary, which you have all been using so far. Anything you need us to know, pop in here!</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rot="386013">
            <a:off x="1044383" y="3772179"/>
            <a:ext cx="1071392" cy="906784"/>
          </a:xfrm>
          <a:prstGeom prst="rect">
            <a:avLst/>
          </a:prstGeom>
        </p:spPr>
      </p:pic>
      <p:sp>
        <p:nvSpPr>
          <p:cNvPr id="8" name="TextBox 7"/>
          <p:cNvSpPr txBox="1"/>
          <p:nvPr/>
        </p:nvSpPr>
        <p:spPr>
          <a:xfrm>
            <a:off x="2688609" y="3418400"/>
            <a:ext cx="8665192" cy="1754326"/>
          </a:xfrm>
          <a:prstGeom prst="rect">
            <a:avLst/>
          </a:prstGeom>
          <a:noFill/>
        </p:spPr>
        <p:txBody>
          <a:bodyPr wrap="square" lIns="91440" tIns="45720" rIns="91440" bIns="45720" rtlCol="0" anchor="t">
            <a:spAutoFit/>
          </a:bodyPr>
          <a:lstStyle/>
          <a:p>
            <a:r>
              <a:rPr lang="en-GB" dirty="0">
                <a:latin typeface="Comic Sans MS"/>
              </a:rPr>
              <a:t>Reading books and records are given in line with students Phonics assessments. We aim to read with your child on a 1:1 basis once a week and sometimes more when we can. Please record in the reading record when you have read with your child at home.</a:t>
            </a:r>
          </a:p>
          <a:p>
            <a:endParaRPr lang="en-GB" dirty="0">
              <a:latin typeface="Comic Sans MS" panose="030F0702030302020204" pitchFamily="66" charset="0"/>
            </a:endParaRPr>
          </a:p>
          <a:p>
            <a:r>
              <a:rPr lang="en-GB" dirty="0">
                <a:latin typeface="Comic Sans MS" panose="030F0702030302020204" pitchFamily="66" charset="0"/>
              </a:rPr>
              <a:t>Books will be changed as required. </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44383" y="5514682"/>
            <a:ext cx="959115" cy="791005"/>
          </a:xfrm>
          <a:prstGeom prst="rect">
            <a:avLst/>
          </a:prstGeom>
        </p:spPr>
      </p:pic>
      <p:sp>
        <p:nvSpPr>
          <p:cNvPr id="10" name="TextBox 9"/>
          <p:cNvSpPr txBox="1"/>
          <p:nvPr/>
        </p:nvSpPr>
        <p:spPr>
          <a:xfrm>
            <a:off x="2688609" y="5723808"/>
            <a:ext cx="7508014" cy="646331"/>
          </a:xfrm>
          <a:prstGeom prst="rect">
            <a:avLst/>
          </a:prstGeom>
          <a:noFill/>
        </p:spPr>
        <p:txBody>
          <a:bodyPr wrap="square" rtlCol="0">
            <a:spAutoFit/>
          </a:bodyPr>
          <a:lstStyle/>
          <a:p>
            <a:r>
              <a:rPr lang="en-GB" dirty="0">
                <a:latin typeface="Comic Sans MS" panose="030F0702030302020204" pitchFamily="66" charset="0"/>
              </a:rPr>
              <a:t>Water bottles – most of our students are bringing them in. We do have cups and offer juice to our students too.</a:t>
            </a:r>
          </a:p>
        </p:txBody>
      </p:sp>
    </p:spTree>
    <p:extLst>
      <p:ext uri="{BB962C8B-B14F-4D97-AF65-F5344CB8AC3E}">
        <p14:creationId xmlns:p14="http://schemas.microsoft.com/office/powerpoint/2010/main" val="177558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4" name="TextBox 3"/>
          <p:cNvSpPr txBox="1"/>
          <p:nvPr/>
        </p:nvSpPr>
        <p:spPr>
          <a:xfrm>
            <a:off x="379228" y="1502688"/>
            <a:ext cx="11812772" cy="5355312"/>
          </a:xfrm>
          <a:prstGeom prst="rect">
            <a:avLst/>
          </a:prstGeom>
          <a:noFill/>
        </p:spPr>
        <p:txBody>
          <a:bodyPr wrap="square" lIns="91440" tIns="45720" rIns="91440" bIns="45720" rtlCol="0" anchor="t">
            <a:spAutoFit/>
          </a:bodyPr>
          <a:lstStyle/>
          <a:p>
            <a:pPr>
              <a:lnSpc>
                <a:spcPct val="150000"/>
              </a:lnSpc>
            </a:pPr>
            <a:r>
              <a:rPr lang="en-GB" sz="2400" dirty="0">
                <a:latin typeface="Comic Sans MS" panose="030F0702030302020204" pitchFamily="66" charset="0"/>
              </a:rPr>
              <a:t>We like to know what our students get up to at the weekend. We will send homework home called ‘Weekend News’ which we encourage our students to complete, or to assist the completion of.</a:t>
            </a:r>
          </a:p>
          <a:p>
            <a:pPr>
              <a:lnSpc>
                <a:spcPct val="150000"/>
              </a:lnSpc>
            </a:pPr>
            <a:endParaRPr lang="en-GB" sz="2400" dirty="0">
              <a:latin typeface="Comic Sans MS" panose="030F0702030302020204" pitchFamily="66" charset="0"/>
            </a:endParaRPr>
          </a:p>
          <a:p>
            <a:pPr>
              <a:lnSpc>
                <a:spcPct val="150000"/>
              </a:lnSpc>
            </a:pPr>
            <a:r>
              <a:rPr lang="en-GB" sz="2400" dirty="0">
                <a:latin typeface="Comic Sans MS"/>
              </a:rPr>
              <a:t>We will also send home some specific tasks for our students to complete at the weekend, such as ‘go for a walk’ or ‘play a game with a friend or member of your family’. This will be a fantastic opportunity to develop independence skills whilst spending quality time with family and friends. We encourage photos to be taken and uploaded to </a:t>
            </a:r>
            <a:r>
              <a:rPr lang="en-GB" sz="2400" dirty="0" err="1">
                <a:latin typeface="Comic Sans MS"/>
              </a:rPr>
              <a:t>EfL</a:t>
            </a:r>
            <a:r>
              <a:rPr lang="en-GB" sz="2400" dirty="0">
                <a:latin typeface="Comic Sans MS"/>
              </a:rPr>
              <a:t> where possible please! </a:t>
            </a:r>
            <a:endParaRPr lang="en-GB" sz="2400"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264979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Any questions?</a:t>
            </a:r>
          </a:p>
        </p:txBody>
      </p:sp>
      <p:pic>
        <p:nvPicPr>
          <p:cNvPr id="4" name="Picture 3"/>
          <p:cNvPicPr>
            <a:picLocks noChangeAspect="1"/>
          </p:cNvPicPr>
          <p:nvPr/>
        </p:nvPicPr>
        <p:blipFill>
          <a:blip r:embed="rId2"/>
          <a:stretch>
            <a:fillRect/>
          </a:stretch>
        </p:blipFill>
        <p:spPr>
          <a:xfrm rot="163918">
            <a:off x="4483945" y="1906075"/>
            <a:ext cx="2990344" cy="4393506"/>
          </a:xfrm>
          <a:prstGeom prst="rect">
            <a:avLst/>
          </a:prstGeom>
        </p:spPr>
      </p:pic>
    </p:spTree>
    <p:extLst>
      <p:ext uri="{BB962C8B-B14F-4D97-AF65-F5344CB8AC3E}">
        <p14:creationId xmlns:p14="http://schemas.microsoft.com/office/powerpoint/2010/main" val="266936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The Classroom…</a:t>
            </a:r>
          </a:p>
        </p:txBody>
      </p:sp>
      <p:sp>
        <p:nvSpPr>
          <p:cNvPr id="5" name="TextBox 4"/>
          <p:cNvSpPr txBox="1"/>
          <p:nvPr/>
        </p:nvSpPr>
        <p:spPr>
          <a:xfrm>
            <a:off x="2296279" y="2269316"/>
            <a:ext cx="7359676" cy="2308324"/>
          </a:xfrm>
          <a:prstGeom prst="rect">
            <a:avLst/>
          </a:prstGeom>
          <a:noFill/>
        </p:spPr>
        <p:txBody>
          <a:bodyPr wrap="square" lIns="91440" tIns="45720" rIns="91440" bIns="45720" rtlCol="0" anchor="t">
            <a:spAutoFit/>
          </a:bodyPr>
          <a:lstStyle/>
          <a:p>
            <a:pPr algn="ctr"/>
            <a:r>
              <a:rPr lang="en-GB" sz="7200" dirty="0">
                <a:latin typeface="Comic Sans MS"/>
              </a:rPr>
              <a:t>Let's have a look!</a:t>
            </a:r>
            <a:endParaRPr lang="en-US"/>
          </a:p>
        </p:txBody>
      </p:sp>
    </p:spTree>
    <p:extLst>
      <p:ext uri="{BB962C8B-B14F-4D97-AF65-F5344CB8AC3E}">
        <p14:creationId xmlns:p14="http://schemas.microsoft.com/office/powerpoint/2010/main" val="2967035853"/>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customXml/itemProps2.xml><?xml version="1.0" encoding="utf-8"?>
<ds:datastoreItem xmlns:ds="http://schemas.openxmlformats.org/officeDocument/2006/customXml" ds:itemID="{B970C04F-E7AC-41AB-9C6D-1B1BB88BFF7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227</TotalTime>
  <Words>316</Words>
  <Application>Microsoft Office PowerPoint</Application>
  <PresentationFormat>Widescreen</PresentationFormat>
  <Paragraphs>33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WelcomeDoc</vt:lpstr>
      <vt:lpstr>Welcome to Hedgehog Class</vt:lpstr>
      <vt:lpstr>Introductions…</vt:lpstr>
      <vt:lpstr>Our Timetable…</vt:lpstr>
      <vt:lpstr>Our Curriculum…</vt:lpstr>
      <vt:lpstr>Our EfL…</vt:lpstr>
      <vt:lpstr>What should pupils bring to school daily?</vt:lpstr>
      <vt:lpstr>Homework…</vt:lpstr>
      <vt:lpstr>Any questions?</vt:lpstr>
      <vt:lpstr>The Classroom…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Q3 2021-2022</dc:title>
  <dc:creator>Teacher</dc:creator>
  <cp:keywords/>
  <cp:lastModifiedBy>Vicky Rodgers</cp:lastModifiedBy>
  <cp:revision>128</cp:revision>
  <dcterms:created xsi:type="dcterms:W3CDTF">2021-09-18T20:35:27Z</dcterms:created>
  <dcterms:modified xsi:type="dcterms:W3CDTF">2024-09-11T14:35:01Z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