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fe50eb9734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fe50eb9734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fe50eb9734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fe50eb9734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e50eb9734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e50eb9734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e50eb9734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e50eb9734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e50eb9734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e50eb9734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8798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e50eb9734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fe50eb9734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fe50eb9734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fe50eb9734_0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fe50eb9734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fe50eb9734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600" spc="-9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315515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223534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3448026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521494"/>
            <a:ext cx="1971675" cy="360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2"/>
            <a:ext cx="5800725" cy="40505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990858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237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799827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53157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517132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8601"/>
            <a:ext cx="3497580" cy="28254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98" y="1498601"/>
            <a:ext cx="3497580" cy="282549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7824510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30350"/>
            <a:ext cx="3497580" cy="542550"/>
          </a:xfrm>
        </p:spPr>
        <p:txBody>
          <a:bodyPr anchor="ctr">
            <a:normAutofit/>
          </a:bodyPr>
          <a:lstStyle>
            <a:lvl1pPr marL="0" indent="0">
              <a:buNone/>
              <a:defRPr sz="165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64813"/>
            <a:ext cx="3497580" cy="24003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5706" y="1528826"/>
            <a:ext cx="3497580" cy="541782"/>
          </a:xfrm>
        </p:spPr>
        <p:txBody>
          <a:bodyPr anchor="ctr">
            <a:normAutofit/>
          </a:bodyPr>
          <a:lstStyle>
            <a:lvl1pPr marL="0" indent="0">
              <a:buNone/>
              <a:defRPr sz="165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5706" y="2063243"/>
            <a:ext cx="3497580" cy="24003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559155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072722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0531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2794385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1"/>
            <a:ext cx="8085582" cy="459962"/>
          </a:xfrm>
        </p:spPr>
        <p:txBody>
          <a:bodyPr anchor="b">
            <a:normAutofit/>
          </a:bodyPr>
          <a:lstStyle>
            <a:lvl1pPr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56697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374650"/>
            <a:ext cx="8079581" cy="1243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08760"/>
            <a:ext cx="8065294" cy="2824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945" y="4407310"/>
            <a:ext cx="2194560" cy="10477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725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60558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405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60604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01103" y="35471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mic Sans MS"/>
                <a:ea typeface="Comic Sans MS"/>
                <a:cs typeface="Comic Sans MS"/>
                <a:sym typeface="Comic Sans MS"/>
              </a:rPr>
              <a:t>Welcome to</a:t>
            </a: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omic Sans MS"/>
                <a:ea typeface="Comic Sans MS"/>
                <a:cs typeface="Comic Sans MS"/>
                <a:sym typeface="Comic Sans MS"/>
              </a:rPr>
              <a:t>Primrose Class!</a:t>
            </a: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166" y="2715886"/>
            <a:ext cx="2330475" cy="22362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mic Sans MS" panose="030F0702030302020204" pitchFamily="66" charset="0"/>
              </a:rPr>
              <a:t>Meet the Team</a:t>
            </a:r>
            <a:endParaRPr dirty="0">
              <a:latin typeface="Comic Sans MS" panose="030F0702030302020204" pitchFamily="66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-5720" y="3413421"/>
            <a:ext cx="1842600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Miss </a:t>
            </a:r>
            <a:r>
              <a:rPr lang="en" sz="2000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Shaw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i="1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Class Teacher</a:t>
            </a:r>
            <a:endParaRPr sz="1600" i="1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1669414" y="3416763"/>
            <a:ext cx="2000799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Miss Gill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i="1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Teaching </a:t>
            </a:r>
            <a:endParaRPr lang="en" sz="1600" i="1" dirty="0" smtClean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i="1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Assistant</a:t>
            </a:r>
            <a:endParaRPr sz="1600" i="1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3307498" y="3407731"/>
            <a:ext cx="2233103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Mrs Lothrop</a:t>
            </a:r>
            <a:endParaRPr lang="en" sz="2000" dirty="0" smtClean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algn="ctr"/>
            <a:r>
              <a:rPr lang="en-GB" sz="1600" i="1" dirty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Teaching </a:t>
            </a:r>
            <a:endParaRPr lang="en-GB" sz="1600" i="1" dirty="0" smtClean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algn="ctr"/>
            <a:r>
              <a:rPr lang="en-GB" sz="1600" i="1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Assistant</a:t>
            </a:r>
            <a:endParaRPr lang="en-GB" sz="1600" i="1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" name="Google Shape;64;p14"/>
          <p:cNvSpPr txBox="1"/>
          <p:nvPr/>
        </p:nvSpPr>
        <p:spPr>
          <a:xfrm>
            <a:off x="5131334" y="3416763"/>
            <a:ext cx="2055531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Miss </a:t>
            </a:r>
            <a:r>
              <a:rPr lang="en" sz="2000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Grant</a:t>
            </a:r>
          </a:p>
          <a:p>
            <a:pPr algn="ctr"/>
            <a:r>
              <a:rPr lang="en-GB" sz="1600" i="1" dirty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Teaching </a:t>
            </a:r>
            <a:endParaRPr lang="en-GB" sz="1600" i="1" dirty="0" smtClean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algn="ctr"/>
            <a:r>
              <a:rPr lang="en-GB" sz="1600" i="1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Assistant</a:t>
            </a:r>
            <a:endParaRPr lang="en-GB" sz="1600" i="1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061" t="1538" b="1466"/>
          <a:stretch/>
        </p:blipFill>
        <p:spPr>
          <a:xfrm>
            <a:off x="7917712" y="57411"/>
            <a:ext cx="1155405" cy="109799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74" y="1788970"/>
            <a:ext cx="1618761" cy="16187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0434" y="1788970"/>
            <a:ext cx="1618761" cy="16187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/>
          <a:srcRect l="14473" t="5902" r="14302" b="4952"/>
          <a:stretch/>
        </p:blipFill>
        <p:spPr>
          <a:xfrm>
            <a:off x="5368903" y="1800973"/>
            <a:ext cx="1580394" cy="1624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61701" y="1789061"/>
            <a:ext cx="1529888" cy="1618578"/>
          </a:xfrm>
          <a:prstGeom prst="rect">
            <a:avLst/>
          </a:prstGeom>
        </p:spPr>
      </p:pic>
      <p:sp>
        <p:nvSpPr>
          <p:cNvPr id="13" name="Google Shape;64;p14"/>
          <p:cNvSpPr txBox="1"/>
          <p:nvPr/>
        </p:nvSpPr>
        <p:spPr>
          <a:xfrm>
            <a:off x="6910602" y="3407731"/>
            <a:ext cx="2055531" cy="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Miss </a:t>
            </a:r>
            <a:r>
              <a:rPr lang="en" sz="2000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Dobisova</a:t>
            </a:r>
            <a:endParaRPr lang="en" sz="2000" dirty="0" smtClean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algn="ctr"/>
            <a:r>
              <a:rPr lang="en-GB" sz="1600" i="1" dirty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Teaching </a:t>
            </a:r>
            <a:endParaRPr lang="en-GB" sz="1600" i="1" dirty="0" smtClean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algn="ctr"/>
            <a:r>
              <a:rPr lang="en-GB" sz="1600" i="1" dirty="0" smtClean="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Assistant</a:t>
            </a:r>
            <a:endParaRPr lang="en-GB" sz="1600" i="1" dirty="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26612" y="1785940"/>
            <a:ext cx="1623512" cy="16073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1188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820">
                <a:latin typeface="Comic Sans MS"/>
                <a:ea typeface="Comic Sans MS"/>
                <a:cs typeface="Comic Sans MS"/>
                <a:sym typeface="Comic Sans MS"/>
              </a:rPr>
              <a:t>Curriculum </a:t>
            </a:r>
            <a:endParaRPr sz="382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3373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Primrose </a:t>
            </a: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a </a:t>
            </a:r>
            <a:r>
              <a:rPr lang="en" sz="2800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KS1/KS2 </a:t>
            </a: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classroom which includes </a:t>
            </a:r>
            <a:r>
              <a:rPr lang="en" sz="2800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Y2 </a:t>
            </a: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</a:t>
            </a:r>
            <a:r>
              <a:rPr lang="en" sz="2800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Y3 pupils on the Willow Pathway, which means we follow </a:t>
            </a: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creative curriculum - topic based learning.</a:t>
            </a:r>
            <a:endParaRPr sz="2800" dirty="0">
              <a:solidFill>
                <a:schemeClr val="accen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accen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It includes subjects such as English, Maths, Science, History, Geography, Computing, RE, PSHE, Art, Food Tech, DT, and Music.</a:t>
            </a:r>
            <a:endParaRPr sz="2800" dirty="0">
              <a:solidFill>
                <a:schemeClr val="accen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061" t="1538" b="1466"/>
          <a:stretch/>
        </p:blipFill>
        <p:spPr>
          <a:xfrm>
            <a:off x="7917712" y="57411"/>
            <a:ext cx="1155405" cy="109799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Overviews…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4210500" y="1852975"/>
            <a:ext cx="4621800" cy="24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Each term </a:t>
            </a:r>
            <a:r>
              <a:rPr lang="en" sz="2800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have an </a:t>
            </a:r>
            <a:r>
              <a:rPr lang="en" sz="28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overview of the subjects/topics we will be covering</a:t>
            </a:r>
            <a:r>
              <a:rPr lang="en" sz="2800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r>
              <a:rPr lang="en" sz="2400" i="1" dirty="0" smtClean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(Available on the school website)</a:t>
            </a:r>
            <a:endParaRPr sz="2400" i="1" dirty="0">
              <a:solidFill>
                <a:schemeClr val="accen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061" t="1538" b="1466"/>
          <a:stretch/>
        </p:blipFill>
        <p:spPr>
          <a:xfrm>
            <a:off x="7917712" y="57411"/>
            <a:ext cx="1155405" cy="109799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192" y="1155405"/>
            <a:ext cx="2668755" cy="35690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1623671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mic Sans MS"/>
                <a:ea typeface="Comic Sans MS"/>
                <a:cs typeface="Comic Sans MS"/>
                <a:sym typeface="Comic Sans MS"/>
              </a:rPr>
              <a:t>We offer juice and toast in the morning, we ask for a £1.50 contribution per week if you want this option for your child.</a:t>
            </a: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mic Sans MS"/>
                <a:ea typeface="Comic Sans MS"/>
                <a:cs typeface="Comic Sans MS"/>
                <a:sym typeface="Comic Sans MS"/>
              </a:rPr>
              <a:t>Fruit and vegetables are offered at afternoon snack time.</a:t>
            </a: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1733850" y="106308"/>
            <a:ext cx="5676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/>
                <a:ea typeface="Comic Sans MS"/>
                <a:cs typeface="Comic Sans MS"/>
                <a:sym typeface="Comic Sans MS"/>
              </a:rPr>
              <a:t>Key info…</a:t>
            </a:r>
            <a:endParaRPr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061" t="1538" b="1466"/>
          <a:stretch/>
        </p:blipFill>
        <p:spPr>
          <a:xfrm>
            <a:off x="7917712" y="57411"/>
            <a:ext cx="1155405" cy="10979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148578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We use the EFL app to upload your child's learning journey.</a:t>
            </a:r>
            <a:b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600" dirty="0"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en-US" sz="3600" dirty="0"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EFL will show 4 pieces of evidence per week from school</a:t>
            </a: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Updated every 2 weeks.</a:t>
            </a: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600" dirty="0"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en-US" sz="3600" dirty="0"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We would love to see what your child gets up to at home!</a:t>
            </a:r>
            <a:endParaRPr sz="36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1733850" y="106308"/>
            <a:ext cx="5676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/>
                <a:ea typeface="Comic Sans MS"/>
                <a:cs typeface="Comic Sans MS"/>
                <a:sym typeface="Comic Sans MS"/>
              </a:rPr>
              <a:t>Evidence For Learning</a:t>
            </a:r>
            <a:endParaRPr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061" t="1538" b="1466"/>
          <a:stretch/>
        </p:blipFill>
        <p:spPr>
          <a:xfrm>
            <a:off x="7917712" y="57411"/>
            <a:ext cx="1155405" cy="109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929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10757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>
                <a:latin typeface="Comic Sans MS"/>
                <a:ea typeface="Comic Sans MS"/>
                <a:cs typeface="Comic Sans MS"/>
                <a:sym typeface="Comic Sans MS"/>
              </a:rPr>
              <a:t>We have PE with Warrington Wolves - PE kit not necessary but PE pumps/trainers if you prefer.</a:t>
            </a:r>
            <a:endParaRPr sz="27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/>
            <a:r>
              <a:rPr lang="en-US" sz="2700" dirty="0" smtClean="0"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en-US" sz="2700" dirty="0" smtClean="0"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" sz="2700" dirty="0">
                <a:latin typeface="Comic Sans MS"/>
                <a:ea typeface="Comic Sans MS"/>
                <a:cs typeface="Comic Sans MS"/>
                <a:sym typeface="Comic Sans MS"/>
              </a:rPr>
              <a:t>Sensory centre – Summer </a:t>
            </a:r>
            <a: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  <a:t>1</a:t>
            </a:r>
            <a:b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</a:br>
            <a:endParaRPr sz="27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>
                <a:latin typeface="Comic Sans MS"/>
                <a:ea typeface="Comic Sans MS"/>
                <a:cs typeface="Comic Sans MS"/>
                <a:sym typeface="Comic Sans MS"/>
              </a:rPr>
              <a:t>Forest </a:t>
            </a:r>
            <a: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  <a:t>school – Summer 2</a:t>
            </a:r>
            <a: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  <a:t/>
            </a:r>
            <a:b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</a:br>
            <a:endParaRPr sz="27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>
                <a:latin typeface="Comic Sans MS"/>
                <a:ea typeface="Comic Sans MS"/>
                <a:cs typeface="Comic Sans MS"/>
                <a:sym typeface="Comic Sans MS"/>
              </a:rPr>
              <a:t>Reading books - T</a:t>
            </a:r>
            <a: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  <a:t>hree times a </a:t>
            </a:r>
            <a:r>
              <a:rPr lang="en" sz="2700" dirty="0">
                <a:latin typeface="Comic Sans MS"/>
                <a:ea typeface="Comic Sans MS"/>
                <a:cs typeface="Comic Sans MS"/>
                <a:sym typeface="Comic Sans MS"/>
              </a:rPr>
              <a:t>week in school then sent home for you to read with your child, changed as required.</a:t>
            </a:r>
            <a:endParaRPr sz="27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>
                <a:latin typeface="Comic Sans MS"/>
                <a:ea typeface="Comic Sans MS"/>
                <a:cs typeface="Comic Sans MS"/>
                <a:sym typeface="Comic Sans MS"/>
              </a:rPr>
              <a:t>Water bottles - can be kept in school if you prefer</a:t>
            </a:r>
            <a:r>
              <a:rPr lang="en" sz="2700" dirty="0" smtClean="0"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18"/>
          <p:cNvSpPr txBox="1"/>
          <p:nvPr/>
        </p:nvSpPr>
        <p:spPr>
          <a:xfrm>
            <a:off x="1733850" y="102225"/>
            <a:ext cx="5676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Key</a:t>
            </a:r>
            <a:r>
              <a:rPr lang="en" sz="40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" sz="4000" dirty="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info…</a:t>
            </a:r>
            <a:endParaRPr sz="4000" dirty="0">
              <a:solidFill>
                <a:schemeClr val="accent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311700" y="2819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920">
                <a:latin typeface="Comic Sans MS"/>
                <a:ea typeface="Comic Sans MS"/>
                <a:cs typeface="Comic Sans MS"/>
                <a:sym typeface="Comic Sans MS"/>
              </a:rPr>
              <a:t>Any questions?</a:t>
            </a:r>
            <a:endParaRPr sz="492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5149" y="1517400"/>
            <a:ext cx="3473700" cy="347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311700" y="205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>
                <a:latin typeface="Comic Sans MS"/>
                <a:ea typeface="Comic Sans MS"/>
                <a:cs typeface="Comic Sans MS"/>
                <a:sym typeface="Comic Sans MS"/>
              </a:rPr>
              <a:t>Thank you for coming this afternoon! </a:t>
            </a:r>
            <a:endParaRPr sz="362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62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20">
                <a:latin typeface="Comic Sans MS"/>
                <a:ea typeface="Comic Sans MS"/>
                <a:cs typeface="Comic Sans MS"/>
                <a:sym typeface="Comic Sans MS"/>
              </a:rPr>
              <a:t>We appreciate your support </a:t>
            </a:r>
            <a:endParaRPr sz="362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09" name="Google Shape;1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66075" y="2332550"/>
            <a:ext cx="2611850" cy="260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1730</TotalTime>
  <Words>202</Words>
  <Application>Microsoft Office PowerPoint</Application>
  <PresentationFormat>On-screen Show (16:9)</PresentationFormat>
  <Paragraphs>49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 Light</vt:lpstr>
      <vt:lpstr>Comic Sans MS</vt:lpstr>
      <vt:lpstr>Metropolitan</vt:lpstr>
      <vt:lpstr>Welcome to Primrose Class!</vt:lpstr>
      <vt:lpstr>Meet the Team</vt:lpstr>
      <vt:lpstr>Curriculum </vt:lpstr>
      <vt:lpstr>Overviews…</vt:lpstr>
      <vt:lpstr>We offer juice and toast in the morning, we ask for a £1.50 contribution per week if you want this option for your child.  Fruit and vegetables are offered at afternoon snack time.    </vt:lpstr>
      <vt:lpstr>We use the EFL app to upload your child's learning journey.  EFL will show 4 pieces of evidence per week from school. Updated every 2 weeks.  We would love to see what your child gets up to at home!    </vt:lpstr>
      <vt:lpstr>We have PE with Warrington Wolves - PE kit not necessary but PE pumps/trainers if you prefer.  Sensory centre – Summer 1  Forest school – Summer 2  Reading books - Three times a week in school then sent home for you to read with your child, changed as required.  Water bottles - can be kept in school if you prefer.     </vt:lpstr>
      <vt:lpstr>Any questions?</vt:lpstr>
      <vt:lpstr>Thank you for coming this afternoon!   We appreciate your support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Primrose Class!</dc:title>
  <cp:lastModifiedBy>Jessica Shaw</cp:lastModifiedBy>
  <cp:revision>9</cp:revision>
  <dcterms:modified xsi:type="dcterms:W3CDTF">2025-09-24T14:17:15Z</dcterms:modified>
</cp:coreProperties>
</file>