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accent1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omic Sans MS" panose="030F0702030302020204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A89B-93A7-4C3E-A6BD-DF5F727A3985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4D7C-B841-41CA-9F69-2C6C57B66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67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A89B-93A7-4C3E-A6BD-DF5F727A3985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4D7C-B841-41CA-9F69-2C6C57B66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042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A89B-93A7-4C3E-A6BD-DF5F727A3985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4D7C-B841-41CA-9F69-2C6C57B66278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7114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A89B-93A7-4C3E-A6BD-DF5F727A3985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4D7C-B841-41CA-9F69-2C6C57B66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834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A89B-93A7-4C3E-A6BD-DF5F727A3985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4D7C-B841-41CA-9F69-2C6C57B66278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4114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A89B-93A7-4C3E-A6BD-DF5F727A3985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4D7C-B841-41CA-9F69-2C6C57B66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29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A89B-93A7-4C3E-A6BD-DF5F727A3985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4D7C-B841-41CA-9F69-2C6C57B66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219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A89B-93A7-4C3E-A6BD-DF5F727A3985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4D7C-B841-41CA-9F69-2C6C57B66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39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  <a:lvl2pPr>
              <a:defRPr>
                <a:latin typeface="Comic Sans MS" panose="030F0702030302020204" pitchFamily="66" charset="0"/>
              </a:defRPr>
            </a:lvl2pPr>
            <a:lvl3pPr>
              <a:defRPr>
                <a:latin typeface="Comic Sans MS" panose="030F0702030302020204" pitchFamily="66" charset="0"/>
              </a:defRPr>
            </a:lvl3pPr>
            <a:lvl4pPr>
              <a:defRPr>
                <a:latin typeface="Comic Sans MS" panose="030F0702030302020204" pitchFamily="66" charset="0"/>
              </a:defRPr>
            </a:lvl4pPr>
            <a:lvl5pPr>
              <a:defRPr>
                <a:latin typeface="Comic Sans MS" panose="030F0702030302020204" pitchFamily="66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A89B-93A7-4C3E-A6BD-DF5F727A3985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4D7C-B841-41CA-9F69-2C6C57B66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682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A89B-93A7-4C3E-A6BD-DF5F727A3985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4D7C-B841-41CA-9F69-2C6C57B66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488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A89B-93A7-4C3E-A6BD-DF5F727A3985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4D7C-B841-41CA-9F69-2C6C57B66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281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A89B-93A7-4C3E-A6BD-DF5F727A3985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4D7C-B841-41CA-9F69-2C6C57B66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133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A89B-93A7-4C3E-A6BD-DF5F727A3985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4D7C-B841-41CA-9F69-2C6C57B66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299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A89B-93A7-4C3E-A6BD-DF5F727A3985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4D7C-B841-41CA-9F69-2C6C57B66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709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A89B-93A7-4C3E-A6BD-DF5F727A3985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4D7C-B841-41CA-9F69-2C6C57B66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9775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54D7C-B841-41CA-9F69-2C6C57B66278}" type="slidenum">
              <a:rPr lang="en-GB" smtClean="0"/>
              <a:t>‹#›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A89B-93A7-4C3E-A6BD-DF5F727A3985}" type="datetimeFigureOut">
              <a:rPr lang="en-GB" smtClean="0"/>
              <a:t>03/10/2025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554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CA89B-93A7-4C3E-A6BD-DF5F727A3985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7054D7C-B841-41CA-9F69-2C6C57B66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73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3.jpe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jpe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0690" y="1736319"/>
            <a:ext cx="7766936" cy="1646302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Welcome to Bluebell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2025-2026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779" y="3648808"/>
            <a:ext cx="3262758" cy="260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0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0"/>
            <a:ext cx="6390978" cy="4278376"/>
          </a:xfrm>
        </p:spPr>
        <p:txBody>
          <a:bodyPr>
            <a:normAutofit/>
          </a:bodyPr>
          <a:lstStyle/>
          <a:p>
            <a:r>
              <a:rPr lang="en-US" sz="2800" dirty="0"/>
              <a:t>Our PE lesson will be provided by Warrington Wolves on a Thursday.</a:t>
            </a:r>
          </a:p>
          <a:p>
            <a:endParaRPr lang="en-US" sz="2800" dirty="0"/>
          </a:p>
          <a:p>
            <a:r>
              <a:rPr lang="en-US" sz="2800" dirty="0"/>
              <a:t>Please ensure your child is dressed for PE before coming to school. </a:t>
            </a:r>
            <a:endParaRPr lang="en-GB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074" t="21745" r="10619" b="4883"/>
          <a:stretch/>
        </p:blipFill>
        <p:spPr>
          <a:xfrm>
            <a:off x="6805246" y="4624754"/>
            <a:ext cx="2127738" cy="197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55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996" y="1251438"/>
            <a:ext cx="8596668" cy="4744915"/>
          </a:xfrm>
        </p:spPr>
        <p:txBody>
          <a:bodyPr>
            <a:noAutofit/>
          </a:bodyPr>
          <a:lstStyle/>
          <a:p>
            <a:pPr algn="ctr"/>
            <a:r>
              <a:rPr lang="en-GB" sz="4000" b="1" dirty="0"/>
              <a:t>Thank you for taking the time to join us this afternoon! We really appreciate your support.</a:t>
            </a:r>
            <a:br>
              <a:rPr lang="en-GB" sz="4000" b="1" dirty="0"/>
            </a:br>
            <a:br>
              <a:rPr lang="en-GB" sz="4000" b="1" dirty="0"/>
            </a:br>
            <a:br>
              <a:rPr lang="en-GB" sz="4000" b="1" dirty="0"/>
            </a:br>
            <a:r>
              <a:rPr lang="en-US" sz="4000" dirty="0"/>
              <a:t>We look forward to an amazing year ahead!</a:t>
            </a:r>
            <a:endParaRPr lang="en-GB" sz="4000" dirty="0"/>
          </a:p>
        </p:txBody>
      </p:sp>
      <p:pic>
        <p:nvPicPr>
          <p:cNvPr id="5" name="Picture 2" descr="https://creazilla-store.fra1.digitaloceanspaces.com/cliparts/65532/happy-emoji-clipart-m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941" y="2558560"/>
            <a:ext cx="2444193" cy="237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389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996" y="1251438"/>
            <a:ext cx="8596668" cy="4744915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/>
              <a:t>Any questions?</a:t>
            </a:r>
            <a:endParaRPr lang="en-GB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6923" y1="92845" x2="44103" y2="792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3918">
            <a:off x="3893109" y="2585559"/>
            <a:ext cx="2684305" cy="39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42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/>
              <a:t>Introductions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02782" y="4398011"/>
            <a:ext cx="167753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Ms </a:t>
            </a:r>
            <a:r>
              <a:rPr lang="en-GB" sz="2000" dirty="0" err="1">
                <a:latin typeface="Comic Sans MS" panose="030F0702030302020204" pitchFamily="66" charset="0"/>
              </a:rPr>
              <a:t>Cockram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9539" y="4398011"/>
            <a:ext cx="200138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Miss Sudworth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31968" y="4398011"/>
            <a:ext cx="128921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Mrs King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9194" y="4398011"/>
            <a:ext cx="139124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Mrs </a:t>
            </a:r>
            <a:r>
              <a:rPr lang="en-GB" sz="2000" dirty="0" err="1">
                <a:latin typeface="Comic Sans MS" panose="030F0702030302020204" pitchFamily="66" charset="0"/>
              </a:rPr>
              <a:t>Pucill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8588" y="4398011"/>
            <a:ext cx="1925189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Miss Stappard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7" y="2321495"/>
            <a:ext cx="1925189" cy="19251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"/>
          <a:stretch/>
        </p:blipFill>
        <p:spPr>
          <a:xfrm>
            <a:off x="2499539" y="2312377"/>
            <a:ext cx="2001389" cy="193430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t="11062" r="30639"/>
          <a:stretch/>
        </p:blipFill>
        <p:spPr>
          <a:xfrm rot="5400000">
            <a:off x="7252220" y="2312377"/>
            <a:ext cx="1925189" cy="19251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 t="24362" r="36615" b="10302"/>
          <a:stretch/>
        </p:blipFill>
        <p:spPr>
          <a:xfrm rot="5400000">
            <a:off x="9578957" y="2321169"/>
            <a:ext cx="1925188" cy="190760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2" t="26198" r="36795" b="13039"/>
          <a:stretch/>
        </p:blipFill>
        <p:spPr>
          <a:xfrm rot="5400000">
            <a:off x="4913980" y="2324207"/>
            <a:ext cx="1925188" cy="191976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574350" y="5939596"/>
            <a:ext cx="412953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omic Sans MS" panose="030F0702030302020204" pitchFamily="66" charset="0"/>
              </a:rPr>
              <a:t>We are also joined by Mr Higham (Music) and Miss Butler.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87" y="2321496"/>
            <a:ext cx="1925189" cy="19251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"/>
          <a:stretch/>
        </p:blipFill>
        <p:spPr>
          <a:xfrm>
            <a:off x="2499539" y="2312378"/>
            <a:ext cx="2001389" cy="193430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t="11062" r="30639"/>
          <a:stretch/>
        </p:blipFill>
        <p:spPr>
          <a:xfrm rot="5400000">
            <a:off x="7252220" y="2312378"/>
            <a:ext cx="1925189" cy="19251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 t="24362" r="36615" b="10302"/>
          <a:stretch/>
        </p:blipFill>
        <p:spPr>
          <a:xfrm rot="5400000">
            <a:off x="9578957" y="2321170"/>
            <a:ext cx="1925188" cy="190760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2" t="26198" r="36795" b="13039"/>
          <a:stretch/>
        </p:blipFill>
        <p:spPr>
          <a:xfrm rot="5400000">
            <a:off x="4913980" y="2324208"/>
            <a:ext cx="1925188" cy="191976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38347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7455551" cy="1320800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Bluebell is a KS2 class made up of Year 3 and Year 4 pupils.</a:t>
            </a:r>
            <a:br>
              <a:rPr lang="en-GB" dirty="0"/>
            </a:b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997" t="15257" r="45340" b="41097"/>
          <a:stretch/>
        </p:blipFill>
        <p:spPr>
          <a:xfrm>
            <a:off x="3226777" y="1829778"/>
            <a:ext cx="1906791" cy="24222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0" t="15000" r="30308" b="37820"/>
          <a:stretch/>
        </p:blipFill>
        <p:spPr>
          <a:xfrm>
            <a:off x="5776547" y="1829777"/>
            <a:ext cx="1842998" cy="24222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r="12242" b="12729"/>
          <a:stretch/>
        </p:blipFill>
        <p:spPr>
          <a:xfrm>
            <a:off x="3401411" y="4339710"/>
            <a:ext cx="1557522" cy="23993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7" t="3846" r="24560" b="44216"/>
          <a:stretch/>
        </p:blipFill>
        <p:spPr>
          <a:xfrm>
            <a:off x="5776547" y="4474092"/>
            <a:ext cx="1934451" cy="22649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88" t="3067" r="35726" b="46533"/>
          <a:stretch/>
        </p:blipFill>
        <p:spPr>
          <a:xfrm>
            <a:off x="677334" y="4339710"/>
            <a:ext cx="1739549" cy="23738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b="8462"/>
          <a:stretch/>
        </p:blipFill>
        <p:spPr>
          <a:xfrm>
            <a:off x="562733" y="1874357"/>
            <a:ext cx="2036103" cy="23638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6" t="6266" r="30348" b="39890"/>
          <a:stretch/>
        </p:blipFill>
        <p:spPr>
          <a:xfrm>
            <a:off x="8247486" y="1828975"/>
            <a:ext cx="1938952" cy="240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72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Arrival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0"/>
            <a:ext cx="6390978" cy="4278376"/>
          </a:xfrm>
        </p:spPr>
        <p:txBody>
          <a:bodyPr>
            <a:normAutofit/>
          </a:bodyPr>
          <a:lstStyle/>
          <a:p>
            <a:r>
              <a:rPr lang="en-US" sz="2800" dirty="0"/>
              <a:t>When the children arrive, they take part in fine motor and provision activities. These are changed each day. </a:t>
            </a:r>
            <a:endParaRPr lang="en-US" dirty="0"/>
          </a:p>
          <a:p>
            <a:endParaRPr lang="en-US" sz="2800" dirty="0"/>
          </a:p>
          <a:p>
            <a:r>
              <a:rPr lang="en-US" sz="2800" dirty="0"/>
              <a:t>We then carry out Occupational Therapy (OT), physio and a ‘Good Morning’ routine, including the timetable for the day.</a:t>
            </a:r>
            <a:endParaRPr lang="en-GB" sz="2800" dirty="0"/>
          </a:p>
        </p:txBody>
      </p:sp>
      <p:pic>
        <p:nvPicPr>
          <p:cNvPr id="5" name="Picture 2" descr="Color Matching Activity For Easter - Little Bins for Little Han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891" y="1270000"/>
            <a:ext cx="2084832" cy="208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8 activities to develop fine motor skills at home - Little Lifelong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5"/>
          <a:stretch/>
        </p:blipFill>
        <p:spPr bwMode="auto">
          <a:xfrm>
            <a:off x="8735168" y="3667776"/>
            <a:ext cx="1926278" cy="296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17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Snack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0"/>
            <a:ext cx="6390978" cy="4278376"/>
          </a:xfrm>
        </p:spPr>
        <p:txBody>
          <a:bodyPr>
            <a:normAutofit/>
          </a:bodyPr>
          <a:lstStyle/>
          <a:p>
            <a:r>
              <a:rPr lang="en-US" sz="2800" dirty="0"/>
              <a:t>We have a snack during the morning and afternoon. Your child can have some toast or they can bring in their own snack if preferred.</a:t>
            </a:r>
          </a:p>
          <a:p>
            <a:endParaRPr lang="en-US" sz="2800" dirty="0"/>
          </a:p>
          <a:p>
            <a:r>
              <a:rPr lang="en-US" sz="2800" dirty="0"/>
              <a:t>We ask for £1.50 per week for toast and other class snacks. This is very much appreciated.</a:t>
            </a:r>
            <a:endParaRPr lang="en-GB" sz="2800" dirty="0"/>
          </a:p>
        </p:txBody>
      </p:sp>
      <p:pic>
        <p:nvPicPr>
          <p:cNvPr id="1026" name="Picture 2" descr="Toasted Bread With Butter PNG Transparent Images Free Download | Vector  Files |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502" y="1270000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599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655276"/>
            <a:ext cx="6390978" cy="3553499"/>
          </a:xfrm>
        </p:spPr>
        <p:txBody>
          <a:bodyPr>
            <a:normAutofit/>
          </a:bodyPr>
          <a:lstStyle/>
          <a:p>
            <a:r>
              <a:rPr lang="en-GB" sz="2800" dirty="0"/>
              <a:t>All equipment is provided by school. We have everything that the children could possibly need in class!</a:t>
            </a:r>
          </a:p>
        </p:txBody>
      </p:sp>
      <p:pic>
        <p:nvPicPr>
          <p:cNvPr id="2050" name="Picture 2" descr="School Supplies Clipart Images | Free Download | PNG Transparent Background 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002" y="4024800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147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pupils bring to school daily?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54115"/>
            <a:ext cx="8844736" cy="4519247"/>
          </a:xfrm>
          <a:noFill/>
        </p:spPr>
        <p:txBody>
          <a:bodyPr>
            <a:normAutofit/>
          </a:bodyPr>
          <a:lstStyle/>
          <a:p>
            <a:r>
              <a:rPr lang="en-GB" sz="2200" dirty="0"/>
              <a:t>Pupils have all been given a home-school book for communication. Please write any notes to class staff in here. Staff will also use them to pass on any messages home, please check these daily.</a:t>
            </a:r>
          </a:p>
          <a:p>
            <a:endParaRPr lang="en-US" sz="2200" dirty="0"/>
          </a:p>
          <a:p>
            <a:r>
              <a:rPr lang="en-GB" sz="2200" dirty="0"/>
              <a:t>Reading books and records are given to take home. Please write in the reading record when you have read with your child at home. Books will be changed every Friday. </a:t>
            </a:r>
          </a:p>
          <a:p>
            <a:endParaRPr lang="en-US" sz="2200" dirty="0"/>
          </a:p>
          <a:p>
            <a:r>
              <a:rPr lang="en-GB" sz="2200" dirty="0"/>
              <a:t>Water bottles should be brought into school.</a:t>
            </a:r>
          </a:p>
          <a:p>
            <a:endParaRPr lang="en-GB" sz="2800" dirty="0"/>
          </a:p>
          <a:p>
            <a:endParaRPr lang="en-US" sz="2800" dirty="0"/>
          </a:p>
          <a:p>
            <a:endParaRPr lang="en-GB" sz="2800" dirty="0"/>
          </a:p>
          <a:p>
            <a:endParaRPr lang="en-GB" sz="28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1373" y1="87209" x2="28431" y2="13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047">
            <a:off x="10380249" y="1821057"/>
            <a:ext cx="1061242" cy="1095953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013">
            <a:off x="10400269" y="3757887"/>
            <a:ext cx="1071392" cy="90678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807" y="5354517"/>
            <a:ext cx="1405621" cy="117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94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Curriculum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399"/>
            <a:ext cx="6390978" cy="3608755"/>
          </a:xfrm>
        </p:spPr>
        <p:txBody>
          <a:bodyPr>
            <a:noAutofit/>
          </a:bodyPr>
          <a:lstStyle/>
          <a:p>
            <a:r>
              <a:rPr lang="en-US" sz="2800" dirty="0"/>
              <a:t>We follow the Willow pathway, a creative curriculum, taking part in topic and sensory-based activities.</a:t>
            </a:r>
          </a:p>
          <a:p>
            <a:endParaRPr lang="en-US" sz="2800" dirty="0"/>
          </a:p>
          <a:p>
            <a:r>
              <a:rPr lang="en-US" sz="2800" dirty="0"/>
              <a:t>We have lots of fun and can get a bit messy, so we would ask that your child brings in spare clothes. </a:t>
            </a:r>
            <a:endParaRPr lang="en-GB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2310" y="2115038"/>
            <a:ext cx="3618451" cy="29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97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for Learning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628900"/>
            <a:ext cx="6390978" cy="3579876"/>
          </a:xfrm>
        </p:spPr>
        <p:txBody>
          <a:bodyPr>
            <a:normAutofit/>
          </a:bodyPr>
          <a:lstStyle/>
          <a:p>
            <a:r>
              <a:rPr lang="en-US" sz="2800" dirty="0"/>
              <a:t>Please access </a:t>
            </a:r>
            <a:r>
              <a:rPr lang="en-US" sz="2800" dirty="0" err="1"/>
              <a:t>EfL</a:t>
            </a:r>
            <a:r>
              <a:rPr lang="en-US" sz="2800" dirty="0"/>
              <a:t>, as this is where we will share examples of the fun activities pupils have been enjoying in class!</a:t>
            </a:r>
            <a:endParaRPr lang="en-GB" sz="2800" dirty="0"/>
          </a:p>
        </p:txBody>
      </p:sp>
      <p:pic>
        <p:nvPicPr>
          <p:cNvPr id="5122" name="Picture 2" descr="Login | Evidence For Learn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230" y="4695092"/>
            <a:ext cx="2765728" cy="18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0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1453</TotalTime>
  <Words>362</Words>
  <Application>Microsoft Office PowerPoint</Application>
  <PresentationFormat>Widescreen</PresentationFormat>
  <Paragraphs>39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Facet</vt:lpstr>
      <vt:lpstr>Welcome to Bluebell  2025-2026</vt:lpstr>
      <vt:lpstr>Introductions</vt:lpstr>
      <vt:lpstr>Bluebell is a KS2 class made up of Year 3 and Year 4 pupils. </vt:lpstr>
      <vt:lpstr>Arrival</vt:lpstr>
      <vt:lpstr>Snack</vt:lpstr>
      <vt:lpstr>Equipment</vt:lpstr>
      <vt:lpstr>What should pupils bring to school daily?</vt:lpstr>
      <vt:lpstr>Curriculum</vt:lpstr>
      <vt:lpstr>Evidence for Learning</vt:lpstr>
      <vt:lpstr>PE</vt:lpstr>
      <vt:lpstr>Thank you for taking the time to join us this afternoon! We really appreciate your support.   We look forward to an amazing year ahead!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Bluebell  2025-2026</dc:title>
  <dc:creator>Jessica Stappard</dc:creator>
  <cp:lastModifiedBy>Jessica Stappard</cp:lastModifiedBy>
  <cp:revision>15</cp:revision>
  <dcterms:created xsi:type="dcterms:W3CDTF">2025-09-20T21:21:57Z</dcterms:created>
  <dcterms:modified xsi:type="dcterms:W3CDTF">2025-10-03T09:34:47Z</dcterms:modified>
</cp:coreProperties>
</file>