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4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9573">
            <a:off x="2486201" y="-123960"/>
            <a:ext cx="4619052" cy="67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159" y="0"/>
            <a:ext cx="7766936" cy="1646302"/>
          </a:xfrm>
        </p:spPr>
        <p:txBody>
          <a:bodyPr/>
          <a:lstStyle/>
          <a:p>
            <a:r>
              <a:rPr lang="en-GB" dirty="0" smtClean="0"/>
              <a:t>Ladybird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0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V16GreenLane\Home$\greenlane_pupilinfo\tempSimsRpt\TempPicInserts\tmp1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98" y="914400"/>
            <a:ext cx="1725451" cy="2039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2906161" y="1814648"/>
            <a:ext cx="6038663" cy="16115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Miss Alison Wright – Class Teacher</a:t>
            </a:r>
            <a:endParaRPr lang="en-GB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685154" y="5955673"/>
            <a:ext cx="4258470" cy="7242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Mrs </a:t>
            </a:r>
            <a:r>
              <a:rPr lang="en-GB" sz="2800" dirty="0" smtClean="0"/>
              <a:t>Logan Heywood</a:t>
            </a:r>
            <a:endParaRPr lang="en-GB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88683" y="5955673"/>
            <a:ext cx="4258470" cy="7242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Miss </a:t>
            </a:r>
            <a:r>
              <a:rPr lang="en-GB" sz="2800" dirty="0" smtClean="0"/>
              <a:t>Karen Brown</a:t>
            </a:r>
            <a:endParaRPr lang="en-GB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491296" y="3286840"/>
            <a:ext cx="5028015" cy="7242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/>
              <a:t>Class Teaching assistants are: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491296" y="284574"/>
            <a:ext cx="4258470" cy="7242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/>
              <a:t>Class </a:t>
            </a:r>
            <a:r>
              <a:rPr lang="en-GB" sz="2800" dirty="0" smtClean="0"/>
              <a:t>team: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/>
          <a:stretch/>
        </p:blipFill>
        <p:spPr>
          <a:xfrm rot="5400000">
            <a:off x="2718403" y="4122451"/>
            <a:ext cx="2099532" cy="1724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/>
          <a:stretch/>
        </p:blipFill>
        <p:spPr>
          <a:xfrm rot="5400000">
            <a:off x="6838764" y="4140924"/>
            <a:ext cx="2062587" cy="17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9305" y="1339913"/>
            <a:ext cx="8596668" cy="4047935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activities: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Thursday- PE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 with Warrington Wolves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Tuesday PM and Thursday PM- Sensory room for 1 hour.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Friday- Assembly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also be taking part in Forest school sessions later in the year.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65" y="355889"/>
            <a:ext cx="9211961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30830" y="1358020"/>
            <a:ext cx="8596668" cy="404793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follow the EYFS curriculum- Development matters.</a:t>
            </a:r>
          </a:p>
          <a:p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daily phonic sessions.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is displayed in books and on EFL (electronic way of capturing learning)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383502" y="1901228"/>
            <a:ext cx="7896297" cy="40479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/>
              <a:t>As we arrive to school we </a:t>
            </a:r>
            <a:r>
              <a:rPr lang="en-GB" sz="2800" dirty="0" smtClean="0"/>
              <a:t>have Choose/OT sessions then morning circle time followed by 1:1 work and continuous provision activities.</a:t>
            </a:r>
          </a:p>
          <a:p>
            <a:pPr marL="0" indent="0" algn="ctr">
              <a:buNone/>
            </a:pPr>
            <a:r>
              <a:rPr lang="en-GB" sz="2800" dirty="0" smtClean="0"/>
              <a:t>We have toast mid morning. This </a:t>
            </a:r>
            <a:r>
              <a:rPr lang="en-GB" sz="2800" dirty="0"/>
              <a:t>is a cost of £1.50 per week which can be paid at the office.</a:t>
            </a:r>
          </a:p>
          <a:p>
            <a:pPr marL="0" indent="0" algn="ctr">
              <a:buNone/>
            </a:pP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8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83502" y="1901228"/>
            <a:ext cx="7896297" cy="40479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We have a home school diary which is used to communicate what we have lessons and activities we have taken part in during the day.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Any questions please ask.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Thank you</a:t>
            </a:r>
          </a:p>
          <a:p>
            <a:pPr marL="0" indent="0" algn="ctr">
              <a:buNone/>
            </a:pPr>
            <a:r>
              <a:rPr lang="en-GB" sz="2800" dirty="0" smtClean="0"/>
              <a:t>Alison Wright </a:t>
            </a:r>
          </a:p>
          <a:p>
            <a:pPr marL="0" indent="0" algn="ctr">
              <a:buNone/>
            </a:pPr>
            <a:r>
              <a:rPr lang="en-GB" sz="2800" dirty="0" smtClean="0"/>
              <a:t>(class teacher)</a:t>
            </a: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18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173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Ladybird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2WR</dc:title>
  <dc:creator>Alison Wright</dc:creator>
  <cp:lastModifiedBy>Alison Wright</cp:lastModifiedBy>
  <cp:revision>23</cp:revision>
  <dcterms:created xsi:type="dcterms:W3CDTF">2021-09-21T14:37:23Z</dcterms:created>
  <dcterms:modified xsi:type="dcterms:W3CDTF">2024-09-11T12:26:35Z</dcterms:modified>
</cp:coreProperties>
</file>