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62" r:id="rId7"/>
    <p:sldId id="272" r:id="rId8"/>
    <p:sldId id="260" r:id="rId9"/>
    <p:sldId id="271" r:id="rId10"/>
    <p:sldId id="266"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57"/>
            <p14:sldId id="262"/>
            <p14:sldId id="272"/>
            <p14:sldId id="260"/>
            <p14:sldId id="271"/>
            <p14:sldId id="266"/>
            <p14:sldId id="268"/>
            <p14:sldId id="269"/>
          </p14:sldIdLst>
        </p14:section>
        <p14:section name="Design, Impress, Work Together"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B4A6"/>
    <a:srgbClr val="734F29"/>
    <a:srgbClr val="D24726"/>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F6F21-2C69-14CD-06FC-BE8C917297F1}" v="9" dt="2022-09-20T14:28:26.259"/>
    <p1510:client id="{FC72B416-1725-E038-97EA-65F4DD9558AA}" v="164" dt="2023-09-18T14:24:59.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280" autoAdjust="0"/>
  </p:normalViewPr>
  <p:slideViewPr>
    <p:cSldViewPr snapToGrid="0">
      <p:cViewPr varScale="1">
        <p:scale>
          <a:sx n="80" d="100"/>
          <a:sy n="80" d="100"/>
        </p:scale>
        <p:origin x="1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Jackson" userId="S::oliver.jackson@greenlaneschool.co.uk::3f968764-a3e0-4612-ada0-e690aae8ffb5" providerId="AD" clId="Web-{75DF6F21-2C69-14CD-06FC-BE8C917297F1}"/>
    <pc:docChg chg="modSld">
      <pc:chgData name="Oliver Jackson" userId="S::oliver.jackson@greenlaneschool.co.uk::3f968764-a3e0-4612-ada0-e690aae8ffb5" providerId="AD" clId="Web-{75DF6F21-2C69-14CD-06FC-BE8C917297F1}" dt="2022-09-20T14:28:26.259" v="8" actId="1076"/>
      <pc:docMkLst>
        <pc:docMk/>
      </pc:docMkLst>
      <pc:sldChg chg="addSp delSp modSp">
        <pc:chgData name="Oliver Jackson" userId="S::oliver.jackson@greenlaneschool.co.uk::3f968764-a3e0-4612-ada0-e690aae8ffb5" providerId="AD" clId="Web-{75DF6F21-2C69-14CD-06FC-BE8C917297F1}" dt="2022-09-20T14:28:26.259" v="8" actId="1076"/>
        <pc:sldMkLst>
          <pc:docMk/>
          <pc:sldMk cId="2471807738" sldId="256"/>
        </pc:sldMkLst>
        <pc:picChg chg="add del mod">
          <ac:chgData name="Oliver Jackson" userId="S::oliver.jackson@greenlaneschool.co.uk::3f968764-a3e0-4612-ada0-e690aae8ffb5" providerId="AD" clId="Web-{75DF6F21-2C69-14CD-06FC-BE8C917297F1}" dt="2022-09-20T14:28:20.540" v="7"/>
          <ac:picMkLst>
            <pc:docMk/>
            <pc:sldMk cId="2471807738" sldId="256"/>
            <ac:picMk id="3" creationId="{50F36FA3-4471-00C2-D95B-2441C81E1FE8}"/>
          </ac:picMkLst>
        </pc:picChg>
        <pc:picChg chg="mod">
          <ac:chgData name="Oliver Jackson" userId="S::oliver.jackson@greenlaneschool.co.uk::3f968764-a3e0-4612-ada0-e690aae8ffb5" providerId="AD" clId="Web-{75DF6F21-2C69-14CD-06FC-BE8C917297F1}" dt="2022-09-20T14:28:26.259" v="8" actId="1076"/>
          <ac:picMkLst>
            <pc:docMk/>
            <pc:sldMk cId="2471807738" sldId="256"/>
            <ac:picMk id="4" creationId="{00000000-0000-0000-0000-000000000000}"/>
          </ac:picMkLst>
        </pc:picChg>
      </pc:sldChg>
    </pc:docChg>
  </pc:docChgLst>
  <pc:docChgLst>
    <pc:chgData name="Vicky Rodgers" userId="S::vicky.rodgers@greenlaneschool.co.uk::cf18786e-ee95-4471-8a8b-c39beaabd423" providerId="AD" clId="Web-{FC72B416-1725-E038-97EA-65F4DD9558AA}"/>
    <pc:docChg chg="delSld modSld modSection">
      <pc:chgData name="Vicky Rodgers" userId="S::vicky.rodgers@greenlaneschool.co.uk::cf18786e-ee95-4471-8a8b-c39beaabd423" providerId="AD" clId="Web-{FC72B416-1725-E038-97EA-65F4DD9558AA}" dt="2023-09-18T14:24:59.600" v="110" actId="20577"/>
      <pc:docMkLst>
        <pc:docMk/>
      </pc:docMkLst>
      <pc:sldChg chg="addSp delSp modSp">
        <pc:chgData name="Vicky Rodgers" userId="S::vicky.rodgers@greenlaneschool.co.uk::cf18786e-ee95-4471-8a8b-c39beaabd423" providerId="AD" clId="Web-{FC72B416-1725-E038-97EA-65F4DD9558AA}" dt="2023-09-18T13:31:55.850" v="43" actId="20577"/>
        <pc:sldMkLst>
          <pc:docMk/>
          <pc:sldMk cId="3052547006" sldId="257"/>
        </pc:sldMkLst>
        <pc:spChg chg="add mod">
          <ac:chgData name="Vicky Rodgers" userId="S::vicky.rodgers@greenlaneschool.co.uk::cf18786e-ee95-4471-8a8b-c39beaabd423" providerId="AD" clId="Web-{FC72B416-1725-E038-97EA-65F4DD9558AA}" dt="2023-09-18T13:31:55.850" v="43" actId="20577"/>
          <ac:spMkLst>
            <pc:docMk/>
            <pc:sldMk cId="3052547006" sldId="257"/>
            <ac:spMk id="4" creationId="{4C6482EF-4794-309C-3852-9969C1F32E90}"/>
          </ac:spMkLst>
        </pc:spChg>
        <pc:spChg chg="mod">
          <ac:chgData name="Vicky Rodgers" userId="S::vicky.rodgers@greenlaneschool.co.uk::cf18786e-ee95-4471-8a8b-c39beaabd423" providerId="AD" clId="Web-{FC72B416-1725-E038-97EA-65F4DD9558AA}" dt="2023-09-18T13:31:42.787" v="40" actId="20577"/>
          <ac:spMkLst>
            <pc:docMk/>
            <pc:sldMk cId="3052547006" sldId="257"/>
            <ac:spMk id="16" creationId="{00000000-0000-0000-0000-000000000000}"/>
          </ac:spMkLst>
        </pc:spChg>
        <pc:spChg chg="del mod">
          <ac:chgData name="Vicky Rodgers" userId="S::vicky.rodgers@greenlaneschool.co.uk::cf18786e-ee95-4471-8a8b-c39beaabd423" providerId="AD" clId="Web-{FC72B416-1725-E038-97EA-65F4DD9558AA}" dt="2023-09-18T13:21:03.863" v="3"/>
          <ac:spMkLst>
            <pc:docMk/>
            <pc:sldMk cId="3052547006" sldId="257"/>
            <ac:spMk id="17" creationId="{00000000-0000-0000-0000-000000000000}"/>
          </ac:spMkLst>
        </pc:spChg>
        <pc:picChg chg="add mod modCrop">
          <ac:chgData name="Vicky Rodgers" userId="S::vicky.rodgers@greenlaneschool.co.uk::cf18786e-ee95-4471-8a8b-c39beaabd423" providerId="AD" clId="Web-{FC72B416-1725-E038-97EA-65F4DD9558AA}" dt="2023-09-18T13:31:34.568" v="35" actId="1076"/>
          <ac:picMkLst>
            <pc:docMk/>
            <pc:sldMk cId="3052547006" sldId="257"/>
            <ac:picMk id="3" creationId="{0AD8A1C0-8F4E-B4C8-D158-05F31ADAA7F0}"/>
          </ac:picMkLst>
        </pc:picChg>
        <pc:picChg chg="mod">
          <ac:chgData name="Vicky Rodgers" userId="S::vicky.rodgers@greenlaneschool.co.uk::cf18786e-ee95-4471-8a8b-c39beaabd423" providerId="AD" clId="Web-{FC72B416-1725-E038-97EA-65F4DD9558AA}" dt="2023-09-18T13:31:33.161" v="34" actId="1076"/>
          <ac:picMkLst>
            <pc:docMk/>
            <pc:sldMk cId="3052547006" sldId="257"/>
            <ac:picMk id="8" creationId="{00000000-0000-0000-0000-000000000000}"/>
          </ac:picMkLst>
        </pc:picChg>
        <pc:picChg chg="del">
          <ac:chgData name="Vicky Rodgers" userId="S::vicky.rodgers@greenlaneschool.co.uk::cf18786e-ee95-4471-8a8b-c39beaabd423" providerId="AD" clId="Web-{FC72B416-1725-E038-97EA-65F4DD9558AA}" dt="2023-09-18T13:20:56.597" v="0"/>
          <ac:picMkLst>
            <pc:docMk/>
            <pc:sldMk cId="3052547006" sldId="257"/>
            <ac:picMk id="11" creationId="{00000000-0000-0000-0000-000000000000}"/>
          </ac:picMkLst>
        </pc:picChg>
      </pc:sldChg>
      <pc:sldChg chg="addSp delSp modSp">
        <pc:chgData name="Vicky Rodgers" userId="S::vicky.rodgers@greenlaneschool.co.uk::cf18786e-ee95-4471-8a8b-c39beaabd423" providerId="AD" clId="Web-{FC72B416-1725-E038-97EA-65F4DD9558AA}" dt="2023-09-18T13:41:08.349" v="86" actId="14100"/>
        <pc:sldMkLst>
          <pc:docMk/>
          <pc:sldMk cId="2153259056" sldId="259"/>
        </pc:sldMkLst>
        <pc:picChg chg="add mod modCrop">
          <ac:chgData name="Vicky Rodgers" userId="S::vicky.rodgers@greenlaneschool.co.uk::cf18786e-ee95-4471-8a8b-c39beaabd423" providerId="AD" clId="Web-{FC72B416-1725-E038-97EA-65F4DD9558AA}" dt="2023-09-18T13:41:08.349" v="86" actId="14100"/>
          <ac:picMkLst>
            <pc:docMk/>
            <pc:sldMk cId="2153259056" sldId="259"/>
            <ac:picMk id="2" creationId="{BDBED826-3EC2-05DF-4605-37952C2C3EBA}"/>
          </ac:picMkLst>
        </pc:picChg>
        <pc:picChg chg="del">
          <ac:chgData name="Vicky Rodgers" userId="S::vicky.rodgers@greenlaneschool.co.uk::cf18786e-ee95-4471-8a8b-c39beaabd423" providerId="AD" clId="Web-{FC72B416-1725-E038-97EA-65F4DD9558AA}" dt="2023-09-18T13:26:11.512" v="25"/>
          <ac:picMkLst>
            <pc:docMk/>
            <pc:sldMk cId="2153259056" sldId="259"/>
            <ac:picMk id="6" creationId="{00000000-0000-0000-0000-000000000000}"/>
          </ac:picMkLst>
        </pc:picChg>
      </pc:sldChg>
      <pc:sldChg chg="modSp">
        <pc:chgData name="Vicky Rodgers" userId="S::vicky.rodgers@greenlaneschool.co.uk::cf18786e-ee95-4471-8a8b-c39beaabd423" providerId="AD" clId="Web-{FC72B416-1725-E038-97EA-65F4DD9558AA}" dt="2023-09-18T13:45:43.638" v="97" actId="20577"/>
        <pc:sldMkLst>
          <pc:docMk/>
          <pc:sldMk cId="1775588809" sldId="260"/>
        </pc:sldMkLst>
        <pc:spChg chg="mod">
          <ac:chgData name="Vicky Rodgers" userId="S::vicky.rodgers@greenlaneschool.co.uk::cf18786e-ee95-4471-8a8b-c39beaabd423" providerId="AD" clId="Web-{FC72B416-1725-E038-97EA-65F4DD9558AA}" dt="2023-09-18T13:45:43.638" v="97" actId="20577"/>
          <ac:spMkLst>
            <pc:docMk/>
            <pc:sldMk cId="1775588809" sldId="260"/>
            <ac:spMk id="8" creationId="{00000000-0000-0000-0000-000000000000}"/>
          </ac:spMkLst>
        </pc:spChg>
      </pc:sldChg>
      <pc:sldChg chg="addSp delSp modSp">
        <pc:chgData name="Vicky Rodgers" userId="S::vicky.rodgers@greenlaneschool.co.uk::cf18786e-ee95-4471-8a8b-c39beaabd423" providerId="AD" clId="Web-{FC72B416-1725-E038-97EA-65F4DD9558AA}" dt="2023-09-18T13:35:54.137" v="78" actId="1076"/>
        <pc:sldMkLst>
          <pc:docMk/>
          <pc:sldMk cId="1193395943" sldId="262"/>
        </pc:sldMkLst>
        <pc:spChg chg="add mod">
          <ac:chgData name="Vicky Rodgers" userId="S::vicky.rodgers@greenlaneschool.co.uk::cf18786e-ee95-4471-8a8b-c39beaabd423" providerId="AD" clId="Web-{FC72B416-1725-E038-97EA-65F4DD9558AA}" dt="2023-09-18T13:35:06.417" v="68" actId="1076"/>
          <ac:spMkLst>
            <pc:docMk/>
            <pc:sldMk cId="1193395943" sldId="262"/>
            <ac:spMk id="5" creationId="{B94FE5C3-3D51-FF9D-53C1-0BA0C39BE7D5}"/>
          </ac:spMkLst>
        </pc:spChg>
        <pc:spChg chg="mod">
          <ac:chgData name="Vicky Rodgers" userId="S::vicky.rodgers@greenlaneschool.co.uk::cf18786e-ee95-4471-8a8b-c39beaabd423" providerId="AD" clId="Web-{FC72B416-1725-E038-97EA-65F4DD9558AA}" dt="2023-09-18T13:35:08.683" v="69" actId="1076"/>
          <ac:spMkLst>
            <pc:docMk/>
            <pc:sldMk cId="1193395943" sldId="262"/>
            <ac:spMk id="6" creationId="{00000000-0000-0000-0000-000000000000}"/>
          </ac:spMkLst>
        </pc:spChg>
        <pc:spChg chg="mod">
          <ac:chgData name="Vicky Rodgers" userId="S::vicky.rodgers@greenlaneschool.co.uk::cf18786e-ee95-4471-8a8b-c39beaabd423" providerId="AD" clId="Web-{FC72B416-1725-E038-97EA-65F4DD9558AA}" dt="2023-09-18T13:35:03.449" v="66" actId="1076"/>
          <ac:spMkLst>
            <pc:docMk/>
            <pc:sldMk cId="1193395943" sldId="262"/>
            <ac:spMk id="10" creationId="{00000000-0000-0000-0000-000000000000}"/>
          </ac:spMkLst>
        </pc:spChg>
        <pc:picChg chg="del">
          <ac:chgData name="Vicky Rodgers" userId="S::vicky.rodgers@greenlaneschool.co.uk::cf18786e-ee95-4471-8a8b-c39beaabd423" providerId="AD" clId="Web-{FC72B416-1725-E038-97EA-65F4DD9558AA}" dt="2023-09-18T13:26:03.918" v="24"/>
          <ac:picMkLst>
            <pc:docMk/>
            <pc:sldMk cId="1193395943" sldId="262"/>
            <ac:picMk id="3" creationId="{00000000-0000-0000-0000-000000000000}"/>
          </ac:picMkLst>
        </pc:picChg>
        <pc:picChg chg="add mod modCrop">
          <ac:chgData name="Vicky Rodgers" userId="S::vicky.rodgers@greenlaneschool.co.uk::cf18786e-ee95-4471-8a8b-c39beaabd423" providerId="AD" clId="Web-{FC72B416-1725-E038-97EA-65F4DD9558AA}" dt="2023-09-18T13:35:12.433" v="71" actId="1076"/>
          <ac:picMkLst>
            <pc:docMk/>
            <pc:sldMk cId="1193395943" sldId="262"/>
            <ac:picMk id="4" creationId="{786DFB0A-FE4D-A786-85EF-A7483FF02A6E}"/>
          </ac:picMkLst>
        </pc:picChg>
        <pc:picChg chg="del">
          <ac:chgData name="Vicky Rodgers" userId="S::vicky.rodgers@greenlaneschool.co.uk::cf18786e-ee95-4471-8a8b-c39beaabd423" providerId="AD" clId="Web-{FC72B416-1725-E038-97EA-65F4DD9558AA}" dt="2023-09-18T13:25:19.120" v="4"/>
          <ac:picMkLst>
            <pc:docMk/>
            <pc:sldMk cId="1193395943" sldId="262"/>
            <ac:picMk id="7" creationId="{00000000-0000-0000-0000-000000000000}"/>
          </ac:picMkLst>
        </pc:picChg>
        <pc:picChg chg="mod">
          <ac:chgData name="Vicky Rodgers" userId="S::vicky.rodgers@greenlaneschool.co.uk::cf18786e-ee95-4471-8a8b-c39beaabd423" providerId="AD" clId="Web-{FC72B416-1725-E038-97EA-65F4DD9558AA}" dt="2023-09-18T13:35:10.464" v="70" actId="1076"/>
          <ac:picMkLst>
            <pc:docMk/>
            <pc:sldMk cId="1193395943" sldId="262"/>
            <ac:picMk id="8" creationId="{00000000-0000-0000-0000-000000000000}"/>
          </ac:picMkLst>
        </pc:picChg>
        <pc:picChg chg="add mod modCrop">
          <ac:chgData name="Vicky Rodgers" userId="S::vicky.rodgers@greenlaneschool.co.uk::cf18786e-ee95-4471-8a8b-c39beaabd423" providerId="AD" clId="Web-{FC72B416-1725-E038-97EA-65F4DD9558AA}" dt="2023-09-18T13:35:54.137" v="78" actId="1076"/>
          <ac:picMkLst>
            <pc:docMk/>
            <pc:sldMk cId="1193395943" sldId="262"/>
            <ac:picMk id="9" creationId="{C4C92AF2-CB73-D230-D3D9-1BAC1056B300}"/>
          </ac:picMkLst>
        </pc:picChg>
      </pc:sldChg>
      <pc:sldChg chg="modSp">
        <pc:chgData name="Vicky Rodgers" userId="S::vicky.rodgers@greenlaneschool.co.uk::cf18786e-ee95-4471-8a8b-c39beaabd423" providerId="AD" clId="Web-{FC72B416-1725-E038-97EA-65F4DD9558AA}" dt="2023-09-18T14:24:59.600" v="110" actId="20577"/>
        <pc:sldMkLst>
          <pc:docMk/>
          <pc:sldMk cId="2967035853" sldId="268"/>
        </pc:sldMkLst>
        <pc:spChg chg="mod">
          <ac:chgData name="Vicky Rodgers" userId="S::vicky.rodgers@greenlaneschool.co.uk::cf18786e-ee95-4471-8a8b-c39beaabd423" providerId="AD" clId="Web-{FC72B416-1725-E038-97EA-65F4DD9558AA}" dt="2023-09-18T14:24:59.600" v="110" actId="20577"/>
          <ac:spMkLst>
            <pc:docMk/>
            <pc:sldMk cId="2967035853" sldId="268"/>
            <ac:spMk id="5" creationId="{00000000-0000-0000-0000-000000000000}"/>
          </ac:spMkLst>
        </pc:spChg>
      </pc:sldChg>
      <pc:sldChg chg="modSp">
        <pc:chgData name="Vicky Rodgers" userId="S::vicky.rodgers@greenlaneschool.co.uk::cf18786e-ee95-4471-8a8b-c39beaabd423" providerId="AD" clId="Web-{FC72B416-1725-E038-97EA-65F4DD9558AA}" dt="2023-09-18T13:46:25.811" v="107" actId="20577"/>
        <pc:sldMkLst>
          <pc:docMk/>
          <pc:sldMk cId="711389842" sldId="269"/>
        </pc:sldMkLst>
        <pc:spChg chg="mod">
          <ac:chgData name="Vicky Rodgers" userId="S::vicky.rodgers@greenlaneschool.co.uk::cf18786e-ee95-4471-8a8b-c39beaabd423" providerId="AD" clId="Web-{FC72B416-1725-E038-97EA-65F4DD9558AA}" dt="2023-09-18T13:46:25.811" v="107" actId="20577"/>
          <ac:spMkLst>
            <pc:docMk/>
            <pc:sldMk cId="711389842" sldId="269"/>
            <ac:spMk id="4" creationId="{00000000-0000-0000-0000-000000000000}"/>
          </ac:spMkLst>
        </pc:spChg>
      </pc:sldChg>
      <pc:sldChg chg="delSp del">
        <pc:chgData name="Vicky Rodgers" userId="S::vicky.rodgers@greenlaneschool.co.uk::cf18786e-ee95-4471-8a8b-c39beaabd423" providerId="AD" clId="Web-{FC72B416-1725-E038-97EA-65F4DD9558AA}" dt="2023-09-18T13:44:54.965" v="87"/>
        <pc:sldMkLst>
          <pc:docMk/>
          <pc:sldMk cId="756890843" sldId="270"/>
        </pc:sldMkLst>
        <pc:picChg chg="del">
          <ac:chgData name="Vicky Rodgers" userId="S::vicky.rodgers@greenlaneschool.co.uk::cf18786e-ee95-4471-8a8b-c39beaabd423" providerId="AD" clId="Web-{FC72B416-1725-E038-97EA-65F4DD9558AA}" dt="2023-09-18T13:26:13.231" v="26"/>
          <ac:picMkLst>
            <pc:docMk/>
            <pc:sldMk cId="756890843" sldId="270"/>
            <ac:picMk id="2" creationId="{00000000-0000-0000-0000-000000000000}"/>
          </ac:picMkLst>
        </pc:picChg>
        <pc:picChg chg="del">
          <ac:chgData name="Vicky Rodgers" userId="S::vicky.rodgers@greenlaneschool.co.uk::cf18786e-ee95-4471-8a8b-c39beaabd423" providerId="AD" clId="Web-{FC72B416-1725-E038-97EA-65F4DD9558AA}" dt="2023-09-18T13:26:21.622" v="27"/>
          <ac:picMkLst>
            <pc:docMk/>
            <pc:sldMk cId="756890843" sldId="270"/>
            <ac:picMk id="4" creationId="{00000000-0000-0000-0000-000000000000}"/>
          </ac:picMkLst>
        </pc:picChg>
      </pc:sldChg>
      <pc:sldChg chg="modSp">
        <pc:chgData name="Vicky Rodgers" userId="S::vicky.rodgers@greenlaneschool.co.uk::cf18786e-ee95-4471-8a8b-c39beaabd423" providerId="AD" clId="Web-{FC72B416-1725-E038-97EA-65F4DD9558AA}" dt="2023-09-18T13:46:12.951" v="105" actId="20577"/>
        <pc:sldMkLst>
          <pc:docMk/>
          <pc:sldMk cId="2649796672" sldId="271"/>
        </pc:sldMkLst>
        <pc:spChg chg="mod">
          <ac:chgData name="Vicky Rodgers" userId="S::vicky.rodgers@greenlaneschool.co.uk::cf18786e-ee95-4471-8a8b-c39beaabd423" providerId="AD" clId="Web-{FC72B416-1725-E038-97EA-65F4DD9558AA}" dt="2023-09-18T13:46:12.951" v="105" actId="20577"/>
          <ac:spMkLst>
            <pc:docMk/>
            <pc:sldMk cId="2649796672" sldId="27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t>Click to edit Master text styles</a:t>
            </a:r>
          </a:p>
          <a:p>
            <a:pPr marL="0" lvl="1" indent="0">
              <a:lnSpc>
                <a:spcPct val="150000"/>
              </a:lnSpc>
              <a:spcAft>
                <a:spcPts val="1200"/>
              </a:spcAft>
              <a:buNone/>
            </a:pPr>
            <a:r>
              <a:rPr lang="en-US"/>
              <a:t>Second level</a:t>
            </a:r>
          </a:p>
          <a:p>
            <a:pPr marL="0" lvl="2" indent="0">
              <a:lnSpc>
                <a:spcPct val="150000"/>
              </a:lnSpc>
              <a:spcAft>
                <a:spcPts val="1200"/>
              </a:spcAft>
              <a:buNone/>
            </a:pPr>
            <a:r>
              <a:rPr lang="en-US"/>
              <a:t>Third level</a:t>
            </a:r>
          </a:p>
          <a:p>
            <a:pPr marL="0" lvl="3" indent="0">
              <a:lnSpc>
                <a:spcPct val="150000"/>
              </a:lnSpc>
              <a:spcAft>
                <a:spcPts val="1200"/>
              </a:spcAft>
              <a:buNone/>
            </a:pPr>
            <a:r>
              <a:rPr lang="en-US"/>
              <a:t>Fourth level</a:t>
            </a:r>
          </a:p>
          <a:p>
            <a:pPr marL="0" lvl="4" indent="0">
              <a:lnSpc>
                <a:spcPct val="150000"/>
              </a:lnSpc>
              <a:spcAft>
                <a:spcPts val="1200"/>
              </a:spcAft>
              <a:buNone/>
            </a:pPr>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9/22/2025</a:t>
            </a:fld>
            <a:endParaRPr lang="en-US" dirty="0"/>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656" y="3607044"/>
            <a:ext cx="10515600" cy="994311"/>
          </a:xfrm>
        </p:spPr>
        <p:txBody>
          <a:bodyPr>
            <a:normAutofit/>
          </a:bodyPr>
          <a:lstStyle/>
          <a:p>
            <a:pPr algn="ctr"/>
            <a:r>
              <a:rPr lang="en-US" sz="4800" dirty="0">
                <a:latin typeface="Comic Sans MS" panose="030F0702030302020204" pitchFamily="66" charset="0"/>
              </a:rPr>
              <a:t>Welcome to </a:t>
            </a:r>
            <a:r>
              <a:rPr lang="en-US" sz="4800" dirty="0" smtClean="0">
                <a:latin typeface="Comic Sans MS" panose="030F0702030302020204" pitchFamily="66" charset="0"/>
              </a:rPr>
              <a:t>Otter</a:t>
            </a:r>
            <a:r>
              <a:rPr lang="en-US" sz="4800" dirty="0" smtClean="0">
                <a:latin typeface="Comic Sans MS" panose="030F0702030302020204" pitchFamily="66" charset="0"/>
              </a:rPr>
              <a:t> Class</a:t>
            </a:r>
            <a:endParaRPr lang="en-US" sz="4800" dirty="0">
              <a:latin typeface="Comic Sans MS" panose="030F0702030302020204" pitchFamily="66" charset="0"/>
            </a:endParaRPr>
          </a:p>
        </p:txBody>
      </p:sp>
      <p:pic>
        <p:nvPicPr>
          <p:cNvPr id="4" name="Picture 3"/>
          <p:cNvPicPr>
            <a:picLocks noChangeAspect="1"/>
          </p:cNvPicPr>
          <p:nvPr/>
        </p:nvPicPr>
        <p:blipFill rotWithShape="1">
          <a:blip r:embed="rId3"/>
          <a:srcRect l="37310" t="28388" r="17319" b="50844"/>
          <a:stretch/>
        </p:blipFill>
        <p:spPr>
          <a:xfrm>
            <a:off x="10438" y="198328"/>
            <a:ext cx="12192000" cy="3139212"/>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Introductions…</a:t>
            </a:r>
          </a:p>
        </p:txBody>
      </p:sp>
      <p:sp>
        <p:nvSpPr>
          <p:cNvPr id="13" name="TextBox 12"/>
          <p:cNvSpPr txBox="1"/>
          <p:nvPr/>
        </p:nvSpPr>
        <p:spPr>
          <a:xfrm>
            <a:off x="458266" y="4433775"/>
            <a:ext cx="1881963" cy="646331"/>
          </a:xfrm>
          <a:prstGeom prst="rect">
            <a:avLst/>
          </a:prstGeom>
          <a:noFill/>
        </p:spPr>
        <p:txBody>
          <a:bodyPr wrap="square" rtlCol="0">
            <a:spAutoFit/>
          </a:bodyPr>
          <a:lstStyle/>
          <a:p>
            <a:r>
              <a:rPr lang="en-GB" dirty="0" smtClean="0"/>
              <a:t>Mrs Green</a:t>
            </a:r>
            <a:endParaRPr lang="en-GB" dirty="0"/>
          </a:p>
          <a:p>
            <a:r>
              <a:rPr lang="en-GB" dirty="0"/>
              <a:t>Class Teacher</a:t>
            </a:r>
          </a:p>
        </p:txBody>
      </p:sp>
      <p:sp>
        <p:nvSpPr>
          <p:cNvPr id="14" name="TextBox 13"/>
          <p:cNvSpPr txBox="1"/>
          <p:nvPr/>
        </p:nvSpPr>
        <p:spPr>
          <a:xfrm>
            <a:off x="3341122" y="4443302"/>
            <a:ext cx="1881963" cy="646331"/>
          </a:xfrm>
          <a:prstGeom prst="rect">
            <a:avLst/>
          </a:prstGeom>
          <a:noFill/>
        </p:spPr>
        <p:txBody>
          <a:bodyPr wrap="square" rtlCol="0">
            <a:spAutoFit/>
          </a:bodyPr>
          <a:lstStyle/>
          <a:p>
            <a:r>
              <a:rPr lang="en-GB" dirty="0" smtClean="0"/>
              <a:t>Mrs Kirwan </a:t>
            </a:r>
          </a:p>
          <a:p>
            <a:r>
              <a:rPr lang="en-GB" dirty="0" smtClean="0"/>
              <a:t>Class TA</a:t>
            </a:r>
            <a:endParaRPr lang="en-GB" dirty="0"/>
          </a:p>
        </p:txBody>
      </p:sp>
      <p:sp>
        <p:nvSpPr>
          <p:cNvPr id="15" name="TextBox 14"/>
          <p:cNvSpPr txBox="1"/>
          <p:nvPr/>
        </p:nvSpPr>
        <p:spPr>
          <a:xfrm>
            <a:off x="6284344" y="4433775"/>
            <a:ext cx="1881963" cy="646331"/>
          </a:xfrm>
          <a:prstGeom prst="rect">
            <a:avLst/>
          </a:prstGeom>
          <a:noFill/>
        </p:spPr>
        <p:txBody>
          <a:bodyPr wrap="square" rtlCol="0">
            <a:spAutoFit/>
          </a:bodyPr>
          <a:lstStyle/>
          <a:p>
            <a:r>
              <a:rPr lang="en-GB" dirty="0"/>
              <a:t>Mrs </a:t>
            </a:r>
            <a:r>
              <a:rPr lang="en-GB" dirty="0" smtClean="0"/>
              <a:t>Chapman</a:t>
            </a:r>
            <a:endParaRPr lang="en-GB" dirty="0"/>
          </a:p>
          <a:p>
            <a:r>
              <a:rPr lang="en-GB" dirty="0"/>
              <a:t>1:1 </a:t>
            </a:r>
            <a:r>
              <a:rPr lang="en-GB" dirty="0" smtClean="0"/>
              <a:t>TA</a:t>
            </a:r>
            <a:endParaRPr lang="en-GB" dirty="0"/>
          </a:p>
        </p:txBody>
      </p:sp>
      <p:sp>
        <p:nvSpPr>
          <p:cNvPr id="4" name="TextBox 3">
            <a:extLst>
              <a:ext uri="{FF2B5EF4-FFF2-40B4-BE49-F238E27FC236}">
                <a16:creationId xmlns:a16="http://schemas.microsoft.com/office/drawing/2014/main" xmlns="" id="{4C6482EF-4794-309C-3852-9969C1F32E90}"/>
              </a:ext>
            </a:extLst>
          </p:cNvPr>
          <p:cNvSpPr txBox="1"/>
          <p:nvPr/>
        </p:nvSpPr>
        <p:spPr>
          <a:xfrm>
            <a:off x="9471838" y="4433776"/>
            <a:ext cx="1881963" cy="646331"/>
          </a:xfrm>
          <a:prstGeom prst="rect">
            <a:avLst/>
          </a:prstGeom>
          <a:noFill/>
        </p:spPr>
        <p:txBody>
          <a:bodyPr wrap="square" lIns="91440" tIns="45720" rIns="91440" bIns="45720" rtlCol="0" anchor="t">
            <a:spAutoFit/>
          </a:bodyPr>
          <a:lstStyle/>
          <a:p>
            <a:r>
              <a:rPr lang="en-GB" dirty="0"/>
              <a:t>Mrs </a:t>
            </a:r>
            <a:r>
              <a:rPr lang="en-GB" dirty="0" err="1" smtClean="0"/>
              <a:t>Gray</a:t>
            </a:r>
            <a:endParaRPr lang="en-GB" dirty="0">
              <a:cs typeface="Segoe UI"/>
            </a:endParaRPr>
          </a:p>
          <a:p>
            <a:r>
              <a:rPr lang="en-GB" dirty="0"/>
              <a:t>1:1 TA</a:t>
            </a:r>
          </a:p>
        </p:txBody>
      </p:sp>
      <p:pic>
        <p:nvPicPr>
          <p:cNvPr id="5" name="Picture 4"/>
          <p:cNvPicPr>
            <a:picLocks noChangeAspect="1"/>
          </p:cNvPicPr>
          <p:nvPr/>
        </p:nvPicPr>
        <p:blipFill>
          <a:blip r:embed="rId2"/>
          <a:stretch>
            <a:fillRect/>
          </a:stretch>
        </p:blipFill>
        <p:spPr>
          <a:xfrm>
            <a:off x="3155872" y="2312630"/>
            <a:ext cx="2067213" cy="2076740"/>
          </a:xfrm>
          <a:prstGeom prst="rect">
            <a:avLst/>
          </a:prstGeom>
        </p:spPr>
      </p:pic>
      <p:pic>
        <p:nvPicPr>
          <p:cNvPr id="6" name="Picture 5"/>
          <p:cNvPicPr>
            <a:picLocks noChangeAspect="1"/>
          </p:cNvPicPr>
          <p:nvPr/>
        </p:nvPicPr>
        <p:blipFill>
          <a:blip r:embed="rId3"/>
          <a:stretch>
            <a:fillRect/>
          </a:stretch>
        </p:blipFill>
        <p:spPr>
          <a:xfrm>
            <a:off x="9050760" y="2336446"/>
            <a:ext cx="2057687" cy="1991003"/>
          </a:xfrm>
          <a:prstGeom prst="rect">
            <a:avLst/>
          </a:prstGeom>
        </p:spPr>
      </p:pic>
      <p:pic>
        <p:nvPicPr>
          <p:cNvPr id="11" name="Picture 10"/>
          <p:cNvPicPr>
            <a:picLocks noChangeAspect="1"/>
          </p:cNvPicPr>
          <p:nvPr/>
        </p:nvPicPr>
        <p:blipFill>
          <a:blip r:embed="rId4"/>
          <a:stretch>
            <a:fillRect/>
          </a:stretch>
        </p:blipFill>
        <p:spPr>
          <a:xfrm>
            <a:off x="6080041" y="2284051"/>
            <a:ext cx="2086266" cy="2105319"/>
          </a:xfrm>
          <a:prstGeom prst="rect">
            <a:avLst/>
          </a:prstGeom>
        </p:spPr>
      </p:pic>
      <p:pic>
        <p:nvPicPr>
          <p:cNvPr id="12" name="Picture 11"/>
          <p:cNvPicPr>
            <a:picLocks noChangeAspect="1"/>
          </p:cNvPicPr>
          <p:nvPr/>
        </p:nvPicPr>
        <p:blipFill>
          <a:blip r:embed="rId5"/>
          <a:stretch>
            <a:fillRect/>
          </a:stretch>
        </p:blipFill>
        <p:spPr>
          <a:xfrm>
            <a:off x="341824" y="2284049"/>
            <a:ext cx="2114845" cy="2095792"/>
          </a:xfrm>
          <a:prstGeom prst="rect">
            <a:avLst/>
          </a:prstGeom>
        </p:spPr>
      </p:pic>
    </p:spTree>
    <p:extLst>
      <p:ext uri="{BB962C8B-B14F-4D97-AF65-F5344CB8AC3E}">
        <p14:creationId xmlns:p14="http://schemas.microsoft.com/office/powerpoint/2010/main" val="305254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39757"/>
            <a:ext cx="10749367" cy="1208868"/>
          </a:xfrm>
        </p:spPr>
        <p:txBody>
          <a:bodyPr/>
          <a:lstStyle/>
          <a:p>
            <a:r>
              <a:rPr lang="en-GB" dirty="0">
                <a:latin typeface="Comic Sans MS" panose="030F0702030302020204" pitchFamily="66" charset="0"/>
              </a:rPr>
              <a:t>Our Timetable…</a:t>
            </a:r>
          </a:p>
        </p:txBody>
      </p:sp>
      <p:sp>
        <p:nvSpPr>
          <p:cNvPr id="6" name="TextBox 5"/>
          <p:cNvSpPr txBox="1"/>
          <p:nvPr/>
        </p:nvSpPr>
        <p:spPr>
          <a:xfrm>
            <a:off x="9764202" y="2638530"/>
            <a:ext cx="2111382" cy="1477328"/>
          </a:xfrm>
          <a:prstGeom prst="rect">
            <a:avLst/>
          </a:prstGeom>
          <a:noFill/>
        </p:spPr>
        <p:txBody>
          <a:bodyPr wrap="square" lIns="91440" tIns="45720" rIns="91440" bIns="45720" rtlCol="0" anchor="t">
            <a:spAutoFit/>
          </a:bodyPr>
          <a:lstStyle/>
          <a:p>
            <a:pPr algn="ctr"/>
            <a:r>
              <a:rPr lang="en-GB" dirty="0"/>
              <a:t>Mrs </a:t>
            </a:r>
            <a:r>
              <a:rPr lang="en-GB" dirty="0" err="1" smtClean="0"/>
              <a:t>Stunnell</a:t>
            </a:r>
            <a:r>
              <a:rPr lang="en-GB" dirty="0"/>
              <a:t> </a:t>
            </a:r>
            <a:r>
              <a:rPr lang="en-GB" dirty="0" smtClean="0"/>
              <a:t>teaches us 1 English lesson and our careers lesson each week</a:t>
            </a:r>
            <a:endParaRPr lang="en-GB" dirty="0"/>
          </a:p>
        </p:txBody>
      </p:sp>
      <p:sp>
        <p:nvSpPr>
          <p:cNvPr id="10" name="TextBox 9"/>
          <p:cNvSpPr txBox="1"/>
          <p:nvPr/>
        </p:nvSpPr>
        <p:spPr>
          <a:xfrm>
            <a:off x="9907324" y="5550971"/>
            <a:ext cx="1825135" cy="923330"/>
          </a:xfrm>
          <a:prstGeom prst="rect">
            <a:avLst/>
          </a:prstGeom>
          <a:noFill/>
        </p:spPr>
        <p:txBody>
          <a:bodyPr wrap="square" lIns="91440" tIns="45720" rIns="91440" bIns="45720" rtlCol="0" anchor="t">
            <a:spAutoFit/>
          </a:bodyPr>
          <a:lstStyle/>
          <a:p>
            <a:pPr algn="ctr"/>
            <a:r>
              <a:rPr lang="en-GB" dirty="0" smtClean="0"/>
              <a:t>Mr Higham teaches </a:t>
            </a:r>
            <a:r>
              <a:rPr lang="en-GB" dirty="0"/>
              <a:t>us Music </a:t>
            </a:r>
            <a:endParaRPr lang="en-GB" dirty="0">
              <a:cs typeface="Segoe UI"/>
            </a:endParaRPr>
          </a:p>
        </p:txBody>
      </p:sp>
      <p:pic>
        <p:nvPicPr>
          <p:cNvPr id="3" name="Picture 2"/>
          <p:cNvPicPr>
            <a:picLocks noChangeAspect="1"/>
          </p:cNvPicPr>
          <p:nvPr/>
        </p:nvPicPr>
        <p:blipFill>
          <a:blip r:embed="rId2"/>
          <a:stretch>
            <a:fillRect/>
          </a:stretch>
        </p:blipFill>
        <p:spPr>
          <a:xfrm>
            <a:off x="954156" y="1433533"/>
            <a:ext cx="8339147" cy="5273392"/>
          </a:xfrm>
          <a:prstGeom prst="rect">
            <a:avLst/>
          </a:prstGeom>
        </p:spPr>
      </p:pic>
      <p:pic>
        <p:nvPicPr>
          <p:cNvPr id="7" name="Picture 6"/>
          <p:cNvPicPr>
            <a:picLocks noChangeAspect="1"/>
          </p:cNvPicPr>
          <p:nvPr/>
        </p:nvPicPr>
        <p:blipFill>
          <a:blip r:embed="rId3"/>
          <a:stretch>
            <a:fillRect/>
          </a:stretch>
        </p:blipFill>
        <p:spPr>
          <a:xfrm>
            <a:off x="10257277" y="1433533"/>
            <a:ext cx="1151919" cy="1141253"/>
          </a:xfrm>
          <a:prstGeom prst="rect">
            <a:avLst/>
          </a:prstGeom>
        </p:spPr>
      </p:pic>
      <p:pic>
        <p:nvPicPr>
          <p:cNvPr id="11" name="Picture 10"/>
          <p:cNvPicPr>
            <a:picLocks noChangeAspect="1"/>
          </p:cNvPicPr>
          <p:nvPr/>
        </p:nvPicPr>
        <p:blipFill>
          <a:blip r:embed="rId4"/>
          <a:stretch>
            <a:fillRect/>
          </a:stretch>
        </p:blipFill>
        <p:spPr>
          <a:xfrm>
            <a:off x="10159867" y="4293066"/>
            <a:ext cx="1249329" cy="1255008"/>
          </a:xfrm>
          <a:prstGeom prst="rect">
            <a:avLst/>
          </a:prstGeom>
        </p:spPr>
      </p:pic>
    </p:spTree>
    <p:extLst>
      <p:ext uri="{BB962C8B-B14F-4D97-AF65-F5344CB8AC3E}">
        <p14:creationId xmlns:p14="http://schemas.microsoft.com/office/powerpoint/2010/main" val="119339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Pathways</a:t>
            </a:r>
            <a:endParaRPr lang="en-GB" dirty="0"/>
          </a:p>
        </p:txBody>
      </p:sp>
      <p:pic>
        <p:nvPicPr>
          <p:cNvPr id="3" name="Picture 2"/>
          <p:cNvPicPr>
            <a:picLocks noChangeAspect="1"/>
          </p:cNvPicPr>
          <p:nvPr/>
        </p:nvPicPr>
        <p:blipFill>
          <a:blip r:embed="rId2"/>
          <a:stretch>
            <a:fillRect/>
          </a:stretch>
        </p:blipFill>
        <p:spPr>
          <a:xfrm>
            <a:off x="114964" y="1558456"/>
            <a:ext cx="7706268" cy="4206235"/>
          </a:xfrm>
          <a:prstGeom prst="rect">
            <a:avLst/>
          </a:prstGeom>
        </p:spPr>
      </p:pic>
      <p:pic>
        <p:nvPicPr>
          <p:cNvPr id="4" name="Picture 3"/>
          <p:cNvPicPr>
            <a:picLocks noChangeAspect="1"/>
          </p:cNvPicPr>
          <p:nvPr/>
        </p:nvPicPr>
        <p:blipFill>
          <a:blip r:embed="rId3"/>
          <a:stretch>
            <a:fillRect/>
          </a:stretch>
        </p:blipFill>
        <p:spPr>
          <a:xfrm>
            <a:off x="7935402" y="1558456"/>
            <a:ext cx="4073718" cy="1981809"/>
          </a:xfrm>
          <a:prstGeom prst="rect">
            <a:avLst/>
          </a:prstGeom>
        </p:spPr>
      </p:pic>
      <p:sp>
        <p:nvSpPr>
          <p:cNvPr id="5" name="Rectangle 4"/>
          <p:cNvSpPr/>
          <p:nvPr/>
        </p:nvSpPr>
        <p:spPr>
          <a:xfrm>
            <a:off x="3968097" y="1963972"/>
            <a:ext cx="1899965" cy="39756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291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should pupils bring to school daily?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21359047">
            <a:off x="1081457" y="1847843"/>
            <a:ext cx="1061242" cy="1095953"/>
          </a:xfrm>
          <a:prstGeom prst="rect">
            <a:avLst/>
          </a:prstGeom>
        </p:spPr>
      </p:pic>
      <p:sp>
        <p:nvSpPr>
          <p:cNvPr id="5" name="TextBox 4"/>
          <p:cNvSpPr txBox="1"/>
          <p:nvPr/>
        </p:nvSpPr>
        <p:spPr>
          <a:xfrm>
            <a:off x="2688609" y="1982328"/>
            <a:ext cx="8488907" cy="707886"/>
          </a:xfrm>
          <a:prstGeom prst="rect">
            <a:avLst/>
          </a:prstGeom>
          <a:noFill/>
        </p:spPr>
        <p:txBody>
          <a:bodyPr wrap="square" rtlCol="0">
            <a:spAutoFit/>
          </a:bodyPr>
          <a:lstStyle/>
          <a:p>
            <a:r>
              <a:rPr lang="en-GB" sz="2000" dirty="0">
                <a:latin typeface="Comic Sans MS" panose="030F0702030302020204" pitchFamily="66" charset="0"/>
              </a:rPr>
              <a:t>Students each have a home/school diary, which you have all been using so far. Anything you need us to know, pop in here!</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rot="386013">
            <a:off x="1044383" y="3772179"/>
            <a:ext cx="1071392" cy="906784"/>
          </a:xfrm>
          <a:prstGeom prst="rect">
            <a:avLst/>
          </a:prstGeom>
        </p:spPr>
      </p:pic>
      <p:sp>
        <p:nvSpPr>
          <p:cNvPr id="8" name="TextBox 7"/>
          <p:cNvSpPr txBox="1"/>
          <p:nvPr/>
        </p:nvSpPr>
        <p:spPr>
          <a:xfrm>
            <a:off x="2688609" y="3418400"/>
            <a:ext cx="8665192" cy="1754326"/>
          </a:xfrm>
          <a:prstGeom prst="rect">
            <a:avLst/>
          </a:prstGeom>
          <a:noFill/>
        </p:spPr>
        <p:txBody>
          <a:bodyPr wrap="square" lIns="91440" tIns="45720" rIns="91440" bIns="45720" rtlCol="0" anchor="t">
            <a:spAutoFit/>
          </a:bodyPr>
          <a:lstStyle/>
          <a:p>
            <a:r>
              <a:rPr lang="en-GB" dirty="0">
                <a:latin typeface="Comic Sans MS"/>
              </a:rPr>
              <a:t>Reading books and records are given in line with students Phonics assessments. We aim to read with your child on a 1:1 basis once a week and sometimes more when we can. Please record in the reading record when you have read with your child at home.</a:t>
            </a:r>
          </a:p>
          <a:p>
            <a:endParaRPr lang="en-GB" dirty="0">
              <a:latin typeface="Comic Sans MS" panose="030F0702030302020204" pitchFamily="66" charset="0"/>
            </a:endParaRPr>
          </a:p>
          <a:p>
            <a:r>
              <a:rPr lang="en-GB" dirty="0">
                <a:latin typeface="Comic Sans MS" panose="030F0702030302020204" pitchFamily="66" charset="0"/>
              </a:rPr>
              <a:t>Books will be changed as required.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1044383" y="5514682"/>
            <a:ext cx="959115" cy="791005"/>
          </a:xfrm>
          <a:prstGeom prst="rect">
            <a:avLst/>
          </a:prstGeom>
        </p:spPr>
      </p:pic>
      <p:sp>
        <p:nvSpPr>
          <p:cNvPr id="10" name="TextBox 9"/>
          <p:cNvSpPr txBox="1"/>
          <p:nvPr/>
        </p:nvSpPr>
        <p:spPr>
          <a:xfrm>
            <a:off x="2688609" y="5723808"/>
            <a:ext cx="7508014" cy="646331"/>
          </a:xfrm>
          <a:prstGeom prst="rect">
            <a:avLst/>
          </a:prstGeom>
          <a:noFill/>
        </p:spPr>
        <p:txBody>
          <a:bodyPr wrap="square" rtlCol="0">
            <a:spAutoFit/>
          </a:bodyPr>
          <a:lstStyle/>
          <a:p>
            <a:r>
              <a:rPr lang="en-GB" dirty="0">
                <a:latin typeface="Comic Sans MS" panose="030F0702030302020204" pitchFamily="66" charset="0"/>
              </a:rPr>
              <a:t>Water bottles – most of our students are bringing them in. We do have cups and offer juice to our students too.</a:t>
            </a:r>
          </a:p>
        </p:txBody>
      </p:sp>
    </p:spTree>
    <p:extLst>
      <p:ext uri="{BB962C8B-B14F-4D97-AF65-F5344CB8AC3E}">
        <p14:creationId xmlns:p14="http://schemas.microsoft.com/office/powerpoint/2010/main" val="177558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4" name="TextBox 3"/>
          <p:cNvSpPr txBox="1"/>
          <p:nvPr/>
        </p:nvSpPr>
        <p:spPr>
          <a:xfrm>
            <a:off x="379228" y="1502688"/>
            <a:ext cx="11812772" cy="5355312"/>
          </a:xfrm>
          <a:prstGeom prst="rect">
            <a:avLst/>
          </a:prstGeom>
          <a:noFill/>
        </p:spPr>
        <p:txBody>
          <a:bodyPr wrap="square" lIns="91440" tIns="45720" rIns="91440" bIns="45720" rtlCol="0" anchor="t">
            <a:spAutoFit/>
          </a:bodyPr>
          <a:lstStyle/>
          <a:p>
            <a:pPr>
              <a:lnSpc>
                <a:spcPct val="150000"/>
              </a:lnSpc>
            </a:pPr>
            <a:r>
              <a:rPr lang="en-GB" sz="2400" dirty="0">
                <a:latin typeface="Comic Sans MS" panose="030F0702030302020204" pitchFamily="66" charset="0"/>
              </a:rPr>
              <a:t>We like to know what our students get up to at the weekend. We will send homework home called ‘Weekend News’ which we encourage our students to complete, or to assist the completion of.</a:t>
            </a:r>
          </a:p>
          <a:p>
            <a:pPr>
              <a:lnSpc>
                <a:spcPct val="150000"/>
              </a:lnSpc>
            </a:pPr>
            <a:endParaRPr lang="en-GB" sz="2400" dirty="0">
              <a:latin typeface="Comic Sans MS" panose="030F0702030302020204" pitchFamily="66" charset="0"/>
            </a:endParaRPr>
          </a:p>
          <a:p>
            <a:pPr>
              <a:lnSpc>
                <a:spcPct val="150000"/>
              </a:lnSpc>
            </a:pPr>
            <a:r>
              <a:rPr lang="en-GB" sz="2400" dirty="0">
                <a:latin typeface="Comic Sans MS"/>
              </a:rPr>
              <a:t>We </a:t>
            </a:r>
            <a:r>
              <a:rPr lang="en-GB" sz="2400" dirty="0" smtClean="0">
                <a:latin typeface="Comic Sans MS"/>
              </a:rPr>
              <a:t>may</a:t>
            </a:r>
            <a:r>
              <a:rPr lang="en-GB" sz="2400" dirty="0" smtClean="0">
                <a:latin typeface="Comic Sans MS"/>
              </a:rPr>
              <a:t> also be sending </a:t>
            </a:r>
            <a:r>
              <a:rPr lang="en-GB" sz="2400" dirty="0">
                <a:latin typeface="Comic Sans MS"/>
              </a:rPr>
              <a:t>home some specific tasks for our students to complete at the weekend, such as ‘go for a walk’ or ‘play a game with a friend or member of your family’. This will be a fantastic opportunity to develop independence skills whilst spending quality time with family and friends. We encourage photos to be taken and uploaded to </a:t>
            </a:r>
            <a:r>
              <a:rPr lang="en-GB" sz="2400" dirty="0" err="1">
                <a:latin typeface="Comic Sans MS"/>
              </a:rPr>
              <a:t>EfL</a:t>
            </a:r>
            <a:r>
              <a:rPr lang="en-GB" sz="2400" dirty="0">
                <a:latin typeface="Comic Sans MS"/>
              </a:rPr>
              <a:t> where possible please! </a:t>
            </a:r>
            <a:endParaRPr lang="en-GB" sz="2400"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64979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Any questions?</a:t>
            </a:r>
          </a:p>
        </p:txBody>
      </p:sp>
      <p:pic>
        <p:nvPicPr>
          <p:cNvPr id="4" name="Picture 3"/>
          <p:cNvPicPr>
            <a:picLocks noChangeAspect="1"/>
          </p:cNvPicPr>
          <p:nvPr/>
        </p:nvPicPr>
        <p:blipFill>
          <a:blip r:embed="rId2"/>
          <a:stretch>
            <a:fillRect/>
          </a:stretch>
        </p:blipFill>
        <p:spPr>
          <a:xfrm rot="163918">
            <a:off x="4483945" y="1906075"/>
            <a:ext cx="2990344" cy="4393506"/>
          </a:xfrm>
          <a:prstGeom prst="rect">
            <a:avLst/>
          </a:prstGeom>
        </p:spPr>
      </p:pic>
    </p:spTree>
    <p:extLst>
      <p:ext uri="{BB962C8B-B14F-4D97-AF65-F5344CB8AC3E}">
        <p14:creationId xmlns:p14="http://schemas.microsoft.com/office/powerpoint/2010/main" val="266936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The Classroom…</a:t>
            </a:r>
          </a:p>
        </p:txBody>
      </p:sp>
      <p:sp>
        <p:nvSpPr>
          <p:cNvPr id="5" name="TextBox 4"/>
          <p:cNvSpPr txBox="1"/>
          <p:nvPr/>
        </p:nvSpPr>
        <p:spPr>
          <a:xfrm>
            <a:off x="3119681" y="2777317"/>
            <a:ext cx="7359676" cy="2308324"/>
          </a:xfrm>
          <a:prstGeom prst="rect">
            <a:avLst/>
          </a:prstGeom>
          <a:noFill/>
        </p:spPr>
        <p:txBody>
          <a:bodyPr wrap="square" lIns="91440" tIns="45720" rIns="91440" bIns="45720" rtlCol="0" anchor="t">
            <a:spAutoFit/>
          </a:bodyPr>
          <a:lstStyle/>
          <a:p>
            <a:r>
              <a:rPr lang="en-GB" sz="7200" dirty="0">
                <a:latin typeface="Comic Sans MS"/>
              </a:rPr>
              <a:t>Let's have a look!</a:t>
            </a:r>
          </a:p>
        </p:txBody>
      </p:sp>
    </p:spTree>
    <p:extLst>
      <p:ext uri="{BB962C8B-B14F-4D97-AF65-F5344CB8AC3E}">
        <p14:creationId xmlns:p14="http://schemas.microsoft.com/office/powerpoint/2010/main" val="296703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1854557"/>
            <a:ext cx="9800823" cy="2308324"/>
          </a:xfrm>
          <a:prstGeom prst="rect">
            <a:avLst/>
          </a:prstGeom>
          <a:noFill/>
        </p:spPr>
        <p:txBody>
          <a:bodyPr wrap="square" lIns="91440" tIns="45720" rIns="91440" bIns="45720" rtlCol="0" anchor="t">
            <a:spAutoFit/>
          </a:bodyPr>
          <a:lstStyle/>
          <a:p>
            <a:r>
              <a:rPr lang="en-GB" sz="4800" dirty="0">
                <a:latin typeface="Comic Sans MS"/>
              </a:rPr>
              <a:t>Thank you for taking the time to join us this afternoon! As always, your support is much appreciated.</a:t>
            </a:r>
          </a:p>
        </p:txBody>
      </p:sp>
      <p:pic>
        <p:nvPicPr>
          <p:cNvPr id="3074" name="Picture 2" descr="The Smiley Face (Yes, That One) Is Getting An Animated Show | Indie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7" y="4420377"/>
            <a:ext cx="3051264" cy="213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89842"/>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2.xml><?xml version="1.0" encoding="utf-8"?>
<ds:datastoreItem xmlns:ds="http://schemas.openxmlformats.org/officeDocument/2006/customXml" ds:itemID="{B970C04F-E7AC-41AB-9C6D-1B1BB88BFF7F}">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4873beb7-5857-4685-be1f-d57550cc96cc"/>
    <ds:schemaRef ds:uri="http://schemas.openxmlformats.org/package/2006/metadata/core-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1753</TotalTime>
  <Words>260</Words>
  <Application>Microsoft Office PowerPoint</Application>
  <PresentationFormat>Widescreen</PresentationFormat>
  <Paragraphs>29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Comic Sans MS</vt:lpstr>
      <vt:lpstr>Segoe UI</vt:lpstr>
      <vt:lpstr>Segoe UI Light</vt:lpstr>
      <vt:lpstr>WelcomeDoc</vt:lpstr>
      <vt:lpstr>Welcome to Otter Class</vt:lpstr>
      <vt:lpstr>Introductions…</vt:lpstr>
      <vt:lpstr>Our Timetable…</vt:lpstr>
      <vt:lpstr>Pathways</vt:lpstr>
      <vt:lpstr>What should pupils bring to school daily?</vt:lpstr>
      <vt:lpstr>Homework…</vt:lpstr>
      <vt:lpstr>Any questions?</vt:lpstr>
      <vt:lpstr>The Classroom…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Q3 2021-2022</dc:title>
  <dc:creator>Teacher</dc:creator>
  <cp:keywords/>
  <cp:lastModifiedBy>Vicky Rodgers</cp:lastModifiedBy>
  <cp:revision>76</cp:revision>
  <dcterms:created xsi:type="dcterms:W3CDTF">2021-09-18T20:35:27Z</dcterms:created>
  <dcterms:modified xsi:type="dcterms:W3CDTF">2025-09-23T13:34:46Z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