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79" r:id="rId8"/>
    <p:sldId id="281" r:id="rId9"/>
    <p:sldId id="280" r:id="rId10"/>
    <p:sldId id="262" r:id="rId11"/>
    <p:sldId id="271" r:id="rId12"/>
    <p:sldId id="259" r:id="rId13"/>
    <p:sldId id="277" r:id="rId14"/>
    <p:sldId id="270" r:id="rId15"/>
    <p:sldId id="260" r:id="rId16"/>
    <p:sldId id="276" r:id="rId17"/>
    <p:sldId id="26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8"/>
            <p14:sldId id="279"/>
            <p14:sldId id="281"/>
            <p14:sldId id="280"/>
            <p14:sldId id="262"/>
            <p14:sldId id="271"/>
            <p14:sldId id="259"/>
            <p14:sldId id="277"/>
            <p14:sldId id="270"/>
            <p14:sldId id="260"/>
            <p14:sldId id="276"/>
            <p14:sldId id="266"/>
            <p14:sldId id="269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EBD2F-E9C0-2B86-C26F-E77CB8D07252}" v="570" dt="2024-09-11T14:11:26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6" y="2022370"/>
            <a:ext cx="10515600" cy="2387600"/>
          </a:xfrm>
        </p:spPr>
        <p:txBody>
          <a:bodyPr/>
          <a:lstStyle/>
          <a:p>
            <a:pPr algn="ctr"/>
            <a:r>
              <a:rPr lang="en-US" dirty="0">
                <a:latin typeface="Comic Sans MS"/>
              </a:rPr>
              <a:t>Welcome to Poppy Class </a:t>
            </a:r>
            <a:r>
              <a:rPr lang="en-US" dirty="0" smtClean="0">
                <a:latin typeface="Comic Sans MS"/>
              </a:rPr>
              <a:t>  25-26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Enrichment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95630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/>
              </a:rPr>
              <a:t>Sensory Centre – Thursday’s, to the 9</a:t>
            </a:r>
            <a:r>
              <a:rPr lang="en-US" sz="3200" baseline="30000" dirty="0" smtClean="0">
                <a:solidFill>
                  <a:schemeClr val="tx1"/>
                </a:solidFill>
                <a:latin typeface="Comic Sans MS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</a:rPr>
              <a:t> October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omic Sans MS"/>
              </a:rPr>
              <a:t>Sensory room – every Tuesday and Friday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omic Sans MS"/>
              </a:rPr>
              <a:t>Karate – Wednesday’s, Autumn 1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omic Sans MS"/>
              </a:rPr>
              <a:t>Live music – Spring 1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omic Sans MS"/>
              </a:rPr>
              <a:t>Swimming – Summer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72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Equipment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175">
            <a:off x="9297827" y="1963454"/>
            <a:ext cx="1991810" cy="2034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434" y="1924476"/>
            <a:ext cx="7753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All equipment is provided by school. Pupils each have access to equipment within the classroom. </a:t>
            </a:r>
          </a:p>
        </p:txBody>
      </p:sp>
    </p:spTree>
    <p:extLst>
      <p:ext uri="{BB962C8B-B14F-4D97-AF65-F5344CB8AC3E}">
        <p14:creationId xmlns:p14="http://schemas.microsoft.com/office/powerpoint/2010/main" val="139660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should pupils bring to school daily?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1081456" y="1978925"/>
            <a:ext cx="1061242" cy="10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075" y="1943110"/>
            <a:ext cx="8488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Pupils have all been given a home-school diary.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These are used for school/home communication. Please feel free to write any notes to class staff in here. Staff will also use the diary to pass on any messages home, please check these daily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If you would like any specific information regarding their day please let us know.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2" y="5036449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0564" y="5231897"/>
            <a:ext cx="86939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Please bring a water bottle to </a:t>
            </a:r>
            <a:r>
              <a:rPr lang="en-GB" sz="2000" dirty="0" smtClean="0">
                <a:latin typeface="Comic Sans MS"/>
              </a:rPr>
              <a:t>school.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Homework and reading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444" y="2105544"/>
            <a:ext cx="8665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Reading books and records are given in line with pupils phonics assessments. We aim to read with your child on a 1:1 basis 3x each week. Please record in the reading record when you have read with your child at home.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Books will be changed as required.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464091" y="2241908"/>
            <a:ext cx="1071392" cy="906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2444" y="4288967"/>
            <a:ext cx="86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Homework will be sent home on a Friday in a homework book. Each week it will be English or maths and spellings.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1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4483945" y="1906075"/>
            <a:ext cx="2990344" cy="4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372" y="1854557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Thank you for taking the time to join us this afternoon! As always your support is much appreciated.</a:t>
            </a:r>
          </a:p>
        </p:txBody>
      </p:sp>
    </p:spTree>
    <p:extLst>
      <p:ext uri="{BB962C8B-B14F-4D97-AF65-F5344CB8AC3E}">
        <p14:creationId xmlns:p14="http://schemas.microsoft.com/office/powerpoint/2010/main" val="71138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Introductions…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34" y="2025465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Miss Olver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6567" y="2025465"/>
            <a:ext cx="373487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 smtClean="0">
                <a:latin typeface="Comic Sans MS"/>
              </a:rPr>
              <a:t>Miss Chadwick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8347" y="2025465"/>
            <a:ext cx="404159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 smtClean="0">
                <a:latin typeface="Comic Sans MS"/>
              </a:rPr>
              <a:t> Mrs Moorcroft </a:t>
            </a:r>
            <a:endParaRPr lang="en-GB" sz="4000" dirty="0">
              <a:latin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253" y="4190769"/>
            <a:ext cx="373487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Comic Sans MS"/>
              </a:rPr>
              <a:t>Mrs </a:t>
            </a:r>
            <a:r>
              <a:rPr lang="en-GB" sz="4000" dirty="0" smtClean="0">
                <a:latin typeface="Comic Sans MS"/>
              </a:rPr>
              <a:t>Grimes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822" y="4190769"/>
            <a:ext cx="373487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 smtClean="0">
                <a:latin typeface="Comic Sans MS"/>
              </a:rPr>
              <a:t>Miss Trainor</a:t>
            </a:r>
            <a:endParaRPr lang="en-GB" sz="4000" dirty="0">
              <a:latin typeface="Comic Sans MS"/>
            </a:endParaRPr>
          </a:p>
        </p:txBody>
      </p:sp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2D8D763-2916-C59A-7784-8CBB7966F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0" y="4898655"/>
            <a:ext cx="1597712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05" y="4898655"/>
            <a:ext cx="1684870" cy="17857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95" y="2665238"/>
            <a:ext cx="1709127" cy="159364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78" y="2733351"/>
            <a:ext cx="1489755" cy="15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101" y="1519516"/>
            <a:ext cx="11367723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dirty="0">
                <a:latin typeface="Comic Sans MS"/>
              </a:rPr>
              <a:t>Poppy Class is a KS2 class made up of Y</a:t>
            </a:r>
            <a:r>
              <a:rPr lang="en-GB" sz="3600" dirty="0" smtClean="0">
                <a:latin typeface="Comic Sans MS"/>
              </a:rPr>
              <a:t>ear 3,4,5 and 6 pupils.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2" name="AutoShape 3" descr="data:image/png;base64,iVBORw0KGgoAAAANSUhEUgAAARoAAAFlCAYAAAA0xyeuAAAQAElEQVR4Aaz9eZtkR3bmB76vmUeiODPf/0+pR9KMqH7UrW6RD5tNsptLrayNtQC1YV8LQBUKWyaQGeFupt977F4Pj8hAFSjKws61Y2c/x+yaX78RSLQffu9v5w++u8PfgP/N/Jcf/Pf5kx/+/fzpj/5x/uzH/zh//i/fnC/+5NvzpZ9+5w784mffnb968Z/nb176wfzNL34wX/nlj+Yrv/pR4S//4ofz5V/+sOahvfKrH0PP/MfzjVd+Ol//zU/m6y//fL4GvPryTxmZv/ov8/XXfjxfe/XH8/VXfzbfePXF+eZrv5hvvPZLaL+Yb77xK+DX843XM38JPPNfzbfe/PV8+63fAC9D+/U9+NWaI/PWm79BBnj75flO4J1X5juBt1+Zb6H/JjKX8Da0d+C9jWzgUib4fXjzjV/PN994eb791qvYf63Gt958eYZ2F35DDokLwOdbW1yvk1fgjS3PxHLfR+bvEnMg+G3u2Cy9S5svz7e32C/Hd995tfIOLfm9i72qA2NoyTu233n71/Pdt381337zF/OtN16q8Z23Fp75HXjt5/O3yL735i/n26+9ON95HfnXX5xv34N3sRV4B3uB8M+y6L2FnaLBf/eNX8zIBt5h/tbGf5O9EYhsdMOLTubxveM1L/8vzci8g72Mbye2svXijMxD8OarP52Bt177GTkseOeNnxPPiwXvvPHiRn8R27/Y4KUZ/4kt8NarPy/7bxND4gwt8NaWY+hvbjJFI6bov/fmS/h4CZsvMgZeqvHt138+d3j3zVv6++/8cr7Huizez0r2XWy899ZLrMkvgF/OyLz/zq8Y78IH7/16/v79l+cfPnx1/uF3r80/fPga89fmh++/Mt975zfz5d/8bP70p9+f3//+t+a3v/2P81vf+qf5ne98e37nu9+Z//zj788f/PgH88c/+dF88Rc/ny+/zH35+q/nq6/+cr791ivzvXdfm7/74K350e/enG3OqTTb6r0XSJYKuELXc82yAfk5TggO3eLKRavNOdRbU0NvnIbEeBqMkhr0qalnz57p+tm1TqeTRgAd2Ig6w3MwiX2Hga1R8hO5iY42QHd1CMKL6jIzoM9QHREtyLVI/+pLzE1iGOOk0/Go4/FGies5Q7jovckGgZm4k7O1/0A08BV9jFRL1DI2WklNnKe22mxmnjiKee9S2siHHDy1EPPoLFquG0AP5lyoXqZxcQfg2cbEZm0JQ32+j6wTsDhmT3S5PawQa6IlrkAtHHPJ68cOil+dWbtOc6v6wKFDTc3wOzJmjUhkMk7mCDzY7WVfeAsM9LNO2ben01Gn7FFoMxBbZbOquXyjLtqEHl3Q5/rV1ZUO/XBbB3SWhe1aA/HXGPUzwmTKNnss/Nt7Cca5x/e5OKzfLS417rveWtmIXO7LjJhE30D6RGXK/FS3ZFv5ibnIT6VxtYjlNo7GuoZvW9tBMwUOWJ3Dxja4CkSz1xwU2sK5yhiyHXIB6bLoU4LkdeEKFhnIScw28U0x6HA4KDQIBDiBoVPdpCdu0mPNp4TssjFYsJkFlYrWWke/g7cFwjYK9BWHVkNbikOtNnE4sYWQQBdRSCFDB1uksnMrsIh/5OqLeiTWiMZNxjuA4fK/EfEsOzmAYUMJYuM9NCT+xB6xfTExqehZq0Xm0seibleEE1fxF4I5NMCLtontqdtYDWx0694PPNus17JhW4jooWYYtjfWVOp0x+fGqaHi5FITlgrUtuiSVc2FTEIFiB+k6IqQg9YF8sYPFrlthBqh58BGr3pdMGdlv3Xuj95a3SfBG7hZs4wFHV7rUqlxUeKe5LluQKZ3+vX1M13f3OjIwXV5GCXE1GUS51IgefDQsVjrFfqq39DSnbINLxw0Z0akUYqtNVtXO3KRAYpkdCWuElfRooMq2OqLt/CILD5OLoRWHFKjDvbykQOZgyaBLOXIRxk+BBfYGUGrL9y2THG5yrZEFy26ARtC9brAtsyCICImauC2lXbkU+Hp06c8yTyjQAQNMcEmuNPxVE82sRk9WJQ6VwD9lGjm4AEGB1QgcrFsWzaw+TIq574S3WzhEyaiQmGBIIiG3ATAvlZvGEluQr81b5ux6aGWHHfbRjZ6GY2uH1K4oC0+iwgtG034XTTWElp6zaEHvw+p2y5J9lWHxBJgEc7iS04xD8QiPqlH6PfBdm322LCXrB5oyTFPG8XC+aynAZAi3L2Uj/jbYI/ZdsVjW7IEe2eRC1ohBJR2YTvykGz0zuPCmd7ptmNauRRm0WIbV5vJuBjZdzyhZz0HT0czEMaS5ipMWLb1UGscStkrVuo3z09JeEEcR+nYo7M08R+ARU+t57l+huKSiW54a+RaNjKCRArRhDPrvuEAxLhttdZk9qLD19bgDeRKtsb4B8hz0cE30TvDcrVI4G3HqkgYGgQeWjnD4Y6LQqiawQAEbBflKy+wjXR6I4GyHacUlx2xispBk1BtqxJlFG2QYJ5uohMwtOhM6EFtyw4kBYtJQQof3UDJbvLhI5Vqx0zBumi12AIrGcZ0Qi35O3JhfAXE1WAByq8se8FD4o0a2C5WxcyGtfgJLVCchy91aJvQWKuJP1DZrht9j9Vu6i21ecAGidHXplxI4Yk7UyZLiUnWRooH0UKAsoYSS87xaSOTCTwhz0wPtUHM+epRPITyyXc+eHZijc9fYt7YvssxU2IiiMTPQFyzahFfMKs3alFAXQzEp201QF/ZLG+8jGUfBxkDrMDihgkWU25rcunbthrrrQdbFQyrqlhsl8/YT77xsY+36rNyjMzI+qPTyu9OX5J39ZafxVnX1hpxZY+47MVWdGwvAa6lxaV4+Mp9NVjDwVkR/wGUkVzdXrqhl61FVuu9yQ5IttV7rwNANNtrwdCYGI+JRkJxkieOZYwo6IiXvm3d8CiICnPsIh/eJEgHx8geaEO2tabeujK6wUTYNrSmtBOfFhPfwe8APus7JUvU0Mv33AOxR6ahH3vBV5zr1JYs20rL1XbNDWESX8VVvmbR12ZseFgLaJm4eoHN7DmQbCvx2D7XP/NsmBBsq3dsbgslmt1kYBZtIDahbv0ChVFPeJVTxSm5JY6m1poe8X2/HzobthVdtiwpT4YTeTObtTCSzQxIXAOa7dJrGbGV3GW48FKXSWxKg58h/mJz5ICENqlf601Lh3pLsl1xNezZGNOyF1tlEx1IGtie+KlUGXvvevToBe2teNBjIrknH8vUscdgylKx98bc5MueiU3RjJxtMDo2uNLxBMnw0llgDWKJn9DKDlLpoQ9yPPKBaLvk9g9A2xVD8ru0oa3FXmDgd2z1D8uOl9gassELSCVMIL4iH10pfHiEvOPhidapU2vLzik5k0PqE5odPSMVkGxXnQYyg1him7CKFlw0RLjG11TFjM0IJD972dllc7/ZsZnAzDp3fDTFtm0N1hRLSrOtNnDMiJALYsi29mZbzqQuILHLkD5T3SD3IAWIk4mzif1JRhdqSK9Z9IsHfwCRhSlTPDsOA5EKdUEogRXUsrM4S85ms0Mou4xSSW+R7jKu+SS+5B+Y8a+t4bu0cgls5M2UzqO+ql0qLRkbWoAprso/6OqwYjPZBBZxXSviS2JsMKcj4KhpXVJxcYFjRnoG22q9qbUAOHM90FKDkXoQXGqBoQspbF7MwhvcfGadWuvbprojUJPYKbvsgX00wQZKgEtkGNjPZIp/Ed/gRri5uQ75OWjkEb+J9YYPtOvraw4ZK3rKwKVhA4LSsJqh7MfukZf0uSknMSEqm/2CXnQsK33X0dYoSVIuGyE5QgWQKU1yWDpMlkCuFxB6JDJuOuyAsnshtaO9d1WejuxU4g2vNct2UCWXgFsrmm10DN60mtfwFdf4bmd7E3snpTaDdU0+UZvEmHEBsWOSXlNmBFeotBMFCcOlj4Bt2QB+eEczYAvCCrCEZKWhIzv0zPebc8rOPBIPQwplm+AHL3exPx+Wi/2w4nOyyapwsvJp6taECeWS0cYnPXPRLH6g2ZaA2EldQGuurdnwg+NsAEFtKz+Zj/gFJspeTHggJSPZRYXwdbpl34VoLbeLvuYVbdA7YC8Z+3ZkdyNzVx42tLs9EpObZ+IssLhmk54UGwPekU/lUz6lFvPOtfWm3poaxmNrYCcCRJKhYCOBZ20nubbSiV+IX9En9ClzJRAVsibam23ZZmp14oifHCJ6oGWdWuLcoPMLBTejv4RnBueCZE3wGoOQoLDKUrHrAs5o5wKOHdFu68fkou/0EkclZkPb4VbUsp+HOI8OEbEkCS5wq7VjeSrJOkU2uaUmjdjKD0J2y7VsOBi+wm+tU78OHWKcFUh2pPRcy1fYwaEeRmtN51/OiAhxvvxRtcIl86PYsmi3sVtmnn5Bg2RbJm6uanpAKJtOW2sRtGQA9yQx5fxASCB6qM1FtJE0WgS6KHevtmUHQnculGYpQ1YOnBTATpjW+pFscxGNkWt1fEwODCN7QZXNDICdQAosfsgrerMYwpdVvkRD3gzax+BfAxCPyh3Y1Xbemq8cF357jc/7kPD2GGPYjsStzhlDcJI/w5kUxG61gQ71lcq6XFtdtCtu2EO+evUuGx8xlDCDK/OULgTJdtWLQWlurE+Qe2BbqWnA1DvraVv5EY0tfN5P4TVkFC4y0dFXNNvK4ZZP4LndKJN4c9NMasAm2jTxAD3zyRgfybP1LUekJgdw4ok/21DoK02Qh/qUHblA7I+KZflY8uFYD/ygR5cNz01cl8K9q22lFgwpunLoJ7eAyKP3xoHSlDZz2SDyAZQQW5zMA5vInSGvGmpftC7bi4daahVYOUEozhqt/OCBOCJjM98g8q01Ym+y29JCbbAm0BtBqZJBVxDUUAweSXsZCh7DlFZyOou9C+luq4JAysLaCIM/1OMn/kxwtmVbCTZ+Iu9mdYrQ2RiihY2QAhY/1mokQy/c3ok1VaY7JXYjZxu61S7GxBGAIYsWHoPWTHdajNwh7JNo3gdSqjrt9MyX/PNmkMGvLiEFWeJ1tZFRoKZ3Lis/rNJrUeGe+LVp6FmTE080+fskyM/1+nQLn1htK7Vw83OeYsuSOgcXorVvelubCvKdHtlbIO89F9+KhZ+NGEexl789mmzMvAO4lbrFcjDETPbhjAK2Mia/M6AfWtjRjGzGASEyc+OHFr8B27IBmZx4Ci9mCllIXVCvUcggWiUOLfYDumxmcg+qpm6yrZbaAnqg2bsiNUsIcaJbmm18T55WhyYH7Sx+ZCOc8QGjD5J2m0SPauykRrso1EJDjwvbsg1t+d/5RYKKCfJaBw1TlR7xBW+5RDDqhFjM0KoQMEo4XiDakbp1YmceBkCffDrUQoLvmyEo0THMVRhs2bEhnVhwGGzaK+CR5CvUDsTQWWwC7gc1NrRtaFOxHYgf7Y3sEiMC6ApXlhu6ttZBB85BlUUO9NaRm4qNBt4bPhjnNPZjjCpkYK+lRoOcsKgJLaO9yxnBe6A0BPEAXkmoAQAAEABJREFUh1gEWK1ZloTqBsYecnQQTRzVi22cLDnLwjzz1rvcWs2breTUGlx0J/WzXTym+GkFNrSGDmNjFBK24XXZ0CVZkm2glc2KgTiET9GMHIMGuVAtUR7ZRtaqRl0EOBDnkC1+kBHziR1miHKFRpexOeIDauKCg73EY4Vu6Hau5F5GGLEFWbaVHy4KdOqSF8b5g7fo5hDNE07G+A4NlbKfeUC0upGwWbaYp4c3yaNG4t5pGQONerdOnM7MlIiKIDer/iofJjfDntAHdMn1kzjy8jp0spGNc3KbyCS+Myht2Q0WWUyBRh5biQGwl38Y2Fp4+eAr8UAhYCMPSFbahJ4xJNuyA6p3MqtmbHZisi3RY4NIwJmEsNFDWyAJWnIhbXmLS9kks2mckNp8TnbQILamc1tGw4/zBJ9iZG4buy5JUApdaGrB4XFSFimUOGytIRvW1IwyjKUztSxAmCqcAcRqretwWIfN4fAN9cMj9Z75FfSDWMmyVebqomopyGDB4qfIZVCyLScOCiATS23uMI2dQSGIuRQSKwIRClCoeQb0UJmA3dTbQXaXFZ0mgd2HyAaUFrPIGBCAGXyLBsVWb029NzVGB6Alj9Q9Tx0ZU1dLaBO3VrOhBNb0fC1dnEcvNYmN/HYk9jPmiYWM8GcFD5xlqeHYbrRBrRacNGIPqNjjqVxzgRB/hsdMW2IiUKWx8gpknlBtyyZXxvBjP/qYkYw60koDT7w2+WK7bOy8jd9bD1YuJ7HuN/Eg/sG87GLY+LNMridFJkq9N2EasEQXreSjSw0Kv/BHCEisbhQyn2c5qbVWYPaZbSFCXDina7cDnjwmymOeip84AxNaoGS3A0jcmNp1YxK7FXeMb4CaBN7wm3HN42iBjSJ80cILgNKtYsnge0cHf7cym/cIIjbgjeQMviThEyu3ieqgwYwNU1mzjNS4dbUC6tMNx2p6sLmoKcLgLfQxfzjHIhbx8oKD1prsJT+yYJxelyI7nkR67yWbjS9UzMXm6sZN15VPp9gb+Mon04nfEOSl4PHmSHZJE2slz3jR10JSEgqCIB3ZONwgtqCUxhGbucls1zy+Apm6cpEKh72PeTEXfGL/5nijf1Xb7NzqEC1xJYbYje8cChkJXKEdqXdizhxRNiefOCADSAyTUWU3i4s9jDcCtK19tBeeehZNkm1ljqruQ6zEfmBS/8RTfvRvaCk6sOzEwyz/7F3Ffu+tjIdvE9Emm/TCsKEF2aDoO4nJYD1Sx8G+S602MdCpqMZj6pjR3hXPUn8U2cWjiyvWYCIfUNm2+NmEwsep0mwLltKiG7x5yxNiaJcQveQPS6XKpbEPO/dKb9Fbaxy5yDwEqBTZNjYCYrwLe4yXI+KSIm/FfsWBgG3ZgFzrlBpmzRD6k3199Z2ll3s3uraVTHTbUsgAbnFIp8ALv5W5j/kOYWnfIdWkNcsBgi8Cl6IZesE6bHpvaq0JEr5XwDmYRoIhW9to0hkaeAAUwuopVkQvwbYi15rlhn0zAmSmNHvN2zYy0x2Avuyt7JhG7WtD2fISj51geRHXs5kuwCa2ZrWC1AAluu43wgjZNjWCmTl4A2yrxhZbjU/0IYP3nicy5nwQpL73obem3hbYlm39W9tkvQKxs9Zl4qOr8m69fNhWbkSbXMSKpEABcMmyrbTowyVfkg0BcnLovUEbYZ1lRw4g3jdlkzdyqvc9qOUQj+q/CtCb2Au01lmbjjrOyS0H3Lx/yMmyjQwhkYfd1IhhEbhiD1WYC5/IgG196W0T2QYQReau3FkCvsWFzqi9Bb8PrAR2sEa9IpdAhJ6qrRkoPoVq/OUQz3jmwf5TvfWuTp06Y/Lurcm2mp5rrtMoMcGnSFbeTNt4P8turhEaPPEkmLBas3p/wKSk3romixLN4Cm23WQANtNwKAND7A0+VY9slpyKR55CQpO8frZYWu9qrckBN9jGDja4UtbztcW3oBNvB4987CceG5sA7JIXHpT5BfS+bWaJWuSGNdjX7cjG1lmcyIjjxA2fGC6BCHFttdYZm9LQXjg2GmATC5EKPIA1ZhRNrnUb2I7NSf1qZL7wPLbz1Id06PfBtmyLyxmY6X6Lp8R5pv8xBGHcq9YOPKKDm9bNar1VvOFlPex4IxsUNtEKRRctshdTTfZTvv9nRHOxUMZE2U6OlssXZE1862s0n2VKCz0yjtGNnlBtq5GHaPMeT/ikzChJDTk3K8227LsQ1bv65t3JqWCQnxT57AXrq5qRUeBsm5kDlh1Q5SBa/DHb5oYSYCDVyzjGtn/gcO/ifxPL/A7cp+MgTzW5ZyOXwz62sICHUApMYKqbqbMRbFdAoxKW4NYcW4zoWWqthaG0LPggwOB3wbJjCx1WwCm8tdEGm4KbAL18hbCtzqfvIb9u7V2tAW5yfizBlmR+uDKxXYvZsNla094MssMq7NqKiJduirooCNIHOQ5iiCxTRS5j5sm3NjQInXhXHuFFpvxwiU4gtLIfYfLNfEH0FpZYOy+6W/Ijzw5ER7LsgKrZltIzBpFkW9ZqNW5+bMsOtBq5VG0GueXTaSDX4EuWAuC2ZVuXrWa3oV6ySHljbEOYQRP7fVAZisQOpnaDvRMzc+HExgxarOxyc803kjFUQJy2Syi+BuuVp103k+ees5DWaugn58jalr1AXuzLK6WpqQ0zcCFUU7jxNzmsMMtMauw324Wvyy0emR3CCyeiD4E2X+GJS+8N22jQJ4HVzYpfMYetr4JsNcRX7XS3RSeUjLbv2IgOJGgu3fgsW9TXKJk8aw6+upENltFBgGQrdfZxmA2d1vuaw21xUoaxZBuSI4dDln/pknQSb5JDyybIZskoCHTkYsc2sh0xBBV6ZCZzaWyFgoxtaMgGzyd7Tr/cCAtOikJr2CmZuea9YTsxWEXmkrjhwoeWxADtDb7dZCBytpVHdKWB93MR9uKunIqdi1xXylLxtt7lssVjOsTkGyihEs1lB5XO2pgVYYnt8rY1eBJESKlLDrEIJCZz01C1TNXIJ7EHihC/gI2fAETbUFRfkQRuW8ZGcNjFyzy2bNc89gPhS6YDkmyrt6Y65DkEDa4HWuI565PUZEMmh3O+pDw4QFJvTJImBFzYVuKAoPBFS/5Z/4ENy4svFT9+QGXyKXBTJQCxZHtTvhYl3tSuEW/5RF5plpot25lt48KLwMVmTi9fCTNz6MsRDFm2FdsMCV2T3CI/MuqhhiECXfKDXNgzTKJDuUohY+aSlbbmYKjarNNGaM34NlILBPbVQNToxW7Fxj0XXDS7yQXYwb69xuQFu3pkc6hlYvwSisbZHjmAy1J4dlN0e4td4qUWog3WMXbs0IZ2vMF7rocZ4hrjbupsAEYctNZxZJmAbIlOaSeGCUhfr00KUZIxQBKxYbts2VYjiQK3oumyIY+zVPYOGBlv0kTDLPEz3OtLPTykMtzjX057b3UDtsoV68RmW2sumoHLbtlefFl7gyTbgIBGvVQ3wm7HLXlaVlJKXAD4cz3BQ4ycYk+WbShfr0fScgmXB+xlgx35qlrAV9WMk01TQvcu3nRD3kuXMfR1o1MvahbbmCYZ+oZMxmxeKFEHDHz9Hv0CVDIyyMZGOqNtVQyCQFCDPZa9m72Ca9wSVRB4Qsa2bKPDjSGxz+FvNw3TO92O7CWpjAjqRmROz8KGdhc2kXtDcrgPI/FhNaLhZcQ1w2YcLD20QPAFi2+TCzaSd/Ttttj3rlnzkBr7OnISEaObD43wQgvEjm3YgGjYDh2selHDz4yx5sE36HxIPxwBArshbGaNABaAPExQdquFkVwLI5qht9brE4bp1+qDBSUu2S77IGXXDfvYM2NPkIzhFWA5sRFK1vM5KBkjtPXIbeidITbiP4BzlaE7EmsS/ciQPabb9ml/pUZ8UhwF9EAL3XLJhW0ulh1Ifq3w1pqSIxN+7Z5PACCShg/P4F/djZrV8GFbX7tF9kI8OeY3foE8HSSmC/bzZmFaXnQ2SGpZBQwJKPO5RCJ8ihsZUPbLKMg87IacjVImfxKmBgfH0k3UtwomHptrW9A69WNeEohOYrCtoiMbO7mZ8jQlmtFLDhP7sKE83G0XI7kEarJIhcYP7lQ2Qj9DED3Xsnb3YZ4NS9l7gZAu6SuM2LQWrrWNcZ68QmstNRC/yeS3tuR/3/mR326O+jCJDatRA9vYWWuERToZlYxkrbbHgqhsqAC9cIsfJvbtGK2Wyy0QJZMYYsBh5jtI6ALLAO4riNC0tcK9Tb7GkMLFekT30W6yDTStQu2jI1YQ2dIl0PujlZ8Sq/iKv00vB1woUMVt+OgA46XMjh/zCc+iZAFP20tc28SHL0brboOEbRdfF8120e0s5mQDnGojVT61mFSVidFBRBlB/2g3Unauf1TsDtO+kN9qmNzyjqyAWAYfAoRyRy8TG10At5nW9k2NodZ+mdED8qkYOhmxDiXKZVKTpt4aOGTkjjxFRbYIX+NSNreYS9x1le2CPM007PfWVYcKdFmymxo3ktKYZ5gcKoNcJ/Ysh0RQUmysyd2r7bsEsg/JDj2AehVtyvZzcKvsW/QBbBITlooziXHhVHIWqS62sa8CnVtkAmdCIaRX4/1L7x393Y7Zi6NAstLsJnvH10jKsPZAQrMMxXUthMtF3/TbBWlDdyP7SJqgNqYCGDSSFTxIgs3CQqogs2GD3wJCt5M7WIoYbiAJZMRFyWR0fLE5bBftT16Ic8n8aflJAoONPljUyWJO8MDSv73GUu9NAdvrZkL3VgIsQgxUiusKAlHwvYe2wLZsqzVsBnor3G746GrMRRv4qNjAH+zwMbOxls1tchtGXJ6J95BNeRc5cpDWTV92G09uxEJ8utd2+UuybYku2kT//K6NeTpbPwO1Ux2u8RO56KSu7QE/lYSf9xa9QBncLvbmPHNQ2zL7JnZtcDcOD5fJ1DQQ0QYvMpnvMSKqtQbIR6hgxzMGilj5ZN9mdkvN7KvgeanBvrsPK78lG5ySfpXBB+mpaWymztlHmS/Bu/Wc7PsjH6InPjw7v4DpvcvGb0CuH7mhGrBkQCljqjVkNdnQAhI4kIKwbiEVSNAt6uxCkszgpovTmIKhOA7YDonCTl465lMYJ5By8k8U70Pptq4OZDFFC+0MbtpxWOBdV1cHtd4zlbmmJJNCJKbBCKnothWb0bct20qbiYMkr2+udTzxqMg8Mr01RaL40CJrW3ZTawYyblD+jRXS3WSF7KjNMMh/aG9ZoEG9kITOlRhjzy0SQ40xfzk5eOk78hehQh84jSMH8hF+w3SjnkP5g8TkmEM6TxRx3fDbiYdI5ZiEOBlto9vVelfahB7dQYzBC8hgBojJtuy7EPkjTxIwIqWBjcMjvg5iM1EeifkGfmylhgHbcZdEyZdI6Lb5qtxZO3RJOPvBzWrAHntovRGvW62bDb+g4b5hT7fNG4rtYPE/ySE1zBjh3o2etGgnxEYdXgM5O7wG36qYlXlwU+eTbsY/PukAABAASURBVI75pyeGsi6BSfZiTQKn7BlwTJTtRsx2l90kWRLv1IbIHZS5oXduzsi11mRyztgymrkdQc0x6yvxiXoaG9E7g5Z9yi/BO/TUsVPPR8xXEa6uHqn3xlwytm2LToyjILozF3LpvevRoytinEocB+ILzfZZVrTIZ78cDld8oHDfYfdE/oP93FrDPj6I7XQye1PE39BvmsNqPfypq0NTG10ezON/HuE/A6716ICcT+Dch+zLsmsjSCCilXwu4M91ZGwCAGTR66KHWhb9LqyiRTbmJ0XJmPkdQCz0ANZlYmsk3hgjB1uoptcYJEULz3IG9dZU8sQ5MBQoxr2LbbnsWogpcinIPTGmWbTUqIEbIHoUli5hVFCQFTvwKCxsxVZshpN4LsHlN5xbiOVsita77GXrxMLjoeKrPDE8N1rlHnUU6RIX2xmUFvkKrS6hAMEDoHe6VTdiYo7dGEndbeObnOIX2HViOzI2fIin0ylhoopxOqTqif8+zNSnuOuC9Ts+yvZicY2x+wD5K/rSxeIWq23CdMVmW6buyTEWY6JxgyXPw+Gg1N4mH3QjE4ii7YjWeuZwXvRFS94nDuUaqcF5ZI0qFhwRTek/dIGt1GP51vqARLB0FR+BSGUkmoptEstUZG4hvB2mTJ5SdJAjlsScPJOv4S28KfMld6sbm3qgJc45x4XfoZE5qy5Zduw12cGt27ZiaIvgTUCMeriRZJwl6HynToGDPyyMPQE43ZOa0Z+RxvE2apNhUBocDRYucOJxrhKJHslEnyyDVVUiG4hegSXbaq0DLtyK6B0pKKsjupA717n0olh0dKfKXhbFdlGxymEWPLBItgkP4ZCAkRuK2CM7syD3gUzCizaqwjG5oy/J2w3QbLXeuQnuLmLMEpnODTkrP2fKQjAXuYlCAT4zX8y71xyE9sphEntumsEmjVR09zH4gJ8xkCewPN2V3c0fbqoWvTX1dhdab5ia3FQnPik5oIhb8bvZhClZ1QgbO1Qpdjcoxr1L4ohsyPs4iD37J5C9GpkzfxcKoZxZhICvyRqMgtQgbNsZihfUXvk08gq+mJL50blNRX9sfpidOQ8hNtpAdDYV2aEldxKnoLZrz7XGCJg4bAuJguWDK+JFDhU8eRds88hnnrHuMeqUuW0lp4AeaFhW5AIg6WcpVNG17CZXbMF9wbdaKVYiQqipcaOC6X5zg9cBxsKNUd8auy8vWN5kGs5XAQmX5JNk/NolVKohF6019d6Bpn3zI4UKupFEkE6izGM0E+iRsbnSlRFaRjuETO5CVDEKcRmIlG1UDG31xHMLKp7JqRGjSlbnZi+9xhjYGa13tfY8lN1dCB173eSxEn27wXXVoOHPgdCQEy36LBuYZH7SR25WrRYbrS2bkb2EXW9JSnyljnqBaDOH4rYB5ypU1RtWjQbJTZGnlfPNhBwrUiXdx9zg9wHV6hMf0Y2tKA3mmCjefpkQ7sPO28esXmRi43IciZ96DCCHZniN2tmW7VLfdSe+Ixdiap26CZGJ/xE7jIJgW7a1t8iZNXGDBt227LVuqwZcS3fXuDuaafxlPSJmr/WKT1DZax5eYsnBsMPgAzn44mGIZCKTOkR/ktMME5aEJ/jhhRQ0Y++t7jN7+Ym96OqBZlv2AhC6lfuzhaboi8bTP/m7LTlDqY4MB82ozRNCC6GlUJndB8JLJ8JJEtkYg0W8L5V5ihDe2BZpllyKHi5GMnwF7MFN/EQ/n5gpQGlBw8odzfOc2IuBDAnJtvKTnFyMu5fYD2SREVWK074i95JDPXZas+ymjJDoiWzKFmC5hdfApWbLYnmp1ywgWuILDvm53g9drXfZWbjBJ+uJVKZGdKhh9OZW08QtzVsbyAw230QuPu2mr8qn+GjWAYOJzPOUOrGd/yK7yeqNK3Hook182Fbnq4bDl8pHJ2bQ6pPAEMuVuS8AlJ73UZMYD/V+oNdXthMvomGlUJVv8GhCCLoBgW7YQ0N83qVbboBFNpZttZ6aWFIA6+Q7WZd1EA2lNfLqvNuwkcFl9uDEuG3Za12OvM9YOggk0wz7iCyWK48iy5gNMDzQ4y8+opP4UKQvzYjHd0bbcuXDaEuAzai0W/nMBvVdeqFb0Wvoxlegt9ShKXKjaqCYU3i29VDLoWKvPWFbtrXkm5gobfmU4GpviSB09JvWRjEv1bK5KbhvxUYFPeCtTZ8XTHGAInptFSXWULEt22B0Cj5ZxEEi+VSzDU+AJbl+dv5E1lIFzqC6sTabKj0zGJbVW1ODhuMag4eTeSBq0Y/f2M3cpZOCCJGp8MC0t5IjhtAnMUsmlkBX701iPsMPUI/IHbk5Bnh4djYgFuGfeIt/BEo+ufPd3Q4fv9jOZrKZwyMYLAvFwCz8hN0jOmLWelf+uxH2sGx0sG+7YspL7/x7ufFzYuMnlo78gcMqePRO2EltQu+NPKYq9xwUvTXw9dWl9Q4+8EFtod8Q//0cBvFa/OB/cKCJoBqyoiWGHZgKEcDK2iiNuAe1SjytE4dVeSXXho2iRQ6InYGvPC0xxY4KMEGMJ/AGWG6mfNSUHMsGc6gK7HuTEEsGYo2TGCJrq5odxGqtU9MDY6t9nv/XUnSjZ4ffZJuYj3zdG0qzNv/EinHZLv3ksvx3XpgelF9yZE0aeSa3Sxjsh/y3fLOcCTNTJo/eO7lO3dwcF81Sa12JHymlBY/d4B354N58NGy0ttbSRiLFY0hdjxd7xcjZVmSlCGId2cQ4ttG2bBPPqBGUWhEL/EH8sWnDBxctulhRxta7Uot8iLVJoUJEBkPCqWFamdjOAGRslGMqxhOYCTJO9EBDWnI6F602WeT4WeOoQISQAV22+ITGoAIh4UuBW7zskfDleMv9Kmw3ZtkAedhNNniN5InNldukFq0Mwa4xRQySeSC4ZKWlLvdBCGEubFSnkv+gFqe8g6L2o5iz+Nc3N2rEk/+yG+HqsYeJ4ifPbL4cBGtzHXTiUIitCB85pLJxT9tmiunwbq5v6iYRYcb2QCdxsKCoDWWeJ8cj/vPE0d0QNbGO8psYAkSvEzd24giMbK44KannL6N40Up+AdwVTauuZk4tEkvIsVlWlqicOCp5K4NNTPgsORToSxwkNR3wFkwNajtJMBvd2Ilg9BANqn3MZEYP+dKBQUeTIOiLHyRgKZ04Mmpr8TNLCQyx4Kn7kXU4sSaB3GxwSyP8hdT1wUtcpOau2HFKRHbyj/gU6JYDVid1vPBvu/I/ss7JyY5+9KTC6jLBLWM/e24H26qGPTqG02eRnrvsAjCilWly28dowpJgtsVYhoxTG6rMRrDsuxDZwcawLckkuvR0v4UNf3XL/ioQPFWL7QD1lCxaLgBdi6D7zRUvN8XFeF+m5mTOchQq7NlccJRcxrbBMk42XLHgZfNHwc2yDRqgdKQ8sWcbenwb3uqQ0USGKWKFW1YW0bbStkEZSx7/R27ebIpsrBwgsZ8DIzGdOJCCB3KTh3Zzfa3ENzAQ+pENHZ18qrXe6xNHuIvN5B26cHhi41VcXCZ+A7kBAojX5gwtuLAdevzFduin3DTEmnnol/zk9hxgI7ILFjf4VpgiDGoeSNUIC7eJGEB38OR0Iv+M8ZennMH+m9FhLB2UUre7QAbQJzaSdyN3if2K44nuDF1oI8PA+jRFxHbhVS/BL3mE6EzP94SEfd0227KBBmQsWPxSteTixQ9PGs5oaE0PtcRXEP+BLWbbJR6eTT7QB+u4YLJ+ALTwI2jfymdOkHTLTMa5fnOrOfludYG99amszSzZjXQ5YN+tqbemjM2xvOwM4kocIdXa2JbtUg9j9zXnJIAoLeBacnYSLPGaL+zu1TY8iWsusq3WmxoBXY52k+Bpb6zK3Ao1CeQW1ifrLraPt/zEumDnXY6Rq2Q2YuKyrdYCiWuNtpOmqgUHie6GMtv7JOwGqEDnNtG/B2wUG7sbkJbEtPMeIPXIvJ4mOARyaHzxxRd6/OSJnj59qnw1MjHaVu9Nh7wbQVfVpnKjh5Z/cDs3YfSj94yDqJ5Ojjf6IraePdMJ+7lpr8HjLyZMIMkvB1I2hkMMkILNjJ7DLTa/JJ7Yj9xg4w02Ur4SDxKIjajdh3Fey3AwymB8pkdnB0q0lmezFTqispG2auSqxjx+B/4jExBtEMssmFr4xF4gyzEwP7GBoLJ3Q18QSiA6O8QmYWz6M+zSD32txVr3MEILRHcmpsCeM3jWJ7UuPqYIXwXNjIFYeQASAOQ8jbUogMdP9isZVWxuefKWGuMtWNGJemj5ipwxuqJZ/FzYG8QYexkT/4gicumEW36iGwjtPkSH4iwyCtGP7NxrAE34m6wNeWzOjUscLSEWZ8exFNpA2DKJsVjgoSUp/bFmocFF2CapWTbxns4cMnwViMbyV3JrcU5sGoBPtOjBfq7bln0XnhPaCLgkCMmi1YWRTkhcYSEQfFAku9WNLZkYcshZtpWWWCKXqR2a4YUjxqYs7CVAVW7w5JSb/cjTR76ePOOGv75+xmEC8JUlN/HTL7/U559/rs8+/Ux/+PhjvfPuO3rl5VcY39Wnn32mJxwan3zyiT783e/0zjvv6O2339LvP/pIv//9R3r7rbf06quv6ic/+Yn++Xv/rB/+6Ef66U9/qp///Of67ne/q1/96lf68MMP9dZbb5fsR9h4/Pln+uQPH+u9d97V7+B9jt8v8fHkyWPdPLvWpPaJK4df4PoGGslParRuorHVRw+2WbIUlj20C7i50OynQCaRYAWCnmHXxUTtifAXbTDfASoCZTEXwLKqszZgyLKrIpM5hGVDD7bwwmhbjMF32krBwgxgWAEVnvV24wBCL/dEctxBiIXW4KVmJ2q6Q+a631IMnNjZS5YZbZOHZK+RdARHZA+kRykgIcIHUmeM7GRszA+S0DDXCCgtPMm2EpuJr4FrbxMESP4BZs/16CX31rtqbDhAKvFFJ8BUrcMPMZ+GySSfmvYSjkAgsxixOUEhRJmlQ3xq3ZRIoGNb9g4IsjKDR9+Rv4rlUCFmdJJ8AFsT4MDKIhxaF8bEryBkVLMA19yIN3m3wKfzdTY9NlYckRC2ymKNiWMmEXymK/+gaQBrVuPQuFJzl5hLDWVLhXMNKonQFXTgZ3IjTexNxkGMKOAnB85U702RHZELbDKRtQ1v+TmdJu9FhiTrGfFfXx8Zb/T0y6fQT6rD5strPf7sCTf7J/r048/0/nvv66c/+Zn+4b//vf72v/5twd/89d/o7/767/Q3f/U3+i9/+df6r4x/8X/8hf7Dv/+P+t//t/+g//l//J/1P/2P/5P+tz//9/pf//zP9Z/+83/S//mXf8H4n/V/gP/lX/2V/vqv/1p//u//vf6Hf/c/6P//5/+r/vKv/ov+01/8pf7qv/6N/ua//Tf93d//vX7wox/rZy+9pBd/8Sv9msPtlddf1xtvvs2B9lsOu9c4nN7V48df6vGTL3UkrWdcvuRlZeAo6Xi61mkedXMVq21GAAAQAElEQVR8ptM46sS6Z10y5h+hP1HPQOp04rDN3qBcWjBrrN+za1atIzfRCWD+3CHBz9S5lF78TNYh6xQbwdmu6vnrVTZ/fMTfqLVU6YQmGt64ojkzYBOGbbXW1FvX/suPJccVuVHrDiLJSgv9pPJB3vGPRRiRmRrQkrOblL9IlkaNmR+uOjiU3CsBZHO4n8DzPm6ScOdGJSTlyTNjI6dBLraVOG0MK5EsiI6980S9pqIjWvR2PtPi2VYLtCYbG4Q9qeeJtSho0gDU4bktGXhH1nt41FoL1iTWFx49wlZDtKtxD46boQazKQ2BDIJwC6KhzTU9/jPegXlnRtD7fDHOOmWmLhLOtfkxQSe4QAom2on3AIP3AIOT/+b6mjfvN0px1iIOLcuSKYrSNrPaxnMqO4HRtmwjfQlMlfk+gqcXcAkZvm38z/qaMtlgK5ZEMYkFCIps/CaPJQOBnvmJXAKtdR34la6wmSeXj3mS+Iinkdd4Cvl7Dpb/3//yv+jf/bv/r/7jf/iP+ru/+2/69re+re9+57v60Q9+pO9995/1T//wT/rHv/9H6N/Rj3/IofDTn+vFn72on2f8+Yv65S9+qd/85jd668239N677+pdnnjy9PJGDow33tArr7yiX/7yl/oV8IMf/kjf+e739I//+E1985vf1o9+/C/6Jv7++9//g/6OWP7hH/9J3/7O9/RP3/ymvkMMfw89tH/5yU8V3R/9+CccRi/rs88f68g6PeUgzc1+4oDJKHZVcidVpRVOtXb8cs6GYN+kiKnlGkMr2VzugMVyAGtsLaORuNW7tV00eOnBL8fgG8DK2m2zcg1pi2mjQrB8O6lcIIayk4Of4TKXENd8cvNOnF3Cif0xOFRCS269c5MCLZOo4guViidjkSqWzf8iXFx3X/BRiN1bID3IEYbFYNlmXPRx3t8nDQSwJLUmA9PWghJfl4aegczgZ8i9O9kTnKUKxHd+eYFo2H8KsCZrs8VoFAB6DEmERGC3I+zqLlnbNbt/STEnJ/MAGskkoeDLpvjKcSrIPKf7YFEiL1m29VCzQw8sbnQJb02+xtW26idjgFnnE6X1rta7gvfeWHiy3RZNyNjWyEKxmbS18g3e0TvxKX4i/oUP5avIyy+/rO9//wf64Q9/qBd5mshh8P777+uz7WvS48eP9emnn+oPHEgffPCBAh8yfvzJJ3rMV6zP4QceP36iJ8AznpZuuOmPPAl++eQLff7JpwoeOEE7PrtRng6/+IInE+Q/+sMflK9e0X/3nfd4anlH77z9jn7za+L65+/rn/7pW8rXrpde+oVe5DD7h3/4B/0VT0P/+f/8z/rr//LX+pd/+Yl+x1cwe8udDZYnuXMJTI0o/gyBWrWGXHBqYjucqllJXewfRKkv1wsaKotWtZZsjGu11H0iO9hHE/trnGV7Qqcvwa+8zs32NqJQehUhNMavUi25XX4fEV7heYtzH8l0k0mMAShI0w3Qbau1VmBTI+RHHUTClmhLEHLFfDsSJxP6Rt/n86IOc7MRrzu+7IWSePZ8MJKOv0n2k/H5bvHj0JHBcXRzD7dO/EBeql/x4Xp1xTeKiH0dKHtl2LmKGpzV8FH4Gm+DioxtNTc91NapecsxqG1sW1zoVqPoop0o9omNvHTwsZzBudtto7doS4QirOnXvmJ9k126awF4mqpNPFm4AT9SAVA6blkr5vTgduJwyYLp0aMXCn+Xp41v8qTwF3/xFzxNfFO/efk3ypPNYw6NPBrfcCDk5esXvBTOmBfCz3iye8ZXycwDebQuWd6ZXBf9yzpAdMR54CR1vpoefNC4OYmn25p38QM9X99iJza/zHuhzz5Xxj9w8LzDk9CHv/uw5vHz+999xIvpa+BZHUQffvA7vfH6W/oZT1L/wBNWnop+9cvfcDg+Ib9GJZqO+AzU0yk3P0Q264C/PjgoFGtkNjLxwik+6FovZhuSIQDlQnYWnk29QHwYHXXkSTgH+T5mzeLnLsTS87B8LLvhZj7zoQFs4YX8R4DgS3AbM8hiC5ROxgVmP1uia2vZ3zYEdJLPintjXgwRsZE70/Z4Ubz0XXiEIrsgastuZEODT5Ij+SEPWjWFWqG57jkXre457rtohn8HNlMqLSqN0GS9BzCxnTFw5BcR2Rn6Wg2jNpcI11CXCgYXFyMzHJYY8rZlO9PnIF+PGrwUOwFFIJ/4e8FDt10bNIFPbvRJEpHNgRP5h+HWX4pIRA+L3aGuoAcFmijtY/DEdAuNp5oD+WJ1qZBfDJklY8T1irtBNxuLkYX7gpeseTrJAfI5L2E/5mVvXs7+/ve/15c8YcRPbpSx5Rg8tAO/aUqNgtvW4eqgzEWz+IHWWtehd+XTI4d6h/YCB9v/5//1/9ajwyM9ugpc6RGfLpGLTU2TgLHQ+Hp61FOehCitXnjhG9i64onry3V4IXHDgfb06TPkbngHAzDPAfjBhx/oBz/4gf76v/61vsVXr3d4qfzs6TU3PocKNbzmvVTWmFDpU/mwGHHCzLZSxLHVmwnUCekWQkveC5hR78gvGOyLyA785QDLYXMEP9ahM/AT2HUxfu6Y2fAdm/hdpMjjiXl40JURHuFyfbCTKvJoIRo8QklP1G4fF85egJD1sy06OZBHlIwEBDtPy/iFxlW2C+BKCi4aHHyB3PGLSs3tJccgOzg2I7xB5EbVHd/UabLnwrJd2c7ixcFEH44lOgnqTjNU20WbMYr24epKB/ZZP3RlX7qZNTmtPWtbdkCMC3RuoZuZNx7BlFGh3KBZ9VP6YDUijlPBEe3IV4ZBQnDVelPDOWSZ0XZQCpTizcIV2ubDtlqLTqtFqRfXWm0gsxJc86+6DgoXEDFFPnBXdvkO3Xa5Z0Bk4bnpB/GfONl3XJrwt3jBIm/GdMIinzz1pFZQIAwW84MP3q/fDOXdSX6z9JRfGU/seqtD8jwcDspi5XGz944yNogbpHprXa0HmjqyV48e6QXgEWAhS655mjjyojaQr5zX3PxPv3xWB9rTL56y8Nlgs0ZC08gFSG5Hngwyv3r0SPF1YNMcDo+wbMpnXmhfF5g1EYfV57ynefnlV/VP//iten/0xhtv6in+UiuKQMzERJlua4sdqJkvGBrEDAnxtQ7Bq55c6JmKABQ8oGqu+aB+y87SHdia1HqNoUU444KaoZP4Jjnf2iM94gw/4KyJHBQGA7xZtkGY2pZtMDHuYLXoQY7tSRwTH4EYGfhlirz5sGrI9soZcZkf0SLDINtqbtQm9Rk1hyQJSejLj7W38GzLXhCfAdv46rL2lvinIENYawPCfElEZ0H8pmY68wb5iGYvWTHYXDQrTlhKjZLrJNfsp0DPflWktbcoWa21AlWbmjiYqVDNMVN4grXs52GJJYlZAcQpRiTTkeeqathJILFtW6132YyX/mvOjcUCZnPUexr0rGVfF21e4HfQyFuyDWTUucGq0DKG2HtDxqCB5CotbF0TK9TS0b1m7zJjcTAa0mDM16O8k/n1r3+tfH36/PHn3LDPeEo4Vo0aOUfJdm2MA4fIgl5fu1544QU9AopGnfLbkMSaePJ08QUHyFOeOo4chtwPynjN17A6aBifAZlfc5DkPc2Jwz+HStUUhRPwlIMvX6Hy9a0A2XoiqcImt8ZT0yPl4BGHzFP83fDU8gW/iXrv3fd5p/Nt/e3f/jf9mJfLOUgHNuOjkdOJjdfbqm1iHsxFozS5Vj2D7wBxo2UPTWUPDeyFjjnZiYeViIKC7xCaNNiz8TkZJzILJFAAeyCLVsnF7B3IerjFJjpCHhjoMJSc8WnXlTljcEs2F6kO8cQbHw07sTe3WGBXj+igDhO7ts+6YUJiHgz/CdELR2whCiHAdB8YbVd+gm8Hz4GR/QhTsUUusbfxGaCunjgKQzT4DjsNw0scPn2Ry8eym4PxViASs6a21fRAsyMUwAD8OAwpyafQtmUniQn3+Z7iRfPEC9Bjvp913CAf3dgKhO/W1IDdQg6R4A3Z8Gz8hIDi0hEbaK7fALFoO/f+WCqXl9i5D/KlxD08vOQWkPZYREsNkp8jwvzcEbUXMTnf3Nzoy6df8rL09/W3LN/73vf4rc+v9Pbbb9ffs+Rr1ImbPSq2uXkPVYvUI9A5TAL7wdJ6WxETQG6g6OYdyIn6XvMOp4CD4QY4ctgEcqjs4zVPOJmHPzkkjvx6+oT/5LIfJtc5NHJg8fSTX8nnsIneM14iB47Yjm421CTfI35ykD3ja1cOuvff/1A/4dfzf8dh8+KLv9Djx19kb9aaTQ6Jya8hTuyJ/XCLDXvVTKzxJWS9J2ucm3siOKLPmHqvgQCYhMfwXE9OgeVrEEfkp5a75TN2Rm7057SJBGbFPG+ZpYuqxd4n3viejEhjf8mFFiyyASGramZ9O2ClRS6+s8atdUU2tEnOM74zImh76UCLfGD3Gb96rt0GHDupX2oe2cwjjsnylzHzrwMWP7lXjXRcoLzqk8mUbbkZ5vPdtpoeaEkmEFaLUBUioqRIwpbDqhIXcu+CyB2KkbddtJmFRSBJ+5Je3HVpJBS/NhKAkBNjaywwuoNFCA0SZAc9j3qwrbjj8wwPyIV32m4+yerkfeC7ZvzouWbZLiohUYupIzd96nbkhnzK08Hn/GborbferN/c/OhHP1LwPNnkD9+OHERRbr0r+RbeWtm0fR6P2KxDhJv5GS9+AzXncAmeA822GnESsG54af6UdyhfAtfgmd9QryNwSpSpIeMJu0fiTOyDm/iGgyi5Pnp0pSM1yHywVidkjsgm5vjL4fkM36kVUSoy1zwtTV4yP7r6hvKE8wq/sv/Wt76lN958Q9EdxHE4tOx1xV50JvEUgVhEmwRyFyDSDUSOFBeGXOYZdijGvcuylU/yWZxdNvTYspflYj5wqRgrtqW/RKz8cKlpbC27kckeK7Jsq/f1wSHaGJM68VLeTLa+69kuecnam519Tpbo2dQNxu4LVEsy10Aol7BoI2vHOiaFxBJ/l1LarOjrNsyufQqCzsJBvkafxLKyeECYXIuaBIPcmdckxUiBw70PkxN+qnMT5V0DM9JCnqwHGacIDPVyMC8Io53wW++lY1v2guJZasxb5+QPAXCzEFKa5Qxc11iTOxfLvgd3+BeTy5QcutkkA2QxMKMU2Q4zAIuefBhK9sSndg6at956Sz/9yU/1Mr9Zyq+B8z4jL4Mjl/cre20z5iZen8CnujmvuZlDi51n188UyKESOHHjn9hEey1Tz+AngshhUsCNnNreEEvgyM0+CNfUzSYnZOOX7Uw4KzdIrBtT1in2c0hM7IRiG96s/Faco/ATTzW7bGJ7ytepL/k1+8svv1K/VfsFv7ZPHhUjG07EEJ8TZ4MbaUAbjEyxD4dQgoMxn2dIfnOLZedHZkEi/CqIQ6uRd2QTLy5qnnUMREL3G05WXJFeTEqgFb9iigsdOa4VZ4iZBkoWRsYAKDK5LgjNdtWw8iKIxJJ7prW+hHKFOW/hkAAAEABJREFUHnuTC+KyXZB8AhG5D6018ltgu9jRD2RiGxvBviZQAjTQMSmuNbEtU1PbGDG5LTqTBzuiU0tUjAvvJGo3tptoTWuRkeKROxKWoZurGRuwjws3upI5HLoatqiRtAUEIinyVv4i+OCu/LsoRMqn3VGDjefWZCILyEvWbsoje+xZJmEVODhojcjaYJYYbkFpZg4I2JjboNvRyiTzGM/CTDb3JIFAaAjotlGNpQJpqvOpTcn1jK9Mv//d7/TSiy/qpz/9iT54/4P6O5e8nLXMy9sX1PnEw7Sy8U98jbnha0vwPElcg2f+jJeqR54oTqcs4vKOR37zc9KRg0bY6rzLMfUa3KxFm1LqZHiQOMzn9lVTNBfYFh0cYa7pjXqfOJSuOdQGaxD8yIGWtbet1po6B33Adq1T/imKkkH+KU9bT3myic9H/ObqCb+ez7uaH/34x/rkk0/0Bb9Gz+FpqdY7Y9Z8omDqm/klZPMNeCcOsoyRQywqSgtedFIwwk4xgYw7RDg8UlNsZ17rGGWMkEauwN4nIpPcMFqky3FqybMO6COF7MDzZCzhbcx8YgMecuGkdoHgGyloQeoZXuJLbINa2saXJXqMhq5qIewQQnBG7kuV8DbXWqvWutJO7BUi2mKdJBC5tsbSBSWwyEReG61qp8l6DbGJGMHjZyphMW+AQ4FAvnw1BhFEtMDIQ0aGOFotSpJjkVQw2cSj4MRCD4IefBQGpI7RThGFFQz4UKOQEY/OOyRBu9cmP3ETSUbuAjIPYN8B0aYSHyFMGVGzsU2A/eogg3duzNhtjTnBH7kB0UC2SWroSeYn1/twpNAjn+j4Oo1B/FOroeFAU8NHgECLn8UNRC501gE0skgwadm9UFLRbI58mueAefL4M7391hv67ne+rZ9xyHz8hz8Q29QpdWC9rvpV4TfXQzc3J36FfNIRXiMvQtPNNfObQQyCPnWNTMVMyCMbwMTKDS9GzFWNB3mbeYOfp40caIPDycyR1gGfh9RPrljIQL1bK4ehybrPeYLWdPXoUPPUa5Ln4EZPbrGZJ6TQArEBW9nE+VqVr2bP+Lr2FLjmgErNP+Or42uvv8Y7qhfroD2xZvnjwcmBRuCayGWsFSS/xj7bIbHHvojZJgt3NfZDaIHU84ave0dsTmIU60swmqx1ipd/+iL2TVEDwSe4aGNMRAd54pT5ygeEPqnFifjmftOcx4l8dE6Y32FEA7jfl91Q40s2OjMDOQQf+D9hb0YEcIFNnuQ4tjgtIyPZYPBEmyQf/omcT8lVhnoXwk9dIoO4XLrESm61bmhM9sYAJO4dwjidbojpBn9MoCEigpaohQPUd+Iz+z262afOeuW+H9GZ6k1yFyanpieVs0Jo2XsWP7butIlS7zrwaYlnuTW1/ca6I8jEADZynYpDoZIxAA5jboHUDNsIgC4+bPC6lg87BgHG+OytqW+x9NZlm/ynRpJean/yikrp2WbEXWI4xxr1SUgLbFcckouWxRINMlfJtiRXDBlz82XBE89T3su8/Mor+s53v6sXeZrJb5fy0vd4vFG+Ql7x/iP28nczkc0nfN3E3HDZGNf13ib2p2KztWyCia+hHDYnFvyI7IkNlg13Buo72ZyRGeCByaaa5GnHXnLegbpDiu3WG7n2iq2zGXrv2qHBI01qMJCJnDFAx75t6JO4TsDQhDbwn1z2vDJPPB999Ae+Or6s3//+Iw7V/CclR91weN7UIXFEdwCxNZV4b2FIbFXVOiFTOCMHYg7FUWPmCwYxzC3nSd6JnTCxEQuzxttL5ru/QQ5rLpRsV76DfCb2tDWb/MEjyVA9JHurjcKfZSu6JXDvkrDukqITSqxeQmj/dpg4TCwB27KN0QDDH+mRqGjQj43JGkQ1dNtlJ2dCzofwU+HGXh2sQeOcsH22PrCRPQs/hWooN3FR2qgiYx6h3EiTeegPgeVbMtGVY0bbsgG5+DhSa13ZwK3tPhcPT0IUaIALGoSGfO9dDXnJdBd+4MVnB/Q1m91kG3hYgTTZ5No2CcEjhjjySyf1CEw2XsbAiZs+8yOfqEdu/sdPHuu9995Tfn39yssv11/7njgQEn+eJjCpHCzPnj3lRrvB13aT4nwCg0+MBNHauolz04aWuU0cGBgs5GAtIl9wxrlZsDGZhx87iN/28AqGJjbYN/CWTZA6XFLjgA2dGBo1m9g7kl/tAQRteEB8jNiRdbg66IVvfEPRTawZESW/5evTTz7loHlFr732uj799HPlqWZgV8Qj9EXL+g/yP40jB+qCzCtHgi3RGid2F4g5qiIcTOELIXpIBYlfWrWcFSsz69xie0DPah/YS4l72RI+RuVjRz/zSVwDP1ObW+zEmIXIws3wJ3pkr/l6GaV88AzqkDgS9yX8CTP/KrZt1U9G1tX2H9VPTMfsbWKL4KqLebo+VV0Sb+i21XoTxqmLtpa1GcitOtlWb00nHgrqH76K8ZGbCELw3BzaWueTzl4F30jnAbLsy8An64ATSFno3rpMclGwjayAjAuYQJBQ4rJotsEFqymJ9N4ViFDDVie5Di2nqb5mi0nb2HRprGuhXIiZVZ7kHx8LVLKQq4gT5BJ2mRwkN3xVePLkC+XX1j/72c/061/9il9p/05PnjzRM95b2K48ThxGz3jiyVMLHmvhMKvk1Bq5to6vWYsUX6KFb7tikaz4nRQr/AXSQIheulQeGXpEkUeVidDIgCYCkQ8wqw1wJK6seeut6lx/Ocya995lG/tDJw6byJ04DEZBNtOpfEYufyz4wgsvKL+x6thp5GM37B04XI96/7cf6hcv/Uoff/zJypsbPPyA4oP5ZGMXsA6Tp5XENBN5kuNpZuU7EQ+IUcINoyUB6QWG3mT2ig0BG6XLqK3FZCCVmfi2LdtwAwzax+BEgfBMfBnLzgxDUYFUdSiyrNBsF/98WeJL7oLViLFiw8jlmLjOuv83EMyVVtYh0FnL3I+2Kz7J+qq2xzF2I4jaWcsumwn07IPsh+RcdjGW+sQXbCEF5bZHDV5T6wAzk7iNGJCbKF8HbGNvFXtX3eq2T4VI4XESpJxjq7XYzaI3DRb0DAieE0EB61yFHReIFps289jYwHY4LBhLcT8IOF/dvdndRj8vSUhFrEXBn0TebPoU9JwH/m3Ldn11qxrVBhz1wjP/Hkz+DZm8+IyebeXTMouXrxFHnnCCx17vTY0axW/s5OvViYM+Y2Q6N3trTXubxDIRzppkDFAFOtWDvsvhkviWbftSP6JLNptish61Yfj0yjjJYxRM1iqHyFAej3vrGvjOO5obfhN25NDJfMmelBHL+sb2VLN4U70dlHw6eVzzNemll36pH//oJ/VUcyRPiToC0Y/vuXYZazsWcLiAQM08i70Dmnz/tzNajRoGjC07eS+woQDn0kRdaUECRM2QOp5Yl0E9EFfvrWDRlu/Yb62jbJQYZEU22KQ2gY0BPTyHdQ9m1eobHMjJKx9C68MysgRCpvcUmO70rxoRebDPLY5GLl2dJzbhxrkUoDQ3YFjdNdiWqSNXwiRm1mqwL7JGgtda06H+Wjzv8qYyj6nItN55H9iVfSNTEWqaPZA90yKwb154snPVChBF0erg2OiTlTM0u65VvIHB0BuL3tu2MfmkvOHdxCDIiGYDooZ9AZYldE+VzLKfeRZ2QB9wrYZiJajwpmyTWDSnBp+sdkNfq8EbWxwh2BYddCIz2fQn7OZvGVy5pUDh21ZrhtYYmySXfPKxW72/CC5LZs4VPld0juTYyDebJu9j3nnnnfoz/8HGta18ykfn2bNr5UZt0Ab1SPFFi90FTKrPusau2HiIy3Y9tmfjR7YEoHXenx0A2zwl3PDkcE1+gzwDpxJrrRUNEWK+rUHsnzhgImR5OzSHbCs6ElQ3atIL9vUxtNbCsxp5Sy67K66hP/uzP6t6nch/Ev8Lj75B3tSdF9OffPwZv4F7UT/5l58q/6HmkQPrmoOLcpQttpVwDyTOo4R+9kxsx1YAYvnLoR0f4Yd2YOPnqSpwoCadffvCozxhPeKm6JJjbVKLib7ObflLDoI3gPCzBq48Yit5JrbEkdxba7IxqB2WOdvkcUuLvGi2WZ8jtkdmtT6xd3X1iFjiKz4FDpuc7VsbRUEke2bU3l5y0V8QXQTQi78dogcJm6O+pue9WfFChBkPCb9odVBKttVbU1rurfBsq/Wu3ptaeDilK/odOt5FROqtqXOYDRbzyNq37BE4ZuzIZd5syzbkqNRQl0UptC5xHMgkqd2VDvX/ObDxTr9rcXmVTGJJvuurGyWgInSK/dVStmXfhUhHLyOsDNjANz05h2a76Cn+iRv2pZdeUr425YXn03xdao2NeijbJwqfg0eo2FwwnnlulizMzEKzASZ024rNgN0keW1SPlVEs63WDNUiKPrKUw+0WRszN08gwU+hDrhsZkNMNkZUQ4/PxHAin8EhLlysA8ayHbHyd6p8YnMwB/CTD6ojh+7Om9glLWLt6odHrNcVPofefee3+t73vq9/4bD54IPfcTge60a45uvnwGeerAZ1yK8fJ1+fFnCDYmwGdCKW5DEVmfwjUgFRP9FmdLcxsayYoq/60LIN94/11BNrZztL9q4avsvfGm0TkzlIZn0goF3zaG5mmGfmVa/ksUHWP5yHYcUSe1J86E6zQ1sQhu0MBTY4PZOqCYH01qsGRSP++LYNrYmB2KYGcYnWkD3TtvWG/HynBLEfvck+wEjJhIZL7CbnWeQWg+GiAyHEYKHchSgn6chbu4GHZe9q/mtnWPfSic8EnJm9fIZlm03c9FC71Em8AcSJuDQzJU8GDA+Kcx+if2vXsq31yRZ/1uAmOnEzHvlEfvrlU7304kv60Y9+rHfffa9umuiaC+bxM5c8N9FEL7TBJTYyL5w5gunlyzYjvrxiPGWho4+cbXjG+uIN4ofM3DLX29jxy6Y5cUBNxokQHSWESpKRpQs9N3d8HDkoBjEKH5I1sV1zqWptN5U8NiMfXmwO7AcmYzlwXcl7cric1kRNj/J0w6/xc8D84Ac/1He+8916eZ5P2/XfXh11IoYTv2aNUuxNHEzsxr4YJ3OZgOjbAFbSKh6zh8bEumpB0sh8VY/56O9wK2fZ1AT1JYPPDbeNWGARFn8SD+Rzd+mbGto7vsazyD0kMeClqK1ZQk+0DLZrmg8CSODOUKNtZX2yfiF2Do3WOzxm8Liu2AjXNnRDIrc6fCbrNkp/JJFwkEEI7PneWoMFyDIxrrkU3xN7u0ZeHzQbIeBM3xzsQvuYxAPCqGgRW3Mm/9buWwMJRfi4Je0hUwyKM9hwgT/uGx0CpCtg7GkZrjSjO7YbaXBz7TCxPaOg1aJi+6LwEzNWCnp1ddAHH36o7//g+/VfZD/jt0m9tzqURNtv4Cx67GcMbbdfbuqCMN1OfjOYZCmBLr1BDlN2iAF4MGNnnuOdIZbcxCadDTMrbul5ncYGaQ1/oiE8qMV+0I6XNcEAABAASURBVBh5Gx62Bwdcam27coaFj1GgNAsSF6URw4YOapp8Q+1s8owHvt601olp6O233q5/7OsXv/ilPv7Dx8oTzTGHN4dM9Gz8n3NcazmIs3LDdsZ9Pogz8/i4HG2LHnJBeIGafMUFT+TGdfNVi0AcEY+t6N+HnWcbNHBfXxVH2LbBuTFrtOymP9YG60IoiETPjOnGRgBdq3DRbCbbWDEmbpZEkG3qCR46ImIqQQ9A1mWLzEyNgZ2evbLjl2NrTY19ZFt2cGKSVWtC7LYRX/WAkwnzDHilU1+YkFYvykLrus+RWVUo6vOXGNyoUQlsUxycsVtkl7cqPhhRKRdcisY4KMAOiDzQE9dOLgsp+U44j7GXIl2C7cXHz0LWvHOzRC60LET8P/78sV588ed1yHz26ae8izhqUtxJfJGL0/W3IutT/bQ9CQjbrsUReVr14ybbsBI7MSMzuYEGN7rutKkRH0tkw5nIEvqXdZ3YGMRiu1hMlQ0QWiBz22qtq1d+rfznZfS62ZkLi/hjwIbVkJcSJ1fwzBmUligm/mI7+jc3N3r29BpWAwxI4eW/Dk8t/vCHT+pJ8Kf8pu6TTz7mADrVu6LYiHDifwgG8Qye8iJXYxJBIbIMlD2R4Cv1g2ebHFt9APSeWBZfSKpa5hswxE4gLNQZLEwwPtyXrMtH9kjmiVEPtJmYqkazap35A2JFIhTGdY1/M6sOUvMauRRxXSwXclWHOrkyzVrkQ+TyQ87ItQY/CQaoxaJ5ywMeTia8QGysSHRu3rDkOsgp6xEZ1Kq0ZFgSmKh1b9cIncJtXZPxyOZOUKIo5s1/YI4bAhAbMv+hWAdfp5dt2QtiNUZto9pkdTbmQQILPcEEEnhFwm8OsAK3IdI03HTqTUdLN0ScuaHl8dDCJjQ3qxFn58YIxF5g2VS18FuKWLNczAVlroSmAKiiM9i0GRNfaJax32T8qNqUrSpUZPKpnPcR3U1vvfGG3nz1dT3+5DOZQyQweYc5jl3XX05dP+XdQP5F52GdjpQdX202UVblX77b82r4CRyI+dA6rx5m3XDPnj7T4OsZ7qVJx0fGTkCRNxMT1GS9Bl85Jjdf5hZ+4wT6HEds3MjI9hjKWvOCvmEjUxNTbRBsZ4x+U36Wv4Z9gtfgHcoBhRd40RoIbuwbe5HpxCe+Fo3rk8b1jSZxT2xWssSSpz8sCtM6WUJCX/Ai+J0P3tePfvITffPb39Wvfv0bffr558o7rrwkPmGvNjgxDPwEnvH+60iuA1pcmppRPg320mjUzWPD1zhD2+Cok0689xkBYr8cExslUcwdDo1DqbF7rQOV65IaJTUvtJMn5uBJBxQCpoai9iLf4G1akQvvqh1KjrBYV+ywvpPYr66u6l4KLnzYlm1JrBT85Npbkx0gOmjhtWYNfJUe8hlHcgFOPBGOedSk3lRCaAkRJZ+rqy4TdUC0xT8he9JAJ7KN2KwDKD7wFz+xPcFNHK01Yu4SYdpW5+UvG19KchJ2rMl+7/0FtXbQ+tuxgY50wH9D5qJjBUvYUUBsUJUjRBgnSYwdUuDwgQkPidIJmqAk43xKjJkf2KQZ7fjQRcs8EG/WDB+IptC9BV20yFuIneGCWWh40pJRNSymA/G0Yp6kF8IauSLJNUlojbPyFMWzrq+fKXnkP5DMv6H7Dr9levL4seYY6q0paidukBGdGVPGVUCJRLaVn/KNsCXZuUoDGyc2USD2Ysy2LKkxVu3A023jr8s2vEZsDVy0KXOlioKlwnPBF+SSWxtAxdO5TexY9maLXFpjLitxJN6KCfnYbhi3HW5BZG6uj7yTYaOTu21FP081J24AjAgSYlOdDwmccV+elK9M+TePf//RR/za+1M94/CxVx3zX77H52mrCcuBGj5jSFgkp9QsUPEhMIAJDHgyQvQ1Hxq1byeU9H0Mro03iG8UPiOL38ENDEG21VtTWswGcKN9jLviIUeXW3GWPdZVCNtUDrtlG1psz10xyneAqCvEXCzbSp4D+eyDwCwb447WmkR3lO+Jv+hN9MLbBuzVTLJUoNXCj8c1I+rLyUaMyoY+OEzWP3YGY+KdxNCIv6o34QQwrRTJXuZ2mhLNRjO4tZptEkILfTvUzKfsbBYSxlkkUxg7/MjuRYicZTsiLEV46GCrCF/jYhv9pOCztG1omd6OMVkQMp6SV+YpRvB9DL7DohHTJh/Vp/mDO26G1159TW++9aby7/yGXjcPyOBTbWwbIHYgUZ+vzsl2REpm19vHMFK32L6E0GI7N2DGXT752MuebQkD9prnq0rkWrMC+spGrORLQLcSmJjkFF+h2xDgxl5o2UxHDpPJhkpMgzWPROiI8YL8qHpCwUZ825ZhmFgim3+I/f3fvq833nhTv3jpF3wVfU2PP3/CjTV15GY/8gQTu7HvxlpHGf1JwgObgeAPAnLpl7zM70P4sTOIfW7QO0/vXvt4cOCc8HVfL/OZeICMAZFXIHj91/SJE0GHnpH8J7Ua2LNRhHa/owKJtZjSHRHmdA7pkaW4y9P9ttte425zl7Jd+t4J/w+NE0eD/GaAHIMn1zz5EvRKSjI1suwcGNxkZDVRFM0OPZ94+8iiK3jkpmArxdzlc0ME7GUreMC2WuvqfLLZ1t02707/xMxuionALrpwF11ao5WGbXKhk2/m0n1ZKFrNxXNNiJ/Nlw2fg+SjP3ykt95+Sx9+8GHdQMmjcQNY5ubIBpg15uYIpMiXNbG9rDKGfsm3F68EuNi3Nlfck6d03vnAK5/wbWvHRbOXDZsRWD6iM8l76sjXmpwliN7pAweRnWyOjIOcSYn9kBovW7ZlcpWtksNCxvy2yIaGDUh0cPTzFWFwkz57dl2P/IlzsAEHcnkyPPD4na9DeaJ59ZXXlD/q+9Uvf81v8H6r62c3HFI3le9MTFgVeuuRfoCufBJrYEQm/Itxl0U42l8T2CdIDuLO4bLsqmoM+V43pbBgCoSyWnnGSH6kz5wYJWhTOXRsI9q0t9Rjx++O6K0wimwb8wFpkl/qPalj9p5cIncutvFj2bcjmqI8SrPN4OJLVlp4c10y/TcAgdMvDeS/8bvNmrIkGDuOrQzlGI3giTLzS4g8bHosoyNjJUWask2yrcboZMEubzzbSrPXGFvJM7SvC7ax3xA3IK0rYyHe5ntM5UG5cimefXlwIr/Za9voZjXwzg1x5JM1j/q/4V1C/v9J+T8G5CZJTpNdRdaSdW57zsk7uH3BRMr2+UCKjO06fPfNZy/5bKbQek+sTfai64FmL569jcg0DoZA52DPGF+Qn+u2y7Z9OzYvfzY0NKIfO4fY6k29NTVAWrnENqLKIdKpWWuGFcjgbCHZGUflbjdsrL8g/vjjT/Xhh7/X22+/W/9d1CeffFoHTWqHttLWjT9Ld9ElO/YmyzqxfztmXSK/1mbJ2cSCiO4127XONvwdlIZNdjTGM3kYepN4rzNb04l3RSfk6x8a43gZ5D+7xWs6DprkjD02eeqU+PYclv0EtmDRg9+6nBwsE92GH9vkqqoD7m6FNixyD4EuhDGBtKt+IFsnvg37vz8sm7aFcbqVXwAQ9wrazjgJfhIOQJ6NQtnQlRAhwAGVsJFEBjdYwGwY0ULrrYMhX4UZFCR6Eo6UT7CeR9LWkIGeTvGiF0Cr5Au/4IUOg9iWvcmp3oht4oPwsJU+ZWjBCmKXeCNT81wmloCgkY0N25liPjnn84jpIhVt4CObopFX3s3kfzGb/3vBia8L+WRBuj51BzFZzlSt7Y/cQ7bJ+6DOzTmJqW5CcHvJhlZKXGLjxNcFUGz00nn06JHyZBCbtqE3pe2ykQ8eWms9Q4G97Ns+64h2uDrUnFAqttQyMTTH7tKRWHMEcrjGdufQ6Lxjsxc9NEeG+ppcH73wSLYlLQgae7ucoQ/sTWoZf/aykzksQa4nrfzDYL997wPl3x/+hJfs8S/0Wqee1De5lo5u24QfP8v+VMbMG3H11oQrTEzsH+upahJztkD0gsOsOvfelyx+ZgJCsbWuvNMytTmx3sYt5FyB7KVZa5848wuU2LWtrHHqcmItQ2u9S9Dpcaeye67nKJpokZ3k04ibAbl4XH5sY8JIGfrKK3nOxCpBc/GjxxSblV0d1ie+0sem3cIq3tKdanXPRFfg1BkD4aWOE3xBYkx0qG9x2C55oqOikvNjDlueBHd90aLfqWMLcSZYFG2rAkKpEYDdZGMiIEsbWBIkwIpcdCZBnW0J98QFCWz18AYHU8nhb7Cg2kzalr0g0raldEYGUK70+Ok9yYzaOIajrcVXbG/TSj546BkDhJRhAzMGGOi73Nxi28fEmZeaT59+qbfeelu/ff+3ynuFkVxKb7K5Bwkz+Ypu3/ppbdV04tA29WtKG9QjtPCzUQ/c3LZlO+znwHbx7DX2FjuTTbREbZ9t40qDeAMpjB0dlX5qEv6dBBxeKOGCy/xkLi7QSn8/LJhD7nyAXF0d1BM3sTT2D2SVolHb/I+q74n1uwGO3PyD2Ab4Scebk7748qk++uhjvffeb3lX83nChX5TN7RtDYJNnSpRXAe/BNH2eWQDmUMuW9Gr+WaHoWzn6ScwWIdBrCUMM/rRURIhjxq1NwJANodnQOjyUEOyUw1WQ8fYCHQ3lMqASAPYcYPDSkenYgtOAKjiemIWRtFcVyljAAxjqbVjH9x26UTX4od57+uemdReNNtqrYtBaTPCQQLBAYMXH8Tmwvx+t6FXaFxAM+2x2ywjnJrUYYs9sg/JMCwhSc8gibnSXJjtTM5JCOoiLbq2hs0NuzskmR2oIXYW39gRhmwwN7XWmFqt5tCaBUGrgS+k9B3eNs+w7Nc6Z1pgG/WAGHdYc91v1OscP3jYsXnkvUYOlzf4lXZ+GzLYUKE3/GecbLbIBmqOEduZEuc8g71ou75t7flGT7TOp9/V1ZUy2vumubURuUuILdtyy6cRuae42Mm89a7D4QrgAADvHAIHPkkbcduOlHKNFpNzb/BsK08lNjEoEhRky6u3bZ3QTiyJIU9KV48e6Qr7vYXf0RISBpb+4NNustkznnhCOG2f+JHCtOyuyfeMTz99XF+hPvjwwzoEbupr6w2H0VGXjarUdEaZ8DIpHCS288SZ2HaakKMzoIl86GMORS7yM+uKLilTxanzwYOSTR02negtQBheHSpD6ze92EBROVwOqQP0zDv62hoqdXjEhmTdtrnFlpGaIUi/ZT+Heds/uWdUluJm2RWNgLmm99ZLNvhgv45ai1t+dOIroBiJoHzeA3qgRafImDGytpU6DmoQO7YVv25WO7D5em+CJrKkAANIooPpGgeBYUtpMR5YuJDlWylWo99aU2yF9xBExiYkILKsJj2WA76jEkoRNgQXJHEETmoEnpsxtEFSkVt+YwOFMEKUhStxlc31DMV8/mJhu63i4qMZvLXKMf+o+Hvvvav8m7/ZmFmo1rgx8JXNSqXKXmqzx7Tje/FtVxw7vxS4RI5RA54aAAAQAElEQVShePaSsR0SvscZYidw5MbLGDv72IizEXO0CEkZGzbsYFOJkQXF5pTtM0C4020zN/yVu21Fb7IHYEhMbS6i7SNoarUOsdQEAiuba0Ts3KTEwFrlhfrceIIuhSfWdei0/WlA/o8Kear54IMP9NmnnynNtpJr8ALmiSKQ+cRm1XGKcJlRBNDCuUSkYHKwJJd9XDzLDpDzNk5iLRnsRGZuY/BLSI25e9gzVpM4YG6hydr5paO9VWQa1HQSz04V8mbPqWKQaj0NFdADDbE71BXiRA/P6GSew/LIB+VkEohC9GwEAiFstZvEkn0yKvethuiVyAOXCS9QLMxJlg3IQZUWfl7K12+dQhBM23JbQe7zfbQkO1cCIDDRbENrYFncwKziFeHeJcGPKmyKvMmS2AwtQNBRSWCXMEIPwLSbbKMs/JyAdRPC0n6jRXR5CDWAPF3K5T7ouVa+yW/ZmeyPgPTxx5/UvzGzbpT4Z0GJpeQv47/Ahc/iYyyjbdkum/Ya95sn8YsWuR2Y1s0VmeN2uAQf20YIP2CbA75Tg172tcWvanPViaeHXddusi2lZ9TdFtICyyZO2Klp4sJ0uuTqqhuJPROfNkS4iS8bfEmEJtiTD/bBU8lNfV0qW8hOcoGrxqFN6Yh18lXpqPyfPfNfxL/y6it1uGez2j7X48TNEx9H8ipbCRBDE5sMsn0GkJCq7tlPkRkz16nM3ZCVkZmbNjHsdqGGFR/hxs0l5IDtranjL9AYA/kKNfNuhHk3H1YcoirrWMHAINnYHOQfgCRE1Zqrpm5Zo8Y8o+FZ9xvbipywyn00yt5QRtsl37DRqWvnaXYiM6OAETt87MrMVo//1CIyg5hS2+A7LKm71/B2irGF2RUvORhG+AO/V1ePRAXGdgpPNbcqmI0YHV05SkDwiRL6d7pt2S7aJJEdSB9awg8wQ5cSFy0yUOptPE/KmtiPiVip9FFpSNa6MEavIROws/EnG/YIJz1aWEOnZq0RTxOXAjMnLA0ulxCbgSWHPs5iIi/1IhfeXvAvnjzWB++/pyePn7CwQ6FHhrVV4Igie6r8iXDCF41QuUq2lU97m9iJIxvAdtEfwlOfQOxkDIi2j9EJ2IYqBW+pjyU6c/z1pt4aLzN7zUMPNORs1pqxHu0l1n/IPEp3nRiP6vOkg4eaoKNE1MpXAVQU6Ojz3KIFQwfkQjN6AnCNPPoN28jaVtWLDTwm+JBAOXDE4TMVXn79e31zoy+ePtUT3oc9fvKFPvrdR3r3rXf04W/f5+B5rHG8xvwR5RPjifkJA5N5DIJj1OwzbWNwU+/MC1hjwc/hZvCAGAe5j/wVdXjAYD7JKf/urbsk8gg+IrsBaWgmL9hEgLQKggd22TOOXUTPHVUtMCMAx2bcQeApNiMsrbXHmiVEtNpU/UAWdHEJb4xFsK0cMlnzzju01khExAl//9BZdqkEtPoQpV50JdyMIvk5HctoZmyy28IZJlkPhEOaRHOijpO5LDXi773phnVrDUonIOFIkwBZs8kIBmliZqKuhUcGeQN4osNDViUh2XCA0o8BwdnGnGpXvC9IwjaJQc8Bk1//oUg3Kd2CSU40xJZ1kGV3kkCDI3SkzmndSSaQr1NQNbGfsQRkctCKn1hHgYS5ok1LQp5MGBe9Ya9o0Aeb9tNPPta777yj6/yHk62X/+ifqMcNp8yRccgy1RQNjCu2ELJd8g2eTSzYs73F3WVbaVn4jIHkmXmeYoLvYC9Z22XTXqNo4Rx6U2dxc4AEB1UBfGXxgciZ7EPPuncIgRwqBTkoOHByeDTkOj5iL3YdfTZSYzx46oqXEy906YWDdQD3PHLAnHToJq9BjDi2ZJxNqeptN1lYpvCUQiwH62NkoCF3hHDE7zVPcM++uNbjz57okz98rKdfPNHx+pkm73YmTxuKck73MsxtnTkHROgmPk4wRW4iL+gODZjYnngkCBUwz8FyQmbCF/MJnKjB2GDhA61ZQOiMSNqMUzkkhwSuwk/oT3iB8ALBSa3yRZTugsZ+MjWRXLzIDPaTsFEExtB2iFZkbcs2YhSAga5G/Wzqyxg8kFcjSAhB4H6fuAg346B0J5mf5csIY4u5WS9hN3TbMjhhqYFPiJM6NdY/PiBBl6y0ZffRowMvxyMIhByAhZABZlaNthkBRqVZWiiInm+2z3x74blxsqCzFlPFt9JcuLSPoq3kE3hgEt9Aj0F25KzW2JiIDTZYbOc3Q/kL1MgVDXrGQIqiaugKwIYYY5tKazUzWPZa8NiUpSMb9Z133+Xl5Nuqv5vhBkg8vXd4J359eM0+HsTD5/uUbKt1Fogx9iObGGIvB0fwnZbRdunYjYUe9dVglwlfNHuXWWN8Bxo1sBfNtorWl+9dl5DkTU40G3k5oVGWqfA6L3AbMgHbsq3gvTcll37o6q0VHZYeXR10QOdwgN+WvLFmW8vwkPnp8AI59A51+CDFIlZ+rE9iZKrJjTWACS3rVyP4Y54gP/vsc+XX3k+fXlPrGx2PN9ToCHD7IzOjFyP4x/m5z8zneardF8gKsXRAMwLhRyUQ3La0gWWpIAaxnAHByIlmW/QNwKFhmWsEvwpU8nqgTfb6SG7EFfayjV0QO6M23eCAVpslP2s/Zr8FjnzFHBzI9+011qa1rhiKWnRt11xbY6bw7cJ0vyUz26ofNzVwylIlTv7hRyf3ZgshkzgKRBBNCaUYyKg05yKmVn7A9McbUt4lXDfRqE1xS1N8lIyDwjBARES4kmcKznXr+yRyZrN3HXpHlzTkkkkOAaxUwpOElpaFO+ViW2nxkTEQku2ymflksfM3FPk3Z/LvAX/88ceVw5FP0ywgZnViEbOQkXczpq3Wmlpr+MYzDuxFn+CDzSNaZ4EzDzDd9FaNdto+7vY6eQZyg4dmm4VdvmzwtnwmLnvNIzfx2Zi7WWn25odJc1NsBgy/wWu9K3qB+LriQOHhBempPNlcHa6qRjk4emubrCuH8HsDJ4iMHXtXvSlrdIDezarw5HBi45+IK7FN6pzDJU8UoY+q7+BAOenJky95N/Zx/XdQT7/8Ukd4+XqVjXs85V3PkTU5Ko3ynms+a4Iv4gieKShis4Z1hV8MRjjpoQeCE2rlFDwQesQD0VhjOIG1w4ItHtIILN/38SVFaUDiheGBjjq5DY0gZ35srcki735v7cRn1rOxNrZZ31awS+rcXPl5nyNrtzWL8U2h+HVZrDvXyIUAH3XZIMyJkrUIAoZMz9c2xkWEng5Lrh9mVmG2ZS/Q1pgWbZveGexbWXvh+VqTjZsCRDgFcRBZiICt0c54C2Hat/MVLwvARs2Gy68+B5t3smHDQxKVujJKwXRuzDZbIU0U6LLN1BejlMU68jTz9jtv6/XXXtORJxnb1GqtQObxC0nJaXKIYqTwjLGdMXb2vCNX86tD2c88cjmA6vBCwTZXlR3bFVPkdoh+CXAxN2/ou/3YCmRz7jYzLzmvTdSwGV9Gvx96HQKhNfitdQ4vq7FJA5YUaM3INWIGwHMY5I61XfSr2IH+6NC0Dhvp0MG71aEfGBuyjRMrcY2sFfUaFD/xhZZ6pt7HHN7UPT7GaSr/3VNexH/Kk82Tx1/oyHucI2txQiaH0+Cr3sQOC6Nqa3kIj5284XXzh8J8yULZdDLfYelHb9YNnrgCJw64QOTQ3FxNxqmRPNiL4wIit5lHBo3yu8byUVW1KMma3ru21opXNrC77K09X35gzNSQ0fZZm2n5i0wO8sR8JPZBjM2xGVn2MBpLf4BZ8Zf1IUL6LBvaG/Yt77MHR8O3uZoPO+qcjiEGEkcjcTTG1b2Gy6sxkL7TsCUbqjFTNuqys2uEXeO6IFjI3B578wl0Koq9EsbSmtd1XWDhR4DvABRFfhV06opP184nsG3ocCi+QGu6LspcNMiyDTB5oMOiwKPizMIEHn/+uV55+RV99Ic/oEe8OM4mzwGXMTK1SG3xYtZ2BjbgKJ3EFxnbCh7IfGwbyPZZTluzXZi97E780ouWi73owWPrEkLLTZoNlhgzt5BfSK4VGyT11hTdEE0OodlIF0CNU2qaQ+PqkMOxCRZ172rIG37lwWbmjLlzuFx1c2hJDLy3GeBTK4ps5MDIglFzVTx5OgwMPjRiM4dQa13Prm/02WeP6+vTkydPtvU5qg6Zkj2VfuSrTtnexKWLVvQZwiQGRgP0CSCea0HkCuHSWpPtMzRwWUucUZlotejdh8VZ11KNDnDGF+vimmgCku2CeEsqy7ZoBpCBWDRm6YhnKAie2BOvzfoCvTOSjxT9dcUKtecKybZsKw3T5Ag9E0iWgxX4Ag9qu+jrYtV0U5WsvcVmo6k1yyaYQGsabK5KJCOnYRYe7zJ82+izZeANeHsSDRvLVodPibC+bEwtuS576ZYAl51fIw5G3XxjFWALOBqIlo2MmC1+/CXOE59u0TOxxX9s2ZbtBBGVAttsdmgytkZBbEAue0Y/tkXb6b/73e/1+uuv8xsPXkTiJ7ZzOgdyE09q0DnoJMu2cKjwEs/EWHiBff7o0SMFEFTokYn8ia8SwW1XLLt85IIHYjvzQJ5g7PjT2c6Rmz02CKRsxG70bPPW/1j5Wq6RgVo0Cd5gDVPq3rrSWm+K/ca896beAlbwA/OrQwcHLHGCqLemb5DXC48O+sZV58Vw1yPkXsjJw0HAtuAp5FqTJxDzIrmHQG3yiSvapIaJ9QQ/h0dr2AYQQe9UkP+u7Mnjx1XbL59+oaz7iDxfn/LOJv98x9oHs3KfUcY26TEHqR4eCMRGzGD1LiMHm21KsQCEbvSmBvvxRF3jLzWyl4xRBi252LKNbElon0NCanXb0Ds1d+nYGVlRVECVtoUctMCm7nzl6L3L4K03BW/EXvO27GGiYo1+bIU3qelgXfFQtnJpqTv3mG31w0G9NRmY5Ji9nDwlV59lTGqtn+ehGRvxN9Bp6IrWoDEodkrGy0YNXGzLbmoRug9RKNgYkwCDhraCj7sYCBUK08QGtghfcbVdnGVHsl3QCAQMPOFYsTW4zBQsQGK7bUvIuQARJulWWua2i2ffjlUMR+IWbJdcihYIJ8VbTysnPjmPyh/p5T89CH/GOELBzfh8nxV35AK2y75txW5AFy3zQO+dG7srY75ehhb9gO2ihxcIz/bZbmiB0NtGr7E1yjXZ/IM88i7jpLTUNJuqt142EvDM2m65RQbrGc6A2Yq/W+qtnfFHV1d64epqPd3AvCKPq0Nn3nToDVnWkYPm0Kwr+AwbbcQjMl2dG4lAlGY32ZboSmNPHY9jHTT5TxL4FXdexmd98tL/Gb+Bur55xuFzQxqjnnBys2R9JjfZicO78C03Y9ixC6S2DKvjM/MAhuizYDHvXssee3Fgf8HA/3pH1EiwbOCnUd/is3dDCwz0Mm7hbIZJcsP+1BDdQT0zRpawZafGs+INfQfJsq3Vwpey9hI0+iR+pW3B2BDDg9bAG2sRWwN/GJdthdYaa6TVEe27oAAAEABJREFUwl8ghd46DyjkaFv5EeOSVKFNdxqJ021EA7LS41xbGwSZ+GzLtgbG78MmemewfWeeIEOwodMxlh7SGeJnhxAjFiHbDIZEsLLcAIuaUNTEF9gXGdyRAeBqEi+SmvAHvEbxAqFlox4OB9niUf2z2kTZsPn0nQQSGKWP6wd6+LERGRsjCki2C8IPT7TgtsFUPNvqvSux2C5acG0t8oHoB0IOPzq2yYfsiDH05JLKZHMFbLNRFogWPQZuzlGf6sFlnX3H/qQ+hhFoHA2NGhfEVmu64j3TCzzJ5MDpjTmHzKPQOHxeYLxibmwIILr6CpVDJ/XdYzY2gwcwK9uyVkv8/cAnL3a+fPpU+TdrPvnkk3pXduLp8sTTzKinmiO0E5DxhvFUeSX+PY9JXagOWXAFDz0QZzbRQcu+SK1KlvmK4u41sdkWfQMrtQzYTYNcR25OPEWmcaFLWjqqtmJYforw9S7ERFfpYX9Xai22rTW2bVS1JR8Un+zbioXCJvdbnhR6QGkg9qpJyUGz8RE/YgSHVL31rshkz4dQdYhcAFkViO1oNV00YiCFWZsvN1eMDD4ZcrMlwVvRKTtOG+NKrpw4c9+KXWC2kb0llD2yndzswXdATClaILhvVSQmReNityq6qsGocW5XxvTYh2JbdopHzsyXLxC6bSV20UI/sLGT79Onz3gaOOr65pp6bE8ELNYMIPtQj37VDJnwk0PGgG0OrsGNcKzFic9AbrJAbsDo264DJ/OdnzFgu2KNXMBeeYmWmPNiPOsWHsVRAbzqm6zt8p8nm0DilUtCtguiT+lQTxFH7YlIGGyBdGCTPXp0xcj6o9fZXFfUrg4b6C8Aj66uVgwYy8H06OrAr8avOKSu1A8H9dYKGqMD2JGsarg+8WLYQgZfjx9/rt///nfK08wxBwy8Z9fX+uLLL1in66KHd8N6nTiILnNIjrkZ5r29JppNRsSHu8p36WUG835H9nlS9JPmVNv48XdfLvNle8niEtJX+IHzfLc28zHAGs6KN3K2M5z5tsFdNIRLbpD7IkRvgF769iYPLYFZMj9KY564MZJZgW32Ya98wwvYVppt2YHMNrDUcMv2CQEnGSy5uYy0jBvYMETYOGY498FNdQmTU/3MfA65a2Niq/ynCMEBybLN4ItRd9rGPtMy3yd29JrcmrKBG/Fj6DbH8qGN1843fwRy85w4WLNhO5s7/wHll0++oMZbbXAy0LcMdtl3PtnAT162ZWcT3tIGn3apVfhUEpe73rI1qJ1txXdit629YaXimMjERiA2wg8vuuvgOC05GKFHJrzID2IjKD7xTwVje/+AaMRg4W/zGdHQJwgdm4hM+CECe32d+moonIbuoTddceDkoFz/Az0V71H9D91eUG+Nr1K93utcbQfRZA9FP5D3PnhSxj3e3roesw7vvvtbPXn8RNfPrpV2xRrF14mDJ7nnN1KF8y4ocbvFElUggZX/gEDNmVdCGCmf2zw6Rc8c3t0+ubnHqtt5DVLrwQfRsaC3pk5MLGzJ5kN68Juz+J7Z42UQ/zVeXkILPEQLfcpOpAsS3jzHMJcv7I9AmBdmMg2Q+Jk6IQR2mn1ht6SYN+OTD3PmWYfAJDHbauTZGPOhJlrWurdODYaaXCBGO/tfdY81SqUdWAYRq9LMxWysbooHZA6JQmKKeQKdJNspbOe7dpwFWuvCvlpr6vDcluZgM0W/MQ+996ZD6+qE1VCIVEd+UoRT3QCT7Stgqv6ycoJjI3aKv+GiDYIO2C7fuYHyqVbFKd5Jo25yjCBvR64h29XaoUZS0Yl3AhRDf3b1DX3j8II+ev93evbkKe8iHnFzHHS6OWpyELXYwFSTFVB88Ak74ImWG6i1psTJVINYd9w2e3nq+nijwa9mKYACM3/yf2BhGY/cKCd401OHq6666agJFUBnKLlgXpgifktsgPyZd/5zDiLUNblec/OdQsd35vkL7PBDi17vxIfcwNek5q11HfqVesuTxiM2jXiJPAHp2Zcn3VzHr8jJSpqDnKes6CXfR031ny68cOgK/NnVFeOBumGT/VG1casXxX/WGYnNx2tdWdS6IbvgUbfyV6ZzHnWcN+Ryo3b1iCfBqZtnQ59/8oXGNfgX17r54pnm0xvN1HJcE9dNwUD35vRMXz57oiM/J3b50anMSYNfj5OETF14AVTzq2YdLB2IKX/1TIFhYYuaT+Qm9WHRiEvKf75BFRQwdkUNY29S78mTlNgH4nA5zK5H7Ur5h+gPk5oa69iJrYBotnVEPh9uoe0wyicC9NBs4xugbraJAZz16twvjdjtRbPN+jWl2UanFYAyWmI/7XjsQpDYwbX3TyJt64ax/ucAMpUT9x8iKHEUUB1OCGw0XJjZDBH97iv5aHU22Hx61HiWOgPcT2uPEIdtCaN2Rm0teGBN51zjut7S1/z2uoJX1oSgB/U/KgtlL53wd1sZQw2cLUAs0bqcqbKXlO3CW+sUriFg4LK7/Apyoxq2tXyuBJgqPNGymEc2xopPar2rAzs/TzVffvmUDXckj1M9mkfnUDLWpX0915bfnWxbtvfpGpnaXNaMZRN7loVk3npDXlvsQ701dWiw1NA5XHX41pHNHUiOloWC0FyAnKEZpe6m3jozRNjEySN5D26SwamRQ9C2jBxLoMElMqftJgj/hhv0ml813/DVpAA89Ytc/AeMr4adhq/WWv2GLYdQ6x0ONeFwsvhBBoJsM8wF+MzU6MWGbbXeSGkWNGxKVsZnfGW6IZ743MfKg/W8hveMdzoZE1/4Rw6i5JBYW7PsgKrFxg5F4EKkXFdPdMGIouIIfgmpYead+EbuWCa9J1+Q9FsD5TekQR2ybomPFQnpAmbJtXOcLt6gPomztabeG7TJvhzEhAV4iSM5Lpuw7/WGjpXMlv3ee0lMYtltB8eURH0CjdFGq1mN8QzE0ABtzfaGidgOQFdvCyIXNrpm8SzJCkG0jAsIrDyTDPT7PawkH/rluBsPXYrdWzuxtGSzdKqWeWAlrGhob3b0JQYgeCDz50fRYkcKb0HNJxQ3+QzhSb1Da1ba2G7AhkzmdZOxcQXbTvxZVAzBnMi20kW/eORCMWzLDiBEL9+Mlz20Amzk5sgT0uCGLuDGR1udGCoObB7DY4xONlLGuW2OOp3Ciy2AE4LyThGVems6tF54I6auWIaN3AROQHKOzcC6Iflg4GYp+cNBQi/+RIvskXoErjlk8u7qhps6N0x4JWehwkX4IbirA5/o2OmtSZCpktysxrwxiha9ST7Fc6u4wzf4bjdzRPXkiyf1n4EM6lQx4z8yiT3zkScQDs5JbonzBH7iKTRrOcmr6k29KjqWcp7xTKDWPJ7uQuxNYgw1OgXkVyM6tmUbA5GQ9tzW7PY6sBGYxJITYqJ7y73FlgwxQYrMIJ/I41LBk1dU43JQi4Fdyeqd+vH0GF70bkEV28TvwNZghCK7yaxDa03Zb8HtcC4Ags3+hzQwnKhm2QBD1rYMTxkLFDShAqzqptPsJslCRnuzDRrAGNhEuBIFf6gXH0bGgG3sEXwSAJjCJVfs0DGVAIpEMNsIY1bBhK7OLbomxgAipTuQS7ElK8226IAlW3jCbnzMjQaJTrJrDh5bsbH7TLF763BUi4k2C9cLbJ/HvdiWVTq9y3bpiGab6+qpxSWMLBCQm2JyE2R+4qmkgJuYoEWCBbFiW7PkeapiQ8Xq5HLihhoAqHBeaiIhF0hN4rCyems69FZ4eKJuPPlqNTJkPth0iaPixBImMAVvIZg3eRIH80EMkT0R85EbOC+f1w3N87ZuW8lwQGIFYiL2suOmbOjWDB2AFb8D2xAUeuudETlkwrNdc4LSZ599VpCDA4OKH9Eyph4ZJ/nE3Il6Jt49vkmuiftE3WrdNznUMT01mJN+4aHtMDE2CrYPGvDQECyR1juhkAszEzODEkfG+xC9QOi20WugBu72SSyDeCe+Mq54I0OcrEH+3ohNosZ+PeQg7w1bwm/4K87oXkLlzV6KlXgMzzY2GmCZ2FtrSkstJ7KRqTyJY5/PLa5JjI4wYFv7z0Q2MQ/iHNgIhNaQUUCyVKBqi6byU4QHLxM+u4UVirFdJEmhyTQbdPCId4oE84f63GygQZDlty7LrogpQRYJKwm8kmDDhBZQNSt4FQvV/dPLNlzLuYLbwcSGtw68TzDFxW19bTlyAyX2az4pJwVtvcl2xR+51sxcytcBopax2VqTbRZ5LTCkOz11GdgaW9Fjf7AIKCn65hqIkrkQOlmC0Bt2e+/URwWdTRUarPJ3k68E3FCh9d4QGlgDOE2YccBIh8SHxck7H7M58p8BCLsS3uhKw2meCnJTTmSy6a7wZRu/ZAo/T0AnDo/kIXQHRcuGzDygNOSKTn6xFThxoGJBttVaoBVuxzkKImxsMdCtBr21hmzjN1SPSjb2I5na5bdMT/lqFLmrR7y74StUN/KyRJ3j70Rdjjx15WmmXhBzKCbWHI6JKfhAVlubm//EGVJ8KfZ00c4yixaZ6PWGb0DUOIdouIkh433Ifss62auugz0RvSVH/IVYttVaxtjOiBTrEn+pTW/ZE5N9edSRNUldRuVTUQnpDRi2ntwSX2c/tdbLR+wVoLuPsbPWcFLOBUndrSn6TlzBAYz8X7T9aZ/cOJbmCz4PQJq5+e7apcjIyK2yq7q65/7m+3+BeTMvpud2d1Xusa/aJV/NiPk/oJnkioism9MzTechgIOzAzgESZeL07OGFAFZmA94xnNNrXQFSEoZgoKANZM3MN0KRKnzBGk4bIcVI+hvW97bpZ1A4i59kmWXfnd1jKQvZaGuHMTGDo1Va1WOWW9qzqU7HFG2VUrtdJUkMRGgCRsysCkn2qUUCbZSa08IRo8lpWxMhjyvh04Gi+7YzWqCQD2Q/W6BsjVJ58XzF3Q1WVIWmajRBW7ShN5ABjmwq9tWbKjoT5m+to1ZgzntJEEEqLEIsxDIC0gmXsgMvieHpry7YyKtQU3Y5i5XyI+cGaTeFgeyx6HwNWfUcsxzsmX8rYRjQawqfOnPDocqPjTZRm7pOmLXDYsz454FGfm2e19wG+ZEaNaZ2KkDE/GesDk7mySqlAjuCWJNfxJ2+qfcFJRjlrfB78I4ZUKHzjad1oaYT8RqxP4J2Xk8o0ORXaDZIOfN6zdKoglfYLlchqT74oIc+DbYaCOPBLPBjujPl6rQR0bGOMm+oSt6grPdZTTiGEi/u2RpyFgCwRPSjrX4gWfC//DD1scpnQU74scae9PewQa/uwwQdmEe5x2UhBjASkzCaxdkNeKxSThl2ra1O0IX3ISvmWfZ1QjDUl/j+4RNsScstmUbXVWxKbbKks0FHnG0AAzp2zAGiXduYqBVS5Ug5dyWlg2I2YV+42vsEUd824HoD34YR/Q2lTUDsSYgjaCLAxkKgV1kOxhKiliTopf9At4ASO3K1H8eGo40DGvoSTlR3/r58wzvsOgKbwepm+Vx6/UAABAASURBVCT3BbKrz6XeHbZ7vcETHROBz+Ke0Gn8qgXfoMhdOpMwE29DDNYEGbSCz/+nnd9EDb7UKtsAw4nMyAld5AdSt52iAyS9tK3EMmAbfmt39BgQi9gXnG18svITXJLixM5gwvbo6EA97dgUm1vnb/Co89ZS+qIYmBwjNi9YsAsGehxGLYZBI5CEU8vsf8PQ6AlEZvxfM1HXPRYb2VZFDl7HJMnqx9y/Jk6b3i5Mtl4JVWjgi8+NeHe5kck8m22e7Y3cgfcJoYv8Gbg2kdw2LDAqCI2NFJHccc+eP+uJJ/zhTX+SSRJ2djCNGMWElAGYOJEVX4HMgw0LPnZtsCvjHxkTtgYgwYh+Ru2tytz8MaLT77pulSZY7m109xJOiDlpWXagUCf6Hdn6gowtIPVjCEnsm/AvcZyYG0hU2uFJPOJXraXLzpjYRSkDCaCNzg8E+4NWGqUU1VL7fLIc1AydlzbnjOC6q29LQ19rQWcR5DGPJ4UNdavUWhFcaBRJkEJhhzj1uQxeHHGIAucSPKuUHY84Qi/Z1s8dhrYwIcPTywrvz5PK/KgDtqKqJUrvgB5Lc7fngqsl2Vyht4t6lUEJb2WBlTLjmHUskEnJ7gWi2GXlRyjjZETXLIrnL170XwbLhAxvQNCFv0UudIlHQBxzf/glxEpCJpXgE+OU9owTR/han9wTIhvUILmawuaaPhZE6EB1mjUJIAujTy76d3jbio4kl+U4arkILLS/t6eRxbwYqhYdv+jJJrYInsgOJLTxMzuZ7PhueHTMwm1SlysZ/RPOUbNIBOt3X+Mm7LBBJh7U41Mp1nyXhYVkOLEoIn/qccNfqcsdsTN2C/mxwTZ6Wpcfu2wrRwqbPvgLY5vxya4mO6bcFGxHQpR1MEyzLkYfmxKzyEN43yVsuKEkyeSuHVlJPg3ZDVtnwPP4gxwkhA0AR/unZ/BQQZ++ljKoGAHsmlAocbFB4mzoGvpsy87cpERAp+cSepwBI0Gi8AbsmS5jWAq7FOye8LGyjifiXGqF3soBaa/bu7Z7G/Xp/lmwzdhgTwEcC7AEewp428qPtocp7Vwlm5JzneSNPbaRUzuIA/7SieJ0BiDbpoinj7OxIBt2ASgD0c9GHTk4H6eCcpchpdTPHm0bkA2LJ4HJ4CL4J7RIUGTvOtDczbHpAVDdB711Z6ACx6kwzWWqluTZdga9MaCZkNFbCGAtRer903bibbRmEa+ZgGuSTCZwFl3K2Bm5O9CugiENmPBLHJFru3enPrC4s9gCmQSB4CUrR0mJDw29jZi0TeuPUjiXHgA6bO/tLtdUJwA6BNhWFh2Esq1aCkmk8tiUJDPyCLXQwf5Kx4cHWpFw9pajhmLuMGtlJzGSeBa844hdCOhD0YjTmomSOZDdXJJOw8cMgGXl7IRSj9tNHrV4R7LBh8R33csNNkql4qHhxIf0TfGVWEXcLFOK7oLdBbuED4lVoYw8OEEZWQiQ+VEfzwkZ1+hMGdrYGPop8hG+Yfxie0qYFZjwKe0Ncc4NZqJcx1ZgzZhnhxCYkD1t5URreAM94sjG7Z890xWfAjsC21QDFDOB4mtH400j1hvssBOn0O0A+gQ5PFRDbycO0oR98TV8qUcGJP1s0Ef+LdYtXnGBemO+WDayILLnOh0/c7rj3sdAnQ8WKupHj0lHqPeJw7Iy7rUWdBXliJ0pM1ayrVJKH/haq3LE8ClBx7mJAckABR9oBAm/Op+EeKsfiKHcNqjdPu2i6LgN+jnSjuuXmT3eIriUSnvGN5Rn8uqdAAsSSVaOOGUTUOjSNvjwBFwsbft6N5cpgJ/pT4JZM1mTKDIhE1C6NR+G1QQR2coAxjh1nG0VYriDShyzcAI7nB1+9aPEDmqJ8cSdaAexweAhRa4Ad3022Fldb0d+wLJyRF5/ZCKBZBezHEeSzVJ7vMPIv65eLffY4ay0Ny61WC60v1ppf3+fJLTSOA7ddhu/cDaTOXf7JJzEQuiwrRyJR/yJnWsW6Y4uPBvaGxY1kcFG3jMgK35tmD+b9BFjRKlRbsBFhu1OW2vp8892X1DaHqHpVfC9jhnnb9/2//1wHrdG8mR7jq5a6lZGQY1lu7NmrsSu6I2MxkKLjalP2LKDtDs+/chLuAPa1ruwd5feE0owc50KpLu65SC2gIienKMrqFIru77djmSDzxv61x1mO0L1HraudPmN9ZeehtDCPEpf4lnZvU7MpeADU9YvtC0Ag23ZjotpAbfOrdkNmbuk24hNR8Nie+a9xZKqbQorP1Qo56uxa9tAH0muNKsD2O3wULOEgJmYeinKESMCkrvDmYRTjOnWiAPaXMMLUO2nPdPPtE1THMch7s+awtIBGqiNbCzjxDj4ailqBCyThYKBteTCCV4cNvJax0/IFP40ZBioTDyHFsjdP4DqLq8p2hlcK78MrPw25BUKrvBHDNjF9ZXKUJC9gV4aygIYOsQeNAvVEvxNDbpJbEq0RsYmdyrkVPCjJ61GK39fd39v0b8Ejex2SqG3icNq2FzriKhCu6gU9AwL6tbNJE2019DmN6QjO4l/UYv2gCUsqyrtMbDBDehcYPdqMWg5mMQSOulgUXX3eF+nBwudLQfdWY06A072Bp1i1/5g1QRnyr9GboqPDT8aCQILsakoP9UDL6kLtlJOaFtXTddVhEubmwpI1+c3yCoaZyqNLsIsiXYv4wsvaifADV2AgAl96S+2olvEsAWgn1qhC30aVMqom+u18mWp0pdFdrO+1s3NNSwkHd6ul4wLi27ipsHqlSMH3zZtrYkvcOvphvHC19K0Ab/e0KZsJuDwOyYnHmidtmWDr2Xe0J4CyI9jhthGoXK0cFDZSF3ORHuNe+gKSQAZgr8BhkYdhyOUEWNTEZJBtYa8lLRtq5KgSsE4mIxeumWH3sruLvSV+WUHJ9GJfik30BvinVjF9g3j2tA/MV+nxAZBKfua5iYgDqOnltJ1djnQCMjL8VoKeaOpW0LMEtcNK2mDbxvi1OUTn4xaLdBuGIgJwYHNthQ22rlEm2UHIGb04mStZYuTCji6IRQ2TIqxu3ZHcvlJWwYLPVdiSCBoc9JERjBWgamjaKY+4aBygFdARndVqVVy4ZxLGrNg+g0+bWLZdcwijA5hZ9OGQCeBrSnXEN0w0W9SEvgXL1/p8uqSOcqEIREUV9VSsYvQTZFq2VYpljgbAVY/aKAt+EW1FoNZ7HULA+2qcRjgK1vwzIWsNfEXvBWfwp/xcKkybS7QWXZkVpLIQPKy9hiLJTbkj4Uv2JnskTSODvYVOFztdb2r5aCDvVGHq4WOgD0mxvEyiWZPx9Afr5Y6YJezHAoJYhIeCpGYwrRhAU8sQjFpiJwyyZbDiB+jCj8TmfDm6oYdxo2urzdM9gnSSUMpWoyD+ud04ovZMriKL7agu2Hy36BDQOs8mYOZ/HQzRgSZWMx1SGQ1F729uNSGMTJ1iJTHt4KxhcVViIVgmNhVNextjGdLTKkLGybKDclknSRDmfbEophYIMEF0h+IxgbPDuZ2U+uTqMVo6rFRsv0BhFZ9PkzgJwgmbAcij7k1ARvsCtjhlWTOAL7YVILQ7kBf17vDp5z7Yk9Aan1OJ74F/k4OLpSBjic+GQObWEIwEceGLTM/8iB015trILi5nIjlBG3WIdawLvALf5AEUVMSNMtEYW8kzy4TeowiTk2xKX0qpSjGBGbR+uCYELrpyjZdycSgTRiqzq1+YHsX2hv/i5foCWtxwca4hJG1yra4iKtypCfle5gxuNxtiKMBGmo43AEDJ+qbQB/oCR0sJvzKoG/YkrjrnZR/LXx+fiHbyk+kB2jIJrzIii5RGmjEwhiTegY9C6xW96SST7BLXnwux5EXtQtwVQMLY8jCrkWEHhYWJ+0s5Pd4Q1dUkFsckkkV3UverYzQjvCu9pba31tpOSJ3HPqj0v6KBEMCWaBvD9oD+g94TNrnXc3JyYmiY8Uj1fHRoU6OjnR8dKC7Z6c6OT7kUWqpyM0OrGQRkmQ26ytNQNtcc5NeY7+hsdjL9LZZVBO0G2jXN1e6ubkErrQkeblI6ZNaj1sBYVmJVwdi18eE8Ui5wzXwnFJoqaSNCOTe9N8OFoeNHJBrbpaNMYUUNdFDQX/m0gxNXXbkME4NyMLZZA4z9unrbeQkceXd3CZ4bIreHSDyPzxtPLNkG30Ny4BGWyApowfMjOc6o8HErh9BPJj1UoOXbjiocBUHKhSgF12TQmu7r+HUkQpO747ozhxP2QGBwzAwvwbkYC/rO7uerA0z2RAFP1KI60S80k5uGOqgjGEET/R1XZhlW2YiU41JWNlrQrgsqUwI6cS7EgMQT9eHZ4RXJnYpFWeKUtoYyGCFP9QFRbWWVP/XAfsiLzYgXrZVABudlLK6I7n0SRS7cXjnBx7m7ABlL7s8/OptygT8Q5h68gwukxASXW7/6n7qpCKWUtNEI5CdUCZ3JifmRizmtG6a0WgGTQCJXbmzr1hwS5LAOFQtSThjncvFUDUQr+AXYyVhLDVSFmQUi8VcNOCz0SviPK1v0DGRDPZ0sNonqSxIMCMyB3BLHR8c6OTwUEcklUPewRwkCbFb2Sfx7FPfw467pyc6OznuumJXksvZ8bHunB7rHnD35FAnB0se96r2sG8PewILDEpiCazwYW9RVXnsMHaZJFMLk91rdhvXWm+ugGvhphbQjotBTA3lMaERF+Fb6QgR99y4Nprj3pTDtmzPMe0FsWeMRT0J4O3bcx7VrtSISy1Ftns9SeKKL2ZZLOmLLDqQQw3RHQdPxgVRwnwSZVPbJpUNO6HshiYeMVqSDDrTJ+ZY5Oz4eom8yEjfhE9IgQQkqqIwuuJTb+YCcdZQwdb4PhCcWgqk8GATzO/rjH/4QcBJP+1eDx2Y+USgAmmlDKQOJXSz7vCCQ2fss61aCnMsc2Yhm7jp1vFexBYZBMAZSTNEUmohoSPFDqJ3Cx2FfGvWUWqtKrXKxb3v710SzAxyFmMvmWATAyEEzTA7iB79/3J0OxAyMbh2kW3GcurJhobMz3v52xY0nB2dMOwGrQ8WslLuYMLmKbZncqFjwy4mPs34hq6IQS66SxloNxbPBLAg4M0kDm2jnvFPIsmkGYeRxFB74iiIMJ2FR5SBuGZB9wQzFO2x6JJUknhqLRroX7CgszM54CvRwWpPSQzpTwIKVEtdJhM6iWc5zHL2lwt0Uh9HEs+SpDMospYktVV2MsjKI9TBaqk5OYw6Jak8efhgpkf/CY9ZZ+xk7rC7eXj3TJ88ftjho/t3dPdkX2dHe728c7qv06NVT0L3Tg/00YM7enL/TGfHezx2FZJd0Tg0mWTTeDRp0zUTYq39/si2p4KfrOheWu7xnBiDeVxEtJr6YUFTZCfdzriZZq5veLdwxSPtmkQQ+tBl7EupMjoyNpv0Qe6ZQKYSyLxI/5TxZ/zmeiOHT0q969lakvYG+1IGQEeakmR6JRd0ZF3Ej0BjfJjh3O04AAAQAElEQVRumri0AEwpQ2rxY2oYUgC7qJT4GN9/BMiFMubegtbrwQcQoYBk5Fg2Mw6d/QbIvJ4lct3Kin0d3vk99SSfWMRG2z0JUahBgyhkSi5WcVGOibgmtqFPu9BnRzd60DnjZ4UOQYCKbZI6wQnzbSMsaz52pbqyBKbWOUC1VFUSVCmlk0bJe+goRQw6pFT04WG7YykUeN9riRPTFbxNA9sjW3hPtfdbxiauOFvr1ibsaVuHQ98y0JJs6IDgNgQxviIq4phkjYDPEFwpVVCzaMbuX6XdJ45iUSC0eW8jVXQP9I9sJ0d0D9XwlQ4DfWMtPbFk4e9xZx/oT5JJMkh/xb4FfLv+JIXT4yPlk3Tq+zzeLIfKI0pjZ9O0HIYub7A0Ij8J7ICdytHBSqc8AqW+T/I5ImGdHB6ws1nxTmal4PcWA7uUUavlqHtnpySQQ/UENA793c0ZSeQeCecxCeZXHz3Sbz5+ot9+8pF+96uP9WvqwX3y5IE+enhX98+O9JhE88kvHukTaFO/C+70aF8HeyO2TTLJBtHaR1/0ZHcUu5OUMy5ZEGuSRsbEmo9eZ5xKKarExbbMJE/bnhcSGNmGoc0l1TU7kU1kMfYF+vBmpDJuNgRAgyNnEkX0kA0YfyxhPlCBHAr4W5JLFhQyG31wKxCalOENftdmCGUbiAjkMYmSmKhBwpV2eKI7YC5o6le6wgTQ5ExfIPQBxEogUtqWbeXYFl3+rr7DR3cE2qGdYxZ7BwajMpdMfEIb+QWaxDb1KT7Hd3yWLLq0O1zMWisK0pqPxLjbTzMy7F3PtnzXFmwWNCUXOcJ2A0zd3jGoE9pzuwunarvjY2RAHKCEQGpzgKGgztXqtDYV6X2dtl1ku4M4qKqUCpDtGfgJoJN5MQEM0dYAYyNa5mDLcIpgEFhGfiJYEwmUau8ptcg2d9Gpv4Cc+xv1jdY8l28IcKeFBoG8B1hDSz+TzdgyIb1BEJ1UtWZQdvIzsQdoaiGOloZqjegbgAWDu8dCW4xF2aWkPQ51psH+EZrsYI4PDvojzx0ea+7dOaN+wOJfkXD2dUjS6EliMSpJKAkkcHxwAN0hO4x9FvMSWJBEFlqOVVnYx4f7yruXQx6hkoTOSEQn7FqS2A5Xe3pw764e3r2DniWPSEX78B3xXud0f6kHJ0f67S+e6F//6Tf6z7//DYnmsZ6QWJKEHt071UcP7ir1JJ5ff/xYvyQB/Yqk88snD/XLxw+gvas7JK28qN4jBsf7KxLbgQ7YZeF2Qgw0mZ/EM7HNHNokroxF8LWUnmwKDKWUTpkFsyahZPzyHuXm5kYZP5uxhfeGR8uMiyMUDgMMW9fVmEczTJryd1KYIw1deVxy6OnfMBcm5DDRmBs3fEFjHoBr0PWbU3gABCpyU4a31oKE1AJ0Icu3dTNn4x9EnS18EzQtczR0dHR6/LCZ99CD4rQKOHEEb5uaZGjE0aCzmfOUDVmNcop9skpitu0L7p3v0MWX4CboY1DinhuwOCLDxTL8NHEm40QBYfoayIkYpR5s5IBKr6Iz9dvQsCc0RAihBjCuE0RSr/z9S6eGZ6ZoKHAHISNCU9pWDOGSuPZ+OziwONuA9P2jYBd1bi6c79i2seo6Go04W2pVgV7RB/G7wLJlDk0C3BhoojPzUd8EmIBr4OZmwxeU67kPmXmb3oSgrdbUdjILg7IYR+3vrfovyB2ysI8PDnhfwkJnV3F4sK89diZ7ywU0SxLBoKGULq0iaBxY5KtlTwpH+/s642Xt2emp7rDrePLokX7x+LHyqBP4+MkjPbx3j0V8rGNkB85433J8sOIdzYIdzL6STM6OjvvL3dBm9/Lw/j094nHpIcnl3tmJ8h7nLu9jHj0Af/8uu56ljvaWOj1c6Q67kvunh/rFo3tK8vjNLx/rP/32l/qX3/9a//xPv9Lvf/OxPvnFQwX/20+esOt5ot9Q/vLxPX38+L5+1Xc/T/TgzjGJZdThYtTZwb7ODo90SBwqY1KIWSlVPQgSxW6xNGLeWOeNocm8Krp9NBpJLkkyWRyZaxnPgJBSSmHcrX5QBJ/ElGSUF78Ih0qK1Bnc6yjkqW5Syux4KnJC261g/Gc9EzegG9nuCVCxkL7YNDF30tb2sC3jY0BOD5KY7/O8I9GFb9dGzpaCArrengU5vJ2Wrlv4Bm/b4hOH1IWiyrwPiGPGNUWGbUqLi3LYpgr0hub6DkcZ3h3o1hEO24KB8CCbOMX3Hl+Sjzg6H7b2stvYwGqOc3jDHMyEEyl/DAlBcLY7qT2XyALtLURooz9tgtMCXOiVZpw4whOg+g+d4SzRV1KDZVtQ44x8rMPuCaFGj8H2kzY+ayKrZkCSHOZyAxo+CO0iA6EPecoNd838I7wko4lJBJmM7jJU1WHQwF1atooLjzSlJ5Kjg0N2Equ+4FckjsMkAnYQR5R7PLZwnyIYG3jUYSTB5L3M8eEhX3uOdMKOI8nlzumJTtlRnJFA7t451UdPHuvJYxLOR5SPHipJ4w67njv09x0OfNF9tH+g8D64d0dnJJM8eq1IbnehjaxT6NJ/7w790UH7FPuCu392RmI6IVHt9R3O6fGBTvb3dAzcISFF5pMH9/XRw/t6Ajy4d6bTowOS3X7ne0LC+ph3O7989KC/38nO5hcPH+oj8HfQcYAdSTKrOvAYaPwvsqSMx8TYZFLalv0eJEsdxKSWRF8tRUkm19c37xc9OEFqW3agKEdkTsyJlLZVy4zPl5UsjDW71TW7lR3Y0DC+tuddkiwx9u9sTB2exu6GyaPMjfRra/9u7ojD9uwjpZETEKU4mHVcFRG9jP9TZCNnV6bDdooO8aHRP3O9T8rpDE/6Q27P8Qld7Ak+NIlZyki0uXKmzapRpwlxEODT7rp2OPA7m23jl2UDUh8/qqokONs9bqCV3hlogS8BqpygTcEZRYnCTjio+byFsC07UHrZGNAMqrTDUaNf26NhdIOmUQZVirVzXv/IYcm2+g+lfnREbkSnTNcugGlPDNCGbBtIPbjAhkmTnUtwCCaADBIBK+bNCb7e5MsD5cQkWCNjigJ0J9GMw8jLz4US4PiR9uHBAUlmryedA3YY+XR8lgXNDuWAvn12Ovt7SUR78I68x6k65n3MAxbjQxbxXRbvCYv6mK8+99llfPLJx/rtb3+jJySXX/7iF/oYeMTiffjggR6wq7nPLuUejz6nJJwkqPvsVpJU7pye6Qh9e4slehb9cWrBjmtBclxQ7rGrSALaY/EvhqH3hy9JKwnpLjYfH+yz8yrKI99yLFqSFHvJl6YV72AOSaRLXrhUbv8LytXeoj+6He4ttVoMOkD2feRkN5XHvKPVSicHBySufWSOSgxLLZqYE1noGY93kMm3hUZ/wi6OUkrnq7XyRfBC+XvO2d1sWPjFRRnDLJCMvaEVh+0+RrUU2e5QalEHcCVQ5z5Z/YhN03a+xLZ1Hs+A/IPNEAR3c3WlrgvjMj8a5Q5CI+yPHArZlrfz3bYKYL8vbfp3UN7X9aNjQscOtdNVoB8Yw1KKguu2YetMRyS2PPYsF2N6Fy2qJCzm9u1E2mhHznvo5O8uNpzo4voOl/Go3EAyBuGz6cWu+GxoY5ssEWV4HMglIaKesxvZxFxKS73CVxTxoVfbw7bsOCnFyKAjGK5UJYMn2rjMpMq1dVy/wKufHPR33K5UREi57ujfdSE8+HdABzZnQCi6vtQ3NGaQ+MC0BWNVkeBtPBdNdKyZXEkuJjhR1TLJoUo5scOZ6G8knGgttfZdTa1GBC9qq7THIjzhheqd0yPdv3Oq/ljC40oSwBmPQvdJCg9IDneTTA73dcquJUnkV5/8Ur/+1Sf61ccf8wjySwX3gKRx7+5Zp3lE0vklO5pAdg6PkXEPeWd8Pcr7nAf37+sXH32kjz96ouxQ9kkkSyZfvnLt7y3joSoDX0vpJRZ3m0stCgyUSYJ78J2SFM+Qvb/c02JY9N1a97nhI/zLccTPRU+SC+7+CxLQAJ5Cy3EARi2YdHvjgt3OoZbYkXc0SUynxObkaKm9pbUYm2ptMvOpATxMaENsA33hUk/c++xhHPpoMShFVqbfxfmFXr16rfPLS13dXMsGL7qwswE2HJQTcgIZ22s+eycxtQ8W06TQF3ygwkcBdrrwIFCFmNmz3F5QTblhLuRdUPjC0zCoMU/UASOgQ/W7pmR+CvKA1Hy7lIZSVUt5BwN12xK02h6RH0xvUon86J/L+NB7FD8K8tLq/al0gIky10DszrruNMQ36wQp2lCPro7v/jS4cratNY3GDKErPUZxNTjN+l3k26CiDa8jymSJ8HZgzSmTb0JhjCGGorvnmHyqNZ8uZajbRhlAXnmguKgUtsS1qrLwXJrCH8NFwFyKUt6G6AmNOOLUxOAH5sC1rjp1deWWHcAhkBOQGBRwBdkB20gSeuGl1kTbBfNN8Kx1K7pB6TXOXk7SNe0Nm3h1GqnZ8lBVSRY3mxuVsdI2+I0aUgZk8hBPwNbomDQsRjVGylWqdaPVsgFrrYY1L1bXvMAd9ODBme7ePdUxCeXs7ERnJJjD1UJ7Y9GDs2M9IvH8/je88/j1J/oVL14fk1CShO4cHfb3Jdkd3GO38vDkQI+AB7w/eYis+7xkfYjcuySao9UBj0tnOjk81mpc6oSd1JJVjwqNVjzEORENqzAB63acSq3KYllPaxWSQfqWyz0VV4HC1SJtrHX+CPjFBM6aejt1dboaeciptShybXgUPUSL+Oa3hffGUYd7C2xrOlhssE+6c1Kgf6NSz1UXxNPXmjKnitQKeljomRO1QMduiULVksHfXF6JAdWGXcybtxd68fqt3nIHX08bbDJQZFsTtOIYakVXlfODoEo7stUk232eFReajXYBnA5VfGpZA2KyABPyN8yLJBnYVLqda60JVtrqtE14oOyUJeSoaLNpWt9Mgh0SK5YI21ki+dyrlgUIW8tNjPeC6SPvQr/BhwCdkgpK7NjbkBOb0ETXBr4Nvsa+LAtItrZNakEAU19bG6RwwmPaHbBjwE4DNXEpZsiRTylT4pMLPKlHB2t+g78NfHsXkzV6Jm14Cd/QZcdGacLvGaiz5hLj/gt7MaZhQIhTR/x/eGLvB/3+oPX3G/ZPKYN5B1Rsy/YspCvighOcM65PC+FgYzAIKEGgJecHPtudLn5MBDMDvyYQa57HMzDxMQRtKwdBab6DyiSrpXDXnpNnIfBdFno2zJie6CSNLKI8iiy4e48knpEFG97sDs7OznR0dKQVjwxpn5AUzvKuhN3Cvbt39RE7kN//0+/1u9/8RtmN3OO9yRHvavZ43Nljwa/29rQcR9VSVZkEC+Sv9ve7zMg+PDjUEprFYqEBvcbGGYrs2X9MxEOplqKSfhDxfcKPjLVl0dPdZ+ihtdZMkEseGd9y93/JruHlxaVeAc/fnOv5m7d6yeJO+01+mbEVqS7UykgSF/y0S5FLVR0HDbG/zuUwjEq8Eov8WiaU7AAAEABJREFUhvKK3dPgqqGOqh5gNtYEikQtEFsD4mAGYGeT8SPdGdcBvzeM6Y5GdqeMbxMLsOHnhvFfswPJuNGp8L+DkAfS0TABD3IGMtcidweJWWDXfleiI/gOLMAJaLfAtgrzSeiZmDtrQOCyc7iJjeA3yAjO0GEGS5grNJLVC83HbNNct60KfQAq6KzdETop7YDeHbbFCaScoUHcGPyUM6Hngqtt9Z+UJj7Qgn53hqdDx1j2DL3JBS+4zmfoSDZWYQDtmTB1/W84bHep9vvSpn4bRBvYoWJs/JvLOTWkzaxjPtBmkLgShX7CKW2YXBsGccMEu+Fudw1kMONswFDZucITfoQHH+NsEwuWXyl9YWQym/rEBMnkzYSK7nDbXOkr29ghBt6q/YMDzcngQHskgyWLakkCOTo80h0SymO+In3yy0/0q49/2XciFXsCq8Vef+xYsoAWLNARGKKDfhtdQK2VCVa1WC4UuYtxodhYCxJcJGiazGS1NgRqwyRS8CodlyYuq5FQ1KDj5nhzvdHV9VqX3FHf8O7hxfm5nr55o+9evdJXT5/ps2+/11++/Ep/+uxL/fmLr/S3r7/VN89e6PtXb/Tq6kbXyDe2Yxg6Zj1yVSW5uJRuX2FRyNawGPv7o5ODQ3Y52A5vkbFnApTQSipq3AVjp/DBNrj5ZLIqUGtVEq2Rn+4r7L4hOWbsM5awaeIytUkZs9aFqR+9n0BMgcwVxrbjoL9dRvft9oSMHQSfesqGjoBaxDfZ+EM1/bZVMj8kTcjfRIYbYzN1gLiX8SP1CSEB2zRnkKwc0TGhK3J7HfuDL8S2lDLrga+gL2DDFwgRsOlrYtKOv2EP6jhbh52/U6ebd0Dv9MGfE4myc00rvkrOjyWBt1PRTw7bwixBY2Au9b/psKPDXbr9vrSN7g+hE727EIgEhXYvuDTqREcwKgcUSqAm+nobAs5U5X7NZcaENkEObcq003sbbKuy4DOAXQ+sW9GyGdQKlKJKWWtVLZVAmkVFolnta7W36rhs3ZcLFhQ0y3Gh7Gzu8yL3AZC7+j6JaG9cakCmUTBCN7iq0h6AJJuCLdoejYkWKOgbxwF9gyo8pRTZVuZe/MqCW7OI1rzwvmaHEsif2dxB8Jt10/XVWm/ZubwmuTwjcXz77CXJ5XmHz7//QZ9+873+9tW3JJhv9FfKz779QV/+8Fx/Jdn8n3/8i/7bH/6k4J/yCHONvgk7yjiqEDuVKmPbuFhoAYwkmQN2bWd8er9/eocXwwcaXRQ/87jQ4BfzeyIJbnAkPjRiYruPba+X2c/4m5e0wUnm5rLRhkXcGKyQB8Rhm3EpEmVoG3Jt5HGKI/SwKIvvNjRkuRg2Q6WQdNjRbFiMu/qaXVXfMXNj2wBrYCJ5hasxXpmXQowxg/ypDbiGDYlN2g09KTdo2OBv7wNXAIVRSGL+2aYFUILixHrowVCfaRrtgFFm73p6d/exoTvzA7JulkIDhCL4if4NvrUQgEwZP2diENDayLU7qtSqd3bC02kh+/FpW9tHJzJdJ5yN1//Gw3aXbs9lb/zoYr/vw6w5iqGhQczftQt0lmlLE31xNIO+yWATsAx4cHPAmlKfmNCb3jf1YKUvEPG3wUZuR6BxV6UddCb6yIJajAuNi8CoYQTqoMUwqEIU3cwdvU8WTQvo83g0DqOGLEREx4jiogW4+JO2WBAFv0ITXZUBzc5lQP4AHeI1QTMxMWJ7Q1EviUELnoUSH9f4mb9Ed3l1qSveb1xeXbN7udYrEsNrHodeklyePn+l70gwX5BUPiWBJLEkkfzly2/16dffAd/rr19803c0f/r8K/3x0y/073/9nATzjf7y+df6b//2J/0//p//L/3PP/xRX337nd6QuK5JcBfoi/5myaUQn6H/ntEJX7TuHZ/oZP9AS/ALfB9snusZD5LMbH8jeUx4pQ+OxCd+3rBLffHixfZ3nRrJ9n3SNfIIgwznHLuilOELJL4pb8esFHea0AVir5BgWzYgyRKscEX4B3Vw3dKp05gdCyxQQM8eL71pRK7Qk78UkLIMVUkwrUCH8A1judEkJo9sw2JKddD2CDrq+9j3MZ6YBxtiBSfJrY85iS90AcnKEZ5eBWkb9QC2dL9pm87EZELmxPwRR+wt9AVc2GUixODfn63HLH2QEQE8heZ9//taZOPmjDDKwmAX2bQoS009A+VOFKEVXEFxEBGQ8kPwlv/DEmQn+zFPS4CTGHDSNjSN4E2QW6W4l+KwrTrME8rgpy19bIo9dCuH7T4hEvRA6EBwti5rYCdQa+31ymAnYQSy2CHiPcVGXR7CLi4uNBG8BgQXvlIqM6P1u7SxI4u/lqICRE4el5JQkmDG6JE1YDeRpCaVWpkYa6RLsa0xROG1LaozDn0hSH/6Uo8vfUfCIstirBWJ8FzzyJAkksV3zeNPFvkNCebq+kYXfJXJn7644J3Ky9ev9fTZc33/wzO9vbjStz881bc8Gj3l602SzFe0v/r+KTuYb0gs3+rz757qU3Yxn3/zrb5//kLPXr7RDySkr7/7QV9DF57PSUxffvMd7R/0l08/1x/+9JcO337/vTxWjTw2ZnzqUFWKu2/7JObTgz09uX9HZ0cHKoz/UIoKzq954Rqf42vD6fh0hX/ZrZjoZRwSS6qyrTwuhWax4D0RcdntciIDgq4vya63iWl2HxtuNIhWYriTGVxoIj99BdmhDcSW9O0gNIG0Q5sydm+YwxviPsMab5jDEGw6/mYec6snxdgWn4RNnH3Oxd9aarc5MhsS0ocIyA2ULYjSxLMiq/a6XSRZ2sKaRD/1hNFkG5BKKYpflpHMVEN4/KBQDjs9ho6Sesv6gseObGlg3jZJaxLZBj8r7SseWSfqoOOK7JnXdlAoSdFk5JRU38NMECMbEyDKUqb9Y5r37du1mT8Y+3097f8ILH48U9iWcc5OOYOsPgCNqEwEoBHEJIDUd9AnC04nEO+AdoKSQe1BRmboI8dGKPK4zoHn2jAh7SSYQAYnkzeTeyIemdSRV2qVbaU/UOvQ35ms8ii0WGoksVgm+EwX+Kbt5E4yy6NCLVW5009q+NUU+26YkGvuSoF+d4MvZXzZ9IkzT9xSLKGbi6hpd0xUwnvN594rkswlC/SCXcXL16/04tVLPX/5Uk+fP9P3T3/Q3778gmTyhf706Wf6w1/+pn//81/1x798qr+yQ/nq26f6lsejH569gu+NXrP7efX6jV6x+0mZXdArks7TpySt75/p2fOXCu75y9f6hsetP/3tb/q3P/5Rf/nbpyS0C12RAIS9A8lmGAftL0fdOdznq9sZcEdH+0tVnpkKd/P8V7jKFyjqZmeASyKInMSJeEyMVx8/xj/j8/QZSfP8LY+A16hwH4/saPsXNR4Z88t5GS/CLAiUCW9b1nzYlolnrUWlFNmWOBsMtmXPoO2ReROIDYHUexcTZ2LsNtuvMhiNzRsgo4I0bEckSVU/gYqA+SuU8rFHeYyMLaXrRtLWZ2rYo35MyIu+gGTtDlgUmNsYNVf+L67Yh3HxJfATYsQHv2Hdxa66nfuJay3MYxhSx1l0M+e3skDPJ2aEv8ytD68x1nZntFN+2P9/1bLdSewPy4780cXipwDemWKVbdsGL4VC9rZOKYMD1I+micFoBCKDLzptyy5KYEotakxMgSulKDRxXBzEQLAyhtRy0rCtc95ZXLFQbXd6SN+d4Y28lBJ6sDV37OxkDngcyJemxTj2O0A1PiE3SiypIC822FYDJjXdMEGv+CoWuOARJ3/Z74I7xeX1FS9or3sSmvrEmno9gzrBEz8m/Jq2fieZ5feArrPAwOGKJi5v+FqUP6vwip3Lc3Ym35EMvvrue33JriO7lU+/+lpffPONslN5yo7l5etzvXl7xW5ozeOMVF15/Bu1JIGuePe0v7evveUK4OX1sJCb+YS7xg+RVDZ6/fZc37FT+hK536Hj7du3eNlUSMalmIW20f6i6u7JgZ48vKeH9850sFoQLwKVv363uUHvTd8BJMYduj9NjTL+2tYV4/P06VO9Yaf2lvFKXJDQY6R+pKWMkBLzWqtqKYJVEvHHKnHYlh18SoOZT9uyPTe218gJ2FZKcVAVQVDsmhiXxlgFentbx3IJfcakXVJJGek7nBlLhCiwYQy7P4yfZHSFUmrbdi1VufkFlMOS7S0U/X9zYJIaumfZ4XQuPwEbfNc/d9m0qRbKUqtEMzIiC0s543Wkq9d/1irbsj8EyfpHD9uy3cntueyNH11iGIScBZjpZvK5nv5uLg7GIRf3xWqHvkghiy/0d1rKicFO9p0yyO8CiBTaGXw7kyy+wwg9PcrxrgR9yUKPvAy2oO98sioBpdm3j+vtLqOhw3Z/lNpb7alPQGSMA8kmOxv6gquldNsbi2XNTuuGu19PLiSUt5cX3P3PNZfUry50nqQDZHt6xbuVPCLNjwosaiZidlfZvaQMxGdh42Y9zQsfmplvzbuMG6WepPPy5St9/+K5nrLLeZrdDgv1DZ+wL9gFXcO7yYsDV/xZ6XD/SGe8T7l7eqYH9+7r8YOHJIdHevzwoX7x+EkvT/l0v8dXp8oj0SI7uv19uQwkq7f67rvv9IJ3KXlPtGm86WWxsanR3qL05HLvzjFyz3R8tFJ+gW+TP6zFLX0YCzLUj4zDxDhlDOJjStt4KuVvB7/hC1lik91L245FLaXzThlzYJM5wXhlPBHFWp6UxJx+TFJ03C5TL8w1Gz1AF8YldNGfMrI6ILuhI8lmlr1B/gyNsW5BdphC0u02sjowT94lnOAmLvhQCnMFoIVtE0l3E5Nkh6t1+WseYQLMZAWbLtviDNs/DtiWOMTWv8eEVORaU2jxKcbYpmh9vmddZLee/vg74UPK2/LmEbmNoR6iHXHqgTg0AwTbkzj12q78cb/t3m9b7rWfXujCWMueIbpmmAhygjppwrk4MeFAyt4PbrOZ+h2sTyQGfM0CnsAnaB0ITGjNoE3hpc8uMmaknwKTG3qoQTvRf8OjRyYuGF2yAFMKDqiwo3WAqSebCX3RHb4+OZCdR63weztRI7wPRKnKkQme7X12Lee8Qzm/OOcF6lu9ZsEE3vAo8IZdwGvgDXfqlySE1ySD3S4rkyv8NzySZHEFUk8SSlK6IGld8siUemBHG5vyuJEdRj5jX8B/Q8w2xL2QFIV9hcS4IGns7x/plC9D+ecOSSqPHz3aJphHevTgge7zmf7+3Xu6f/eu7t+5q/xu0AGf75d8cTs6OtHJyanGxUJvt/a/4LEtsbTNzsXKX+9bVOv05FCPHz/UI+Dk5FgDMavgxaPTmnHI2CkHY5N6Y0HH/0Y78c54n/PyuZZCmDM2EyPF6KKn1EryqrJZENDvxmlCxlxn8TInIut9wtjOZHgky7Z+fNjvcaFuWxnBpmuKLuZF5GIRi3ECQil1GqrZxbyDYOHBAXXYypu2pThsOOGj2k/bsosyryVLW7Atg9cHx4fN864AABAASURBVC3GD/CSTWwUtQ0bqfydM72Zt4l530VZJL+pxzcsWQfxu0RefEFaeFJtIQBfUv4YbKsUd0PsuZSMRWKhTVtAFJIS0B4g0Ud7YrEG1wGcbdlAKcicwTY9UgIFy1beppdpd97Zws5Ta8zcIIeJxB1PAVBYoGvebVwzsDeTdAPzNcknf/d3I+yxZe6uVkXOQGBGOa/5c9cGpzaopeQqDhsZTPD4cM0dfm/vQFcXN2ps0+GEd1JhIeTunHcIa+7Am5srGZ8rMPJ4ILkPwpoXs8wVGVxgcmXHcq1L7qxX7Byy4F9yt88izF3/+x++J9m81vPn7DZ4JEj56tUrXbEzOWdH84bk8YqF+4KE9OLtG72+PNc5ut9eX+j11VtdXF9qIhYCbujbsCuq7CIaj2Xx5e3FtS5umtZaqOK/CVjZWKNHDdi4Wu7pzsmRPnp4Rx8/PNGTu/u6f7LS3eN93T/a19nBQid7Q4d74E5Xo06AB2eH+iWPQPeOD6DZ18FyoRVweHCkyqPV5cVar56/1eWbG3mzIH4rVR699g9WOl5WPTwc9Kt7h5Sjjmg34nN9vVHls78YV5MYzKqMb2vGgSmuxm4wSemY3VOl/w3JuBap4XtlLPdImIJm4uWya9OwLPKCft7/FPo7WGKKK3yVipGjxAu+NbvMyJqIXSMZo1DhGSpySILBGfpOg42tfy0TCpDJ+Beb+qQJe7iAmdSQnXmz5n3Umvoa/hkaEq1mLC9bUJPwOWICpViJQYNn1y4FEuWAliJ4Cs6GrkboJnjMmqINttYlUgetmZQboCFfpgNg2UBnEXpKRTVdxmfNdVTUUnq9sb4MQ0EhrKq1yrZqKcpRekkPPA06oTW0c28oOtDbS7qpdrptG0x3IE3EqBR3UA4U2db8A4I6DSrvz4kBi+LAe+xc+1DPjHt/NaaincGJjA1yJhZ1L2FMfaJMOKcwoRvT4bHU6+kRAqRpmtQIsmQVFxkoriqFYJUiOzwS1xnnAl1V0EJHyg74PjHoE5Ms0CgbNhVoKjy1FPiQgiGgGMDGruVCL3hf8v2zF/r62+/1xZff6LMvvtbfPvtCf/nrZ/rTnz/V/+RT8Z94Ofs3PiH/ja84f/7rp3zF+XN/sfr5l1/pO74MveRx55JHuxu2zlckxSuSTerXLIoklNzlJ2K0pu+aHdOGyb6mb4N9k4glDlRg5OXsYhy14nHv6PBQByz8g/0Vj0t7OlwtgJHHG2BvoX3gYLWkvdBqb+TRp2p/OXYYLTUW9P5i1CpAklnxCBW5xzxWHSK7Mhmv88t9fP1aM1HXLMzEczlW3T090uP7Z7p/dgR/JW4EzcikUKMSmwFhs2imyK+8J9ZH+3s6PTxQLaQB/Cv0Zz5ckyhmn1nWxGKTsaJ/5odIkc+8CB57aIF5f0bHOxwDOHNIG2I+hT44iGopiKS32wo/+PgVaOiLLRP6J8ZgkwRGvaETJgXi3sxqpZSKZjDdM4aKOoTCUq/vyuD0/pjVN2Fah11PyDGHpsGjIwS0iABXTtpwUaGPa07n8h9BlP2dfsT1nl0ZPWVuvBfbEBCYAw1Jo9aBemeXTIALYFvzj94fHaeO7wHfymss8Im6coQmkPo/DJ4pd7Yga8MCj8zYO8NMkuvcxuboZXJsgEyS4EuJrICEGcBcRyQmowDkHnf4QtKwrZRI6nThN/h5Ek3cASbFjjWTsDGa3JM01tK/PGWBIU033CpevTknoXzKF5k/6ys+Ef/186/0KYnmi6+/01ff/sAXm2dK/bMvvuHrz1f686df6s9/+1yffv6lvvjqS3319Vf6+utvlBesL3kUyWNJdkUXPN7doDtJ5prHodgS29ZM7iShDWUW5sQkj9vxvVZrb2+pQ3YqPcEc7OvwcH9ONiSc/YM97ZFY9kgay8XI+5pBi2HAp6qhMBnxM7Iql6EWDUNRHarGERrol3uj9pCfZHPIJ+z9/ZXC1rhZFOhrJUoJjKTlcqm7PII9efyYdzWHiryK3CnjpsLdHlrKxjjYluHJLzo+fnBPnzx+pIenp9pD94YdKINH0rEiP1v8kUSa0nBZ6lf3a+Z0U8OPiYWfMuMqDtvYio/66REfSy2ySQxMlk2ff5PCG9hxpB6go8+P1Cd0zfTo7QmCACBj5mldpiwhWv8rR3TMEG4EybItcebS4qck2x3E0dAfa+zgQORsufwUbL9Dznzvmh9U7NB5q2NbIrPYacy06KWCajpSDzAkHQenTA1yrvPpYEwdpG3ZQG+a68+cCOxGEvRe/gzJz6EQKzNT7Sq7QJKBdh/EJI+JOySiZ1Pp3Z0Z3EykJIEsvBDY722LDRsSUPoz2XZ8e0z+09MTLVhognym28Deus6diOAjv0N84s5u7lz58wlDsQpgFx6HXpI0PtW3T1/omx+e6U/sYL7+7qm+IMF89uW3fGr+Wn9mF/MXks+fP/tSfwE+++pbff39c+Uz8nN2Qc+eUefz9PMXLxV4y9edq/4oYRb4QpVEgKmy3YGLZPVjIsnU0rQYa4dSRSIYtWLnslhU1UH4OrDokyiKhsHIJBktF8q/T1rtLdUTzkA/kJ0Qano8spjMwunvidg5Tfjf0EcnMgbtoePgcE/L5aBNuyHp3lBmcULBoJVS2CmtlPdBD+/fV3ZVPZkxBzetauJRd1KRiKMBEBpt7ZNE7h0f8dj2QE/gy+NSdjnRHRtsqwSaNJHo1zyCTox1xgqUMFn9oDG1hhtUQNiW7dSAD88pY0wChLrTxHbL74jaTg78tmXPEDwKaDdFxpQEFVmds4HvFcW9QH9GmVH/8LVBGT2NhGILmVzk+ce4i22xQRw2CMq2CwJtQ9mgeYej/8cnZBEEcEL74/5d27YQpxTiiNxCyUkH15wzfzc7zW5bcJY1Z/OZJcyB4K1bx1a6/R7b6WjbMy7tBPwW139c3ZoTvsZATx0mTSSYXsfAlL3/R5Lo4tFl3QdY6M/kCAlVmiyREIAwE37gzlhr5e5+qLv37ml/f1+1MNmZFElGmZBJTNEDixR3btvGICsA/YadRF7GPnv2TH/881/0108/0/dPn+vbH57rs6++0d++/LqXX/KpOcnnOz49P3/9Vq/ZoZxzd75kcVywON5cXOicF7xveen5ll1RXn5m9xJbCINumLRJOHmcUskOQOwC5uliG/sdtIZatFwMHSBTJnNjhxHqcSSBjFUV/wfoKmBbYiI2fInvNzyKRccVX8JusGsCnwVzwy7qkke0ax7nrkl8aa+xaUPSVd5H9OSzUR2K8p5hg18NwwtGJOYFNQVd+fs99+/d0RG7q6GAJI5NxoLbIA1D0YidZhc3oXckqS0ji3iP8NVSZJtd5qQNelozrlrVVQV8dHdAMoRyQT50ak05bOhdqM5tKu/OjHsL367Lc1ea6ZtbXJGVdo9R4gRsgPicmK+JTR6lhI+KPFgSm4izrfyAms8ufK5urz9TQPROJ/VbFLZ7a0o/NXtu25RbUmpS2sKajute0prP9Nv92hG9F3m9oeDnWq723PYWvyu5z6Ub6ZZsaw6G+mEbXKpzv2R9cNC0uYDseudqD10C/Y4cmsi1Lfs2CH3uIFm4qc6HBMjUAaxEHxMmOiYmxYY705oJOzF4oZ/AZczS3ydRKpJsA1ItFSgyP6FXPyzRX5hoNnWhHb7crUfulvkHkPdINqtVtv2l27VmcieBpGzoxky43p+RHT8zqSQru44kmb+RZLIz+fqbb3kE+lov+MScRZtHnkte9F6wYG7whygLVzpsqAQip+G7sDH9oXtD0nn1+o1usKeBhFQuRWtsMo9FpdaQK14V2lmYgYqvhZeA4zB0f2yzcAegMgZFtRYZmkYwsxjOSXKvePn8mgSX349Jsnvz9oKX1m/4fH2u4M5JjNe8+L4B1sD19VpJNhmTS15gX+Jb3pdgnsZxUEFHqVUFRC1FNgudhLfaW/Qks1oO/R3QWIuGUueEQWx6gsLZ+DSCL5LevnilV98/1TXvvvbHhXjvKxOMiUS3JvGsw8dcsazCzgi3GDKWCXIaQBD0wUEsg28Qprv3eZ4XU2KLrbblxCiS0IVo2eCABlPoAqnvIO0ZNqicwqm0N9n9dV3g4G3buu2ueurthnypJFZgbSs/DXrbYGJfL2SbMazoaMrR4AdFFTroUUx9PqN/J7/Rl3m9IWk3eBp+NXCBmTo6pl2V0rM9sanHgn6E21aXSX22YMZHDmRpSJgi6BDgPvHs8s7gOFnSiXLdOiwrp9InjnfS54rFD31O1494QSnOxojUbcvopKBpYD6ZFt3sphkXMT0QBCMLkfEXsUEWlA1fQjCz9qvhG5jglckdRPSFJKVSARma1IMrtfZPs4cHhzo7u8PWfwWFZBuS1n8n5ZrkkEWeBZX3ImsWfHwR9rdS2VGoL8S8wE2S+fa77/T999+TYF4oi/eKXYEY1H0eSU7Z/t+7c6YHJLXUjw4O+qPEMS85z/jkm13VgvdF47hUJQGKwd3gdPRuWESEAbuk6J7wp8myDVlRIclQVSngiKJZ0I3JPRGwDYsRcrDqi9kuxHAiSaw10VFcVeqoOiw1LlaqfPZe5Jf19g/lYSSpSZfsvF6fX+rl63OS6rUu+LJ1CVycUz+/0povW0kQE/YGGnqbGCOZGDXZ2GWJU4uh8pi2VGKyx3jx9NaThuE19oRL0I98ySqUlyTb73hn9dmf/6bn7AoHSVXIZYdlyjg2ERxUwmqlnIhX5k7iUUsNiZKUbMMNGZiGrvBN6G2002HP/YlZlwFNMLbRFAgV/ODDHwgmZZcDnl5NjHlkxn5YIUlrUsO4KWND2aCdeSQb2UBwoKHTfBhp8Y1WaHdAE55cZwiPBLGk3IhKsbKWPaPosWyLiyT3n5RNHDBzpiI6JC42NEAJFOYL8bSk4oJBnGEIcwB8zh0KCkdEd6IjcwnGnSwXCcH6O4fdCTtJqnPrp8S7YMxBS4ABDJrboaeRQj+VEJNCl0HOIpsS5E4e2i2g3E69C/ngkuAWJpaLZZu+zkz5/gwmejKZFizo1WpP+du8R3w1KQR1BDewEwh7aG0mLwyNCRkp6Wsu4qaum8m83P1Bf/rLX/QNu5gXfMa+4JMzM60nkTOSy8O7Z8pfzPvkyWP95uNf6LeffNzLT5486vh7vCM6OzrUAYlnxSPcgqQ0sshqzZJyTw5r7thrEkZPDLVqXC40LAKjlnz52T/Y593LqMVYOwxD0VAtZYe0BeZ2H/vIur5a9+RQXLUkue2RVPaOjrXY58sOiWbgs/Te4bEOTs603D/SMp+wodsg6/LyRpfnwOWaZDxpzSf8wGbTtKE+pWRizmPXCMWkxFEchLLf3PawfR8/l7w3yn/xO0Ax0F8zSxNrjL3gEe2Sr1fnby70lgT34vkrvXr6TGt2Vnl3k8QRwEsVxq0SF6vI2GhZu6NUcChO7NznReldGc+GHttQb8F0AVO3H7sz/0BBkGuHhn2p7Ep7Oz+Cp162/+KuAAAQAElEQVSwJfRUIYvnAYYCXUSj41I2fJ5lzP1Q9PFpoesABXNubr+nQQAnfVt9tsUJbj5p0eYK0i4y9jRoJ2TNsJnHBNzMcfsavvftaA3ZhD3hbZRoxvL3NLuaqcT3YlucNHNCjpRsdSPAGCSZiRIj6NDPH7bp2EKv0/wPTttItWKAbeVoDN5Exhfm2sEFaKG24RW+9GfuebBnOyHtcuyi0qFG1E/AtlzcaWzqJtDWB0eatlVLYdIPim35PLvaX/W2NU8cu6ggq9sUuwDTzoQuJIJWR73hrv41X5a+//6Zzs/PO392Jw/v39UvP3rcof9/SPfOdOfkQGdH+7pzvK8z4B6fee8Dp7xAXY3WWKtKqZLQb0nY6FLUKDfobsRthzO0gVLDU5SYLIax668kmVrd/Svuy5eJVUSeIimIBEOgVbVk97Jc7DO5i67XTRfXG71kUb94da6nL9/o++cv9f2zV8r7pPMr5oWI1bCnEWht0M31pKttsonswMRji4RNHtEPvYusIpRwtSrtij+1WAO+xecF9q7Y1oxuMvNi4lFoQlitVXH5nJ3U+dtL4ntFgrvQOZ/9GzTjUBHblCO0pVS5GSga6iCjY75ZTbKNPdihnx61FoXWNvJi6izzp5SN/rkvcyL9Kdfscnew2dYbk7jFl5RbCH2gtVmG2OsVbExrw40ktsqSzUW3D8s0bey8BaUUFWhtyzYU84mV3c7oeQeKFvq3uoPXDgf63Un/REJq2Jwy47Ah1olnJMTPiUGJ3nc8tyqx4mf6WjfQTvdM3atpBmbUfKVtuddDs4OO+JmLbdkzJCB4ztnwLWEIg3OBRkqt4SCd/ZyoTzibwE84lb6J9ntoTEBk6WeOoOGPUDMo0W1Hw0zbtsENqpSqymStw8Bn13t6+OCh9tkZ5Pk1j0qNYG+Y8KknwC1yIz+iStXk2n/f5VsSTe6+rVlnp6f66PETfcLO5Zf5s50P7+v+nRPdPTvWKUnmYDVqtSjaX1bK+kE5jCxMJk9MjN5MvvictmSZhTcultrbW/EVKZ+oD7TPDmRvtafFYqFaDZR58klwNMVHuxJ7kWgaSWYj0w7E3uwYfiBJfv7Fl8q/yP7v//5H/eHPf9W//+kv+h//9gf92x/yjyY/098+/4KX209JrJdq7OIit1Z0lpExIxlOosRGVQ0k4XFcaFiMKsTWxRInGUAQybZG8CP+1lKE2RqLeLeykXjcMw5XeBIDqtx0RFHTpRveBV3xPknMhwJNQVapVYXxgAh0w39kpo22nJ3G2MjYZQxbm2Q6XIoMfo4xneAKuIq8QOoulsFHdptJ1LaVXVlqxedBIzvhmc/YscHuiXIHm87X0N3FIaMFEJwyuECv45Md26xuY2yw030LmMnYY1uct/ASGNlOpZfU5N1P8KlvS31wWHRxUioxD6CHes06ITZ2+sBhO+gPTszp/haxaE2rPwdT4qMSGME8EQDYVUpVoW25C8nV23r6ozp8nT2XTgUWxROQQJVa5a1RtjtF+ib0N9q20VMkF0QZgB8dsPf6BroAxbt2eAONCTYBjc5O322IDsCRFQSQTk3oABT54Lq03ghCswwr70Xu8Nn03qNH2j86ltmpNG1tg21iGy3s21AW/EpiioDrqwu9ePGcdxavNBTz6LNHojlW/qeDR48e6D5fVs5Oj/mytdLxySFwRH2fJLFHsthjR5GFWlVLQVtBRlUhJgYYDt1wd+zAHWXDc72561cSVF0M8FQt+g4GHnQb98csXGiGDlKt0rI2QBo8qeJ/vnhkjK74mvTs1Rt9RZL57Ovv9JcvvtO/f/aN/u1vJJzPvtafv/hWf/qcL2Zffc9Xs2/118+/7p/mP4f2s2++0zNeUF9hX37rdNPWarGvSAMZY1xUjSSZEQOGIg3YVy0loh0YmwMem/JbxQOGZxzIXZoyOSXVTm+S8EL5Rb0jPptXvmpN6yu19bU2fBVj+WrCH8E/uPJy2CQqRi0yqhQ8RqHTKsTTkjJvgrNMy1xNn9T1Zz4xr8QReiG3A+0pYOiiD9uppqGUmRv5LebcFJIYN8RkzUty45DDuGlSAPn5GjNDm21F1sTYCk/q4G6L0NEY/KhXDti7PakTA4RRYyWCh10tO0igtVhDF2eFuQAJBYUiGA7MmOYYxM+pYX8TF8CyTRntlpmPAVmSzQl0Uis3iEo8GzJaQ+oOFN6m8BUhPGCQRVaxMVT9MMIbtQ1OTjBTlQ1lB8n8zIKFiEkNWXM7XHp/WKpMsMgO8h1N5KBDlC2GpoQguibKqJxkgiFePm50w6KewAfW7CrKUBUbuci2Cj+YKsZFzg8yLaGbnop3RcofT8/Coou6ZVuxa8COsVQNdZBYfmVcKi92C+8gJhbvJbp51aBpsjapMIgWdfAF3iWLZGRiXF280TVgFtk+i+EBieUOu5fT0yOdAAcHKx0dHWjFu5c9Hsv6uxd0LIAJmU3YWkYVj10X84279sSN34pfaybtNS88r66vdL251pSZWzEZ34aBOyiwGFNWFjbA+xnCxGKXytDkshEPOFqWtYZ2g9zApEvefbzk6833fMn5+ulLPX19qdc31qubqheX0rOLSa+vpSsej7w8VOMRa42Nr3nx+11+z+fta73hJfdNJj56lsuivVXVwf6og4Ml9UW3J7ZUbMYsBaomSmPHRqsldMOokcGpzBctFvI4irAQD8nsbI5XS90/PdTd45WWdd1hMHPj5gJJa03EYVKTJoDFTZDwmSZ+r0l+Bt2mSbsEA7lCLiabt5B2scE3dVrmWugnJld2tmv4NxAhSpnLVKHFvlQiQ+rzaMCHkfmUhbjAr9qqCgZiLqVIhAWfWoeCTG8hXwZFHBtzSIV+Ix7dDQ8bfrXokbk2wazMZyg4wSXBoANRgkWYoxxVCCG5NebrhIwpHfExnUAl5ol7obQt16ICyKZXStsFe4HgCiUtNeZjFmjq4dWtIzo68LhYbuElZNpOQd3KYc9l6nEwgbUtewtyumRTcvbG9mJbtRSgEoSm24cd4sBtLHViRwR7gHqViDUiFoMbwYkNCIPw508bmVuwqct9UuUuM0UWQY7wCef73YayBY+46NswENFRS9HA5Hjy5AkLZb/7UGpl7i+URVAKcqHNjiF2qR/mncG5rli0+7zAvc+O6OGjh7p//x67lkN2K0uNi4WWJJVDEs1QWGYMVP65QBJI7Oh3PxJJficlcnZwySIOLnTX3L17oqFMu+BnfpN5tVppwWIdWZwL9OS3c/dJZvurfY34ksmeCbLkxe7+6oDFj1/DoA0TMF/DAuNiwaPXoSp4F/NYdY0/FxJxGoZCUihaQXN6fKwTXlavSLD7wJLYFBbGoloL+B7yFS3/BUz++5iHJNszXoAf8Qi6GIdt/IqKxOhIGY+MVC0F+QNxB5CX+I/YkZhA1Gn38C+PoSfsMhfDIFiUjvglDkLBVUoMSq1MpYwqKDom5lHG1jDZRi0t5hQVzqb0b5gLmSeJa8ZDCI/sgG3ZW9DfPzIfIiPQ5xjzJPVA+jrnVk7m5Qc00MbX2BJ6hxgbUw9vwyOMDRYyWvRx7e2UobFNXIrMOBS726yfObaR+bDnP0BGdiAMu7KUSrMxh9YqxHVgTCpxL2XWi3r6JhWo+mnvOrYlWNtSzm2ZRqo7JXHsXb9E1bLdFdrzQCaIfdAI0I7Pnun0M0cDF7mhzUAnwBuCnwFJ8BuJgti+izXkPzlt5IM1IC7FRaUCpcgJAGUJ1NInfQKTu08Bt862NQrgHVkUd+/c6ZM29diSxR7bNti0Di0Kwtdl5HYN73Kx1D0W2sOHjxTIHyvf29uTnZhM2D5ps77pf+bgnF1E/zdJPLYMFfuwlxmE9sZL2pu+05h/Ye9cF5cXuiYJraEN3FxfdxrLWpBc8m+M9liIgdQPeG9zSEI7ZBeVLzp744IkULXa39OKRb8iGRbuuFc9YW20wO4HvJPKv9be5z2PWJhiF2EWX/GkwdJI/A7YqR2xszhG7v2zE3306L4e3T3RXR4F7xwfKO+dHt49Vf6K3gPKs+PD/rizvxy1GAYN6Kyl4CMCuTI18MDKONmm3pRYNxLXMFboa27sqvQta9Wd09O+KxwYH3vmS/wJvQS3OMIvEBO7kSSqzMHMRVCyMw7omBs9sZVaZX4avobHLirYCCnDAS14G4qOMxoCFD9z2u684Q/UOsvKvIn82KXtMZHAY2sHbO1t7Gp9nqOX+gR03r44WsI1c3c9ll1kpzQxnEtxUBMdOfWTYydrKzs2dR3vpb9jmUnRu6XtdNQTp8J8qMROSkwn2WjtEJvEYW6uI+MHA61+2jORTJM6V6o0OAvOlI6jQUcCE4WGgqZsSzlTaj5sy7a4MFj6xw88i+wEeGKyp95SboOPy8gKEcWPTttycJSiZicArU/cTLRMuLzITV0cGdD4knYCV0tVqVW5s9lFoT1gsY7jog+iGIgGTEyQRuxS7rGTSCKR3Cdt/muVBw8ekGzuKn+QPFk+tPnltbckltevXun5s+e64iVm5B7ymXjFzmPFziM7koEdQx1HGTsqi0m21kzCJLnsZGKvcDJlEk5jEQzQLuHLDmZOLgfsTFY6PjgADnW4t2Kx7yv/Tsgwj8OoJUlpIDk2YpuJtoAfVdonCeWL23IcdLTa0x0SxQn2HSxGHewtdHKwr9VYdUDiOOUxMP1PHtzRLx7e02MSy8ckntOjVadZIX/BQqsWjwokK+wcwPU4RxnDSDiVI/OrlqKSMbCIPc9q2LaAnsyMD3u8QD/V8eGB7t29oyTQcVFlu98wdOtIbCq6Es/SZZb3NBk34pm4RWdnA9dLLjHJdpdrZ/6ozx97xkEiWX/noANZ0f9jsOkDIr9taVKPoLRTDyQx2pZt3F4zNPMCjr2h28UrfAHnAljmqk4funntTLQjtXe9v8ykcxtbQpF5PSM+vBq5idMujsVFpRbZ7nGBndiWric+R3dj3CQ4oYm9Re8O95o9l2nsqt4yFAYseCRyYhYLv7e3l9DhZu8LKvSVO9gItFgT5BZsb2u3inhLE8lckQQPZ5fXy1gcSAOKLflce9+g/eEZOxIc27Ms7LZNcCpA0PDLnu2ptfQdzMBdd7Va9YAeHh31stbaF6e2R4EvfmVx7+/v9yQTnpOTEx63DpBdJeQm+ElweQzK5+43JJv8Ju2SR6jT0zMdQZ93NA15G5mnc2kDH1+XeSqX8o6ixwRcLbEZcFF/38DOKhMwE2FcDFotF+r2rJY9qRzs7ZEcVkBKAJ0Tj2tmIgzF7DCqRvxakDjSfvvmtRq7mBOSywGyTtm1PL53psd8mn98/44eUd+PHuhPDvZ6Ejo93NcD3j89uX+m7GR+wVe1E/gWFfm1aBH5lANlLUU1tlt46u6DMp5AoW8kAS7Gkd3Vgkm8ZqHdQM/gktiP9ld6eO+ujpCdX3I8Qu9iOQg2oIhIAZyWEm+4On5Cdo8RhLZR15DNAgxp8bxLJCYTUDC0mQAAEABJREFUCdt252nEp8En2pwUCJWUq52rtsft+g7lTl+QHZ/sIndwJ4jc6Ap0RC5zV2raMKa2ZZv6BlvjiZTrDPMVR3pfboqRNWFzyi4f21NSQBb6LvqDS7CdBmzKroC6ZN0+Gh0TgvpTBTGaogcbs7bX+QTPzt74F18nxmm2IRKiQcoNstRaWSAApe15gBCKdVBaygk+zLnrC6W2VUpVqUVRGiPTP8MsPNfe5s4RPtuyw1fkUpSjUBZThzgy5oBtUI1rOENFLY4BoUeCZtNgALFmclD0M3ZEXxqRk74NTqfdkJX+1IutUtx3LHn0CK04bKSX0uVfXV5iq3TFe5HDg0PlMWQg8dhWdNRa+wTIbwjHhxW7hXFc9DjmDnpA0lmySOPbmkek/FOEN2/eKHB+ca4IX64OtNo/kkrtv2GbP/z91Tff6yu+3nxJ+fX3T/X9i5d6+uKF8mhzycvfNXHIoCWeC3YfIwsyuzD1xCn0s4iHouAaEyEJJA4N+LsH7QIf9rHrcLWUSCbm0WS1HHX/zmnfKeyxaMcinb9+qc31pe7ydewhieUhu4f88uBqHHj5au0N0vFqoZP9Pd052tf9k6NO+4CX3nmUWi1GdUDXAp6hWpggMXiEUJZ6gkm91KJCZ+zNRN4nmSSB1oIhjFtjEsPO7mmhhk0mntrcsKtZ6QHJ75j3REfcCPaJuTgyPhmrEX8zd9Y8agY3zxipliKhuNaK3qKW2Eky+IZ9E2DlmK/BdV6ac73B7g7MUmS4gy0Od3zBn+jMOGUeZg4EghPyIexn5M2Vfp0vTV3eGr8DdubcRtnlEEAZKjvXtCDu67Ejg6Ai2cQUsI26pg1zQRyFdvykqi4htmzBtlys4rkUh0vRLk4IUphic6Bsx61AYxfZ0QUJZa1FOWa9jXk5aMaATdAoOkPKH4MLBiBEQqDwKZOgD5JpSfZcKgdVTqlf9PePOEmvbdlWASZk5nEljwRrklScQpsmFtnORin070yXaIvDNoEpKnFeHMif+STbmo+5tEzTsmeggZoMnMAVGRmlVpVa2SHsg9NsAzL75HTiEHqrDlUDu7bsUI4OD6E/oD0yBRrJ6opP3W/737bNo9M6dwB8dFnq1dtLff3dU336xTfKJ+L/+ce/6o9/+1x/2v5L7q9/eK4Xr1/3v1SXv44XePfohOqhVC3HhSrlbqGilB2AVIplGgE+XGiJffskp5ODA50errQ/FhW+Wml9qUEbHksGrcDVfJkhCaVcVpFU3JPLokx8DWpaWFoUIa902F+OyuPTXXZlJ4fH2mcXuGCRD9i0GBbq9WFUrSM2DUrsMEuVuI4kvtAZS8VRiWk1wqlP3CTyNQUUO66iRS1Kwrw6f6vnP/yQwdCTJ4/Qt6fT09O+gxyJRSkkD+amODJ3CFPXJcZtzY2p46jTPWs1NZTMRa5zO/Zl7txc37BQNyrYVaBLaUOHjFkW9P0ER7m7hkRomEv1w7aMfTblFqJjwt5eMsd7HdlpN+aJoCulKmXXJ+EKKwHH0h8626qFuFndVig0A8X2DF3nR3aLPsppC4iC6v2106K7xR6gQQfB3z3Tn6QaWDO/J3htq8QmzSXWYRKCQiwO23SZ2oenwX6IgS8zxpLNReqlbeWHC6eDlE2pnx7R2Z2NM8BEAILDHG2YaGsmRn5nJA6UMstIf+gm+m132Ua0zZVzgjk0dHAWBqCqpC80AWjokItnAHf7tN+3UrUN+QyVhLJgsaYsDD7Y3ldZMOM49EeuFXfWJe8+bPOO4aZvG6/Zjbw9P+/tUopKGfTD81f666df6r//25/03/77v+vf//Q3ff39D8qfknj6it3PFRO8jBqRNS4WMgszMUkSbhlIzKylKLrySDIRjw0JYiKGpRYWZWHXwITM3Yy+sVbtIeeERJjHnzvHByQRxpBdwnR1oXZzCfB1Kb+XAm5zda5Nx1/L040WxCtJ5XC10P5iJCkhbyjIKOxeBuwgqYAfSSqxp2BbqVXGV3uQVJktZpGImNFyUSWGpRSFPgkn4zYxDyx1XEFnBRbEdgksSulJ5un33/Ei/XV//3X37pkK+PBt2AU0/Iedm8Kmxz43LBuJwIZFkDnV0JFlFb7K2NEr9ctczNUm28ieW10+fCkbc8zoDH/BPv3sYXmLt6kB4WuMXS+RkZKgbKkk2x0aehp0XRd10MoRXAd4M84NpG18za5lQ2ybYhfd78Ta6jK1PWhCx7gjt9AZH9I1oW/DjX0CH7sif0JQ6h1C9CMoffzc5dtzGZJpOwa1FvrQRbukA3m0qDUR2I6i8eEZZR9ijBBA7mibMielbbCWeiml1N89Wg9KHmHi6E7PhONTHAc2LJYbvrRMlBFTC5M0EwT5adtGBSArA9FxXFysAmjbnzIwU0plhxfu4zuFer/Tbgzg1O8QdvRV2QbXZH6SWFyoWUpAS6mKriy0lPFlhklzfFvvn1j0b96+7X9d7w9//pv+/NfPlEelV+eXWreii/XU4YYXMxsW6f7hkQ63jwbDOKoMVRWwLdsa2amMLOgo2bDQxFudWku3KbhG/PJOpkgsXpIC72yOeLdyl3cq9/hidEbCOT5Y8qJ2rUKiKtnRsNOZbq5IMBsN6KjwBsYiDfjceHTJo9diKCSZUdXSip3MarWvvBRf7i2VR8hSKjYmwRRN+DM1BAliyoxzYwIGU0shNgVzG/GeoLBqCU7gpcR6uRjRXXTD4+w575FePH8u4WsemQo2TSyQzXZ+2OGtqsSlMbs2xCAgS5V42VaDPkknj1a26QIotQOkx/6BmNfIwdbIiB66ILNKKZKs+cCpudKvEZMuO/2WjU4mQgMEtASDMosyMnf4MNvQYndwt6XGl4Yd4Q1ETujDH2jIK+Gl3PVJs26bsrjbbCMfwettXMIHir7a14Q4bOgp/5HThhZIPIahCtNRj7XoiCmRUYIFRd98FQzpeAcQpx5jAhAKsRhlAHaLtvrhd7XenFvI89z8yTUDWEvtznUadDUmwC5ogrdU+gETpLRj5cQgTSzYCLTh5Ew9UKGNw50WL0MbfCBkAXGxLfs9yDOF3Stq6NgwcZPs8nk6iz22bljMBVtyF44e27KLbCPAKrUoR+y0rQl/NgyoCwPgolevXuvzz79gN/OpLq6utX94or39AzX68vL3ioS6Rm8dRrkMiLKia2TCZ/eyz2JesDNBocxPdVVFduoNXcbnWixO9bEFFx9wSOkbStEh70Hu8l7mMV+JHt67ozu8Yznj5e8R725GGAdekuRRZUkiGYvQLy3IJgsm0XKsWi4GHfA16uH9e/r4o8d6/Oih8q7kgJe0STjLxR7JYamC/QXbCjppSDZJybKk2JSbS+YUoQYj1VrVJ6oaccvjilRjD/xD+igF8fnb8/4oWuugg8NDHR0f87i6rwVxGUgkBTrbsq0CWNIIPpAYRSeoD0/oGhgKrlJsKcXCFHHF/LrFld7fsCNjK+LdEdtLZGyrFOFU5xdHtwuZLgV5Vsof8xs6u8j8dDvRE12B0AZHdKBqNJsm+iO31AJOJOo1JVaY4vZJ25G700272AqII3KnzBX8sS2DU8otpPlj2DCv+xqBL/wJVmVMYMGuqdsXHCJVGhNI2JhfG5+4Q2z6ArYM0tyFPBVNN432CM9C9ghwlwq3JuEaYzF1oRNOB9LV4G2NbiCl4yQgGTmc4LFGzDhNbGlbN1bIoh+apqqpFfV/Dc3Co5s+gaOfYA1MKhVrwwvNKXbwIqJ5oxteFmYSYxDdVoFG28OGN9Aa3TFAvUyQ6BFqg4CnqDJwHVjwSxLB3fv3ZWSNwaOvcdcfq3R5ySMGMbvBwMpkjpyBjoI96+ka+2542Xup/FcqL15dsJP5Tn/406e65s682l/q9M6xTgDXCVuudbAoOuPx5M5y0L1l1UGtGpr4zLzSIe9XcgdvGLpm51M8aLU80N64r1UdtMCmwsvPii2WeLG/UbNVFwPlpMJ7Fula06ZphP7k4FC//fhjfcLn6Ienh3py/1T3T/Z153hfB7zxPToYdbSPPYcL3T1Z6eGdQz2+d6xf/eKB/tNvf6nf/eojPX5wpnv0nexXHqcmLcem5bKqkqRMvFykvGspjFMhTiN35BH7Sh8D83aoiOmlshhViZuhg11L+lfMgcOKDcR1Ae8iv8tT1cfm7eWV3lyvld9QhlGF90HXxOSaCdOalTHd8Oi9vuHRD53Vjck+kWyxp0mNOZWFchMabh4pp9YYr6Y19m2YkzfcCDbMJ4Qp89PMb8RI8E7cEBo00QObAkjVfDR8xnE1Fv7EVZpYlA09xpYOCEo5DlXVwq5Joi9g9FR8GAieEdywwfiP6yqJGHVn58k8rIxjKaXzmvnPdFWpxCX90YHsPA3cIPuaHesNNkzYX1w0DoMGQBw3+LyGfoI+PuEAMpsm8Gnb7nV7LhfjopPYppxBMnNuDV38p2UpvIFYKHzqoO3R7zQ4KxiNE3GmlkGlVNmlM0842zBetw7byo9ypZ7yHUQJ+HftXheHVdBhG7liYDYYu8HYeYDEYReVWmUX2WgAQP/0tHrwKsErtfb+TJ4M8u2AlVoVnZ3gR5eWgQWCtotyhz08mu+YR9w99/f3u40N/2uhn4Hu8Wp6d2CGCotsqEUVSP3m+lpP8z8d8P6llqIsvgGacay80Fz237Lt/8L7wT09BO6cnujOyTGLdyQp1IyYWiYrAz8xWTJJjmIXjyxDqYrOHkBsjw/iKOhJh23sKSqVEsIi8UhUSFADevdJFvf0yS+e6OPHD/UI3Q/yGRvIn7H4Bbhff/yR/uk3n+g//dNvgd/p1x//Qh+Bv3t2Cv9h380sxkEDcQ3UWvC7KnNHMUAc2CXmS8P+lMzp3hMaE4eEz9i2IOEsgQFb9xjHo9We7rBjuXd6ShIbNcBlxE3EIos9E75CV0rtOoWQNfGZspjwP/YI3aGnmOOoBpll5KSv48EFUeAxuiu+jCP6GF+7dD6LH+QbewtlaEuxUtrpK7LndvgD6UsZ0K3DvT4vZFiQYXijZrZNsuJD7KNHoaGXs4kLJ4kpNmN8xrulvoWJOEMA69TXkW14gF5SzRk+1vjEeIR/SnsLUIYCMHoBajmdywfwU4zot4M3+tX5I7/oZ44ExwQw5LE9hDsIeZej9AaktG3PZSmUVg57WwqlCNrJ2JVxslsTYuKX9oYJkjtN6qFLVyD1QPCB1IP/MQS/g11fqVXxCRVqt4K7639XQnCbNzyZxCvea9y9e0937tzp7yKSbMZxgcwq4eMld9dS0MGkrENVJuiKT96H7ECOSU6HJCeLoWdx5Nf2H95/oDssHDMhLt++Ealb9/mE/ODeXRb6fd07O9M+L4EXtWhEHkOhBm0gcpaLUSveg+yvViSpPVXoGhNGOYyePmGEfUW1APhfA6VirlVY5awlDfTtIycJ4/GD+/o4fxvnk1/od7/+pX7zycf6LeU//fpX+jW4jz96REK6q4ckoEcP76snwfHFJQQAABAASURBVL2FFkPRYqwasSlJInfIGl3YZBt9wiBObKLGxG9sCIDuD8sD/EQ9O9H4t7dcaA+5A07vs9DPjg714O6ZHj98oLzIXiQeCGrEcsPubYGuxTDgqzVQt91vBBNyd2NhGw7ht7HHxKQqNhb8DzRoA0xR4jzblBtD5pkdHiG/Koe5WPxgn21a6jy9EgFUIitzODBxQ9qVdP3kDK0iz0U28rDFpkRWIy6NttLk0ut6ry/t+IkBYG+dzGM7TJZt4kJ6pvSWhO5I14T8+Bho1Bu6Ok1oO2wZep2ebUmty6W5JUgxx822TGw6BnmSlRgX/cxRa6GzynbvjQExJpA6HfSXDp1Alh0oMogOtKnKpsUZvh9D+ieMyY6gDwaTp+EwUUjXB9CgC8SG0AY+INg2NgxsaEIbCDrt0Pc2tgwkhFJquj4E+mwuYDMYqRYuecH5ySe/0pMnH23fAyy0t9rXyEKAVOfnF/hJuiCJNR5LbGsxjHxy3dc9ksfHv/hITx49YvF+ot/95td9N/CExXr/zpkOSRZLFs8eO4IVizXl3ljhLypsjdd8sbrmMSulicFiMfQdxCnvVQ7291gwRdz6lAk9DAPtqt0RH4MbwQ8sQoxkTjYeIQCCbOQX4r0civb3Rp3xYvgj7PqE9y5JLPnFuycP7+rR/TPd4/HulP7jg5VOgP0kAxJWklbkj/g7RA++RK9duq7EvKGDkMgs7AAV2cQZyM6OgnZTEsPR4b6SjFfLET17enB2qockmm7Towc6OTzgc3vRAlmFeGR8FnmMRkhk2xau9Xjk8SfzK/Hoc4C5kXqBt9aiUqrCExm2YZsXS2McMYjTJMWJr1c3/ZG8oW8HEEdUL3a4Cb6Grw06Gztk2YGQOpefgB38Vm+fdOpxkyzbkgIKkkuKEM1l9ATiY8pOAP2EnxM3nl3pYtkWF707ENN5UnZk+qlAR43KfNqG7T10LLiU9oxPHZe3dkvFJajett3rM6ZX318mdhWNgAVjjCwMTKlFhbLzITX9gdDsIH2GRpqF29ty29buwLntCDEhJq25M615Vp7QaWijy05txyDZtG+B/s6RyV5r7fRcurMhNZeG3SCkNAL68Aiq24+e0HV6SIZhocePH+tXv/q17t97wDuIZV/QA4trpC+fnLMTS5KJX7WUnpCyqzk6ONSjBw/1r//8T/o//uu/6l/+6Xf65ZNH7B4e6uOPHioL+e4pjx8HSx0By0EaeZeyqE3ms7J41mbJaqxFh/tL3T091RmPVI+4wz9++LA/WpmEsSBRDVno+K7YjyFm7Cq4xKNgU9DxKclYiXUAusq7jyXJJgluNVYdssjzuzbHB3s62ht1vKJcLXWwWvBOaNQ4VA21CJG9XI4j9YLaIi6cVo7omvriS8vqExAjJnRu0B071u9uLhPvKhryF+zWFjwmFd09OdQjXlbfPzvVR/j7q19+jP/H7PZGEuNCe+x+RowYBt5BMbbRJw7b3Z60Y0kSUWgmFl9uOCkn7Mp8a+AG7E9/4mR7a39T+Cf6U8b21ANp78BSp7e9Lcu2/BFeu6P1Cub2smA/4UAXUQFpM9qUpBKlryA3uiZwKcO0K2c+5HEGH4A8ReeVZpviF1XdPt6xWAqP7T4+9oyw51I/Oix+6LP9o54Pm3b6m1J0PxJ427Nh6ZPkYuVHztUKobbH1AeobXH0Q5OgbLtlKgwRgeNKcGgSj5ZCtjvImhMMk2zD8/SGcuoD2sk6b9qB0ELeO2JHJkRK250uQQ+EdoZZr2E0XDO42xveHnRJtlVq1TtZmm2KDATT2p2Gpurw4Ei//S3vJ379Wx0eHil3S3okWZcXV8ph4laA1GspfSHsZ5Ee7Ovxgwf65KMnyjuP3/AokvcfZ3zpucNiunN8pAMW995Q5l+Kq1YleYzsGKhquRiVvyd8xnubByy8JJm0We9sZm5UiPDIYot/CXkWj7GrlqJ+4GtGoJbam+nf+Zkkv+HGksRhdA4oNIlntRi0xJ7FomoxFi2GSrKrJJaqgo+2NY4LDehNwkgcxWH0pp9qP3f4RmIxfKGNLUwjNWSUrU3pU6cRSRrdY9X9s2MdkVxvLt9qIPmeHR/Q3tPeYtSKuC6Xo0bsiqLKWGYexbfIShxKrRpIIvEv/o7USykKYGZOLXhEDW9wLUwIS90u1KTSbSzM142Gra7Iknu3wmNbpcwgjohZb18U27Mcl7mccHxirs/QZFuGV7J2R/xIf9qNS+xvxIaqFESvcNmypK+hNLBmLVFVZOyI8zI4pOkP2BanZj+NIE6Y0heI7vCnpKeLWbMRSH3a2pG+Tkt7V4/M4Bq40NqJ27weu/dbVenbwo8wP9v8EXLL+ZMigQnc6mi3nGoE/nZ3HAyE3Gbqswj6F4Ht4Ox441zoUoY2k6XySNSj8k7gbCOu9vHpvBD3Ehuovj/Dg75aiuwtHzTREfphGHVyctp3Ng94x7K3t69SaufPQF7xhSLxhUXmp7qwOCqLddjepZf9LnzAO5Gj/RWPTLQXAy9kqxYs7sEiyQDFYl1rQbkEf8CCOiJR3T070QMewx7wSTllEs2SxZiFthiGvuBshOSkNPx2UaFeUuKX6JswkI8zuuaryRWLIe1Sq3ZHga4WawbhA/Uuw10WVSkXwMhtASGYUzl2ZeoAZCrIEzSNMUxyUZCaj17FJhG81EeSWx6f8s7qLolmtVe1WV/q7esXurh4o1otA7UWBDS+EK01jgMiwduqw4CdhbZ6ctjNj4zhlLmGril2UM8je+oTjxo2vHWOQ3A0lcNGbiqyYAUyUbTV4d4jZlf6to1tMdOlkT7EyDaxiG3uddvKkf6UMzTVUukvcxPZhfjZW9od9r14KGZkR/XL3H5/ZQUEv1U0S+IaXIgoOZGTaxC3IDyQ2samWxCbZOIw43Y22pbAa3sk7gG8SQBREIHbzv+dRZQGJiZWBjT1bhtK57oZjLqFQlkIfJEdfKG9Kwt3mEGVyWGbSTUBm4y5fvbARSKpxgTrEH8DIYbftvoPpQKyRGkbnVU5Ru7geSn8iPctx8cndBd0ik/VN/09TeyX3OkH7BqBoRQSh5VEUiSNLJDVYlT+vY753Nj4/Drlt3LXV9BMJCb3JJSdzn3eTWTBPeELz294KZv3O5/88iPd4VFiiYzGgjFxHBj06CmUpRTZBgp2GCg9TgMLsJaqHEkONxN2k3HyezsXvMy+JulsiI2Iie2QIcNMpNJl2EXzkb6iyGiulDPMfT++toiTbRVsy3hL8BdkBcCLXZtp1oqedAFJrnnp/ODBXe3vLzRN13r56rnevH0lXjCxCxm1x04nu5FhSZJBVo83OxZLKsiqFbvwJTGqtAs0pi/nPE7UmBPTdgdAFVtzBd9Py94CvOGP/YHw41mnQkXnC64jthfb21pkBoQ8ccx1Kr3dGL+GkNugztrwO3P6PX1oMsFvl6kHIg9D1Ph5T0NtK5taJ9ldYl5oG2Oectcf1R0gcAyhDE/8t52qbKuUKjOmklW2pW1MQBo6xUFTdnBT5tHMPKWzqXfo/98HKmwuW7kJTGB+F4TS4N93d2Pz3iPQ7YI39DMQEmyd61te+EspOMyMvSUHNOcWkSIABgldR5dB+x2aeiYSnT0OkVmZsFZh0OFCXf4Llt/85nf9C1T6Gov9kpe1r169gq2peLaj1DrXEV4kkog1FGnJ3feIHU3u1g9ZSB89fqD8HeHf/foT/f53v9bvf/sb/aff/Ua/51PyPwN5r/Nf//U/659//3t9zEvlYx7b9nj5aR5zps2NKoO8QOYwVFV2dLVUlVK6/YSJetUwDjx+LbSAbxxGXZNgkmgmWRvg6vpGF5fXwJXyS4S7f7iZ2E/YPjUzfS25SsifkN88aKKdMglHP3PYpcdkmggc/Yn3hKS08o4m8jcYuWFH0XiEngCeBXlMXekBn9mPeVQayNDrzTVJ5rXyO1PHp0d6xBewO+zu6nJQsxmbScamSszz6CAUJAZ9LMClnr46DEr5rl2LbMvYNpFw8jgcG0MTnG3ZVgkUSwhO/5TkgE+pB+JfSlxRqGzL+B76uQ9WztQDoZ2YNxMyAmnvIO2JXfzU+4kWuuY2TiEjOiiIK9cZRQVNdPRmSiDIyKSnnxO65jY9sU9GRrsFAmMulomlberqB7Vehn8HM6JfkfG+nDKW2Bw62yrIKqWqh085sBK1Ep3633WgI6JjRKAP2DYoltMl2xhn9TswC6dgoT33hefnQBy24SuajyjagTq+TzpobEMSoLh1GlS6bHcbKHpv9E0Met1O2MO83GVHc+/ePRbuEhqzpb/QyxevesBj71DqLRmNumT8qKX09wuHB/t6xOfkX/7iF8pOJUnkv/6Xf9V/+c//Wf/lX/9F//lf/ln/8s+/1z//p3/q/Y946Xt0fKR8/cpjwnIx8M6ERYO8caw8OlQN2Df0hUQM/H4S2e6xHBcLZQcwLkY+RS8lbGyCtr8NKsrj38XFZf8HnG8pr282WpOQ1n2nsxFTXlnUcniQL8cpcLRNXT89Sk2imUgE8Geih4TxTkwDiWsggbOR2TZqaNrj8fKUR8U6WhuSzzVf3t6ev8GeG+VPcOTF/OmdM4mYrtkVRs81j64bkkUhJiljt21IjP4JFY0kU2Rbygmv7Y7vNkgyONmdPqU4bCt4u8A/AFWV2NlOL9C6DC7U35/pxtUtovUyONviBOZSeJxY3IasizDEF6MXDYjn2gXeKm/xhn6WEYlAp00JQLe7hm4HM33kbTGWbM8gyZqPWN9pWQeJVeqRN6Ej9dtQiE0pRXbi2HosqTIOk5hq1kDngFN87FBBfjpNKS7OJdowOHilrfmIkrmGamjSRgUoBDNp8hvHDb4YlbvXmgnHF2B6oHelLBhjnrWbNvStyeaBKVlxyxfnYoOxD99kSgmbh5FFNKrg3ATvBl4b6zEydmBOyPogKQd4OZXeQ6XRbL2kIjPROkATm9vOBuTnt1dF4kOh6rjUwRGPTuOojYsueN/xlkegKxZFfHMZZA+aWkF3ZbFEYFGtVQO7i4Gtzd7eQvmKlBfC93kXcZ+Fdf/sSA/unuj+nWPdv3use/dPdMrL4qODVU9QB3t7Othb8fg1qpQBHaNaAepC+W9eXEcVvoJJBZ1zPDMKTdY4LoBBAzuf1f6g/dWgygvWorUqC3zDYoZJEy/9rvMohU/XLOIb+iYLXxogqdEAuCIVyfSjCXyhXdBcFd8lKKBLmbHJeEKkxjg1ElgJpStzr2ooC5l6KYNsK3TFpeMruOw28hldfIGrRSTcUYvFoBhkMdvGQddqPVmOSBxU8kRGLKomt/5Vs+FX/BuqxTDDO6mWoiToQllLVXXtfI1BbPglZHZzpGhRKVItFgXtxi5VvV5FCeEObxakgNIa8ppSbyRBE4+ZxirQmy4jqQRoBxfIWiz0BUaUDtgmbOlxTPyUVjiF/AmAmJ2Eu76Jp8umInV8yoCZy4HM6Yn6BnmYo4ZeO7KHdSW0AAAQAElEQVQsTQKa4r+6TZWr8bkAFmQi2tSlYnE0YlI62JZt6nOp7TERB8xSYXVjkFRlGuYqIOV7UD8woKViQSCbUsF1pHZHHMFamhOQ/ilUinNrlN4Q8JRrAiZXBZqs1gAJ2luAChPoQGjS2RpEnV7Mm2kG7roTkyP9sMi2wmP7nbCWzrB2sEzbdm/l0tvgMIRmo1/q3ZA0bNikQaIpw0IDu4Oj0zMtV/tSrT3RPH/9mseOq+5nH0QxvB4EgbyNbq2DhqGqAkk0K+7cB6sV72T2dEji2V+MJJKF9pa1w2JRSA61L6qxFmXSZfL1iUC85CKVQR6WHRr6GnqbK56UPm+SfK+v17q6vtbV1Q3uxdMJmRUdgxZDYWJOXXY1fcTxit1Bfjfozfm5zq8vdLW+0Q0x3pAgGMI+ERtJfSKxTjy+bejP7oeh7fKFxzay5sESVfBzTLOws3AGbCwkYjK1yGe8smqaMickSiKIIk+FR809nZDUH7OLvM/j0oIEUyy8tEqp4qoLbNM4aFwseIlOPNBr5WhM77Wif8gFexsLMkkrTRElseiqi9x/hNwChDfQlPk8A3VswjjYJpl6EkmFrFiqFnz4iG4IOKlbSp+hQVDHpbprhzTJhg60S7GiYMtcuuNETOzUDWvbQjjmurF/hqZdWaAq+MYIILO9g7QDu5t/g26CDlfUGHc+NkoTJ2Nr5pexJVoL+guVQhn+ioJCuzL3A6UUzJxYi4wbQuMXovtpWwVi5u3c0+i1Ldv6xw93ensuw4cYYopMGpFJgStNE940gtIgaLfraQOhm+G9LBi7rHSDFco4qaFP2yOyphBAXGoWmDpND0DoLAngFMLUjzTS1xs/uqRvy5CqqdtmIhUVSpoqPKIcHR3xonKFyMaWfq0Xz57r8vyitzdM/PgbXnHYloDwl1JVBwBbh+zIWCAD8mra2XUER3uoo4IfoB3ZOY3jwIBFTENUQw8zAp9rLXIJHh1Mjmt2Imv0X3MHz/+TncegF7w/+vKrb/QF8OLVG51frrVhkY98OaskKRwSc6snojf4cM6j08tXr/s/AH3z5q0uwF2RpHqyYeLnJrFmDAP9xsFj1qYnocQij1xrxjs2ziHfDg82u0/G/BZw3r+tsXFDdsJylZL4Aim3kLlSatGdu3d0/8EDnZ6easnnaHHUWnv8x8WCpLkgBgXZE7BRLVUFviTZQC1FA0m+Sb0/cvu8iQ/ojw2NuUl3Pwv8trG3EZepl7Gxd+aCQy2QuuaetHuTSzA/BeQxXqGDFZkQpg30Gsa1XucKQcFmOz5tus22mX9FNnLoj5zMMX1wzA0kdElphQ7yVH8C6YuMdW4UJOHUf0K0RURG6HsTG2zGknmW2E0kb8uKzdGtWwdkfS4wHhncqlqrbHdn9A8ekHce2x9yJGixDGw3jjZVzi0dhYWh20GOsYHGJNa7EEH+7kSAJdvKjzhsc719mr7bbeq3aJDA4BKG6EiD7g9P0zQyAGtbpgJs6ZPQMhgJaF5GnrCryR26omfDonn79g1JZ4MHjeDOiWAOQwQE1Acjk76WgZgP3IjnstCO3A4uGGA5JdIKtwPmnSa28xsmRGBiG2A3BW74YnV+8VZv2IG8TVK43rADabokOTx99krf5v9p+vJr/e2zL0k23+qH56/18vUVuxzpZmLchz1uZIPIFySbNV/QrvSaBPPy5Ru9fnWO3EvlHzFe3tywu1lDt9GazLRZN2GOGEasbEpsbkh0l7xYvmJXtKFjB2sI18SoEZDGGIQ2kPaGiZrE04EX0zfQBTYkgsTj8PBQB/v7SuJNOzwu1oLEvLfcU6FeGIOGFZEpqyeWWotyBN956Cjl/eJNXy1FE0km/QEb5nS0XJiNsRfoLcrQpCvAhBIilSPt9KVub2WkcRtClDZykNzZMXkuewUsNL17S9dlgkvzQ/hZ5EySLoR0XjApE5dAYjpl7Ijt9G4ciBD0kP7dMzJ2ncZpm4SHza3Hbu5JbEHhTwyQIJFk4ZVKrVWlpEETZQk6Pf/g6S2vNQuNAoyONs3yKLrihuzWjZrUJxr16GodHz7ot3y2JU5x9H5Ke4ugsC3bYCWXsq03JvykYMOTCT4RzIi0g438ALpocuonB8gtqbogLqC4SmXXQWl2GcenJ/1Ou1gueDdwozfsAJ49faYbHlFqqd3HDGrrfjZNDGrDV9hlY3MpJJqqAm3Atmph20/bQHGRZHxaq0UGieXmJsnhkkV+o8SO7l5eXFzoGTuq779/qhfY8erNGxLJG716c6Hvn74gsbzSi9fnAO1nr/XZF9/rr59+rb99/q2+/PoHvSCZXPESar2xrsk2L9n1vHj5Wi94wf38xUs9f/5Kwb18/bbLPCeBXV6tdUVSWbOT2TBxr7bJJS+UL0h4eTl7naQBTS95fEsSynjE7kYs4sNEGT9tqxATF0rqNhOZmI3s8FZ7K40klXEcFZpA+JOgxNHlQl+JG03tElqptdPHvokYllpkW7VWlVpVS1EBLGt3TMyZBu1E8mOmqEBvWx2/I4rNQAN2KAaJMxzvMB9UGo53gGdXaovrJazBI6Tzbdabvpvq9pVZf3yITtuyZ9s78Y8ukYOajg19r/zMJfKiLzoKMkOy40v9p4CRQZoL9LlhllJpvD+jO/7sMLYVmjxmEsQGTOikZNLEuA8gAdnqEIfFjyVkSKKiHCkBkH6HA4/lO1kZrInJMzGYyaqI7TptOLYAR8f1vvkSFLbfMgCMbVUmS3YU/U5HvasFjwA1dERvmpZk+wOgoX6YK9DQFfrgnckHvcDTOz82gauFoIIvJJo93q3c48vR6dkZi4AXsuh7zXuaTHKbicFkFb7H18gNRJYQGl198hMLSIh961BKURKMXWSg00KQhBW5WVApMwkxVzZ6GK9LEs0rEkySwrP839g/PNN37GK+/vZ75U+FfvvDC714famX+dOhPzzXZ19+pz/97Uv98S+f66+ffdWTzXfgn5NcXpFMXpOozkkWeYR6Q/sl+PS9fHOuN7woviQZXQHXfCNfo3/D8312MD2hsOu5IbkErklI6yyY0KQELi8vdcmjWejT13oMJvyfIXF6BzjpYlXijat94dnEiDiFZs3OZ8NOaeRRM7G+5oX8Dfpt02wyP4lpaMXhAJfKXMmcceR03ExPVXbq83SDVOEv4NKH0N5vp6dj9L42t3fX6LwNuILQXW/KDzl3rQZhxE+Me8scSqPB2tspAWgiIRD63oQm7Z1BYQseto5+150OlHHiTrCWDRCLEHZ5VBqMAar9TD2QBtQY0d6NWWKUmAZ6nxyyLTTZVoEDhg0wqR8gI7CxcOZFMk+A9NmGSXJJWaiXbmxLQCSV4OVtv8FICdjE3cGe2w0Hgmv0Bp821fkEmXb0BlomYY+W0BNoSIcUGVmQQUYWGBXk25kkDTuqxsVCfTKBC41tttOVvjLLCBOybct2hCs6O3p3QU/sMSVPKdCFbFKD3rXoF3yefvDgofJyc8PievnihbK7uLq6UiZ89F4z8dU06y2mtJJki6tqCeTRqSp3h+jKop1YuBsW5xqZqOaryRq517pkkWcBJ/HULJY6gr9kx/FCT9nRfMeO5vPPv9JnwLckm+xm3lxc6fX5lV69vdK3T1/qz59+qf/xh78of5/43/70V3365Tcknq/15Tff8oj1vZ7hQ/4fqau+aKP3RkkyT1+8QsaFspu5YHdyxU7mmkTD05Fu2N0kdln4a5JJ4AK9SSaZGvGBEPT4rnty2DB0E7u1DTuoa92w88nuJP6LwzZXdfw1j2C2teLF+0DCqcS9lKKK/3Zh9zLf+SO/FuIJPsw3vHfoY8A8hr3rWmNsYpdEHXuDt9HFGd22u9z38ukQYw64FAVKraokNnvbF+eo21b47Bkf2g/BTIOG3zOIw4Y2houSdkRlzsc2mv3cdJs3Cmkg1uxoQjcxTxK7iUDHB5RA6+6HjU7w4kjcOz3xCM/E2rJMT5fY7UojMuwZP6FbOxqM26BLHHbkNuJQRbVD7FyT9G3TNlTIxbfo2YAnNuVWR4Iw9XaCVFgYdhFEW7Bs2reEdYkfXCIDDeByjeHvIcqDpZOIpJa+tGxkd32UqX8AofgxhBta0DZlme0iYpKlAi4QKv3kcMcQO8ixl+B3O0BkEDukHipKXpFgeD/VYI1Mo+/OvXv66KOP+FS8YrFd8W7jXPlP3hKvJLmwQ94XGIpy9vqEPhNHKb3iSGkSkHr/hgHeMKjrLGbet6xZ0DcknZvrSeIlbvEge9Q1fd9/91R//etn+vTTz3l8esn7lAuSxSt2NE/1ksell68v9Pb8Wt+RZD778lt98c33+j7vaN5c6u3FtV6/vdBL3sc8ffZMPzx7Cu6tVKRhUVVq1Q2635Ko3pxf9kTz/NVbdFyRcNa6zq4GG/IYNZEcY++aRDNhu2T8bfMCx/YNvmyY3Ovu26b7OXED2pB4guvxl2TPfI0FkmSReK6hSdtmjIl74mtbtpUj8Wo9pubmUnl3M2qog0R3aBeLJXjaUlDKotyyEvNJDbvUj1n3pi8MQ9fw/0axUcyDTvKjSwPf0J0y45oy0Onp25XBuWvfCcgsUtfR8HWCdlduiN8sU7KtWop2vLalgKQugSasqGlq+NF6Q1u5oYAAStuwGa6cwc8AF3zEAL5gsmYSM0cnPAoesLe8KVMFCuMRfWvGfMO4Rr/A/xhgV9kFJ+ojvJQq21vAwTLXZckItqkooL97RHmXuxsANMWQiYmVvkCYjRzb+IK70AQncPoHj8ibB2jmT6DiQyb6Ne9K8kLRjpafCjQousQY5JRohJciVSWIhWAHxNHpKZuwlwZLXvsHB5r/y9v7YM2L01d6wTuNNUG3zSTeKEd7N5G2djbJNn6LxwFwfYJQh2/DJMvArVlcgUt2Bm9Z5G9533JBYljzAnaazOPHtb4lafzhD3/W//n//h8d/vTnv2DDW+TSz67jgkeXtySJc3Ycb5BzQVIYlwc65iX2wfGxWH16e3Wpl3yVen3+VmvGZ/9wpfyy3OHhQX8klIqu2HHkN4eTbN7wmHbOLuNtSh6BrtHTsP+KeF+zk7uG9oYElPFeU2YXdtHprpWdyxW7svOLc73h8ewSfPx9NwhWPwiPpsjkMevN6ze8oL5S5KU7YztNib6IYcC9VA7vLlapRTkSww2Jo2V+BdSJiJG6jjaPfkiVrtBFfqAwRrlhRFbw+rvHLNP2bWk/pYbM5kJPTJllYkEchjM4urrtpVZF/0wtetMTcMxMpSNrKSoFXOQG5h7mHskDrqAmYgnFtqez4T96wcSGiXgmrqmDmk+M2YDvuyXKyLFnKbkG1sRVWJMYZbdpB/szAJ53NChEqHJ0h29XQHBib7cuhswwMUhTNzbUP4aZZpbbWGSZiA0dMzBJtvXCZLAZnG17ppvlzrTIIEipv9fhd9XgAxjyDmcjD4On8AHvOn5UsS2XIluA1RMLjbgLQgpekm1Z6qB+7ZVEMwAAEABJREFUdAoNI3dIOs5YtL/5zW+UP4qVR4XXLNr8i+jYFRtKEjd6eptEIuTVWjC59RhmgDcklwzqxID2etrQZpEksZzz2POWHciGXQG5gEepiYT2Sp/+7XP95S+fKo9Ln372uf7n//w3pXyTL08kmTckpyt2EzfIM49Z+4fHOrt7X6d37+qQRDPweInjKkPR/uE+fWe6d/8efYdarsb+KXmPF7EuVeckhVfsfF6/PddLFv/8Ludcb2lfkAiTRDbYHD8D8eWa5HOOLee870mySdIJzQ4m5gbhIKqMGXUq88l8CM1r9Dxjp/Wad195JL3mca4xtoH0r7mTrknIkINlilJpyIncRr2PaSnItGqtHcSY1VJZiJuevEopHW/TAY847KLcpDLSpcIHPeifPd35ZxldFu2UtmW/h9hieytjLqPO9ju60uuQ0JH4TSkDzOP4E4BEMChH4iDBD6TUraMRhzTtxBZPLNnuIA4wStAa8vvcgz51mn1upm7opPkqDpt6BxqcoQlQ5aQvV/pty/4QSq1VpVRI0IuyOLhTNu0cxKI4FaGB4CcWRaAzfnCJY5F1C+CftrKo5oTDXW8GSpKm6AZm+SQb5LdAcPAKLiQroO3hYpU4tB3c+DHBE1wSQcW3yOtBVSRwyWnJ9sxLafFTAkXhDzR0hpeo04uEBEU5zMUqLNzGc9QJieZf/uVf9bvf/Z4dwEKX3NVzF8BcRWNeVtdSqCaCQpbhZaK3xm5megfROUUnSaHhw6YnlUnX7BDeZIEDV9QDWfQvefn79Plz7vbXGhd7Ojw80bhc6prEEjkutZuwzuKXNC5IHHuLniBXy4WWi0Er2sfHh3r48IE+evxIHz15pLt3zrQiAY3E7uBgpfTnT12Icbi5vlJ2LVn0N+hZY+M1u5Zzvjhl93RF/YbFn9/hiZ1zec3j5FXfFV3xvuqcHU36QnfFzihJ6IqYdWOJp4hQAzbE4dlzHud++EHPn73o/8TjzUse23h0e0sCvWCHdkUiy+/xXOPjmpjF7ybBLeI98fhU+mNUIztHR97ZFHpryThvSDZrVca/VoOFEx/z6wKVuZD3ExuSWBJanwfQIfWDE44+X9bQ7SD0E7bYyNwB+oxMMOjJVZRbgKYANvgtXDPOsXXDjiFzAWfe00vq9JTGgNjW1w4+hnZDSZcm5lePaeds/Ro56ev41msKWdqRI/wPDWbINiDVUlSAmVqKTosf+jO3wxdbA/FbP3MMvNPqOxp4ZLuT1FpUa1UtBQXueNuzc5T2jCv02yz7bpwVA7nAU2QBLhK1iWf3DRNyNzE3tCcWVPBrBmgT/mIZeZFZSmWCVBUbbiSwAcJI5S/zj0Xi5iumCeomNXgnIBl5zeBuiJqRY5v+RvyIJieETKpNv4OJg94+EOGb4AE166JSS+Ea9vBLtuWCEUafpEmF5DBqsx7oW7HA7+ru3cf613/9v+tf/2//hzbYg2J2HTcaXdVYeA3/Da9t3eQzddvIg2UcMpNcprMhG1oESGvqlxtd8aXo7fkbHm/e6uLmkncpr/Xy7WvlD52/evtWlyw0MVarg0Pd46X0x7/4lU5P78iuKvhR0NG04e58qVqbjo73sXepk6V1smc9PDvQr5481OP7d/TgDl/PWOg3LOJxU7Q/LTTi7WK50dkJPAej6uZS7fKtNjz63LDDuSbZvEmywO5X2PuM90HP4H/FI96byxtdI29NvKYy6JzdyJvLi/5bvBfMAb6my3XQyOfrKjM+kybk5H1Um4rW0GyIVXT88O0zffPZd3r74kovn17oNeXzF+f6js/uP5BwL9Bzg46y3NNAEhV25495ud2oba5ViO9iGLQYBlUGp2FL5tOS2JfpRpvrCxWCXnQjT1dSuyJetQOsTJ+mLKokn2liLjBnTHzpgLbJ9hxvcIm7bW1IfoE+v6Av4PoibVJkph1oJNT4vSGWEzyN9oLP+IFaB7lAHR6g4qdZO4X5VDEj7w6nJBb6bCu0tVbMaqql9HLNS/GGfgKB3kmmXlQoq0SczWN47IJahAOaJOBrTZvEYa3GGEzIiI3CtgmoHjTUUYhSkkh+7WC5XPZ6dP0Y8q6tqB/u193lPaEQ1raw671VwmYXmTJKJ4IwMRCd/3adQHSubWl5boYJ2KI7Do1dX2/8fzj7s17LkizPD/svs73POXf02cNjHnKsrMqautUg1BT7iRJAQdAXEPQiQIBe9BEE6UGARBAaADWkNzbfSKFEUl1qthpsdrErqyozozIjMiIyMzIy5nD3CJ+H63c852wz/v62z3G/7hHZA+3utc1s2bI1mdnatm1fvw5jD1zOowwHhsFRnj6JAYgY+Yz31mPFORQBGBVSynmESApwlmcdmXOtDspFiT4pZTKouExjmYyvwvKAFLEaRAYtJc34zH2BQ+GXX31FP/zhH+ill19qkywi5D4imY9hYFIsmUxLJlULsg601N1mMG4Bbk4AOeJ84pDXjgec+Tzgk/Uhrx9uW3Am4h3FCWcrjIzGQZ7Ifwhqc3MD3cUO4kieYFN2JhnbvUis51n/ZT4+yV+5clkvvfC8XkFX/1cp5y+c1cbmTP6doNH/Q6tvYtsEHlucRRk8qaz/MTsQf5myTkfoaH2O0XfOjmXpXQ1wzO7H+p6wqE+g94NGCnxT5DkiUgBKBJnR+7Lvra/COKmbbSq6SfukfpNdzWfXviS43Nedh3u6x2vVnmUTnCzHPJt/8V+if2JsIgJWAd/Ucvt4wN9usy3OPRec55SV8ZXLhsoDozLPRHLufhHwow4zhXMgUlLEuqbHc3fNa91SWA+00sMSnY158XrBfsuMCEVrYmSRXd1GP+cw5jIeglMXZCorXWujHflaZ5NFmKNLAE3GG6g1fpZf6FeQNfIpMh+3R6TmE9siBVrCgDwCnhasdTLe5XXushQRDdp46HckK3MavokMNo2R2yrGWlkPiMsedJeNqyjVAFVNa4gYFTdetBtnsKquut/ApPGWzFBwhhW20R4U00WgAc5QSBHc5ETOJXEDx53oPDDBidTouO5nXjRLphMJodbFzqbW5kTQllLIslvAQYdmArTZT5uQGj00k9lUDjhXnrsi62heDhzOCwHGPCr9BxaGg4CfDK3M4jzx6wSLcXA7T4w5gcgLd59di38/5hEHp4csKr+22BdCr83NTfkPcF0mcGxxvpJyknXN5FyaTLr227TbW5uaodsWQWiL8rlzZ3Tu3K7OnN3RNq9Gm5tTgtRU/SRrOus13ZhqyivVlD4b7oOc9pu521vKXUcAW/IaNNcRge6QA+EDdjfeYTmwHBMgDwk4j6w3geCA85tjbFvwcBiwqwUbnO7FKfKCH+0jz5XC2Lhs8LxRytq5cFHTnV0d4ZdH8L6DH768e09f3rkr/2+ec4X6zS05iM5mM3Xo1/wNrzZOElOLEeeiqIhoYyOFPBaIh4AL+qYDi8393ZZzbrQRATn0a4YSvSWBjwC/7gOziJBtSym1PCLk1HjS3vIR0bi5XujvSoifFf1IMiptmtN1tJVxDehoWQbR35dIbiN7fEWgJ7RrfMvRxwQRlitFhJwiTutekVWAqtZcpUQhpTBpw4/6uGpa5yNEROsTESBCSb8jRQSET+CbyZBMg3U2WChVFSZGW0hMrgFH2jCD29YQgfF0L3R0G0VcQasLlAr9lixKLyxDYbHS2nRy7vYI66fHOJEiwJErxBWKiDZhxsFQCzrmZ70iQmPCSRSq9Uau9aGqwKHuZ8emnBsf7w46goxxqK6BW3RZ/cZMXojbO9ttwuec2qI0Ly8y55bSADkDT/0lu5MTzjccaA59oEqAOSHwHLM491mkPodxkHH9hMPdY4KR7e45bzlz9oxefvVlvf7G63rhhRc4jD6r7Z0t7Z7Z0Tleg87SvkUgcXDZIGjM6NNFqEOv7a0ZQWiiDQ58Z1OCy7RT12d1k9x2MjMCTOYdNaWknsXbYbsXccpJHq8FuxTrcnhyJAeWQ4KO9T5CvwMCjQOP8fvswkznHYfH0rDAviWBx35Q829WylmRMqMO1v5Ebup7bZ2/oBdee13Pv/aadnk1XKDLEvwRc6SQTznc7gg0A/60X+jaxiilBM/Uyl3ulBmfjAyD2yLUFonHRCT3c9lg+wyZfhGeoyudFIoYgYKCfqJunoZApvsPPByXQGUejTqN/SvBDLUtGDvpPAqV9RHMoGo60dKuCJCUIsi5RD7SmAWc6B/iB3xEKAERIaeRDhoqEcYBVLkey3AZrCkAwekU0FDhX+xXr2EgAl9IioimM83YgSQzconcfUSChLsabQTMaE9apVCsSlJEAAlw/gT0TGrC7EAXWttI66KF1lVbXbWv84gwiT3WAB1bbqRpDC6nFMo5NcMGBs6vFCc82TyQ5hARTUcp5DTeKRlPNqJHbEQoIpRyhmdWSklStEtOVoJqpj2CAldBpp+unnj1tC3Yk1NWoB8jLAeajp1Az4KeTqYy73VeofWkw0BIEwBj5LbdCecbA8FlIKBajncIhyzOAz41P+RLy4O9h+0LzzFBxq8lJwQmZXigY0fgOMPu5IWXX9Ab335D3/rOt/TSKy/q0nOX2h+NOk+w2SHwnCHw7bIb2WE3s8FOxQGnz9IGAWZ7a4PAMlFHUJlMWJDwjhTq+05KBBWC+xL9/BWNGUqQgoZF2w55HWwYi+PFSTsrOiKAHIE74X3ewdf9xzFb6IRg6mAj7E7wTYHvI+yS9knd4zkQfGQc7QVfN/p+ot2Ll/TcK6/qjR/8QG/8Pq+m3/mOrhB4rrz6ms6xeyy5b8HePNy96zrYsCjsdwOTvLJgPA7r8bQOPYEq5+RWJWxOKSmAFLGqRwuqS161CuD+cqLdGUJaViwDsH+MiAiaYtxBM39KGXcEJjGNp9njnA45IZc+1q3pCS4CHslAm/NIYL9+WSeD+xZ81nJkYtRTxBEBypINY1Prh1K19ata9x2w1b4cCC6VdoWU6L/qJdcjouUwlbiZjMJTVwQ0EEeM+WMLIgUTrrMPRiehgHt6ANrEoNIEwzgiFBFK9JFCTm4rTEwrarDhT/DFxQbGewLaMPOOSDIHK1vtJKhaGZ+4PbOonJuGJuyqcj2l3Kq+uS2lpMxTqKCDeZtHa3OjdQVySmPfSG4SqGZz9uRstjQ0+GjObXZDVFsbjMzUk5ZBGHhqRXgApSU+mbNQzGfKodgGZxvFtIo2gJX2Qr+Ise4gM3hHA9jNHtRDXo38muRf9/c/I3jAOYT/5fWCg78TFvsJCzky/engV5GUs2Avy7xw6byuPH+57WrOnT8rv0rtEFwunDun8wSjC+A2eC3aJdic2d7WOXY7EwKVv7B0OWnCokvNJ0nW+wS9jgmCSwJgZUzWrzxenIEPLdf6zAkqCybmEecxh+h3bD3xyxwoEGGyKnwr5SU+W4JfMj4DNgzwdf8lfqsSx7dSylmJoGcdevyo6AgiIRFMate3wLJ9/qLOP/e8ppvbBMJffvcAABAASURBVLiBg+6qTL+mG/4d0Mf1nPAPjF1vMtp4SCkl2VbjB3RyGfFt9zkncBb0yrkDFYoIdfDOnh+UU84KWrxIKja4bP/YLvOz3o0/sp076GX6uAvdnX0NoukTyikpUsj9rINhlINv0Klaf+yRE4LdLyLaWhX4iCTLyjwITGL6go7m43JEKGIE1yttFZ7FwJg4h0Dmax1GHkXuX9a06BERbmr+GulcRwGwrkeEUspm1XSzXxK2JX1DinDnJw3VljSQbQfANAXH3ArXlTIVvHuG+IFPMqRQTkkRISffLbxA+5geZESgZDQ6iqLAlSSFPDE9MRowYW3Aui/NckIbZ2M1NOY6nUC6SsZFKZotFB7T2rEgjVJEoE+iCmd0FSkiwNGPVWTaAfySZTLA0IMU2GrbIJMT6MZH+K/RsxCWLOCjg2MdPDrQ3sNHesjXE4N/H2Wfz9h7nG/sE3i82KtPotW4KKVOHU/5zGQy/4hQ4J6UQxN2K2fO7uocgeXcubPyL92dpe5A4787fPnCBV1kl3Nud0dC903ONDb4SgMHaSXDsiI6WQ7xjU/1cx3zKnTMq5F3NoqQZSfveELsRoqWjHuR2r/qnmPbCEVzbFywkJfGMV7+pwRHvBKeEMC8W/GZiKdnrOaFx9O09o1zj3dFzwEwfz5CNVkJ2x34jasyB8mB8ITXNgcKzwn72YBa2JKUHy/2wITA/NLwHqeC/gN6ul/Qwbl1WRA4/TBpfGqV3KgxUcNn7ZL1Nx/LMInpB4KnKSOMaSVulKlzl9a5Wk1q+bpMDZ+kSDLviJD5Rzxp1zo9hcIb1rMptyY4lRsP2D6TFfuVsfFurRBA1lDxh9ubddCPHII1MJZ8j4imsccwIpp/E/N+zWPMR30qzJaMf9I3pAgYrcCEJoHeWQPj1tCYolyx4kClbPAA1lOdXBwwbA1uqxhog9b2RAT8Q84iQgmI5HqYDGNLgwKz0uSMPSNCIRLVCEoAd8n5CsYyKEX7EXiFVnxbRypU4U2tlRsJN+u6RiTqbRKQC/Aarc5zUvA0bmcCTGzToOxqKYjoXnj6Ltqi8CT2wvXi8/nMYr5oT4gjPhn7zzwc8Pp0xAKfs0MY8JEXAq6VYlw0KWWKyMvBICelnNT1WbPNmfzlyWczm5Q3eJ0z7Gxv6gyvUdubG5pNJpoCPTsEQ8duISKjakLHqvl8IEhU9KnoO7SD3xPrwq7FE0sRyMuyzQsW1JxJVFQJtQBtBaj4teDHwWMkJxDg3XeEERcRipSkFHCgP09Wy3C/gt3+FCvnkAdkFX4K+RIjxSdaKVObsjvLOcs7iL7vFREKeBoqekAst6/bjHNbxm9uiwgl9DBEhJxMm72TAe96bQOwnhnGrAD+EdFkppxXSLV6xIgnow5OJCpBZgRFl74Gbrck62lgcEYaN4ylp+4jLR5Bl0b/VOuTSrWXGw0jhl89RiP9yNhl21nxczXd465Nwqo20lr/FAxK42nZMkqUgPGKCCXGwX41pb6WVrzWeAt9uozKVgSFPCF88NtylPeicDBZ18e8NiWawJQRnqhHgzVf55WbZY1AZXVFROvj/hGrvgqNKSiFBI37URA1sjiVU6ZdDSQFF+WggCX4BslcEcbocQI1lnGWWltI46WcRj1kfKbMk9YTMztnwgXt5m37l36684T0E3fBOYbPPPx7CUsW6eOnpsQin2tOu5/4Sy86/OvygK+bHPTwIhZ5NEBuDmUCXEZmRo/OZSCBN2RwPTpNWIzTvuc1qSPQzARrDsZtYdJyUUZgG3N8stQRZyqlpkZjXRfofsJrxaj/AnxRgYF1XBJsrF/bvXj8jeeB4jbvNJbsFkQKRbs7GHQEuYxOtmMcMynsr3DA8XBUJcoJXpmJnFMIcyT4V+QFYc0H2z19nGdsd2Dosl95JPM0FGTbxwbXRUr0iUAXTI8Iua9xjwFeOSeC7oC4YmYSdEE/Cno2VfisecNVCTqD5JpainAZIOcuncr1O1LFds+dapst5HfQjWiUwE8VOo/LiHv6Xmlvl2kImo03ZVOhDio1zUbf0W5eVNzcwHWDKxGh9kNu3MB4O1/bHRH4wZDIsyIo6xvSmombzMAKurwG62f87wIp5BQRiggloNApYixHBDZUBYMSkeREs+xUO6CBHd2QlWYDWbtwGfhCu+WHcdHuLq0g5B+BD2PaTXIWEYoA5ARfeHG50vB2VkS0uvnbicalFLSDbl1GHdxe0aPAwAEgsCWnPE7eFQ/39+fshQMIC9aTfmABVPoM7Fi8eA3e1Xj7v4DGfbxIBgIUZEqR1XWdMosglOQU6JMaJDm3uIourAz57MW565mGnOhPXy9GnyFtbmzJUHgfuXXrtj777AvdvHlLDx/uq50VPdjXnn8Dl9e3Q3ZXTa9VoLGutqGiWGFCegfioIJHpJCEvIpeLNFWDnmsJQcj2+M+pnV/PZMq+tuXRnsuBMG2MokdcMJtZUlAXLCTKepyAkL+xbsFulX0QVQLEK0sKdDD9hpSInBC4zzji9L4+RfxCE4hFRa0/e6+ESHTJfKgn/OUINLTyZhMwDQ/t5iH+7tMV2eKMJXIATmNdSNWJZBMqlOLLCJoXo2zyylRh+wbrogYsbCwbMOI+PrdfreYiu0VX6xfm1y2v9f1QhvXUwyerVtsgY8UzVciFeaDeRV8WVZl12lS8s2dnBcIItaKoxbcucsMncu/iugeJjFdUAEqbFg7WjJxeSjyLs0ToWbyaDCwCpEr2FlMAytg4yrKOkfftpASAxoRVEOemMu22KpA2Uft1WPO+/iSyVVYlGU518Bn1uXxoeryRK0/PBRCXtWATXUlOFKiPSmnrMjWkXbaIkerF8oF7aohQuYREcoo78meeJKmVJS7ohpLdV2og6jngKabS4Gs6KRFPVGJhRJ0y+WR5ui2ROfj/SMtjwb6ZGiWGrLaQfIxh6qHBKJBUlFaQeD3QI40VFoiNXsctIQcg+V16Off7GwLHn4FW1AXLkmTNEFWrz7PlNKG+tmOotvAh0X37j7U1as39NsPPtOHH36mz764oU8++1KffnZDX966r1t393X30Vz3j4v2F1WHDKwPp/1at7e3pznnNoGmqKzC4CNa065TFxIqKBhXqUJRmv41sGySFcGcGRJTybQ99J2iRAOBzyWrU6+o0PQZnXslGFY4hSriiua8xi0Y94BVdEmTrlOHHyDThCAy7TtlKBuEWjkxtngQlQr6LmVelUDm18KEt/w3jDsGLyFX6NND0TFvGUJlcgMTXBVb7W/b7HkbyHn28nwrjFHxQNAYMVJZX9tRkIsiSp6D7NAKvjJIhTEuSKYT+lpOTglfUC9SiqQMryT/qOET9Qw+Ilq9IrMiOyRlOCXaEuVEGfZCgIwL+Fq/Am2hzxKd5oDnkdAnkK/WJyT84R243U9cVcTQwHYm+BhESilkEMlthgJP58gPOgVNkhEN4OghBdMuqlwVcPXpnM6KlBHQtVwKFaAaGCDrazBez6ZRbMO2Yvge6NFQcjUiyA1MExxScIy1yIlAwQIdAC++Ql6HhSpPwGoaaBsjC6+SB834Cr66HZwH2k6KSAqcZAC9stNSgo5Sj6wclLGssugLT1YEwbPKWA9oZjAqfCuDJCCgzQj1H8I2p8KEGvias+RT9TGHoscEljm49TmHz2PmBM6FX6caHzgHNjKxi/m5ah3ILdSyfM5jKATjMS/qUq9Ukpb+u8DHAwtworoMzSk/uH+g69dv6bcffaoPPv5Un35xjaByV7fuPdQnX3ypjz69qg8bXNNHn1/XZ9du6vrNe7p9f5/P7Id6xAH24eFJ+4eUx9iwtK8lRQRyDYk8N8gpYXYhHg6y/sXjgD9CocRiDiBRDuaI8N1AIFtwVrXwJ3zaMnOqI2AkxqVg/4CsAX959gU4+3mODxeMO+KVuHmMckrIT8opwElNhoQkoQ+98W1QzMk0WR2vWwmqHFlpBSHmGn7XGtyHeZOQEZLGHF7Y5HHwnCwunwboENjuEfE4zzkp56ymPwHTTYaUQhGGRsrcEnU1FkHWCuhQkeFypawquW0NIoXbG1Ch1W1P6OgA2jiDZVJt4yNkd32vTCQJd3CDyRmfgqyCLyogxkKsAWmQdTEU/OPcIJmznkqVPsh6pgElA+II7pEEAZCMwT4k015XMDD4SxbGKIhJtao/JWVVKQhb91uhRp6+Y+Qa9ySvSjkzKEkRAZo6g5EZqJSzrJflt608C9RlT/yCDhXD6dAmRE5Jmf4Rofaz0r3ivIAI9Ogw6lTl+lOgkHnbRrenpgMThYpt8phEMDHhWwgklfMOAr7QkEWelSMr+KFZHsTE4sGLWrAjc3Awb4P9aBrLWRI4bFd7ZWEx2W8pJUUENqW2OAKZAwM/Z3GeELzYGikvQnu3H+jujTs6eHCgBcHmK4LFx7/9VO//6gO99bdv62/+5qd68+139c6vPyCYXCOIPNStBw/11e0x4PjX+7/kdeqTz68SkD7Tx59c1Zdf3daNG3f15Zc39eVXN3Qfev/W70n7grTQAh07xqRnkvoVr3NOPSJwz7ggKYqKpOAyUMURXKznwivRssHgsaNZdLD9xxxELxhf+8V+8Pi67INz/6tuv9r5HKnw5BSJbm08KcLCPhO5WooIWbeMbo0XssxryRxuQCBbMn8sI0EbEYoExAju53Ews4jkTBEh43JKLXfZoG9IlmG5AU/TmF9ECCY6nSqOigjQMaJXmfHu/wTK2P7MPWLVAT6NlvwZklYNdG4FBiEilACdTkzIyrp1d0jIfB8JQvxAX6ExJiJUVmtoXY8IiqEIfPNNjRFuDNkZKWWlnBQRCJIKjAsD5Anh3IIayGns59KzUFHCdMav1Y0USoAUkgHerkeEIgLDkZuSCn0LMj2Jp3yS9aQu4MxvyaK0LlLICkaEIjCMPDmnfyAjuZ5oAxLlCMqKJoOZqQr/8c0QnPFrMN0KREJFVZwfEdS4VpmDReGLTRBoMk/oXknZP/iv7zrllCBWW1TWN63q9kU1U1oXLNgFi2rJxG/8WDymFboE9AUdl9h7zG7C4AXm+pxA40/l1wgK77z5tt786zf1l3/xI/3//vyf6sc/eVM//duf6y2Cy6/e/0BXr32lm/f29OBwoRNeb2O6pYU6HaNz6XppMhPxSff59H6b16svr9/Vh7/9nFesT/QVAWdv71D+8w0nPI0rDs85q539+EtWP1HPDsHjk3Mod0kpkVPuCT45J0WExGW7EYkvqwb8WeCVaM9dJ9sarV9WSkk5j7ntTzlrnINDyyOifRlbcN7l9sK8sO9EighFBKXxsp8LPnRu8IQJ5FiGwXKa7uhQ4FOtV8uxlDEyjTlFhFxOkXQ6RTyRdRq/Lpt/s5tgVuG3xuMErqqCbk132iJC5l/xi0guk3FZhoGi1rnLpyEUEY8RT8l6jMV65LS2Fel67q1J3GZfO4+IxjMYj2Y742B7IkJp5UM9kyKitSFJycab89T4AAAQAElEQVQZRIoIpZyawV54xlvIaCsuQjE8QhXzcYpIiAc11umulDLYr19QjHT0ptAIIpIi4BCt2m4BLqURnzDATU0HWiOCSZeUcm65aW2EaVIG3+hDSSSr60kyINlgfakH+FDQrTQ7beOShW3woqbFrY8BTkopKcItdMMHBT45P8GBbbuegcnedjSsILRRjgTkthAz21IvqCWvd94XO2iapSdWZUKbx5wg4wVjXQpBxnJEG+IV+M14P+X9ND8+muvkZNDB/qFu37mjzz+/Jp+1fH71q/ZX9D778oY+vHpNX9y6o9sEjYcEo0d8USrdVHm2rY3ds9o5f0lnzl/WZGNbNVjAwMBWeYF9C/zl16T9R4c6PjhBjaSdrV1dvnRJ58+f5zP6piYEl43ZVDt8Ot/gU/om5emUc5cuywt2QuDqc5YD7QT7+y4Ll+DSALgYiyJuVCNCntQFubQoYXRPH8uYzWZNVkTgBzXoJxP5FyNNZ7/YhxG0AwwRNGN5pA45VRq4FBErSE1Pyyz42e3FBID5RiSltKYNObV2Ch5/00gj3n1Pg35HSsh2P9N67EX/iFDEE0D847rdI1LE2O7+FBWJOkDT166IJyjLMTzBPF2y7QMPL8uJeNLRfQxCGdMYWk/q69zUpjEqIiBlLGmkyF3YYEgNT6AZ5BRBN4PGDiODKguwQ7wI7WTXKxPR7S4XBshbTbePdAM6V0Ws+Ul2rCNyRFiUaORalaVWdlNEtLIHMTNBRbIc0A1PtV0JREpZOScgN/70bLnbXA4oDVhJqXodUxxz461Pl3KbaF4Ek44FQl0K6RS4Zrsqdrps/iklCZrmYHKXjQtC3Or4hsBTGyR4DrziVLySWWi57xQ5KcLcQjmNZfvSvAXa5SWDb7lapSVPwSUB0U8dB6MBnt7V3ON85SrnKx9y5vLhZ5/pOkHnHl+K5l2nzYsXND13VpOzZzQ9c0ZLZFcW6PbuGYKD/8X2tibTKX7rOGBdaJ+g9ZDXouOjQy15JQsMPLe7q2+98YZ+8P3v6Tvf/pbeeO01vfT8Czp3ZldbBJcJNhm2Njc1mfTq+6wOmzrw/vqVU6jLSa7nlJCVVFQb+ODRNiJGhZvxxDla23Ch07yNWaJfRKifTPDpQIDl0D+SJgQiz7uQlPCzATJFhOQrJBcTOqSU5DF33dw9h527fz+ZoLehX40HtDkpMwcNfih0XS+nnJIEb2aSnBq/doMbNoy4QBZEkiKiQaXN4ypSRKBvakBRThHR6gn+ESGnak+MRUpriW6RYv0DrVvMX07UZaBsPFm77N+IaHqZ1nWRUEsKyZByZpx6RYScGh2B33q7bEg5MyaljYPnoHEjlNavsk7M0yycu28Etvb9pDnUg5DcioSIUMQIVGFcT8Ho0GoumO8LYoUJgYbHwpZTDzsOoDjycJCy8u5voCEiFCgTEdSkoOwBdi7S6HyUhY/xOXdKKdrkmLJQOiZczkkZJ6SUWluiPSKU1pDGckSISyHsQA9muDcYVLCROtNIp6HtgNzBPcgxrdnRFgj09Gp1y47EguVQc06QMJxwsOkBrfRDnDKLryMARAS69yycXmM98UFjkCf9QDAZOCvwALmP+RcGb86ZzjHnFd7R+Gzk8PCYz9GPONz9Sh9/9Ik+/vRz3bh/V0cc1NXpRNMzO7r0ykvavnxRZ4DdSxfUb27oCD5eZJXAdXJwqP2HD1V4ZZvgu0D28uhIPYJ3N2a6cvGcXn35eb32yvN69aUrBJjLeuG5i3oO/IWzuzq7vamtWS8HnJzstTr6Duf22NnBc9L3mk567MyMT1JAV5g0tnXJrm2BHglcB00F73nT0afru+Yj+8e+OOar3YLg57KDbaGvSO7rYOldzxS7U8rIyYpACdojkgJIyPDYeXEsGR/7NAIaI5HLBIBabQGZd6ItIhhbyTI9JgP9rF9tc7h1bG1+0Jqmta3mtOhrhsY5t/yMP1w+jRuw/0lfIW/FlzE3XSjcpeFdX4ORo4gn7RApAp09L60HrCKi+aOCo1EG87DOzkWybmR0rzQ/4We9CrYW+9r8IHKckEaaiNC6r/1am84SaMB+H+0pyE423sYumdwiGUn29cuCDAzKekIUlPBTqcLIHSJCOSU5mafznJLcHhHyJGsQIQ+kvjFVKSRBw4UhuUHHIrVREUkpBZDliTWZTHmyTZjInWxL62oWBkmuo7KErrHC2VmJloSAHElrSNRN/zQwcNhdn4GIaAuhZ1FERJOfKJ9Ad8gr0AkB54QvIseUlZJ6FkHfoyc0XhjNP+gz8i1oE8opi+5M9iKnCDQBsSQQHBMADg4O9ODBnvznLa9fv94CzK9/9b7ef/+3+vLLr3T3wQPOVxbiK7FKl8RWQtONmRKL3oHKC3/Bgr1/65b27t7TQ3Y/j4BZSnqOHcql3S1d2N7QyxfP6/def1U/+Pareu2li7p8YVsXz23p/JkNnd2e6oVL5/TC5Qs6D/2ZrQ3tbM4USeOYoq/H2xN5Opm0Xc5k0qtn/HKGKNSGw3OoMG/shzn2eREvCXS4RNPZVLnrZN/mnGXY4PVpc3Oj9V0HHwddj5npEjYUxriwKAxr/wXyDK6bNqOH+6/BdTNF7XEMkOe2BbpYtzYg7gw4OJGNV+PLjZrHkKxdEeN8GehvnmVlo/VrBM/cjH8CoYiQuPS1FKDjMdb+s1yDkRGhiHDR5rTct4gRF4Fe+Gf0PneUs272VUVHl82rtmABd9orYJvHHBz9XY4IpZzlPgbj4NhcRZOcoHbWoNlnQkMjhipiVKxRnLp5AjRA+NoS96kr4W6T3BeDoHFbEw6xyxGxaoWKsv41KSJkBXNOTLQk0dt8bHiBv3kbl5hgKScFuX5HioYf763o/lQjfJMi4gmI8mkIfWOKCEUKtaCFbOs53dpS3tjgYLVw2HqgO+wWHu4/YqcyKOU80tPHQXO9kDypM209i9G5VqnZyqJZEKz8uyv379/XLQLE1atXOYv5iODyG/3yl7/SR+xmHHz8tD8+2NfRo0cSfbwzuXvjph7dvav9O3d1SGDpOKPZUtIuAWCbQLTdZ211WRcJFpd3t/XC2TN67dJFvX7lkt4AXr5yTpcvbursdtbORgAJ6LS90enCmS2d42xmh0DWh5Sbz5gFjua8GAkY2ntkRWIo4aMEjWdjs40xGLDPDzj/1vExh8ttXENKOWs22+BBMgOm6gjO0+mUoDXR+XPn2t/92eWVbtqCz2aj6fuOeZKBrgWolNAokmSZGlPY9/DOgP1ucLmRoI8XR0Qooet6Xot6A0l912vdJyI8sxuteUQEFMK8KtthG6m1+lgWbOJrYFmGiJBTxJi7fBoa1jeDG3C1+VYCA0IaX25uaTpFjIRe24aIUV/bFUEZe40vrF/r2zp+081ywFeCEUVEhBL9uZr9tnGEoE3tIVlMC9+B13uXRUom6hlIO3BUGOxTl9mDQDG3U2oCquuuAI2CesXoAlTKKbOToaEgTCFZ4FMADV1PXRCfqtFFEUkpZSApwhgI3A/gQp1ihIKf0fig/vUrmDgJEHR0arpUHIEhMlRuBrJGYrI1RITGYOIcSCPUWrXkqdWeeoINCuVprxkLdrazoyGkR0cHesR5yYLtcTT5amy7nNWzMDoWueBvv1QGZ43zWOScGLSBT8cLLXjdab8rBI1968PgEz4tH8I7Iml394w2WIgz+E7gtz2Zatu7J+Qe3nugxCH1uemGzvFF6bntXV05d1bnt7d0+ewucEa70wk7mS1dOX9GL/pfgp8/q3NbM21NE3xDs0lVlxbiLUk7WxNtA1uzCeVZgy5G+0VK6JN5tW02uIzdtiWhl89sIOGqqvjfdg/YJPobUs6cE+3rk08+YYd2Xf7LfRnc1uamtra35YDj3eDMts5mLfCknOXdw5LXmrWPIkIJuWSKWDHXmBgmCqN8+9Jjbpzn7Vof55mxsQ2NDz2MIxsvWIbGHzlHRgT1FdhW9zP/iGi6rOeJqD8FGpNpDU1OHXFP3UN046YxYYFMb6CBKxRj01P3iBEbQQ5frtZebDQVo2lRRMh6RyRJoYgRUiIX4wu4nHKyy+Qg4sDrsQ76WA/jIEMv6M3fFcA2+RcmFRBSbwtnwaR0GR3ogDk1GmP3MzNDQ5jIgELORvqVAJ5qEeFKW9ShUEoEjZyVmYQp51Z/lqd5G+hOD/rAg0sRlOkfEXKKCPqHmrMkhZ3R2hMVNIGsmokVpRwRCpoUan2gcMvKPmpMehoEop3XQGZSwCWJEVBjAJNYge0AqRqhYFJWbFrUUJ5taev8RW1deE6zsxeVNgk6eaISSRG0o5d/ka9jVzHd2NDm1iawpZ3dHc14BZltzPiaMuUpPZEDUabPbDrRWXYbL730or71rdf1ve9+Wz6c/cH3vqc//oPf1x/94Pf0xosv6fXLL+glZF6Ybups7nUmdbpAwDnPg+QSfC/D/+Xz7FI2t3V5a1cvnbuoVy49pxcuXNQLFy/pCvlFviid3d0lmGzKcqfTTpNJp36S0avnEHmDthltnabgZ5OeV9esSZcJRqE2DQkefsBMCHg9kHIvRVahFSfjY8+rgck6yJNwQZA45pO98JH/h4W3331PP/qrH+vNN3+mjz/+TIdHJ5rO0GdzUylleAV50rRHNn5PEQpVOc8p5EBOpiQ1Wa1NJMa5Wjdea/1qVwnEbutzUk5JrU9UOSAWjhIqOy7jMrceOYWdYgUfPDxtZw7BnxMn+HjuJPTIKa3ku1HoGfBTs1NO46SX6Q0J+oiADvmrMlXRq4HWqVIAuCj4subOjVlBjPWC3pUHPsrJvFKigQuvI7LdRRWPuR+qjN0azni5k3HNgRTwiTx6NCa3rf3IjrVyJmh/ZZzRsUu2rKBfApy7zV2wM0s14J3VdUxuJkUINxbhHJRClwpjP3kclQsDVe0siT4r0CqFlELg3W9oeQJh+tL6BLik0Mgfq+2LEaSWC1nGJ7QzPK6nEMoq50xuSErQRFrlcqqKRJ5QPoCWC/MKbCquqlIKJYKd+eQIGsE13YRerksQNl2oNVzhXoxek+Ivdwl0GeBxzEQ7gdifjmu/pbx9XmdefF0vfv+Pdelbv6fJucuapyzYqGfQ6nKuJUKCrcCUxd/POk3YLsw2JtrembU/RjXj9WSTncM5dh0vXLmiV19+SW+88bq++51vt0DzPK82r770vH4P3LdffFF/+Ma39cevfVffufSinp9s6fl+Uy/PtvXtc+f1IsHs+e0NgspZXdqZ6jKfs185e1mXNnZ1drKhS2fO6eLZ89re3tFkOmM3FppjqzoCBPOh4uMJ5yYT9CtMrMIEC/w76bO6nOQ/OdFRF5/uvRjlSY6DzKJg9AkL2/+31HwIFXaBqS4hPdH8+EgV3036CWOUdMQn+Ad8Tn+0+g/vPvrwqv72Z+/oTcD/o+aOdeTrWU/g9WtXj+xOav/soEfHTDmYnz7crpZDvRIYhAxmHOPKnGR+9YzbABiGqAAAEABJREFUpOuUI60CpNTnoF7Up6qEjbBG80KfZYMwjrHrVTUhn5D32Jmxk2GUIYMLoLaFPniqqUJTwXU9rdDWFRTrCYjkstfWus165ZToH+gU6AFX95N4DS8aKAsFA50jBdiq0mSiL7ISuESbKA+MVcHfbf0xV2GKTlKkpHUq+KeiS+CbgaC/pF7oWxnTykwVEAbq9qWgy0oS9aqBKrMZGS53OMJzI/CjaBPzvOKv5v+K4gaRPDkUVn4NIH2Zhtzt1Uq47ErLKdAO2pcxcsHG2YmGxh+addl1A8SPL9cjAvEh0xkiqIs6feUyYOZjW1LQ200Giv+Kq0IbDaqp2s2FZ2FsaPcVU0tJBJcEaZA3LhDEM2D9QWnB5F7y1Jtubuns+QuabG4o2qJlsjHJKzZk5/BPKdgpbGo2m5Fv8Bq0y65hR5s8vXdZVGfPntWVK8/p5Zdf1vMvXNGly5d05fkrevmVl/Xiyy/p0nPPgX9er/HZ+Tvf/o6+953v6NVXX9ULL7wo/y+aly9f1sULF3SWsw2Dfwdm++wZzbY2lCa9Ckb50Pr2/Tt6eLCnk2GuEw5n/b81LNvkrbKuHfp3XSfrixsUKVHO6sEbAmREgEsjPfaJZJ94Znsie8yWTFL7xhO6zQ98MDCxIxjjIh0eHumIADTnEN1/AP3m7Tv6xTvv6qc/+an29h7pzLmzsh2TyUTWwb6MCKYbsxJeFC0OqG0OuY4aKl7wHhwgobtt8jzyb2dbL+ufIikCXvDp0D93WYnxCYFDQk5Zor3QXrDD5ZwSNIliyMn2GiTq0IpESRHR6Cw7ImTdI4J1W1pbBGUvdnJUFAbIqZUpuF/KiZKbKrwCGOv6t0jWrWJLy2uV89PdR3kBKtR+QorgJrU88IfWaSRe11pu3zSep9qSfVQw7lmwkWtlMMtVVIMPDn5coWyGY19i2Sk+0qhY60tP0yUrC1hoRMh5zvkbc62S+7Ui9BEMNjIGFjCiW7+UnsixrEb7Dbc1H1jI8A0kKxRWw5x7Y9d8Rb31QVSIn5BcJ9MaRHK5TXomJ8qxYJfAgoUcSr0XdNIykgagptwWo32QKG9sjEFmZ2e3BZwtdiBnzpyRzyYuXjivy5cu6SKfp3c5+5nyNPcC2Nre0nMEmUv+dM2uZ5evRpcJQi/yevXiSy/pOYLTBQ52N3a2tUm/mQ+qWZwF5Y9ZdPvsPh7Nj7R3fKj7B484uH6gvcMDOegseXoP4knF08h2OZBMsMEL0T4J+x2/FAKRPzXPCUyCr2mTc0NKGudGYTENWhJMBnYZtY3hoIE8IimAJWPKJaVAokhB0f2rTvik7/G7cfOmfv7WW5pMpjqze1b2Wyg0wR9kqiz8il1yRWqyl5ZHGXVae8/YdIDxCz6V0yTXc0ptPFpwYTxSRjb2VUB0TrR3uVOgX0RI4Cvz2ldEyO0RSVLQRAvtoKlJagX6yN3GtsYXGucVnSPGdjpD/oSH65ZBV7IqU+VsXRNNFb8WN/2bgxlAXVeyB8bEZVBPXVbH0ASON5SXIqKNS8RKR2u14mU+I5SmG5a2XMj0vAFCgQMpKMKMok2CwshXJsN6stQ2kHQ/xVgkeiu1/tHyCDAGcJR0OrkewR0w3ryt3OncZbdFBPw8eBIaA5KjZWFghIEoyzW2l5VOUH7zVVsP0WGEfwU9pI0YS8e8IdBZQNDdOaCvpYrfBvk3amskpa4Ts1cFO6KfKLFAlko6wY8lWe9Q78VLOTOJXfYuZoNzm62tbe3ungF2V7DDuciWZi0gzTRhJ9IDGwSk7d1tTcHDWkcnRzrgAPp4fqw5gWTOzipYWNbB5f2jQ91jV3DzwX3dfHBPdx491EMCjYNN+5fkUbRgC7zQkoAzx99FEw5eN+A/ZceV0NXjc3qCJsY556yIaB6xuzymhogY8c7dGoJn1ZJ55UAjgaDN42eYs/jbGWHDjbQdvpuzu/Efab9//wEjHzrPDm3GV6nGh3lqPtbLPESy7BZM6EcHRQRAg0KeSw4o076nLAKZf/lvxNuuAZ+1VwnmiGndy90aUIFSkRLVwJYCiS0eG4LGEaK1i0qMTRRdotKuU2VorLu52L9utv62xXlTEuSojqncF9nMo9rWAo3/FleFEZcqY2CwbHePCLvKRSD0+CfUyiKtY0SAoaqRV/163nSzrqbCAgQmC6o0FJ5OLnsCmEHBCJdLa8Ohp9QYu48MHtPBzPQVejusKcWAtBwjCu0VngUDDZX6ms86j8BY8G6LwBzAZdMX9DOvnHIjH3iXpLmV16rRdaw/c8cVDRMBz5WTGoJyjIUnd/zT6MnXSNMkKlFDLZcUtD8GiXooEk8alLG3ouuVWSQt59yj5zDTu5n5UFloIlWepr0SCzVC5EmZBesgs7291V6d/Jrj4DNlsadsyVUB/ZTzkq7PWpQFvHiq0VZz6HB+qK9u3dAX16/q2o3rwJfADX3+5XV9dv26rvK5+8a9u7qz/1B3eU3aIzAdwWNOgClZcpCZl7lqsJsBMkFqk8C3wWucdbB+KYJzmdx0zbmTX6eMxyCJturx5Uk5AMfsRvzlyDD+4fUj+eB3SXAwDAxYYb5USYV+/oeaB3xJM43nUocPFUmQwDrpmC9txycn2maHZoiUCe6V3r7I4Rcxls3PwcbzRwJJQ85ZAT8zhFSsENGihhdVdKgI87imlBSA+/uhO3h35HboWlvQEyZuJ6MzDXAL+EeibbwU4QJAs/uNEA3fyrQP+Mq6WA8aKNoWWMKYEj2lZJ4K2SbvIitrKSJaW7udLjfE07eIU7QrvuOatIRVG3j3aqQrlJCpUykixAXEKeyTYoVHWz9PULi7oH9KvjXjbHjOSVQaowRHdwTBVeXB8wSwY1w2rxRjf9O6HBHNGd4qV5wh9PGAub3lK3kRNMAgM/hkigilVZtzkSpKk40X7XXFz+0dO4ZK+1jOMm/XR+Kn75ZhOrdbb+emiAhkjn1Fgh2TLimnpJQTOqmB+0SEcsNF84NQP6WslMJFZRZlTllV0oCehZJ9teAgtCgp9+xE+CKVOHwtkfHRoPn8RBH0B3JO8EqyXTN2D1u86mywyHd3dzSd9tBVICSuoqKOHc10Y6o8zQ26aac06bQkQMx57dnz7uXRnu6ya7nHq9HeybGOCNZ+bVqwkk7Q8ZhXJMIKfYqWlGuq8sFdcKB37twZXbx4ga9hu8ifNps9wRcsuCVB3nOgwqOwMAsL0LCkzXiPvYOMF6dxbhPJ+YJP9aahKi/qJUHnhJ2MIsn+ch4pSQCslXNWBHOKnYZ3cYhSqexqLl6U6UJJ5uuxM7hcSlVmPCaTiZwiQh18vFMRbSF+IDbOAXROAKvUe+bUhODW5w4KyThuigj06GS+tsl+cFvuOqWcIcFvqqLHSIvuXgsgxgveTfZY+9q9g0+GjxuSZbl/Qkdy7kY3GYXxyynJels+bOX2CN+lCHJApLEdvSAqOM110I3PAB/XE7zcZrxzj+3aBuMMcBj7EAwjQu7j8Y0I5ZSbzPxY99TqpjG/5hLBER3a5+3GbIVw4wBTR3FHPMjonMRNzyYrW5hsaNKaAudYSIQNbqjxhiCFfOm/V4LfN/UrTBrr4LaIUMroqX9F8lxAjzVFYQAM1t/O8oCbX0RSgp8A17uU5W7V8gDWqUSeQPrd3ZOqsPjMJ0GZlNsOp7IgFFk5T9RPZkodEz86GadVighFGFLLE0xzzvTJ6jzpWTCeWIbcJSVsTDkrgY+UZBFFVXO+Lhwsj7UgWLTXoCy+dBUd8Ap1gsIL+h2RHzJex9g9ICf6TtFDiPyB4NRPOp05s6ML533gusNr27Y2CHo5Jdk2+8KwUh0cF/wq/ChBUnELQN10DhxelA46cwKMfb0ksCzxlfMF82xOcPIEN26+WHLuMMA+FIkFjF0LaF3O+C6SF3YHVvinw19ZQrd0CiISbdYXjWpFJ7zTcikiHkOinBRyjlsYL9EB4KKXRLtInjKuj/YMoEPdqcCAAKieveJZRKvbfoN5raE1rG6jrFXlmawy3wZ8534RoYR/Ugp8UfH5aOOat0iYzF1NXz2TzMN6O/hlbKmMoUlsV1v3yImI1pd7k+F2Rbs/vlW3rAU9xn69EHRMFmgj6mpyFDpGYggQ5DYbN/A0cfvXWYDBO1wUBDvA/XQq0chFG06hUOFviEA8cIqyFSNGfMSTvDV8w8181s4N2nNa6U1frSDCLTT6ohgRsn0J2pyTsTazTbKIVm03VG25bzklBT8mtEzj/PTDz/JgGR8gE5BhkqBNRIAAtIKITn03VURmMY0Tw7wMdHt8RQSTKLXJ3BMIkusw51JTUn5aJ3WTTt7FdNAYHDBKJxmWWTJUaDRlYU57LfukAdrgc3pMelWClrA/g5uwM/LrkXdPFy+c0wV2M7u8vk2gi4i20/CkkhPjZ58bBgJFmx/MnZa3OiGLfEkAcbu7JPsPPrbVfq0Ku2wFcK7Sksm9pB/s5fGJSIIt1oZSwqAIdX0v7/Zc7/qJBM5lusPLfFpJbQ63NkYiklIKkwoiyUyBysJdA6QKkSy8gca6SLAc9a6aTibKuYNNZQxHO90G1VMXmjQauo54BEQg4RQ0G5NtLKhURn72GfC439i73SNiZUeMvAkOlm3ASQ0nkusGGUndV8TYx6jWhoBKxQ+CRJvH0nQZP9t3NGN/IC+JQmMVKRQROp2a/1b+avinmxvKN/NMvq1hVKIqwZALVWpzwpKnSmtzr2cB5lwNawVNtwYjI2LFz1T1sUP0b5Ei3PfrHdZoy2utRgAR0ZwSMeatjVvEWE8pKQwRSmnEiWQ+EQkdiyqTUTjR9TYQLitET+6SeZh+YHGIlJMndKadHEcEVIYcWZkB9M5nk8/dGxubUAd+HYACjD4xrxGkiGj8syd1GwXTmBbwK46kzK4m8zSaTCeaEihmBJDZ9qa6zamqg0oO8ixNCCrsWgYCiwNPhm6DQ+QZr2UzPrtv8oq2u7sr/4dz/m9a/GXLu5g+J/XISCm1iTYwB07YlXh3YpuXLIglD6DlciF/IhYpANtgf9l/3sUsOZBd49wHEkWCMgChIyDKuExLZJSRQGuc7fT8jEh67vJzst6C3rYbb964SE54yUPW9HW/Dv84l5CDANNWAoz1a+DFyjgn2k0zaiQJGu4y39aHsa/QLRnrRbN3AUmR+Tf/NOJTN8saOzek+QqdnUcExZD7GczDOq7BOH1DiojWh85yavqjJ9xcBR1PcssHjIgI+WdtR1OLGya5GZ8vW27H+ZUqp9TkuLtlVGTYrynsJTjBzx3Mr9h/MHK7cb8ToPGqwqGwpeLOBgsceMIUhLhzRJAZyCDl3q6IkBUQuUhWqvD+VxgU85FCEaHmvFBLI14Nr9+RIqK1R4y5ycK3U+Ci+UY8mUR2lulOg+meBbd7J7Jk4iBIuctKeXRwsAiso21wv4Tj22sRlUxbQl7gg4FtfsVHHe09E5qxa9tv+2OkCeoGyYu0cAjc90ObahQAABAASURBVNO2q6mUB/oamr8o1zZoBRPaUkMt+iLL/CgJBNc4pB5gL3YGTpGzMk/6KUHjHJ+zL16+rLPsSja3CToEofbPIggms+1t9Xw96sDNoN3h7OfM2bPy76Xs7G5rZ3tz/MU7fBFS0902WZZIKSMHWymq6cwYW4clPlwSdHz24q9DCz51u+ygZP381HTAMa37Gphq2Ilfms3YBML+XhJolvAq+KMw91K2zE5L6jO+Mn3nu99VN+mtltnItAaPWUK3nLKcryEikFNlGzynzRNUo4kUSgKMkCippYou9bEEoxhs48gsy+0R7hnjuGKDqZ7qYgT0ztZgnxZ8Vp8Bt0e41aWnYY113mzAD9XyoE/YmjN6tPLT+dP6w9MMyIw3UOSqMnrBgyACP4GxfSlnHmKJWlXT1/KoRYQigtKTqza/1OZjY0Ph7GuQEmurQOzJEDjPHc18yYCPA+NJX2XCiAzDDuEJQLGKMgDdZfYR3LnE8HWpV46uTdbKhClMRj5sNLrMAOeQKmcKOcEDtTLGRZgnxpODQkbRQL/CwCRwid45UJjcPAeeLJ6QXvQjTyiqaA3kkq/KOblcEDigWRmBA9OOA8+ckElg9FO58HSuOLWyY0CMMjuARLs4eFWqKuD9R8J9YBoYMPAZGGYyuM155ZxDWqJDARYK5AyVJz4yCgu4TjfUn7mgvHVeUaeK0mt5gk4VKewW+CRD92X7bVmRUu404YtVQqE+dZri125A5GLQwEHyQJ+KHgNfjgb86d/Q9d+PuXzuvJ6/fFFXLpzR5TNbOr/d69wsdGEz9Nwu5Y2kC9sTndvqtDvLOru9obOczeye2WbHMFF0IeWQn7adsgryTo7m7FwKWmXs6lhXqb1S2TdL5Ps/vDs8OtbR8ZxP4wOmDJrTb8n4V4UiZSXsiUiisyr+DHyb06CMnwI/DYsjBYFmynzokBTYtFwcq8+J86Iz2j1zTlubO0rdpH2Wbv0z3FmAYTnkIs/0j+RWRoQJsmBchxD9kiJgTD219qKTxYmW+LBANxjQyWOcKU+y2BBm9cyFjE96AnoHpC5LKavCbLBMLwLmadvZUe8iydCLvIZQUQnX+ZC5o1+IhJ5oI8SosN4q/RL8XM8plHICyJPQueIjcnQL6DpJHoHCh4b5sorumJ0YD1EuoqPopCqBrw0owiM1eRkdYKXgJ9EQ6JKRnYMadlQg0dblrARtJHjbZ9i9ZNxqCnxWaIsGhfktpBW3QSczp25hsJXbk1ap0lBxWKWeaA1yMt8BqaJMAZwbXC7Qu9GZ+z7bx21rKFY+hbhUUCYCai49k8xnDe5jcMBZEHmdF4JPhRfqopS1hQHZus9plutywlE52VQI6VhwjAFfKlAoAXBRRS/TGiJCp9sUYZIRHhftNdQwtuHMn4pnC3LcYt4pE5xpGuyonDXb2lbH16c5uyJP1PnJQjhFKDACLHzRBbFmHGo/TNqgwaq0iYHegVkph9qkoNHBYXNjpnNnz+jypQu68txFvfT8Zb3y0hW98uLzeumF5/T6qy/q1ZefB17Qq6+8qJdfeh76XW3wCjadTrS5uaEZr1iZieXFNSXYTXwmIiYcu7EFAcSvEN7BnPDF5oRdjMdmydgU5khhfAq2+gHmh0EB57IBtJ4kW1gU+CvsL/xf6esipijjNzFpbdMf/ckf66WXX1ZnPZL9WXBX1cBh9wydp12vCb7NOCchL6NrnztNIqs3JDC0CZ/hRvot6V+UsXHUpwpEA9TRwINsSdArPIAGzxdsCxPaAEjXRefFOlPwGJimnKJ13fyc20el8Spy2TDOucAHkn0VETK/kW5YlYusW0IGzdxRAD2SQillRSSJhiAPfGP/6ZkU1EP8mM7lMEvzobK6aGqliv8q/Ct2VY8J5YhQRIib1mmsgmuIiorwa2XfXB4hFEJDjQlchWGFseAQESOeezWevGGMB1oZPGgE4AgXjMdYF5+CFe9EWwAVQ8ZyKOJpcD/Ls7M9EAbXPdkyEykiTNIGICIe92/I/x63xMBYF8XK8fCg6KoR2IbylgNeqzzCFEb868H8rTfD0CaXFO33QGa8zsx5Oi0A/zGqJbkXohfoCAUbPdHoyZgUwH6IiKaTy2iGjpJldCyYvu804TE825i0V6GzZ3fbJ+orVy7rxReu6IUXr+h5gs5LL79A/pwuEYjOQbO1NdP29kZ7euccmk57nuKZ+YoEFqYXY+AnLzwHlgULcEGQNBwdn+iEQPn46xGLbMCWsp4bIgVw6sKiJzYgwrZ4vM3f4LLJKxM9d53Onj+nH/7wh5r4C9ikx+bCbmlBCKpaIG+ODgOfyCsB0I/1IBhmpmRPROmV1OPzSU3cpYIuoHnyD9gneV6BUjAnA3n+DJvQKaCO4A7klJQT/rBNtMnJZfK17s5zzmCktQ3Grcga3vWCHOdCeoB1OSJRCsYbpSl5PCNCAsL+T1mRUgO34Ty6V+rRdikpQikSEE1PGiGpcooI2Iy8B3xVCHTOPUZ1NacanYIMoFu1jviiAC6LOo3tikbXimrt8LA8gbduESFR1ipVHFCgSas6ZjP8IN1gKJQLAgqKFQukHhEyM0MEDAHQ9EUUBTAY+pilnk1IaKh1/4hQxNehEXGzHnaKB+7k5ETe1VgXmpoeEeFiA9MaWuWZm/sY1mjLNzzuTSEimi7m0WzHnrbwsZ0m0agQiUrLKf6bXuYZEQz+2MOvQxvbO+o3tnjRSlri5zmLc84e2IHHTzZPhCV1+9/lds6DLuYlNEk5KwMpJ/U9T3MWYKhowjZ/kwPhnZ1Nndnd1sVL51pAuXjpvC5dNJwjCG1oa3sMLg4ws9lEBu9meoJVT9Dq4NM5zxlfZwn9G0haouuCRb1APweaY3Y13t14l7NgB7BkzgzAgom9oP4EBvoOsn22w35MKZpflgSvE/icMM5zYKDuidVPJnrt9dd15cUXtLm9pcDeE3a3B0dHKkxg8zCdmbgc+LIiN/BVoOcIlUDCIvaY0sfBBqMwhx4VgxpwI0AF4EBj/czTvL0jgUpQk0EHn7GNGd2qVRG2w/UKzbgeGg8zaBg1GtubUkI8fsW3YAU1oNYukufqgA0D/nUO10Yy9ktQtKrCP8gdEZWaWrBhGrRy0GBwD+cR7a6IAGisgC/nIXChkEYAZ7sNIiWwiX7JZedAwdcGUNgTQBLoBpL9sdITZFJLcPWFA+2cyiAZCpOlTXKMruAK7Y2cW6NrddxAziXBsIGeSWhvJxV4QK3MBI4A+QyZqxGxUvhJu/vZ4QbLjRhp9Exy2zOoVrXsiCf81nTBgLts20xoOkNEYMYIFGgKgAs8d2lV1VMJBz5VHytNd+xe83U9mGB5c1ubu2dV2N6X1GmOjw0L8iX0A+/fSxab6W33kgXr3PU1NN1xfETIQcHBYnNrQ9t8VTJs8vozIwBN8LeDR0/wcCDxrqfP7jNCYja5bdJ36rtOVDExWiDzL/AtOSsZkG95QtaC3czcMF/qmN2ED36XXhScFxQWd2ECsp4VSl8Dtw/MqzaX4BWRkJPktOR1xb9F7L8kaFhi/7mz5/Snf+fvaIMdoAME4YId1In8FwcTlS4ymxiClxc0/JRC4XENJjpl91GME94jVKDzK2zGJyknDfi72YvOgS8dZHymUsF7XhgK40FUU4WG7iMzKwxUDI1AAGXzquZh+eQug358na5HhCJCCdoBn7ktZ/uhIgJNuQq8jZdTqNFHYBdta7xzg3V0TmcuCDQmuomO2Fman6zjGqopn5CarNFG0AuICHCASAG0KzT+SB0+HHUOWf7AHGkk7bZiTBYRYqdYGlHFKJHMZG2gywlHZBjSpLp2nnMQrhfKpoNXa7dA441LkWSIFa0Hyu1rMN0ajBs8uPBb4+jWrnXdeUNwiwicNzSZTcfMhKP/aR6QPb5M40pEKGJ0DJ0VIC3bvANbnTfwpKItTIFOpq1MuIqfTG+frHmObXgU+vGiFzK4FBFKAGPaytl6mnc/1cbZswryBV1PCCzMN3ZtA3YVeZH5iVagLZZLXmESEcopKfxDeTqd8qoz1YSzi43ZhqbsABwsrFtOSVPwfj3okJuT+4n+oZ4xnfYd/XIrF4RbHiIwB//wZLcvvVOZc/DsfGg6hJb4+ZiD6MMj7zKLluh+zC5kwURbousAL+cnnN3MCR7e+XhxF5gvoanwafqgk8DZPuvbdX2biw4yDx4+5KB2rtf8ZzC++x1NphPN+CRv2or8hIyE3Al6BgAbOQ0EPL8aDTzWfQAck05DkuauQ2D/B7lta30YW5rtTXXM14xPKzZ0PAAgAy/GL+GTQh6t7jlQsUGAMYFf1VrUEiwl+EQE/epjEKnQh6xdFUJIII1WdxsoJfSIFA0fEa3N8qyz+6RVm8vWAQFKivbjco4kgwNowU8V6Bjv5mN83nJ8LfcItWS6ATr7JIExOtEufFHwt/n5IDuhj9sgoYlITwEUd1G3rbIKrW68wYhUzKiBiQBIbCyZBFVEyD/c4KDHKdYlEz+uQEI9TBwSXdUSBRtnBzUnUo+AoDX+7lvESBMR6rpO5mF9vQj9GhUxthtnaJMIXEQ0WtNHBA4oDTwwxpmuOSwludw1p4tFvmh0Ee4fCon6YN8/gSr7TREMA3QRpoKQy/ytR23+tEz8aX9AQwkKKQJ9JA1M5On2rs4/d0VCPpsB7fM6cHR8rDnnDZ5UKWXkF7lsqExSyxAia9NIsj8zdCklJRp8N64DlyMrItR+vPoomcfAYi/sKip6VniyBjEKnVi4g1+J2Kn4gNp/ye/w6FD+cw3+0w1+rfEOxjoe83XpiN3M8cmSL00LdBztLfAb4OvcgPmq6OB8oA33KQKNEkDe8AQHj2cC54Ay0N9jfPm5y/qDP/yhttu/bdpWS0z6in49W5Uep+XjpbL/Ly2CTSd4ImOBXl5kCf5L6JfYGjnh5q4FE/uJx7twbtu9pZTkQS3Ifayf1NoEwjsdwbe6ndy0a4hAppyqIsIFoD7mV6D3w9hAw1OXx9L2r7u5fpogFPDhakRjy4A95hURysxB6+FdWII2SdylRJshRHJfIGgJqqJtzIIHDP7wusrJZqrYPh6kFZ1rKzPL6OsgFBHwTXSHC+ZxR/TYrpaCNhdodHYKIkIEGohhXBDQBCEgIuRkw5+AMf+GMHZHEegpR4QiAWFFpdAqrXSKCEWM8EQeemHkivJxFhFKTAyDSM7dxwPgcsTIhybkjwIyUdwQEQ1n2gJv93OecsKJtNl2OkbAAxko5VrLQJ3KAzyXkS0LBfYl+liO+TnPGb7gIHnqslYn3ILdxpkLl3Tu0nNyecETxeDdgxf1iT8XE3yOCT6uz9lFeEEO0K0ZFsZNIUWgfw0WByDkEmRy4iMoDx2TGAqLsQEBxWNtPziwFMZ/3T6fD5oTPE6OFi3gWaZhyQT3jqXpxkJfwmMJvwW5+ywJFgbvXpwbYIu/vVDEuq7sfIamZ8InDoYhJztCbZIbP+Orv+GaAAAQAElEQVQLl7E7uzv6wz/+Y/3hH/2Rtna2+Qq2qYKMBbuoSpDbik4bbFlm86pLs21tsW3pjpaaEnw2RICGboCuxxcdfrAilf4ciDHpK9jAV1JOSetUKTTAl4W5QFXhG3PFueeLF6BXZdAS4btgXYExH8ldHwEsF1zhsW4DAT04MwLpJvM2nuqqjVKswKQUH1+P67XZYPya1AFWdjzgckJPg2meBo/HkjFZarBfUCJhj2lsu+0coaJWhYvU2qGrnixgIkIRa3DP8O1rUOlDKMMhbqq+wXPMHt9NVBvjFcHjlt9dsLgKcwNek+umtiTjCk7wAnHdeENEKGIE1w0RIU++05BzlqEjEosUEa1uGvMWybmhMFnW4DpNT8kYvHg4WFxyFhBMuK5nWpKb1ttF01sWWulpcMsI4QwdIpIKdplnIRA4H8gLOpjkNFTRi8m/JK856dU33tBLL7/CYef41F6wkA0+rzhxkOHVxQHGeprfgL4Dk8N1/+6Gy23ODkKHUGEBFpcNSzGRipY89QcWpfNCgKhAYVEu2cG4vpiXFmDm7BAMC+iP2RnsHzxqf8fX/6r6kKDnf2Ht/+rFh7FHLGbTNEDHYwJhe1Vix7TAtx5jv0ItqS+pD8wj+zlhcyR8gN/WfrFdPvuxnZNJrx/+4R/qj/70T7RNwPGfqHCQ8cRfEjz8u0T5ZNDDazf06MtbOrx6U0fAyZd3VO/uqz9caKtkbavTBB90BMNEAE3YJPwWjJNfkxL+9+tApS70CV4vShKxaFBl3NBQbS4wl2VdK9pSNk62hXorgxYD4LLB1Yigy9MwtlXBwiQtN85ghPEuG2A39lfQVBnXAn1VYn7mjJJgi/Umf/Zq/U8hI8zjFGJdXOEjaF+BgxOCbE4LYrQ0DRL3BI3bK3LbLm/Nhza5zcSPcacLIfc3zQgKftSSjbY0K22Dxnpr+h23OIUfy+47IkN+ghkiEGmlNNJolSJCCScacs5yIFlDTwCY+OyB3G0RgS9Gp3tBW84aHxGKeAIimcZguohovCOgUbQgJZLb7EiBay2BnpTlBK2eBeMN4CPoEYJXArJSHvNMnrDJZKeB+QlxJwiZT4lXg119//d+oBdffEm569urygkLd84ZR1vgB4ftD3UfO+hwFuIdxsJnHwTJsbzUQFAbmAADi8qwYGHNCViDg4mBgNIWMjjnDjhzXtFO+DS9bEFmwQHriQ4PjnTwCNg7pHwoy390eMDr0VHTwa9QSwLdAj7u3wIVchfwtw6sP0xNSikzRkKvQW4r6Ofxz+BTcntSQOnLbYWFvcSeJUHpCq+T//6//z/WG9/+lvxJe8I5VMVTCwLZAM2U186BIHj1o09147MvdPWXH+jDN3+hd//yx/rw5+/q8MZddezI8vFCyTk7tCmvWtPI6pCaAUv3nLBcqnAXb5CWItUUbWEHyhkqujlPbZxdggabC9Hc82YEiFfXWIcXi2ZdLtC7GRR+GdvgAqrNhoaj0nL3sU6uP86pNMmQm4fLqAP2yUXTk8q61AjXlafzx+MAowgTrtph5FpEsG5DEStg3NBcFX+IBHbVJoWcxrtLp4Hu4jAYc2Fc2XbbF3ZIM9SU4CI8JGsGiIGoGGrrpIhQmLbdXBjBg2JDgv4jhjs0EaEIIAGKJpx7yz3aibackrqcAd4hmVQue5KOEM14l3NK9OOy4ejjviIfQTTIEpRTWvUJ2UkDC8UROdO9py0jk5nV2ioTHSrlcF/bOxDZCWqYCzkOA/9M2U9INZ8UsjLyYcVZhh3svAEGljrAAJo6h47tBrIXLILti8/pwqtvKO2e0SE2HPlTLwHm5OBYh49Y9PtPYEGbYeDLj20ZCEgDeld4D3whWvpvElNfsotYkJ9ANycALdjFnCyKjll4c3DHBJpjFu/RybFO4HFMcDs4OpBh//CR9h7t6xFBZ//RMcEHODjR4eGcgDQn6JCzuzgh4Pj1yV+nBuTjGiXGLKdepe2sKmNQBYoAL+Ue6EIMr5I/7+AT97VfigZ1k04//JMf6vf+4Ac6e/aiNvg6FxBXiV3ZQoVA07ErSUdzDfceSfcOdfzVHeW9I/WPTrT36TX96i9/ok8IPHufXFPc2dPOcdXGwULbnLpvotMUH/ToPSswNT+yyniVMsi/IYzCivBoB3MIgC5QwBhDhl4qKswj0cdlxYAlEHIXQCtzoWrBGAyMZ4F/mwOP88r4Q8+8ice40uZaoU+Fr+ezweLQwhmsC3lR8rzNSUwftTZ4iHVgOyCS5SFBbizoU/Gt6QJdAplizvkczg+KSj8BAZ3pDRFQA1VqskQ5KLeLcoFHxIiB5Rqtsexe1qKhVUCmFFk5dUoZCLuQzgQY2iwW/kncFPy4e8GgglJNOXARsWrXkwRK4CMocAloRsPAucHMQbtJFaXVBOIOJpEXj+s5JYJNVk75caBwP0NtOlTaEjzgBG/jDdTAqfUJSqYw3lB4shpCWg3qUgGvDCKZwHowyOYf2GqcJ1mD4j6GSsAJNRz0YSg4ltyLrXjBwcN8E3qFy7RBoeY/2svySMvFiSqLP/UzLbuZpgSbGec1mm1qgU5LntrFOxOeykf7x9q7/0gP7j7Qg3sPKT+UX6sC31VsGtjhzBdHOjk5ZPdx0ODQfz1vf1+PDg60z3nPIYHlhIBzSIA4JFjtHx7rABnesZjm0eG+Hu7vgdvXwQl92N0cHQ6ac6B0clLQV+xQgh1KUUFv1gP2SGKcl9g44C/cIClBV7VgLO3HDuduzDrNpqGUBsgHwYkhHug/4HX4qbAUil589WX9D//Bv6vdc2e0sbGjlCfQCJkL5J8oIScRHOregbaXSfnhsSa8Rjl4zAggG0DQ9sU7v9aHP/65Pv7bX+jmrz7Ug99+rpPrt3X05W36HNI3tLmUpuzmEjsfv151jFVmnLKwIJg1Xgf4t+Dfgi3DsGg6B7pGYCkQBJgQjKrBdoHHojFAVEowDdGvKKiJcTUEvsJJch7ITLQ5D/ABf5FXbDUEbc4Hxrg0XIEhfoOX+xkaPX0892BKj6IWwOHV5iT9grL5VPoVxo+q+tzL64shRD8Mp62iDyU5Lwyyc0wwCrlSSgkTiiICXDQ601BpZecNMN34ig/TACODGRaEGMzIhCao4CJgyGWcs4hQIEzR5HKzQ2ltClZFjA0WoirZ6TkxcMZDZpwXnItSaESPeUoBvWkNxoWcRhpBu67HU2WRRhp0QaZlG1DO4mgF2UrrHNQ3XBEBFmi2SMGP+RhGXuZfcTQDvaJpVOidIzFoScmBsQE2pPB4ijkrHiIth0CTbjIOcmRlJfXQ55q0u3VGlafuAYFlzgI6ITgcExSOHCj4ArS/f6ADdhqH3u1wRuIDY9cNDjwLFuHCuxVes/yZ+OBgX8Yf8vqzTz+f+zzce6S79x7ozt375A917/6ebt29p7vkDx4+0v0Hj+T8EbIODw91iNwDzmd8NnNMkJqz6Lxb8hga2hxB9y46vJV0gr7uV8pC/mv4ucMnBJu+y5rkpJ5yR54SeOwXHggm/O65C/r7/94/0Ovf+q62z5zVbHtDkROTtxBk5jp6dKAlfhjQ4e6t2/JukVPm8dCaReh57HFKDLE1mRNI7351U5+8/0GDj9/9tT57+5f69Ofv6dp7v9GXv/qt9j77knOdR9qdS+eGTjvH0sbxoI7FUdkdFiCSGLsi/8H2OQFlTnBZImToo42nf58nsXATfYKgFF4z5L3UfivZv6XMwY+8xgbams+YO9a1UHdugLxd/rQeCHXbGiKkxFyKiEZTkHW6j4wHUiSFfyibMIIagBOZsxUoqvQdfSWhBlBV0cO4ph/lAhjnvEBvXmt5EaHkcRH9zGCVr9v1TIoIxmpFJFIESmGMyKnSgiIuKLgDjakUEY9B4KpIq5xMFcWsSNd1SilhnCkCovVFncs1WJEF/MjkHEfRJyKMUCVKj1qEIqLhIkLRSlLEWIpwblBLj0tNjh0CF8pNP3IYN7rTt1AoJ+SHxmQ6Sq365AYVvMC3a0XjcmFwCovQE6o6gPMUGQCGlqd1ZbJKxf4FIG1+WRIUFgSTgYm6tbWjCxcva2NrV0fsZA552h5yhnJE0Ng/PNI+weWQ/ICdxgGvUg4uj/b2tf9wX3sEiIfAI4LJPgFiD7xxDhj3CCo3b97WtWvXdfWLa7p1576+unVPN4Dbtx/o5u37ussu6cHDA3Y0x/J/ebJHoGuvScg/BhxkfF5jXRzMlthXmzNteeC3XiLQDOyYFgQav75NJ51ms16TSVJmcSoWqgSfyutcAQYW4xw4gdecKPz6d77Pa9PfVb+xDWwq93w1Y9u45BXFn6wXBLwE/cM7d3Xj86s6xlYv7gVBZgGNfV1pl+cf42LaCXzL/pEqr6CPrt3Uwadf6cZ7v9VHf/1zXfv5r/TBX76pj//65/rsJ+/oznsfqly7o+1HS3XscqZsUjp2SD1jE4yrD44jQgN2L5iXCzGylAN5lhkMqsE6pVauyuQuJ2g8Pyp10af5TqJYG1Bs6815od25147z1s/2MDdTCtZUKGIEtTSW0xoXDdloxpJauaBzQQ+RrEelbjDObS6jjFqwSkl04oomz7pErBhLDS9SRVcud6P2Oy66pQEHeoBaNGPACwNV7Az6WHHDyAxLwSHBFxAK6g2LpHVuiaf0USOC0DxxqVqCIFIoIqjGMzlUyK/NCY0rNFrRPMlBcIWcIp7kKWUlnJRyZvInpZyhS0A8BVTc9WkIKayXeFJpTBGhML9ISrSZd6sn8xxpmC6YXQWmycwRSgZoRI572iTyrqZSZ+5riX1MU09VQazsg+7pRFtnz+rCCy9okSe6w+LYZ9HOmRyRMhNcvBLN9eDBQ925fUe3btzR3dt3tU9QOSLwPLj/kLY9OeDs8/Q/WOHusDDvsmO5d+++bt26o5sEmFsEl3u8it17sK+75PfJ93wewznM/uGJGiDfAca7GMOc3dKSOWJglGTbIkXLa0la+OyHV7FKWN3e2tDmxkSbmxNNp0njecyAf6SOPimSbFONrOhmOn/5Bf3hn/wPdPbSFc12zihNZqrZ41A1J9A6qCwJsAOB9v1fEBS++koDvllyxhQhycAtADjLCzsTIGZKSgTtPC8aCKQ9r6EbfH2bsGtZcH6zz9eqex9/oQ9/8pbe/uc/0jv/4q854/mpbn/wieY37ynu76vDJxtL8TldmvF21LNGMuvG4B1M5WEixtNz9nEeIvYgsxTGnnlMXaQICkBEKAL7mBx1BSKHhKtSrCruu8K5vESm16nLj/tA7QtujV8EpRU0/KqcmIsRbpMihZxG1qFE3e0N2nqJx7wo0J6UV/hqa9wRsA5qCfvIn9SpnL6gTSnDJOXGKOcxH6OdkBG+STBvECH/iBzkeMGkiSFviBCK5eYoBzALzym1OjcFRBGhFElOrU4hwiU1fMrZmOZovwb4qQ9CKxIXfwfgBvSw/h6M4jITwMQRQf9ToDAaIOeiwBVgEA6SPwAAEABJREFUg3x1rYoRoWAwFIF+T8B1UDZLlWBQkOUnaiszSRy0XQ7Jr83NhVonkEMdNOe9/2h+rKPFseYs0MwCvfTqq9riy8sJi+3G/ft6yBnLHFsGhY5Z7HOe3sc8cb1juXv7nu7euqu7d+7JO5d7vA45v/9gT97NOMDcgeYBr0MHPNn3CEB7fFF6RFA5OJjr0EGF3ctYP6ZunGHBofCJDnj9OGFHs2RxcY0zAV24hDrCIS33GM35IrbgULnvknZ2N9X3SRNeL/p2+BvK+DAIrQPBquAvH06z/jXldfFb3/uBvKPJ2OzXpiKp+RyJA3xP2KUN6HLri+v6xU//Vg8InjmC18ylHPgG/O35tmSnVPBPZWdV0DuRJ3YlExhOxZwj6BjncuJA+Ox0U4lP+uHDZXaGdz+/rg/feldv/bP/Vr/90Zu6/otf69En11XZ+U32TzQ7WmrjaNAmwWp7GeqxI3CGdzJMWHm+e6Cr9cbWJWM8kNesxykoRYQigtJ4jf3GckRqfJbYYV9FhBK+a3zbYpMiooFaAhlq9QgKOpVoajXj0dPlUEjUCwHS/A0FO0Qa9aATl+VBCVbIT3SJVjaNoVWwc2TbOoyoZ+6B7rzmVnmALGwNrQu9XbexFBX8pEhKGUDJgJmFNVrKMq5BUltw7mQ8UCi3filRY3JQd18qetxPmAXeE2bJVpia1oGvn/AFg4lkZzzut6K3s4yznksivvvIyuGAhLwIy4QbvE23BkHT7LEToHE5IprurQ18BERrOSwO+2NgtZnHknqxTvCFRBGhnJJy1405PFtvBjC7TVLhNcnb+QSuN3/6+++eHB8f6JhD3DztNNnZ0sVXXtaf/oN/T2c4GJ3D8+Hxkb68c0d3OVvx4jzBzhMm4QJd5rx27fEKcc+HxASTPQ5CHwEPOG+5yyvSEV+JjlhEh+xOHvH1ah84oGzYZ/F6l3Of16ZHLfgcap9gdETwcZ8FCxQR+CQUKSvxwaBWypFbXSEWRCEYHeiIMyCPxebmTGd2tzSZBIe5nboc4iJPyglg51YCP0fSnCCwYCd08fkX9SrnMv3mjqazLXWcX81mG/L47e/t8dVtX48IpJXzmQ/f+6Vuf/mlKgHXX6DEOBcHeOsiavi2AhN0ZWKLoxQ+aYMn6Dj4WGfz9euqHwQLdkQeF9MaKmMU7MymHDJ/+fav9cnfvAXwavXTd/TlWwSdj65qef2O0u1H2tg70ZRztAlyOwKZdRLzImNfZnxLZW0RZPwly3/rxvMGUnxWtWT8PJ9Sxq/4JQHrtgW2uS0ixKVCQMBM/JFNgogy9oeHeXoeBi0R+NW+QK5xDVb1JTw9Z6XATCtbR350hFx01Tpl5nBEND1TRr9IyuQRIf9Y14ix3X1B0pUWcBS+dlnH9DWsEa03hVDjYUJ9U4JxQok1BM5K4J4iXUUi83gMTAQ7IQIBELcBYdHZoaYBxTW2jXc1PVx+DC7Y+yv+ZhURbQDW1B7MiqNFMvlpAKXGVKvkxlXx2SyCRkNrqJbaSu22ku+y3VZ9kxpN0NYhpFeSf8msX1byqsxTNXOQO2NSz/wE3n+kBV97RID1/3ywubOt177zHf3gj/9Ul156SXljQ494qj/gYPau/2eDh3vyVyQHmgU8fWB8xAGpz24e8Fp1l13NfV6jHhGAvOs55HXDQeURu5lj6I54BTnivOeI/Jigc+JXE3YLx8CS15GBABBFaJ2VUq9s4LA2Jeos4NRlDfjV5zUP0WcPKNixtQoyG7wyTfrMbiYRNJKS5wWHxcFjvQIlep2UkPqZXnjldX2b3czlKy9oe5tAM52py0lZ0sDn9mDhLjmIXrCrO+DV74P3fiUH6kR7gm6BXNw8OhxcGx3GwHPJc9FHA55fXmQFnZeqmpMvvNMgtx1h/RjfxFhl8g7w5+8ddO7wz91PPtdnb7+nT/iC9TFfsj758Vu688vfavHFTQ0370v39jUjOG1ziD/Dd70B+3r0CSJ1ISAMjHXTE9zjOYKelXnv+mlYGxMRikAroEDrNZOsK2CaYdUXli0omMZlTGz1Vl7dIuDVyniIfqaNMA5wvgKTWCfzNx/LLPhprd+63bKlWF+iuyTq+npy3/R1NCIwyvgIOhqorJ1E8akrUugxREgGfT0VJsyA0y00IpTop1PJ9Zw78N+k0oov/Rp/5wK3UooSnIK+IT8J1BIOxUGlVFNK7nMKxj56KhkXeuaHPrGmqmIADfUx1dhkWQAjsx4UBxk/Tb0oYjEosQvpWbz9UpoSaM4AWwSbjl3I4fWvdMLZyZSnTiKgbPJE35xu6LVXX9cf/MkfE2xeVNqYquSsfRbfbV6nbviM5t497bEAj9jVzJnMC14FjuDpL1JHPP1PCCqH5MfkhhPOTxbQLnmKt4BC2U/1wEc8Nnm9q7L3e2yeICsisBfrIysIMkFuexfIMn8fDh8TpDoCj1+Vdnc5l9nsCS5Sap9aiuCgiFCif4pOlSBzzE6p5gnB9Hv6o7/z9/Tya9/SdIOdDLudySQr2XkOBAS9OedMhwRP7xj27z3QgqC5s7Ehz6fCbmGIgo6j7z23VAW2aslcS+jlQCSSc+8sCgQeIy8U04dCCcjcmX3K7Ng66jMCa4/O09xpRtjLvF5VdoOPvrylL9//UJ/87F395m9+ps/ffEe3OVw+/Pi6dOuhJuxyJryS9j7XWdTxTAd7O/RBUS4UlB7nFFvZuqwBFY1ueChbGRe2fGAdFQKF0DGltKIRw1eaT9y3rNavSLYvIvB/ksgLY13oX8ll4tAqjQXr4P7WsnkVXqa1LIMgC9ZuUICd7/SPBq5T+Iar4t1vQsPc6FixaQpZKSOfBdM2rXxz4zp3GQiAK7Mdywx8BFOPPqUZSsPjK5RsAO36hhQRingaHksCP/ZNjcbOkgJ+WU33kCLiKaCib0oRT9NFrOpy7h5I5YpY142zlKpCYMO0cfApeL2ICVZ5muVBmjJhew4oM68y+d4jHX7+pW786gN99ObPdZUndfAqM6N9m0k+ZWieO39RP/iDH+pb3/++zl2+rH5zQ7vnz3OmsaU9XlVu3Lypew8f6IgFuSCQefGMw4SP8a8Du6EFF7eji8t+wjZg0gqd8Zq6nNQTXAxdSjJkFlo0YEIXsXgHnRAM9/f3dcQXoCW7iZSztnnd296eyUGi7xOHv1l9F6hS1MaCxSt2B8J+pV4TXpEuP/+S3vjO7+nKi69oi8Pf2eYWr1ob2phOCXiDCmc9CRv2Hz7UIwLMhd0zWhBEHQS96/DrNdzFm1cLLLhbThWpLhewue+18GsHtnnnIo9hA0oQ+UGQqTu3LIPjoz9Xeyx9pFBYlBjRdlFLdnzBK9gUX1QC4N3Pr+nau+/r2s9+qatv/ap9zdr75JpOvrojDtbkf4e1jd2bwJQdTvOFmCvIJoNtlfkbfxrcNkLlwVkA/IEvTGN6g9uD24qVCgUDKK7aeHMT5nGFIiU5NR7QVsZ9YD44YDt4Gcy34K+KrNaXDtW0+DSd6g+KtWV+8A2DRKbflczD1F9rZx01XETIHMwYWXIC4+wxmNaMTLPOTdOgNUouj8pLCZ45J3VM0BSj+NqMHrRkMbislty5Ff7Vt5BgKSnk3LwryrhsGcZb95B0GtTSKMO/2ORSWw9rotau1kcko8mYJdzhz71dDU/nAJocbEm0+xe//LsYE6hmcOnZBci7D3Yi9z//Qp/9/G194gDz1ju69avfyLuag69ujU9UJsAGu5otDkb9pH/ljW/ptW9/R3k2U+UJe+b8ec02NnXE7uaYHdCSBb/gtWu5OEFakW0XC20AP+k7pRTqCfQTL+Lm92jjkCC0vzraMruVCIIDdnieLdGhULAv5wQXvybt8XXroV/beOVyW89C7iedJtNOG3xd6gkufZeUE4GJIJZTQk6WWGgMLeMbmhfpAgfd3/ru93Xp8vOaYkeCT6CXA0NGR8+Kxcmx9h491ECQnnadLp45q/s3brU/zZkYKMsO5pF3cqiM61lcvjMgNFOSUpfxQpXpEKtIoRxBIJOSQolyq2OnD3Q9bg42Qf2EQ/qMbQl7lqvfpUmBKdjl3aAfHgkfZb5iDXcf6t5Hn7eg8/nbv9JVDpBv/uYTxvSWavvSNVfPrtYyxPzAyzCq4tbAPj4NqOYLUmwi0A3MHUOlnFOSx0zMsQFdKvwaJ9rc3njSBuN2hRvxRsJW1KfbyNMkOZlXpw4/ea1kxiDC2kEjNVZ04GpMeGZ6jS5bbgpIm4wnN0t4UhsZqPFHfrDoPRmZHNAkhFuoB6XYCDQyzvUGkdTqSEmR6JsVaaUctE0Uo+o2OTFoyW6zIxgYO6OCq9QL0RMrFJGa8x7zTRl0laOtAt7wNW2hT6U8GlDpkwG24/ghIlTgm+GVFG0ycVeHPTmlNqkCfQytnRFAgmoMKlEa+I9SRzaF4CAWvdQxawsLrbJo0Qp+oWR52MI3aiZuVvHWODplXl020W8Lv23wSjHZe6h8+5bSl9c0//A32n/3be29zRcT4PrP/lr104+1e/O2LvAJ9fab7+rRp2y/2dVE3yntbGo+7bRx/oK2z1/WK9/6Pl9lfk8195pubuvM+XMs7pmOT/a1f3BPi+Weqg7wwSN0P1SX5pyRLJViodxJiipMUZ5MVLraYMnje66iI15TjpN0krJOWPRHLOxDfLZf5pwNPdL9/Qe6xzmMX9EKW4gJZysddJk+21sTnT2zyU6k1y5nSxOETaLTJCaaxYaSZhz69lrUTc3OPq/v/cnf0/c4e3rh5de0tbVLwNxSN5up390WTNBGjH3CnqKHfI07JoC+/spr2uNT84KzkLy/UMen6TxE+5wu9JgzNkvmRmEOpK5TdFkOWg7CifngA/MErkh818P2kGqKBkvGC5PQr2qgf3FgiaqILB+kn/DKlKJXqKNTliDuqDuvQzD+rBuCSOUAPR4e6uTqDd3l/Obmz9/T7Xd+pYMPP1PHYfsmu85+ONGkon9dqi6PJYJZ1MKYFQ2c6xTO28wzCvJZGwE4+HXom6CDSJWgIwKM20JVAgqB0Lnr3qkmsKZvNOaBb6rnK3y9Hnp8JHAD0X9gbg/oj9Nlmra+sN88g9Ho8FOHX4T83IXSJKnghkXYm4H0Kvcp8HaeoBfewq3g0QoV3QY60HsAWZVSark7GHQ6tQ44BYHuWOBkGrJGhS9g77tkvVwyyKqsiIwXacRT8LVGao0NRQQtADkXZaFbBlKDCOe54U/folVCad3JctFbTuvcZdoTq66BEoEj1PqYxqCRk0i4UWnaq+YgrpQWzYUPMgPVA1MGcAOYMVhbfHLu7u4x2b7SwWdXdfOXv9FHP/lbfQh8/va7+vwX7+rqu2yxf/uRKq8B4qxEnJMsCC4PCUj3eRXCXfJEq/Ce+E9sclazvb2rK1eu6JWXX9FrLNBAv01eNc4RhDKBY478BQN9AnjHcEL9iAl5zG6g5qRgXFkRsK6M9XKsB8YBhck0aNCCyZPiC+wAABAASURBVDpn4p+wuA+PDvTo4JEOeD07YmexYCEjUgleHUFwMuk1BXa2t3RmZ0dbBIoNDoCnnK/0HfKiKiLgHKpBvet1/vIV/fBP/lSvf+e7usxXpm12KFN2MxO+Lk3onwgENaETvQryBl6dFpzHbE0JVOygfv6Tn+qrq1fFAEjYaR/J41vEE7MXAlVYVEsWzhLbES+3D+AK4yVSVcX+Ah2dqLtPSgFWLpJDAU8u6gnAQRJ9Bi3sSxo850E9dTUcbTCGuChYwIf3H+jLTz7T5x98qJuffaHEK1cHTRBQgvHpU256F3DW0wyrbwr05gJvvhXdq8u0tZyy6VuZOeLdbIGfu3l8Mn50OSKU7HvJVboUuT0i5ABjuRXeot58AK8K75Se2O36Gjr4RgTkAD4LoOKxkFOAd159+xrQTcnYghALDirr8loAqMeX2w1qNyHGokbmgYJrfMSKYNUT/RUx4iKcR6tHkEMTcSoP0QZonYJ6UBnlWCoVLmSbMVpQgYY7fASpnWUnQyHXmy0rOpEgUURSVhqDDHkQeCKiUblf6wP/An2hQ6HFuASuZ4C2oN1kQk/4elN4Hdr75BPd/9Vv9RVfJj77qzd19Sc/5939F7r+1ru685uPdHT1K5U7D9Tz+XjDTy4C05LJV5kkCRmVifw5AWjJq4llGNf1mV3JRJuzTV04e16vvPCyvvOtb+vs7lltsavZIgBNOUQdePoecvB4xBP2hNV6gmULdhUL8Cec+YBW5KTcJ3WAsqSMrYFPgcriXpaFlsNczgeCjsGvlNEl+nWaEGwn0049/TuebBsONJubOrO1rc3JVKiqgE+bBkxCB8CCj2fo+NJrb+jv/4N/oNe//V3N0Ns7ssnGlryTyX3f+Hd9pwhGl7m4JMjMCb7JZ1n46PpHn8i+YZuj4GnuBV2hqwQcg/vRk8UkeIRySi33eLXXC+gYPjkldHNe6D8wfgugUjbO9AVa8yvgXDc+AsVgMOKQxBzgclOTabrKnCiMpcdT+Lz4AUKA3L9zX19+/JmuffiJCmc8iUAoHjDRaHnAI8drr1oEuhXGo8CrIuApgM51pGN+RS6ATk0J36C3fgZXzS6CO+B+xXaJOo0FXjDgqoqIBoX+NMG+wp/ZvqrTqpRSg4Jeg/tCWOEHA0pQBBnXqgulpy/jUxNqPLV1ucLMyoGipQJcZoZSaKVWbHf0gnasa4URCYxpKZkPVIqIBqDI212tAF5O61xBDaAeEYoI6ja+YpcBbihWMNS8KdLuKxptULRjgkFzO9XxWpsBv4hotFJIBJlKXZHGMneT4mqWjeVVtugnTHC+IECzSZ8Nnkodn4oXX93Uww8ILj/7uT790V8Df6Mv33xbd9/9tQ54Z++YZLtHS51hmzFj0fR8KvXnUnGQ2BMQWNlIl7qUlYho1z7+RF99+pl4H9IE/RMw42l/bueszm2f0XMXLuoldgbffvU1vUB+ZvecNrZ2tITXQ/jvE2wOiCqHwMFSOuCVboHOC2xaMkkKOxcFDfD1Ds1BBOFKBBND7hOBKGsy6wkIU17RpppsTDVlZ9WxW0FNGSZElW0+Ze8SaLzj2OJcZWujV0/wCngvmBPLGqrdRDvnLujv/f3/kTZ2zuiQ4JrZofSzDTlATtnR9BszOSjlrhMznO37UkteOwc+5U/5ZHyXneGvf/aW9m7dViXoBLsFL2Qv6Oo5gKwWTJgICdnm05lXhLwoKu0MGUuyaqDvkkDV8NBHjAvI4x0RcvJiOp1HhNp8Ihep4sdKX8GRKvfa5mVBjqHCPwgimfEs7FrnD/d1xAPmzmfXdHDrrnrmwoQ274hNV6CtzDQRYGrjVtrdIizHeZNDwfUmY60DiuecFREqtNsP3s2NNCO3dR+UlPGGSKn1iQjQ0NE3YrSf2mOc+wp0RDQf1JW/C3mxDnKqioBIhmrE16DgmxZoggFClqxkYw7pmD/paCHu0ADiJggGa4oIBBno+6+6IqCDYJVRkiJCISkiALVEUdFKUkRSzkkJByV0dZ5T0u9KAY20dqLanLADGUEq41VpH1JWgU9xHkkFoR5mg+mrisBqV1k7JTRlMS+ZLHsffaYbb7+nqz/+W139q5/o4Tu/Vvr8ujo+UW/xFDu7rJoxyaa8t28ykXqeYJWFk8gDGHglOOFgdcl7e06JXUvfzoMO797XVx99qjmfczNb/owdlWDRR9Ycvg85z7lOMCqUN1KnC2fO6rlLz+u5Ky/qPPls55z6rTNK7BrqZENLFvoBn9H3WaDH7BKWvJJgkCoyhc3KHVdWZjcxmU41nU01I6hMpv1qBzPRlEAwJahMCThumxFwNglEO9ub2qJtYzLR5saGengkAlbuekWeKE83df65F/S9H/6xAl3Ub2j77AXtnL2ozZ2z6nglFHTR9cp9L4ZDrAT5l94qB9wL/PPV+7/V+z99UzeweU492H20VybmncfSc9Lz1AHEZTkxNx1IPE/dpgiuaIunsDhMYqjcCj4uBAYaqYmsNpBCXe6Uc1ayryRUKw1gDw2I9WVGILlMpOpFaD2Hqt5zZpB8YHzn0y909+PP5X91njn3CYJo29mgA4ylxsDyKZoH+NGGooE5ZFu+BujQcHYG5fXlfgV+rc05/nJ5iV7Oc06KCCAhrMo6J+yMCFiEMq9Jrpt2yQ7M/TK+GJuj+SQCWnhHBHwMZmVniOTcQJErMY+RBAGGUX/iWDpbUE4ZJo1EZTVIEQwaipu+Y4J0KGCWdoYNtHIV2jaAEGXaI6wI/VBMCpnO0bc2Pu6NDgJoN95Q0Cli7BcRtBpMY6gq0OaUmtHWFQJZbkpZlb6iPdHuXs4NlQGxngODuFTRCYdyy0A+Ji54bajge2TNcMwmfafotwmvM4dzDXyKfvjrD/WA1yO/Fn1GkDkg4MSNu9p4sK/tR0c6E0nTkDr4dPggadCCM48TzjkCfjVJyzoguWrCRJ70E/n3UPyr+5UAlAkIH3OWc0wwi6PjxqvHjrvXv9Tf/PO/0D/5f/+Zfv4v/1Jv/eVf6foHH6nwGrbTz3T5zEW9SLD51ne+rz/9u/+O/s7f+3f1gz/8U7346re1yeIWco54NVug1yG7hYKNSxzmvERWtd6zmaZAN+nVsyOYEDgmlKeTiWYOQpNO02lu/3ZpZ2dDO1ub2t3eJt/SBruUgnGTjW35VWm6uavLL76m7/7gj/Qc+RC9+tmWttiVdQSccJ1A0/VTxlFKjFmfezmI+PdNbl+9pqu/+Y3e52zrEw5U92/eUucgyUIZyD3OSwIEG4PWnxEU00qF8RrAJ3ytVYoIT5hWixjLGXmetxEhByWRmyAzVw3mEwGtDG4ZISIxrSoLf9keyqYbWIhijiToLXtAxwRdZ1AoESQGdrKJne0DPn3f4XA4U/fncSxuDxiUEIyV4cGWTnM/FOBj/iJ54UcEJFXGGUDD3fcRKrbXWlXRJWKlN3W3eu6lnNQxru67ZC7YfwO+jAjZZvdzm+gTcLY9InmdoZwGdoOND3ZV5nY1HX3J0Am5DELQNuD/AV3cj2ZFBFxCqWdCWYGMIiKZAdkzV1WCSU5JyZCzcsoyi0aPECvjThHGShHODXoqNbTAU3A39ze4f8WABN9RpyxBI5LxZF+7bEzFUjtozCtGF3wFZ4tQKFKITGMKRaxKFJLbWPYJuRspaVNVk+MTzlEONeXVqNy8o/ucr1z/6c91551f6sbPf6Fb7/5SlW38lLOZ7tG+uqMjTZhsHbuTxdGhjjhIPTk+1IJPzT5EXXLesQCOqB8STBbIEP4bmIDHrjMo1igzQSbsXu5/fk17179S8I5fjo+0d+eO/qv/73+p//rP/7He/9nP9OVvPtCdTz7VdfKbvPcf8DWmYzu+O9vWxfMX9W3OQf6D/+B/pv/F//J/pf/1/+Z/q//J//R/rueef1kzXrGO4T/U0IF3ZiU0EBx4C1SNrCXyl02XUNf3mrFL2eLVZmMyVZ+TJl1mBzPVzs5mg63tDQLTRArphInbT7fJgx3iTFdefkO//0d/Vy+9/l3l6ZYm6La9wy6GgDclwKToxXxUIth2BJiCEgn5icksdjMd/lyyg9m/cVN1Hx+D79DN48TgMmICGGtkF43J4+9SMI4RIf80WgTZ1y4LrFqqYoY0COru2+rMJdO5dWEdVovd6ATfQqCGXBm9E/PU88711sf6QyPmlPEGGQfjFkD92vjgQHtffKX9L28xZ9CcXW9vGmyrlsUXNiEjWf8V0F3V7VYCYaus6U5VTXeQja7lVRGhoLEajDMgh2q7IgI1gzEYWsAckGmwHK+pJQFogT7eyZi/4FZYIxUelVykCEug8MxlvzhWuNU+MKAkh+EskDkR1JHIfSJM4tLXoaBwYeAs0AyGlQPWwtc9IkYeq0wRY/10u51pb8ESPRhavOJy48sirFQiQjknIDceEfFU7rbE4OacNeYJXgUwMwlirtCYojk3YqxDqV6SD+d6FvUmk3mL7ewZYMI79clHX/BK9L7u/Owd3WKXce/99/Xw4491dP264tEjlf1HOuLz9cH+no5OjnRwwqdNgsmSoOLAcsKkOfLvucB7js9OGDjnS1QrCkUk+SyjplDPwp6y4Dq/5nx1S5//6n1W71xLFtk/////U/30R3+pw/t3dG7aaxf9d9F7wiQ95lXthHMgb80nS+ng4SPtAzl12t09pxdffl1/+nf+Hf3gh3+sl9nd7LK7WRJoSnSabuwA2+p4ranUqxJckxJ9c9crIqmLrEnK5NKUQLO9NdO5czst0HQ9HmQ3mHhQTbe2FP22ts5cZhf1Xb3xvT/Uxedf0865y1oMSQ8fHui3v/lQH/32Y9366rYe3H+oo4MTLQmQOTpl5Mhjjq8WBPhrHP7+7C9/pAfs5AYCesZ/wVxjYFVV+KkakF1C5JIiaMKxkhJlQwQ46gP9vIgKiwSUPE8iQkGbywn76CyDOVTmHUIaXWJuRSSlFEBSRAA6BYHuqfV1/0afkgYW43o9mReqyv+SfLJ/osMvb+v2x19oydlNR/BJ2G2oBLYB+1n9yskyE3Ki8W46aZ0qogDsKsgp5G43NAqMcJnsCR00pjW+0cA2IuS+1tO58WG54EPhqkS5YxfUM8buax4F/3DRtKLRs6lJBul2AyZQSyljVKyMAvHNVyjl3BxgZbL7oBSWqAkWzCydfLxipciT/EmzcaI9AS6HEgMZ4fwJTqSKIwcGwo6gGXo9BWuedVUYs4BIq2Sjx2Lrv5JjTDdU+fxkiwW6zRN1i6d88p9OeO8D3X2L3cvf/Ez33nxHha3u8fVrOrrxlerDB0q8ehw9fKA5r0PHfKk50lIHMeiA09xjXouWLArmtBS2JTPPQgMILhZIaIncBbBk8Jc8SeY8PZbYmSLUocdmTfr0vV/r0RfXdIeF9s7fvimEqb3KEay2MW+DHcQEPQYW7MGN23KwqbxqbfS9vANZ8gp2QsAUi3jKa8xr3/qeXn392/r+D/5Q3/7k+olXAAAQAElEQVTe7+vVN76rK3zBuszr1gsvvqLdM+fQM2m5rCLeSkJ3gMGVd1pTxn6Ts5vdnS2d2d3R2XO7On/hnM4CW9SnfEE6f/lFvfL69/Wt7/4Q/t/X9plLOjyp+vM//2f6h//w/6X/2//1/67/6P/8H+p//7/7P+j/9H/8D/UP/x//T/3nf/Zf6P1f/0bHBJPKovPn7NvY/NF7v+Irzceas2NM2Bz2KXmbb2jXAgz5gNaDQhHhJtRlARqPb12KGNu4SyFSKCVsW+ETuedyRJIoR4SitUsKwbOoMEYD8gfmYcYPEUEsML4opayIUPIPudbJ5RSMdwVAwquHdmMhTY4X2r9xS7c/v6qBr1DleK7mdMbeu5ogh7zxpefj3OU1eL5XKpVJ5bVhaLi2AJCJ/cYZTAepcJW8Vo1bgxTYkB5DRJhM6/ZqPtht3nllu/41aexrqVURoZxTy5OeSfV03Rav6olO9JBRsRqM0S56tMKKkMykZHo2X+MikiJCkUIJiFjVI5TTaPhpnBTSNwKycY1bmycpp5VhcqLZhttRrgY8IsJFBSuqZ0GWvT3tXftK13/1G334N2/qk5/8TDcINMcfX1X+8q7iq7ta7D1gUuyrcN6ymB/pZHmk/cWRjupCB5zzPOR8Zy+KjpmQCxaMJ2Wl7N2fmAzBLmI5X2rOJBt4fakEmqYEti6ZyEsWUUY37x422Nnc/fKG3v352/qUz90LXp82pj2fkTc1zaEpNjronJ3M5H+qsNh7pLtXv9TNL66q8FQ8u7PLV7K57ty+raucdfg3eff2DuRdS8/u5fyFS5yz7Ij5o2D38vwLL+mVV15ruIKeR0z+YyY/c0zWe5I7bfMKdW73jM7u7mp3ZxvaDfXo1E96bW4TfM6fa2cxF6+8pM3dC5ps8po02dK16zf11i/e0ecsqj0+2z98sKebX93QRx9+rJ/++CcEoT/Xf/If/yP903/yX+nWjRsaeKJ/9uFH+ojzmVnO7BakDr9UlC34s2r8KS0fR9yfg8Uccq2WKo+3A4PLEaEOPiknOVUCemWumqYBZdcT/RO0a4iUFBGPIefMrrMj8DChYJRSKKUkyxQyM7Q5Umtv/LosJjJBBn24C9oOP6aTpTKBxMHlFnPuHmdPC169xfj7tXC9a4MRFqrJFykiHpeptsv2WdZpcIM1tP32l/kYF0EAabYW2W7PT9MEjREh/1BsV+OH9AiwQMFnpvfOJqesiGh0470Vn7pFJEWsW7HfEwl+KcQPDaMCw9gJpczUlUSbnWrFKgNOH9XWWco5qbXDPBnMi04V55vOYHxOSTmNMLbhDmSgUusRVNdQ4W3AI0x0KcEvmQp6GRrvCoY2ZAaliGBSZiaVJ8NcNZZasss40aA57axtDTytxULf4BPwWR6J51hQs2tf6oRP0Xf/+qe68Zc/0f233tPhh5/qhK87h+xa9o/29ZAzl8V8YBEMLOSiBTufOdv+BNN+CE1KAkIbaBoEkELgEPq0AMJuhbWLKUUpBfOSgWbXk/usEvZHp56fQLclu5SCEwK9y/5DffXWWzr8xbv6zta2fvDc8/reiy/r+fOXYE1fhTwBgte0DS35qvGAYPm59m/e0Ca7rB1wenhH9z75QB//gi9j7/9a9wlG967f1vH9IwXB8AQbZtMdXX7+NV164Q298Nr3NNk+p2MWwoJX6QNeC3OdE9wGbU2zzjigcJjrPrPNC3y63pGmZ7V14SVdePl76sn781fU7Z7VhJ3PyXCiH//kr3Tn7g31vGZZ38xiK8je6CeaTjfRMuvR/pzA8rmufXANv+9zBvW5Dm8+0Kx2BJmujWuqYe+qrOZfMAcyPsajShW38tDo8GeXEpUqz1PP50Q9s+3PbP8FPY2qKkwjgJJYRIU51RaX+SgU8EmRJWTIbeSVOdnKyK/UQ1LwYxYDtwV0hkEkZHJXk4/MoFIYp8KDaNknWV7P3Ok4rzn44AtNbz/SFgfFPuMjnuk4FlosjlV4oBVexeuS+cx4tN0OeiQg0KOB7Wa+dQ0Ku89BGZsMAhfYmtGvDgu16Uewth2Cx+C52WjQEP9W5uCAXgm7/JXTfnVwtG8m04lAy33dnrCXqeqquYsGYepTIMEXiBhz+lQFWqSUFRGqKDGZTBQ4bMAQO6ZzhIZlQVG3D0TgirGglCIpQZsiWn+RmhLwKdCbdoCP+5leVhKaRk8egBV9AiCg4Q5pXUFxdSSBiftYxpoHRLRhB/0CRwcOBtHu1t/OmfJKsg1s8gVpzoHc7Xfe0+c8Va+/+TM95DPqyWfX5MPfzJccf34+4nP0IYM8T1LYN8rK7AC6YPIrsSNCHgPTMbvMuyOAdfih63roElpKlh2BtkliLJU6+0otLdGVmCPmH9wyuFDqs3IXCnZOt377gW6/+556dgI9n8ML5zWFHVglSEbKKvCt7KZ6AtOEgFAP9nSL3cDP/8W/0Dv/8i/0xbtv68b77+mXP/qX+uztX+iY4Om/LCcW9gkHrZ6w21s72t45p82d8/Ju5OJzL8jnLaUWBTNtSbCQ+bN7mW5sKE82VPNMx0On6e5zOvfCt7R9+VWlnUs66TY0OXNeM3Y+JaQbN67pUwLdEUEzmOhizojJfWZzU1cuXNRzFy9pd2tXkzTVcLDQvas39csfv6VP3/2NfLg9ENCDRa0i5lXCp5081yJC/vHYoyLBSEqScpgmKSoVrgBkWvAuGsYmggz2yYwbcj3HqEDAsNAtkJcV/KSQLLeiS0RQBsB7zlXmeMrQ9Z1ELssKteQsfIOhF3VB3pKxFcgOOZOTof0C5wFzcYKtU3Bi4VeM8vwNysJvDhJLBxx8F8izXJkWvsKOhF4JfKLs9laGIOEIr4VKkBPthf6F9Ri0We+B8XC9so5dR73HtgW813gHmo5ADUouw7b5GDWbnbAb89V9pHMFJbE/8ElEKA0Y1J4UkhwwIkJzvobYORnnUaW+QNeqiBA3FGJAKSdARkmKCIUEhFJOSukJRLhFTVGRIkIRQWmFq63ILdR+Vm0RAU6KGHOdTqAirEdqWKaLClZ2TL2Op6H/ub/PFzoGouO1ZQZ0jw518NkXus4B78c/+4U+5YDyLu/LJ/uHqrx22Lm220/0pQcG37h+woH5gvYlu46BwSoMnIUWDy662d41zvg2IArmXlYk+3Ohg4MDHfNF5YSn0yGvQwM83Mfg/olg7n4LXh8qOt/hy9bnn36q9995V79+6239hvzqJ59o//4DDejhyRDIEMnus517V7/Sm//sv9G/+C/+sd7+i7/UR7x+7fHacodXlQeffqHh7n3Vew9UOF/qGZ8ZMntmzibnL5cuEmyACxcvsPGbqzCT5syiOpm24BGzTS37GYHleb3AZ/RXf/BDvfz939f5V17XJq9jz116ThuzDfUEWrrqBmctN69dU6Brj609/qz+Knf/rmbwfenCeb1y4YJef+6SXrt8WSf372Pnz3XfuzIC7iRsncEG2kI1a0NPpwSdn7z2YTSKsd3zoS0mZLt3YG/OSQXf2s+oMBJyZ9pwX81FSq2dvDDWgmfOWU5rvHlFBLwKu48l8XOpihxQUFuLUEKeYFyZIyK57jH3elvikzlz4YizqetffKG9u/e8EAWzllvvNv/oT1dlFroS8lDaDywHcjbSkgXKehuwGPqCHoacMtTSQCAxmeUW2iFvl/U1gWmXbAQKfpHCjFQpL7F9STCq9El5XGP616aQZZmMbiMvChUfJBLKDDxwlm5vDooIVQjcJkXrEBGKCOwd88BwELT5Go1US7XxKxjsqnmcBuPM2wvWuY01zgB7KdRSxFiIGPOG/NrNU+gZJCMQNSsDPTuYGSQ78JjyLnz46We69fP3tP+rDzS/xpmADxsJqnN2C4ec1SxZgJUFESy+LiclbFx627ESERGKCHyQ5BQR0KSGwwNyqti9tt32uTzAY4mzTVPpU1zGv6gn4wfqc75S7aPHHnrgfM3YVSae5onzEr5Ha+BrTBCEpikRSsUrQ0WPcZxQV34i7jBhMruVRwSXr/hydY1P8nuffKYlQeuAM5z9zz9v5coE75hEXvzbBJvXrjyn155/Ts+z+L/7xms6f2aXp1blLGZLHZ+jj5ah49Lp3POv6LXf+2O98K3f185zr6jbvaSeQ9/ti89re3MLn0tLDqkdYH7KV6ODu3fV49/CV7rKV7rF/Xs6vH1Ltz75mNejr3Rlc6oXNmeKh/f18dtv6dpvfi0RjHywnaUxaGGv7Vv71buLoE2Mq/OgPQGhMFbOkn3MYpnzcBhYMCLllNT3E8YrFBHipieJkWE8XPeYmTcYqZFxE3OcdvPyeFJVRLQHiWWZPsJ0AHRNV8bCvKxvz6Lv8XPuEkNbNDDWBf979+ED8Hs87IaDYwJwVs+rZaA75pmtaojNRh2BMhvohqvIq9RhKIn21byzfpZrAE1zAaTwT4jUbuRq+gelyvyr6D0w9/1Z2/PTPFtH2iMS93/TyxxHWvOs8B4IdikU8KtC79ZqRSee5AxMhFullLMSZbc1QKliZ9i4Vbm0vMh5pbyGYhrA9SZgdYsY5VZ7Y41TjD+0GRURzhquFU7fKq5ockrDBlQe1IF8aCMQYkMrH55O2UUcc9h44/3f6BHBJvxJmF2M2LLy+OYJP9dytWsZmJht90I+oLfrAwMwUHeEN7g9ItTz9A78VPGFZdvGJRPMT8KCgz1oRwSvYxbb0v3ZIS3gtaQtkpRy4K9B3uU8Ongk0w5slwsTcYrPZ32v3TzRTmRtYGbmSVjRs5IzaFgqMQPJQx3+mDB5N/DJjIFlC6XjO3fU8+R8bnMDHlWFBX18+6Z0j13N7Xs6ICDd43Xr8Np1bcH327zS/N7zL+kHL76qbXaFm3WijZipJ79y4UW98cr3CCjnsXtbXdpCLt4dOpW5tNg/aF+JPmDn9S843H3vzTd1dOeelgTOozu3xWFMgw59bn/6sX790x/r45/9TB/8+Mf61Y9+pK9+/WsNDx5oip8m+CcZ8HELMtgUmJoiKSIUlD1tnINxTQ0JwjQZ3+WcZB95TCq8KjyMy7lTylmezyLhNpNRMrlr5DD3mOaUFcEYMW4myPSLcL3QhwEBaZxfLbqUlGmjqyrzhiZkgAMPEyFeqKeIAKQEYWLeiIfHfQ7ID+7cVcdh8ZSzkh45OWWzkNfPknH1XCwwQbJqCnmKV3hZY9u2zgu2RgSH/QMyq1JKMs7MCvI8j82rqqqgp8sUlejj3O0Vuox8940I9A13/zcAayHo1WRbr4LOzpMZCz5rpkZ6gTiPRAOCTOP6miaBo0VOzg1wdrVBxlF2vumNcN81RIQiRnCbweqBkUJqICkiPWbpdvdHfbUEgot2342hIzwFLKiWxEBgYE+9c5C5e0c3PvqQA9EvVB7tSYf7GlgYx3yx8R+9Lgw2HDQ4CPBOu2ChLzif8aKvDEYIfh4FeAe813aB9tX0MM60S/rauSC5ausVKSl3WQV9PEmCI5ZavQAAEABJREFUJ1uJqkGlwcnyRHMCjLLU877vXdVwfMJrx0Jb9N2KrM2UNYskB8/wZML0VEMJXFKia7Rgk7F7lpM24bM97TVFzixLsyRNkDelb+UV6oTD4atvvaO//Sf/VP/yP/sz/ejP/kt98tOf6SGf83c5b7rSb2lnmbW1yHqJM5jvv/iGzuQt7X1FkHq05AAa/R8e694XN/Th2+/pp3/xF/pv/vGf68/+0X+iP/9P/zPdYvdUeV0MdpLi03tPAPbucoqPN0Na8qr06Ttv69p77+nw+nX1hwcEN/REfwdZ24gD5WQbc5tTufmb7lgsGR8RkFVAtIUCf0WEErnBY1EIvAW7vbByTq1N0Jg2p7EeQV8A8aosNJHcTsaCrAoKGR0S9BS5jJEKgbEBfdzP2JyyckoNIqL1Nc0S26uDFrQOMpV5538PdXT/IX69pcqrvf+bl2BXg1CYF3QpapMIxSpSzQxrGckq21SZn14bQVtE0Bwq8C/g3TEinIErGtDV89Ovbm63Pg5i1QJMZx5Aq5M3+1f4hkOHVZVWIQuAvU4l62J4TIfSiQoQ8oC50YqINCqv9jplfGcHA4HzIuDMZSnwaIMWKeQ2D0LGye5jiAi4YWdTMOR2g0huXwMUMr/wDaYRoQSIVHEaGRetkcAnRQLiST0n8EBEqLYFLTgVnsZw5on6gPfgO5xvLB4+1PL4UI/4onR4sK8lT9eBQLSYn2jJQl8yCRCvjkXawcc65BAPnbm8i7F/1vqsdXeOMDlP1m+swG98HR0Y8CV85zyVvHPxa5JlVKbKnGB2AjjI9ASFjExMUAcfZoUSi3OD8kYKAkaok5Q8KfBnZfEEddMmcqMDukwQqw5f2NNRbgBBl6pyALRtzQftAlt8eStf3dLBx5/qOuc5v/lv/0of/83f6tYvP1S+uy/dfqjj63ckygfXbuvzX/yGA+ZPVO4+Ah7q87fe1T//T/9M//F/9H/Rf/6P/pH+6//Pn+kTPmd7J1U4xO54dfnvKPvTZlmy7DwTe9+13SPOOfdmZlVhIgACJDiC4giCbHaTarC71RTN2NInyfRZv0D/RPoJ0geZSfogWZupZSYTJaLFFptkkwTFARwAEHMNWTne8QwR7nvreXecczMrqwCx/caKPa15rb18u8e9mQeMfcbJb9mHDhTGA7of8MdzDP1aK32goUD+btBV1ph32uWgtixK7jXwmkvxL45mAzfmF9riEU9zE3V4xvXGFzv9nryB14YOWzY4emRTdeJhB0uyrWpNuWyryKEnaMzbFzxxQa4BbeIsZaSJH7ylGrqRe6wL3W0zrrle9Bf4DgrdziN0WtNP3BZwc/MoXvLnryjccdJeOdWk0CS+wobBr4CRS+hkaYK4BrSxZUQX1HnSO+OO/ZnO+k6eXOY6qnV1eM4CBU1wktNzDt3jN5sMY+3JVxDx6cCT1ZKNJk8g+gDqXHDSUS7LDtC38qgfNeCc8VwwyvSJlFNJq+IY1uccKN/3CXUmna/Auw6KIdT25JWlr4KdtXpc91wOv/HojDnDV5wKNz5zdbZ8Ydhl3JEzCF5AbODiVHJkY+sFd4pf/219/K9/VeePPpV4N3HL+4LXFJv8k4COc0PbIwNdyA6o4Qk/mCsw6FtWAumiB1761RroJTFOwMLLtrI2wpcAX4LYL3OGHcBA7BDkiEemsx44AeVkkzn2oXIZhoXc1kWAulbkHtdFByAbjyFix9xkSdgm00dv5AswMXNjDsS8b5r8yNT2WGzy+JKNnXc6z3msu+I0ccPJ4/DyjfpHn2l89Lm273ym03c+0cvf+B39s1/8b/S3/4//F/29/+r/rn/99/6hfulv/7/0f/3f/u/0v//f/K/1i/+n/4M+4efzT3/1V/Wagr59xiMAvI4UycOO7hSY/Pd+EY1pxpbGD/rihGV9sKx6JvrcaVNk1iGVSxZAW4wbbSCx6ODF3vggAJYGvha+wmWcLvq7XG1VSv66rFyD/MimS78ldqyHdkA7WBthwCLuU2gG8wzVqtRapSvbj1CzzSRulcjX8Mp4wiNt5syE7VgE2j7pWsFTUuGbBqQI7zzKv/jWd3SksBR2Gt9lPT5YZPJA8pSDU2gj17Zss6Bpd/JtsCau6B81RmyLj5iz+AM+36q0QMMX7Uv2DYg6hSr5PPkxtmMvDB4/wZk+fxx/uYElQySYRpYdKPSH0SRk3s4kgCMqgAAwFaFPOKB98XmixfZM2tDKCq2+dH11/LRk+2IwNHT1dHWc0x8dFo4xKvIz/+V2TLxLEew4c4SGU8pz9Lnh/cvtv/ttvfxXv6rxzY908+ZB7fZBD3cP2hC0EakzPw9v3OF3otmbxPvjjJQ7T8fZAgxf22rV0LWUK/ZkfWB/dHuayyZJADt62FbjhNLByZ0i72Z2eJ1Jogd+rgyc9xMFpysFZkcXNOBDdcEunK7BnXjnZDK4ExaiGz+PulkFX1fhZ6tVaTV3d5UaUOPSZuZg+rBr+DfJutIewJlFCz6LBicl6YaTTzZ6HmnyjudI8hfvbE4vXunMifCOX0U+/M3f0K/zmPMvebfyt//L/7P+5T/8/+jtd35HfsX7lxcf6ubhTkde5B74Re2K4nkTWRgWuUYPuUnoGd+t6HxFkbmmcB5t3gENrRInNqsYi/VBG/9+GTqbb11XJScGvsxa+FU12ZbyARqbJ/1WpSO/mi3ISkx2/Ek4poxWpWpNti8g6+kK34BtGTyxZl/6xdimb2Znm46Im1TBCzBfTO0U2+hcLlUrHY54n4VBXgUa/s/Lc+HrQV5+zunyTLFvu3ix7mxOihEBpPgI2zvv5gJ7WvJoZA6Irv1L/sj4Ap00GuoYnfXkYXwQOHMj3sODteB2dJr60g7y94lGXPFnPdqdeaZ+n4+F+XP90lqRXXlMCKOsRHCOTGaQxYzp8t5g1RNOxvhnOnb2n75CBGfbCLrAuyXmnvpfbu1HPH95Vig2NHCcMg9QN5RgtWrf09qe46pLa1vXVToSiPyU+5q7sT78dBaZ9zbxsm0neNJ6vJI4lg/ocprZ2e4bmzkAQ7nBj7Wy1YD4IsEIxCdpjXLRS49X5gYFIrg7CZ3p1rKVhxLUOWZjxd+C54nHtROPbVgqN7jZqnoE+k1SoMMrCdLh7SqFPtBaA79pxY4VOc1NDWMWgUPFfGrbMBv5CUqrS8cj8VybIJEpskuJk4b13vW1Pri50deePdePfO3r+tFvfENfe/5Mh5LEI554l1S0D29e6MWHv8sLYH6qHvd6r3Z8ftIVyXtF8l6BfixDV1qqqdUiEk1GT/JaC+1VCoAb75WsRUZrqdmyObpXSYBt5cp3q5q2Dhg8gXKxONFma7XWtOCT4MRnYtHSzKfEJu8oTpziMt8KWfDbybWsgcZ0TR42VKyN+J1+K3RiHLxATkc7tkIg54+lVtACJjEGuALKpYK+0xctS2wfvjNmQ9/gh0ab9zUP/LL4ihfoprAUc+5SeFlcjEeKCsVr7g3Gc56vyQpdOkUCzHef6NDRP8VuTiI2tp6J05ncO3ND2Olnz8cnJx4zsw6aYIv6Q7YVn1rGiWQrwsLXZqzvv56m7axbaaqs2qM4BmC9UrUWApVfnZZW6ii/owgSdbnGpfnSN3IhZZ6PvzT/5a79g1ds5ueHL+gxA2NCmd6Q+ZNRJkcchiMHDp6BHkMbws/MxznR1ej7nPHgReMtx9Dzdz/R8fakZ6N0rKaCWYfmxCkh70s2+GUs9DD2Gtszt5F4gZ12B8eL1damAidOa7RLAAca6zs4nYJQVWokeXieGd+d7nVPQengDMUKzaKT/9D3hs83EipJUGiWYvEES2szuNWKEmiFX+iTtCt35+DNRwhrFo4FPRb455enCbNv5Y7ZZJJ1IEECjTkxs2tpg5/QF11fH3TDnTZ/l+bZ1VFX6H9sTc+vrpT/qNXNcqQA3dA/qHgkPd+/0TjdqgONE9mKhlf47zk07/Nr5fsU8RsKyQEpC/PRrSG4sWMKmQf6zw+r3kfWNe3xsGhFpsWVL2j0CA2ezaVWhb6LjvDPphjEsFoDDd8Qo+kf8gI3KywK+gUdWtUc26b4NFU13rVt8+8z7eTKkJRcWpBfrSAfjHdidBYkokZr8kaey2qtqaV9B6UGokvgW4W8Ym2Qgx3+iePhsLAm5RTCcflix/Go9XBQtaaNPInO18S1Tps+/u1vKY/4jRfFRV6F2OCNKjkg5KA4I5VLU6at2LGzl3f4zf2KzgJP8Qud4NlIYj66BQgJ9PBjnhX6UoFrcCwhaYglbEZaJpRr5GuCg/sOpKB8FVjWQIfqFJIsliRzZBZC4pSO0uIqJBUsIrxD0AnsAIcliTU+NEVfkA5lPcmw4+j0g/tlyJy+cj2t9/AnSHFKgppNPjciQlpZBzetavzhpOBF+3rQeSl11hp0uZvevPlcr3713+jlr/4KLyw/10EWmaxPeS/zpnX5ZpVXzQ12BX3BO+YkqXa8Yh5LRjOPVwPoGg3+7N6ev9QCfWOzNDaXuBvkL7sFyCKkdO3ZiATanFw6PGYRDH94CD1jJ9qAvvOCuavVquvD9eUk0ot2sJnHLAxyV/cACj2AFKX8GsGLwwNH62ckXzb44IQhNvyxSe8discgzOWUIp3R5yQz3+HQa6c/hAA9X6znFr9oSSkQN+h3QxJfEZf0n6PrkSQ/nq2bcU2hPuqK09IVp75r+Cz8nt1YP3jRM36dumrXj8XoStdtZe5Kzw8UKh5z8qvXQScK/YMO407fwH9fV9d1P3PS2siXs87w600KuCQTS5E/phgv6LXUgn+xiJOqGWfQiVViVq2pmFiqaaXfYnDMtJkvNRiuFJ1iBIkEr2K8keu5s68U2Vqa8ijbkdsOTZBQE/psUQYdNwninRsUA8W9jZnAwA9r5JbBH1qWpraYx6RGv0DfVMTxOafFFQPbaOyT0i223MPTFJ1GocMtMr80Nn55On/7uzrwPtGcOraSbvHXG2SfkSlshR1qoR97UdjR8dXAV2L/ZA22ij+aDbZUfOeXVYHfwd3gm321k8Ppn093sqPnDp2U3B7Iy48lhob0wPwuwRyWsxU6OfKYriHFF4HoExjkK1VUI3WEDVatLcrVYTjQ0Hg5/cy1aqqMCUAHeQrJQjqW+CjXpb18Z/wFWLbn0P7eNpPol0YmSK01AgO802eoquZaNmiSKvgDY8l5ZRzixdDISqCK4J0+e83P2N/Wa17+HlQ6wPf8cK/Dssw7onHQNcF9dnWtVqWyxUdPl20SATeSQFuCQuEYBHOnb1sN/dKPvvFTx9nRM77LvLjCs4Pf8VuxaY2cBDaJfebYfsF7su+iQ8f/kH7p48c+VuP7DILTZ/9Ce+CueFgP008CPX5hoNas3E3XtmB/6VALBbqmjxYct7rN9cOy6DhxaLmjHhkflgVfrcq/As9JoxDc+Dqu8DADjtfFzekKge8fjvr69Y2+zqPWe5yArqvpql3gOT6+Yvw+8+pFg04AABAASURBVB+Acw3fG2D+N26y6ejHT9PZ+NV28pjhkG3MaEDNcScWyQGmVS4Zf1qXa87TzdjiD/7JBhBx8ZwfggkrEpQTlCn8PR435yE+wP7oQ3rhm0WJ14BHcGEz6W2rYd+KL5boXxZTk3/NPhKYOKyr1mXVhp92QAKvSgWI9aqmAzhH4jfIk43NeMavGzeR/KXNTz76SDvvGivyyb+lQSvyEp07+KFJmzxK3omrIh+gO/UZ5N7AFxnPFrnpxxczj7AdN8i2+GIaTuCHZ2DaLk2dbdPT7Ff64G3Trjn9fV9mxrZcNf1VtBSj8W7CxhgUbDgzwqdCGAcJQ4d8to89xj/4Mw1jCXZ8x+4xWzuUuvCgP+AdGTFsw6FR/rKRxDXAS+BINqI9mMlGCrBX5kyHpjB6JSDXTHaecT/7zd/lJeUnWu437tiLBsET1fW4rtx1r4FnumLjmeIBd7hqJngSc5DQDwQ4z6vRKY5aoFuXprlOcOLodVlmolj8wY6ZdLQDPeCmXLED1WRbO3xP3D3O3EkeKDQduxvJvSyrWpUW+IGmH3TF7szHpxOgjZ+mfhAl6Q8kbIOHyqpmNeJ3QOc8BqUAH5ERm2/aQe/xaHO1HHS9XuCIDilEJIKowUJZGTuM8iu81kWcFMQjlfGblL+H8xzeXzus+jrFJO0HyH42TzJHvX+85sR01DNkfO3qRh8cbvQ8cttR37h+rht0zd22ZE4GgEutCtUzgz8zD7TYgn3sAA1sJuCPeNCwHkzlwkE2o0DGAFPw8yN+eNPHJyuxXGjjn0KmuMJ74jNOP34Vtpu1QME3uIEbbk4HeNishAgo9Ke5YOO3jYLRyZPoe8TWG955hfbh/p44NzQXS0O2J4whFdSRY1t3t3d68fEnOvErVGK2sDa4gSbPUwQZol6KAmc69mp0Dhg9bCu5BUvt6JB8CX5Hr/QHbceXgeRkbnpPubRT7AZroZtAzoamWgsL+HHeZz1yYk9gLvweX7ZlfwFlEOOsqjYX8LEKp9sojSEdiOK2WQc5H/oZ2M7oB4JtUDzXorB96dtftJFzkV0T1/7eNTwK/ZDRZxh9WE6h6czmk81gKusBBx55rHj77Y/03X/z6zwyvdYNiCsFJj8dHnBWytXGJk/gnrHJViNzwAWYjudOEQcTvhmsM+MzhWyjTeIM2o3n5gCUMn+iv+NBJ3ngRRt/dZxoeyZU3vOcoDsh+0zCJMDV4AAuLBT+qKCBDXD4vk/Bxw6+ZXuuR98kSCC+ba3pwCPAynuPhcrQymxi8QKu64YC8Hw5KIXg2m0+2twsq66Zu2LtUI1jr7XSLvi5ZIxBI2xIIdc4szagK33t+ko/9v57+rHnz/WjwI88u9E3KFzvU2iua9EV/J+FL/reMP5gvdIz+D7zoq/ziPgNTjY3h6PWFFnms+mP6BLZJanQu2FjAdlU0yeoUuiUuTI99HJwgcZ8qxKz9JjIB3yB07PR8Gn8k+Ix2CQFbqsLfnAyF7y8Kgj/kHfiTODUCq7oEdpsyBOPNTu5trMhg9/ph4dNnJHXqpQbRuBwONBvWrDzideRuYbN0SdyLU2d13VRI34Zxx9Z227v9frjTyXe2awD/uROTjeFnNwERvYk9nTa5E9gsMaHgtBRa8wczpy4RvDQN/kSewLJIZZkIxnCvBjOTTA4JIA27NygsVkHcYDT408Mso3Oi36v6xKCgR7ogp7ZA1WtgT9Q8FKxqjz7TE5HVZVi/ECIZNlWrst3ek8A48cuOs2e/f1YWbAv81EgGy9G2Eb5pqzY9CvPsvBE60qflUFKDVolC0E8kuA5zRxwykJwbr/5odbXd3qfl7/X21D+9xYr+otb9cqd6Pp45FcObCVpOsHDZyx17AN3OmRXR/mdwATSHyB1+B+WRQcSB7HRYEKrJGNNmoHObpd+7BLjISlJkCDmsWnaylwSMAlZ4DBU2mot3S/B0JTF5qqyTCvw7cc+mOGZAtbRfURnnqujb2y+xt5n61Era1duusaHN8x9QGHIZr9ZD5xSDvPRKfgN/nFr4pzNFxi8k2llrQH8cIOOX+NR6D188QEF4j38ccPaFTpdVWlhczd8tVDgr+F3GNKhixPNosh95kUp8AX+QK9s6pGNTW5FdtYW9MRC4oIl8MrNJPhNVgEiPtlslpTC05BT8MtaeJj5tJlrVWpZhy58AwX/esJnPn6LHg28uc5ceGSTRccG7oqthxQK7F/XRbOPD0Z0wcacBiMz+E+FKOMVfx/AL3g0aKM7yaLizwp91q+JR+Sd+Ik765k3N6RPv/0d3X72ucYdb3I4lTdkiRtfoBPnnfeBO4Wg4/OOL6NLYH88iUSXjAM9tAAexTtS4ZdA1uYE+hm7W5VaK6as8NwTm4yc+SZQ9CQvumpeOGC23/sV3p24Rp/YD3huBpehHdq/R/E+BUZA1g2vTkLHiA0lOgaWS7aVP5kP42Vpsi/8IJmfwoiA7TnOVyp4Nt3kocu8wRP9yBG4Fb1Icn3pimlJwMEx9YgOx/uz3vzOt/Xy3/2W6vW91tOuJPxKcB/O97x4PeuOl8H5F7NrLXrOBszjQ8FzxF5sie4jjqH/ZFe1puiwFkWPzVOyrqE1eBe9pFN+VUIH2/xawctNdN0I9u3drfK8fXvLqzyCvJB01RqBbBoxFSM68+J6Smq63/MBRdVK9oVgIGcGn2G1plalAhLUgDQoho1fiK54KXxQ3o98/eY9vccp4jmQ000SNhsqiX1/d6ckTnPNR0ESAA7wYFMhFF0G62fkaBab9254LKJYv887lhQy8ziYgp07bTbbgcKTYnFAN/NomvdBN8tBKWorJ8yKD5nP41n8PmmWdcqODtFl5/SXRwVja/y+oFvDYYm3idWB+DX8kXfzkRt58QHKon48hhfwq22JT/ySwpBNHd8xpYZ+GafYZ25gddqMD5wME/9rCmryM/34K3T3bPoHblLBjb4r9kZM8r3SQXzpIr+TR2eKR/BzM4i/C4Wu8N+6NFU1EKV7Hqka/ZvrG0X+iUf3/c2d7j99oZ1XAbo7z/jl/LBWQSe1okVelRmnX3OfdvKuqhT9UIW5oeRYq8JCqZO3Hb/GJ+WSbeb6BNuTLvqc2VcNHwWik6zLhV8LmTa4yAqfCZPv0KC9IH7524JMleDOHqNs8jAXjIIaZa3LnzCcSj4ya4WBQPBAuTTQBXsO/j2+bGvS0qCm4o3IGSlm6PPUciBRzWTTvArFsmGOED9TSS/f6HOKjD97yR3gTsWdEO/pgZ+XX9+91ZuHW93yQnjjDo2fhEfVcWYhP7DRP5PgCdAeWubd4ItemVuw88CGeP7s2SXIBMHIHgQtRSIQXQu8KBianDZQWSrLQAK2HlYZ2gQ/EPrpe1sK6OliLMs2y3hm+uIrLbIH8zMmtIb0YGLCZqTiqdEeVDrC4z3eLXyNR53nFIilGrOeAHN1NkT+/kQ2g9CzLYtSKPPYiAJ6sknEfeCbnbttSbzsXLQeDgq+bUiNb4BWrLVZ8JolLJCiK0UpN4YFHx3Xg46hraadu3KKS4pPTgELc9nAa1uVjX6gPVCkVzZ11mA5D7TRXegUGNiQcfADrQq5UvAD8XMgtLMlf9Kv6A3moPhlnLWcXlvVlGHWQg+awn+eNhiUNItj9GroG7CDzQIfA1WlRqzXZdURe6+w1/CLTLsUHgZvxd+Zm7KJGVNaYtfdg/JfWmyxjUeoFOlOjg5wgis2BRnBlnn8JgdCy4TscBYqs4bvkyO21SkOyc3B3EY8qtok6cjo7LkOj+BmMrmVtrCj0Dd93JbmHXT0hEShC37ad4tf6VRbmhrGPs1HkRhuPyrLgu2L8r4o31E0wNLjx3PdtqqsH3RFkS/P21/gZS3wpKhdsg08tqLPETx3sBSZglFjbsHK9rDp7qNP9PK3flcHHpvyXNtayeiRf2bwikLzllPN3fagM0dOLNDi8Bsk+S68JCJCfAaJUXAWU31CHOsqNs1CsqyzzWZI0meDQKRZQNgIdkEzlAKTTRrahfn1cFC1JllBl9ErNAVf23NuBppgi8u2+ABprQQ5uNUa+j0CtNWanuadsSRTCIrgp8g0+iYx4w+xmQfjKYcjd+7A6+GgA3fX5bCqyIEdTaJzTqr5O0ZdUvjKmoonPknQQULuJHtsPJO4+RvW/Gqry0/xAx90asaunaL+SDhZNPQ9ICsbtwxT9BR5hFjQInmouZRCcVhWitWiklTgFhwaa2Yc36/VFD6BViXBy8Gh31hrxRy5kbkqU0yJJ/6NL3OiiB7Z4K0K/uBGCVTYp4/61KMiF3jCC6/8z/wivyIDe4w+F7AK+aHJevQKy+RVx0fxe/aVMzlEERssDfTaNU/06DHQl0nWWI8eFJqPfuebenj9RvnLfMX6PNUpF7TEIXtwYPukZRoUviU7Wgl2Qzs+juzgNnRmVbmxJIY7j2I5vSRno1qhR3DWdZk8dnw2oM+NVD/gsj3xYrdtXVox92Ww0EQVZvRQShjd5saxDbJZHyyN2T9QlQNPm6Ram/MgCEzZfoTK1PdBnBHIgn3BTf8J4qSB81hSq9I0+rGdBuDQbPIUmibPn2rNC+C7Fy/0+Te/o/Hqra5PQ2eOntkE9+cHvXjzSp+8fqFXPDbdbSc9ADm9FPTHw4G70nKRhdDwTlBcpMMQuTuU/rTXpSsePZIwltTa5XhqcNd1VaFnHhnvOTWd+GVpYEzDP6ENQKLodOLklLVqaGBmHVlJGoCAMnP5MM9Hdta7kiQJeGiDkDa6ZD6QtSThsTU9w673+LXn2eGKdzDrfAeTO/6Zd1IbiQVTvXz1Sm9v3ypJluI+YFokF083OlOI0i7HVQuFQa7koEIb/QOdmfxH1e+4Kz7A8/w43rKp6Bs9wm85HtTgW/hJ2Bs50X2n8OVkNIjpCm42Z6s28y/9Ar/ZFJt1zmXjzgKEr42u+cwWPwseBW1obKuqgKZcIz5FaOZsz42dTTNC45r8D/AkGuR/l9A9uAEbfPCE4sG3rVal1ib25BVbivkqy/bcaFUXnMqcuJCfGAXoTjzbEaXMBSxPO0Mbnsqpkdy+ffFSn3z7u+rELoWmwbNZmuTo1uNv9kxoAnq80n8H+GD2aW1P2sueH8R0x+4BdIrPSTnVJifio+yT4FVrqqpHzt/bZL7QqVqBY6DgHxlfBs0LPOOg0rRcnq2dlu7Th2EcEsGBKM6U7Hw/IdFm/JUpZn//D95PvkR++AZm8jOZfgBPXCo9uGGfTRXHi4r75rMX+vzDj5S/xFa8NJNIGMzZCMAtheUOeM37khNBcZU6d9pBf6Hfqk0bVpJtASxPXWupWXCritRLIPjVhceOVqXD4QCWlbtbishAzwQmQZqbkIBWg2+jGKFDXgQ/+Qz15x0m+IEUC0szQG1Z6F0+prEt2/Q0W9s/uBUXa81tnrgOKq3YdbUelEelKzb7uqwq9GlkaVuaCjsCeIqc3pT/Ds7d/d18vLynUG7YEH+ZebpfAAAQAElEQVTdUxhzt9tJateiBZ7relT6Rb/wWW9NJ3ywIqcxNvxzutnDg0IU+vy0vxGrHb935m0rvjssi8qlQt8UmAVa28Lp6pFJf9A++a+it4Nf3+OLFbrGfEKf3GjQLfC0DX9zkzjoEB9krMtcq9LSlllsGriDU5p51l2xJ3Kin23ZgKTwS7Hu4D3pZPuia+bwQbWmFR+E78RjztAWukW/yEnBzHqrUkNuim7YJEZLkW/Q7Pg9+d1ImE+++12RNOqPxbnjR5zDlugA4sFPDtJD0uXT8XHmApcZvhHy9P4lOgQn7+jiW8tKPkaXHVsyd4FkiJCDIrD46if8Ea/4Y7b5+irS45gDQseOs+yhPjYNkHfuUoxIhobjFpnId5Ika7ZlHKJHBk9NVMl6DCBeUkFllHwE3EIehOsXIFsGL4G9QIOsAOZl5SOuAg7ocMbzd0vXmTeB1yTg+x+/Ufu1b+qGYrPfvdCbw53W50eduCvf7yfs4tEINknw/P2YW17mqRYNArwk8Xg2P/IOIC+G8+JywYgV397spff2pvdPpffvpee1Srxwzk/CM2Gr1NZFd7wIvmdj3tOmyKzNPGJZK3o2D5E2JJNVS2ne5VtJ2JtCekPBWosxdo0AXX4oU88cOloLxbU4uUFP8PNO6sAa2jO3a3XXgegdkLV647n+rGvwriR+adrViNfGi8uyxUetLSpgAydxWhbG4BrYOaoTfFSzWjXtJPUdL7Hznx898fj1wEktcd240w7oN+6wO0f7cXdS/sv+K4pvjCNvtrcPOr+9006b/+J/sX5Q8VP7QVeybtx0zabEXVrwyeGwqGVA7pniHFvjv95P2vl5fWgjL3clBzcef6Pzgv6ttXhOfEnkQ7HQsWWnwHVy+LCUDmvjTn2rc/7JBDE5VsNvJSqsBN4BomcUyWfHozpxjI83XpIb/62g7czllNxwIi7XgXw5tIO8a0IrYmTpsDQs7PjugYWOr02+7zpcHXR1c5SQgzFq/KlskA4avlgPRxW5uGH7HX4f2HRPbp2rZF4EX336VuObH+v5bvKqaccmQqDjvgDS6GcA/5Dzs4+vNPfxJgkl6XdwUEzx68bL54Fvztx8n19fqRk0bE1hKwqU4XN3+0YDPxcWmHgUDh4Ris6dPdPcVGqyQzxYhUc+jDtxCGAOymUSYK5oLp/QQGKCYWbncH4FP8zGxLMtzx7zk9u7QSbmINNPwgYDPnP+q19JnI5xA2MGSCMtOkwBT0IgSrcV3zVwHdaCt5BQ99/5WNtHn6qR1I2TSv6a/R0vgBPHaPyQJEnw4JE76wMbBZvjPhWBXAlqITfOjMMPbMQrgn5FMubn2WeM31sO8xHkijvVYVm0Lo3TzBEth3LMfOAkkF8KBsFKsh1JkrWVoq7BwinIMiZd/JepgcwHAr4TcLpK4Tlzp4re6XeUvLQS7pZLk194Rs/oK+QZ360Wv4Styt/EzWaJnlfLQsFb5wvXstWwp4N7wv4Nv+30U0w2fGNbV2yyhq2wImm7XKXD4aAjGzAbuqC3rfAICP1IE6EWL+lFAiNDpjBqjg/LovzN62v45ufbazZTTlgHfHvNI901vA/IW+N/+CJUky/OKGsWn6w92T1RcFxwLn3FrZGoQteGfg1eaS/j0sKGHOTExo0gPGNLYpN+iQtZCFWg44eB/5sLG4by0r/Qo1XN/hX62larUgcvj33FOCcTKJR4XnKZja1c+IoczfxGnHpkMV0JMGngaB5ZQPSNj5d1VVUKJ4jLMnO0dWl78UYvvvWh9re3U9cN+R3/R27BC+EakTHnN+U0JOQZfwWUdo6FbYCYIf5+bGNPYDCX9ol2POqf8YAe9MsnMtH/Msh3OKX9KkzEOVn4rQyR51Cy0zO+7xMGBmWqkRS2UVnSRMkXCuv3uiKErY6CFyUz/n5cu1QBHFxAA+wL7y9jh3qgabGWF8AreomfDj/98Dt68/nnvJfh2EHFNfNJmFkAeFfzRaEZOrOpTzxGhZfLss0dotRIyFa0zOUl8YLghf5KsG+o+M/fe6YPPnhfz/OvmA8rq7Gra+OuvqWQ0SbQx3XlrraqVVMz/OBfAXluvpLoIR2fTM+VhfFyM1ATWFWScmeD7AR+4PEOyOAEn+Db1pHEv2bzXiPzKpsXSIFpxKlYF5dtVZVSTMQ144DsFJBrHgMLPXeSM+sdWaAjhhijRCdxs9bxp+3Jp7GRV+QdgNmiwwEdjhSTA345Xh2nXuvhQDFe1fDf8Xily/phjgt9wvsiM5sSu+AvGRmXvp225LJalUJTZiy8hv3p0yX/UdQCp6m1C14rWhu3Wkf0CG7ssCSm1bFTj1f88QRVTdnsseuWk9xTEU4etaXJ6BI+8dsBvsFd8IONv4hP+HR8lVaypu34ZlnIF9Tc8adt2eBjQ+Ja8KwqpVgttWipplaMaReX8vK+0c/jzscffaR7Ck1xmijkYDyFCH/Ar1opYPhJyNDjRayDF51QYd4UTxTd+P7pJhf7YmvHLwO9Zos9gu+Yc9F0/AC/kZWsowEixvfAo/TvaRKHkpmDsZ2OZPuSKK0pV4RHubQZW/wBJ30kzOb7vy44dtpi2cD3f1JBE8BADOsYGzu/ipl/38ThELuGrlxauTO/wfm3n36mTkFhN6nzXGuMT2Kfcejt7Z06xSdO7jidj9L2yKhSzQA1HUmGbNIE1wQxd4kEPn+P4tn1DQXmOUkQGwaWa94VzhS5t2/eKPofSLiJ+/hXzYUO826PyQ37U7RCzRDa8BjTDi/F6WynAJ61c1xlUW7wD3GUnanUFX0NcUBcjT5PSwJVpDE/XzflBHYgKVuVHDBI4Ia2UXzE2Lae1syaSUw7PbHMBsB225eTTDYJdi1ssoWCUd/DE/0lZa61NlvbSgyr1dzg2Ywp1KB98cGmzoZ7onlaSIKnHz0b9BK6gDse/dhcagUgowGWlLZV5gDauMzQ4CwlJ0O7kyOD+Ad3aU1ik+6c5pLHI7jwkS5fG49Q6R0OFEhwYwuMpk0nYt2qybbueKTaOf00cAq9Jh/cYZt1OHBiydyOnDPywyePnjt6rOsCyzF5Rs8SNOgx9abNXOzIvMAPZM2wPfHIf/vytfLXNvK3uVuV8g92sycGcZsAzcBnPbwAPspeCs/pEyaim21t3GBgqx/kiwG/HRuz54PTqqkRFxtNsDVz4RM5sIQ1k+lEWBZ/AAz2XDkGPy7aFkOAVoJ0wEjKtB4v2zJ92LNOh0/6NO8+Bdeq0gVMGwp935XED04MqVYY1GRoJ+MvMU13x2PGQUcc6ldv9PGv/cb8X3QUz5JEjxPGmZODs1+VJDDSdhI7ViTgO8ZuBOKepNrZxI1NtCIzp5gG7opVB2SvNr/UFAWoUXALXuQoheDE6WVD1g685desO361yWPX86sr3XBXX7H3EGjQwWdRqcE3OM1Ctw5IRgcizK/OKTD9namDYFU12aVCh5JpS41+Nsp8WdpKB3AOyDmCl3dL1xSSKzct4AvcVlAC4ZdEYgr37MRxsGxEdw6DJ3X82ND1qZAkcXbmdk5+HV9ZmvKrPOkYaqB7+AYyti9rtnEz5/y5vqtKWpYS0tB/qMFjAnhrZFZjHttANFhzQ2F/+rE3UOaujhBIZOgLmjkXPBuepYJeuRgLPvmwrIC4qpVaa3M8GJPN0/74haHsy/rTi33J6L2yETcgdtT03YH4RrecLrIBn0BcKwX5SGE+8kiYAtuIR/RMG4jM0C7LQcnBMzmcPOwoOdjU4dkpTK1q+mQQg7wLauh24uaZk21uap98+0Ntr251NYpYxzdwthTa0MRIhipxwTs+Fdk1Y8U4Op/DD/knbs47beY22vgjMOeIf+bTt40/FjVsguv8hF8g8sI/k9O3fM35THwFYiv7oCudIE3A+AiJYBtBBGpZVsV5MUTM2ZZhFvzgRajNTOBpHuMGCTtmi1MeFWEI+mXcKQT9CedJLo4OzdO8I6lIWfAaiXw8Ucc/e6nb73yo4oXWoACcHu404JVKPDdQNcZ9JslGEC8B3rSD88BpZxDUjaqdpHeCAc4RZ16TDB/cPNPXnr+n92jz7uKA7bbVqihmJ715/Uq3b9+qoddhWXSALrT5OyyLRDFhY4F/XBprFwjuPClJJIlkbOk8HiVQeSe2gDuwbRDkrDWLx7qmFL0FuS06khAryZfT1xG5NzyWvAccWS9oBXQgdoWXcHTimHHkoK4asVzXZfolvnjCL3hcPT76BMe2bKtPHuQHfAd9gxfcYk3zGuBJmVvhHZkdv3bu5oKmZLVqauAbG8rSmZfLPTFm3fBcWGda0TkbxtCAqo69S5XyaCFyQ+BGhxXbuecoV/HVid2BGB2WReWafgvNgj71yCu0F/nWBn42XCcXUEu5dvQJZLwsTYf1ACWaMLGuq2z6KL8gowHxq7hid1STSp1OwOJP9AbP6NM5SZ3I2QcesclcTrA7sOmBG17+GkF8nIICO4VfQDggtm744ExO7Pjss+98V/0NP3acug4uUPA9cgrdWivZZk6XVrq0gxYY2GdZBb641sMBP7Af4B/f5CV/bJoyiV3aC3TZeA7fQzY/dsaSy5Is+wJ6vAa5HZ6TxJLnH7EvpMeuuNCK7/mBQdqB0Z2kSJvxE9gWH8VRcz2cA48Ifmy/aJ54f9HaXzgoeBZGRN5UNjPxHfj5EMgjR9OFXzIePvxYfvlKz0DJJtsJmmM4CsXQQBwXx9pwxcEnNsADFf2egHdkJPDn9JmnAimnhKvHonFNol2RYIsLBTobc1Oea295Tj4T9BtOMXnReUWCN4vTzzpfGB/XdW6quUGQ2dCvYdOCDiu8Mt/oZ4MVbSBBodqTqkMLc/llII9GC7T5FaxIhpX5axL3Gr1W+GQ9c4tF0RoACTGkbB4aGdnLuujpTp3NktBs2B+7s2GyYTPf2JBps/kC8VviGRAXImTnm8GXPgOGnZikFf6MLa2sQr+arSkyF8g4HAo+iXDaiQduq+LkuE5oVdiCBfCOX/IYfGRTtGpK4Tjg35zsWhW825Q1yJWy5rhVgbfQr6g0i5UlYlITd11WHXnB3bC5wLXRBlk7m7mT46Aidkx7B/MbubHj/zM3J0zUzc3N5NsoRsHN+rQDXoMJSPj2hCpuD5lARsdPd/wCeOLmwg+a2lH4TKHb0H1D7olTclq30gH9wis3x/nXBBBsWXcvXunNdz+Vb0+qc8ceE2/iDv+sp/gOeA1kpbB0+hgDpWRbUTy2ROcTeZ82ELwdXTp0Ai392A7Bu0/wMhjokjZggxz7vgQjMsOENT4Rf6FgUHGUbRQv2Z5wwRjRjS7sYRDhzDA3vydew5kN59ieeLYJcptrysVYuvC0LdEP2PSBqlKujsMDYk5iTZIJhn3h25FvHJG/K7N/jsO/+W0tvINZSISN08yJX5qefm3yI30jmRYSq0iKaLyRTLk7PPBCOEFMshzYjEnk68OqG46/z6+u9PX33+cXkyN3tUWFmhahswAAEABJREFUDp3k6NC+zf936Y6TDHPX3P0/eP85v9YclEI3UugIVgpGQ+cmabG1gNuAtZqOyDrQNvRrYp32sCzKWgrPcVl5ZFs4xZQWCuqadfDfO17zU/BBK0askq7By4vgFfvwjiIvd/DWCn2bUjQKHUBVA6eq6Jq1UkNexk+wMG7VKKT7TNpB0tjguhSc1mryaO/46BJ/cOjxITfQCzJlqhDVmqH1HA/iuuO7jm8gJEc6a8WaJ9+CwL70L7p8sZaiMIj5Row79Dsb3r6sO3SSbMNnge/kni/JUuy3LfsRilYso2j4JJ8G/Q5/phU9Cpz0Mx8c2xnymPmgvG8RQxuPY1O5kDnkR5qs51SwbV0nTgRnbkaX8a5WTeF/oli94RfKW3L1LTl7e37Qm5zIm+Wl8b6uayPPH8CbBYjH+zPbNBD789cFPv7tb8pv7+WHjbxZ1PHJgCZgtK0oiU39cS62BFA2nxnn2JZ/g9fBSz/7ooM/++jeOf2kf55+71N3PAf9SIMUGnzHZ86F/ztA39hqR5tAcPukqfn97uuy6CpNmEO+8rFjxmTeIwUa2xdHtpoKTZryu6QdGDMITAwRF+gK0JXz9QMg67ZZ9xeryMujR/5K/f3H/Mr06QvdoP/Cu5OdgPHYKkXulww144ZeYbIRkDhv4sArdxMEyDYbtSgCq665c+Yn2feubnRoi5qsxaUGvOWXiDi+8MvK5szd9cjp4rCAx/oCbvDWrAOtQmcVBaNJWkim3ImXVlrKOizQMXfpNy2Snh6BFuJ5BC//EPE9Ho3yovcKfnknc3AjwUrHpcGnJPRHvFjGcgglppwvSZ6xEtfAZmYVfxQ0iUee/dNmbaMYLOi0Hg5KW8iHDHq+wbeNjBKN8mWHW5JIly/4D5JVxDtFU/QHCXvpoxfrDRo4KJD5tAV5+oJuECPr8qe5dFhXRpr4rdps17TwCU0HP5BTYgUTHhmHV6ua+JlfoEkcC7pAa03FuqBhatpol2x/Aawv+Di4HTvip9Ck6OWUmNb2LOopMqcUFh7JlAtzN/oPD2fNgpPiw/obTsNvydX8Hzg+4x3fa4rOW4rOiSK64Z/k5MZN7YRdO3vmzBHlTLHZ6EcH8wh2x0324fPXWumv5BZaT/9Hv4i2TTMUOy0rvhjov6NPR85ADgjYPFjqYJhi1RX6jdPuPe9uNgpM8M6cerJnGnkRP0y6ZNkjD9FX5H0ZhMwgfgUGsamOIWF8aftUYuLBkA/jy5xtxdnhNfFJpgvNYAoBrA/mYpTNWNJjQ+sJzGheLNhW8DMu4zJgKs8E2OoI7ygYe+K4JFn+ktirjz7W4O3/gfWNt/Fv377hyWfTxhu03DGygeLc8HALX+Rg4wwkQTzh0DjQ9gzIYVkoMld6zjuZZ/zsO8DZcfZOcB54/5Pqf0uhEVeKTJy+UIiyHhnZEEdOQ7PlpeGRzXpYFiXByxDxiX2FPHJH4ZHHrthj7DuQ+Af4NezPI1HGeUS6huc1vLLdrtqqZznZcPJq4aNc8bvksvKsP+KoAH5JsQiIK/oaPRKznaQ7kUDFRhJ4LKtaqVWb8Sl4VRXT8GQ9furElInHD4yeemFKf0xAOngDP9O7zLBpCn6JaZrWCllWWuvSVhU9RhaX59plTiHTThwiv5CV9glaNS2tEb+Sbd43nDFnQN/UqhQ35Mv2XDdz9C59sw77zsbLpjqTD0+4kR2/JUaYr4xHOjAMfUNm4EAcMr+TI7Di4wnBR8ijLqUVvMx14ryRVycKegpL2uTjA+PPX73ULUXnIafiVlqgSTx35G7I3fBjh5bjjk6vb/XR735bnSJ2ur9X/DLgPfA9qIhGD+hG5h5jET1RSLk6eIl/7MtcYhUfhH/02/H3jk7Bk6zYmoKbvXjho3mljxhYwIHOZXzphzbj+DTItmUbXeXL3MwYMzJjBvmESWeI4vPunCrKOBskDHcSdydgHaOoDMrcwJimUnMDLm0xDgqcJfpxCqwpDuZ5tWQCmLtO+M41S50/AycLwgbPZ9Hn9Vu9/fhT1T2/MPGc2gl0R4eB1tUWeFuDar/z8s3MBaa4sk4E6x5H3rL2sEujFmI3gI4kaWM9Tt+RByNe2J316s1rffI58pamJIDgs3GKOpMUCYhRtlVphAYdqXWKHatLeUzKqST/HZj8a9xot5S0gH+A38HWCv2KsLU99i0ejRrvexov/KSV8fOrK13hnwbufDQjGY0egn5IIjQa+ZJ1WFYlOVqVxPpGbNJ2nB2aYq5cvAeRxFwAEQz4MLasVoWZnmBJTzF9ws1cIOMnMIqEbwow1EJVAO8wH912YrRzZ0+sLjoYSZoyMm7otZSVFm9qRG9sal61thW7jsBh4g94NWyIrFaR5lmQSkJ3q8U/FrisgVeAkWbacpPEiHaB77octHIyXWgb+VDATv4QSnRpQAEtFBJGFfJyo8p7FJfViXtbwVtLjZgGJ/qd+Ek8fwv94bzrnhx9yyPJLXq/Te5h1xmOZzjek48P5N2JNr5BhBprO7Dhu85+U6oOe27AJz96fPLRhzrzyNUpNAs8QM03pEHq+G6oY0DHDjFll4y9gnNse0A3CS/DG/UfcXfRAQb0wp+7ME+HdZntIOdZlGFopJleYCBnkDffC+jwOAcqHwt0+CDQ9JznD4xqtbAZFhaaav4x3025284NA36JazKDKbSKUxBatIuhAmeBXxsN2st4YPhg/oKLQeD2ZdHOJsIfKmxtc30om31n14IlKocW7jqH23vdU2TuPvqUo6N5j1F6/fKNzgTz7ds7Xtae1HBo2y0YzA1PD3EIWkq9PAvb29OuV/ebzmo69cGzsdQ4pu/ovwEdCoP/wDH37nynOpSWq1VFMmGS8nd69ji+pOhX8F1azfc1eexZQVrw4/ynDF71rAEUgJt1oYAsgg0+6TwqaULBK/+84tikm7XxrmihyAyZd0nmJaHQg5+7eAzr5MKmN5zg8q6pIz1tEmcjCTt+SOHNppctoVfDrtgS20BXyTq0BV5D5AwjKfP9MdE7fDLWwDI2xlKNXChwGOObwdzAZ5FhSAs5rUoNvGb4aqGIZbxCY63tMMH4JPeMtIublrLIZhmeja6R9wRIU/qFdu4FnmX8ecCPaUM/2JwbJzOjyxWF4nhADv6N3mGd8QK+yKcdm/oZe8mLAZ8NPwU6a4jXRgEc9J9a46VBQjZsWWrVgdiFz0axuDxObDpzozGKJxdO+4O8WstaKktoLEGf3obdt33oFfq+wne35N5b5J+w7QGVkv8b/Xserc4UocF6/jbwgMuGrkbnAtzhZoko6PXta71981JXCDoAXtA4uoyBS3cJeWiC3xDAUPhw2km/w3OQ9yk4I31QGrJm7mDfxe8i5c5KsYw9+/keDIjHWSbwmStbiXkKjNCKIWsoqMuV+Qm9qwMDKBdqAbZVtFWGVFxowfcXH09mZt22LriomXEVa4jE2AgAk5jjltEzKTnNF33bk765ZgHzHtwh2xP0pQvbSLSh+9ev9eLjj9XZFEsrdLzgF/31cFChQ8juH+514LEj/WVZdFhXYaRkaSfgJ162BSfH1Q1eQmbmh5Qujhl64Fn1jseyQdDyTJ4XrOK6yIAR/Vbo8GQvPIK7k9QioQpTVzdFz5WNvbARF5K5yWrgpl2gL5dKmnNLcNCXoTK/0i9wI9vg2da6rGqtoWOftswgooNDBMT3XwZI2Ej7xM8jQiDrkpW19MPD9iPfHfykvhVbB17WvIIPFGBNnI5vsnThgQxivXHsFusLNttWfBIeziTIacM3NjRwChybWSB8Mh97E7fWmMc5aTWTQPxitGqloCzAAViWUtZbq6lTlbnxbDqxcck41toF8GVbmmxroZ08oLn0G6hdLuGnTYfjSsvGspC1qlqDZoHvWffkhW3BSDc8Zh95VLYZE4PoX1UyUMgQ07lhxid5vxfYOKnt5Fzybmfz9Ue6tIFhI/+gVjVNVq6JQ4e1HfqXn7/Qpx9/IuP/LaeToUuUwBPAB+TLhyWmOjDUyf0B5kBu5KefvO+MJzb8e3iSw3OeeNoYgSHfw5NBbA1Muv+/X9FCIjTfixkGHeEdoYGJZoxBwBwz/2UKxylzAqSpGLgxKPhA+M1lFL58LBtHgms25SLrsCxsygWq0IJtgPnZwIMXSdre8Nj02edqYJGDyt3FdHbWO/rmjkOXVWuhuAh6PV3oPJCV4O44cAcrCZDABSX0ttVIKnHlvUzuWjkip2gl8SHhM5QgbAQtwZqJBV36sbMzvxOo6N2qtNYCtFlMS5r9A3ML9rcqLQFktmoKhC57qhVry6oUloW2tVIxFwhO9H2CJE7Hvo5dPX4gkVNQoueOzdFNXAs+Dn3mo6sdThSDOI11spENNoCud65L8IEiS1o1rfj1C8A2dFuA1hYJoqyFd3wnrvg3Y5YUGHgwOurxSjwu+veLXOZt8335LIvVAHHuHIMCWChDf12LDYnPELv3c1jLBhdfTnnYFNsH/uj4IDKZinT4ScsKLrThvR4aB5BtFjHIte0nyZeCG9+Fn23cM+YNKLySe/f8XJ21ZVnUYX4m9huQghIcQgKvbf59mRMFOC91KV9Km3F+XcpfNQjtQLPEJfI6hJawR8rXYJD1IaljzwPvJz/97kfa708aOQUl37ARNJk4VfviBtiTE6z1ADrutJETvRFJ8bn4PePw7hSyrCcuZSu8qsg9+nq8YDN9EZrHqX+vpsL4IqRzM+4aT4ZCXmUVQmzHZsmal+nYFs3EF1eGwY1iDBVFBo5Jm3F42SVBJqzMvCML45UTDbgdK+JYhZmkbLoUmeK4ub18RbF5o4MIOgG95wVa/vMG95xgNmgDCUbjbpKATf7gImoGKDZuBDwv41JoXE2HNdzQBrniSpF4gF826tIa65e7W+geeDGcQhI+4R2/DQI5HmljdzbaEZ6HZVUrAoRCDR2OjHPEf8ZJ69gWxabM57Rz4Ii/BFdSc5syG7LRSoUfWtXc4JmL7CSBHq/Ijs92EmQmE34ITiBrTxBdQxIe6QdMLFormYVOHOIzumrI7vAJrZFdgMAaOHInVgPczIsreIGsRV873OjhE0NTyAh9eC7Y3arNzRf5Y4yZI4LGBhuIzHeAPJl8pLC0ZkFKkT8z29UpOjux3HiE2SgMOaVGzsamE1c17IJfWoYRoWVpdId2HlU7z3GzpUiJvik1O3x2HlXv7t5O/MRy45G9NeiwJ2MYcFo6IX9MOwbzWd/Jxx19duKw058xITdO9PP+5YyMnWTekZP8y1zgDE3HItsSnw59wAwC4qLs44GheYPE/+XSy08+U36BWlhsiQd5hjNxvNCtw1EXYC06ingaXrFnQyfDI/NVmZWe9I7ugQ5OWFaVKjgTbX7BhWhjd+LO4N/7U21ZNAGHLkAjIC3tE7Ce+aqmwiFVEX4BO8KjkmR7QtbFFUMuKwxkFA6NJfriyrpReJAcZ46k2dzZRKFJsQlmbmALt4FG5XY32coAABAASURBVD7z0x6v55Vfm8g4Bf8lb+xTbEIj+A4cK/RI8Ykjom9zZQpndp1x4APJeQ+cSKoz7T0v1c48n0afE4n19u1bNvaiA49jO4E98S4gf1kveAmCbTV8YfiGLnJyV3NZ8dO6LtNPHbsm3e0dr1i461JMV+gOtfD0X5q2uXhn0rTQkofakS8u24ofn47mjVjY1sZpZQf0eEXnyB8kUvq2JT56vGzL9rwTP+mepdDYVviCIJGW4W2buSJnH5MJf8UnkfnEP3rFTnF1NlPm6U6aB+7ytnWkoNomv/uEQVyCG0g/+AHb0874L3xtTz7iMrARn8iu+Ja8HMgDBT+csemOHOD0wRyoiq9aFXFbeV92JTNJeoG7kS4k0WVGoYddVi/9VjpeHXXikTobLuuJ4eGwTloQdcbnpvPs2TN1mEbf+CAnm/g10LHRtgy/wEbROAOnFBn8223eCW7KXE41+ct4g7k78u+BuEdG8iknc5wgOCExkQEsbcQ4MTqQCw/8KHL/kp+5KTSXfAIB+fFV+BA9JD5+o+/kh6zQp4gUDsiqXbKtDu+LDX36KniDuQvpgDw7LIAuaQJTuy9//cDJdwjJKgJ2nsJchSC0ZzlkTwpsJFwU7BgzkB4ARc4fFA1uxplPAcBKFbySyOGJphJ4Oxt3JDEgGPDJiaaptFLMGlBLKUGyrQaIAnPkhdr5Be9nfvdbKt6bHNDhdPuW5+U7JWDL8ahuKVrbNe1Y1lUH5pMwQl5H7srcPaeS0OS/I+zGZkfHao0kPbDBGn7gboWDw0fy5NUZVzUFEoyFhD+TlFEvxahBH5wkX7GmL11Jxth2XNdZTPJXyRu2L/C+WY/8qlS5afNoZS3VlH+cubZFT3AmAfMP+U68c4gMSKddiUV0iZ8P8M57pOhS2HNYDzpQJBt6xceB999/D/1LTz/TLysakGyJh4hDFbJ551DtEv9yqeAVm7LhMg8aqCQdQnc2UMYFXYE3iEnMzs+5jbls2mBmzsaPicH0YwnTZXv6O7Sxi/BNnW1PufGZuFprEotn/J1N1PBvoXerRnG4Ao7opEm7czoIbvSKnxr5FD9dXVN0XDO2R3JioEfWY1uKRuRnriHrCTbyPZvtAH54xMfJn+CGLgXmxA1I6BseDX8u6HaiIHVsHejIO1ip4U/Gyc8dv40iPy1tZOuGHik6B4qcwY/MMzZswLPrG1V4o8cAP/O5KS6h56Z4VU2ffPM7qgceJ7mhEU01FxKkAmdHZvjvyIj+O3weuJnPMXM7+yExjj2BECZPghe7c6M+kXMfvP++Gn7pj/EVV5WREUgsPf0fWnGhMi4xPX1pnjELxco06mmVudl995WoBN5NfNGxYcJwxzkbBkdgDGXq9/7Ai8/jOvR8BnwSjMBOpgwMy9v3/GPBA7/z9VdvxM8twv0ym++cu8DDneapJLKBgQPjkCRYbLrcDXcctczHkSSCWykyNo4PkbOjczZlEjABqWrgt+lIXEXR3UnQ87yztVa68E3KSBvB62w425Mmnk1wTugSjNhUrSkJGr+IqzHeSMY8RhwKvSY0LRUoDfSJHoPI21aSuop5fAK5nC/6Zi7dHfnRgyllMXL69EOfuqcf+7bwZd72nD9y4tjRf0OXxCJ44ZU2PAbyxTVbEAzzgraKHm1wYi8o7z62Zz884teAfZGXQm94ZC2sn+htX2gwIN0n/tVK1Zo6p0D2DDiF3kP71rUzt7FR0tcwvl9RZXBTuMCAYPpw8jRr4hq00ENnN1nEElr70uIaQabMNwp94IEXrYMF+8LjTN7lxpGYDHjv8CrWdvzY0HUDtzNv+ndsalJYXcgtzxviA78ibpxuNuaSgwPRyhoxxMV6sj3FYMC7wVtoJPBFv1pT8HNSPvEL7OuPP9Pn3/1Y+ascOQV19LCt6HCmL65iHPKsR+fwSruToxuxTxt5iUvmbaNHAQ2RVq6qUmsoGyWZCN5jl9FXP1bWL7NPWPgAZ1SUqarJeCI9rV+wv/hGLnpItEEJ7kh0JBRpbIqGgsXo3/9DrAmGFMd3SGcLzziNnczP2PC6O+kNP2kPfsI+InjneH7i/Uze0Ww4rKsrwV3WlZPJkdGQ7amLIQ/ERtszCBuBfeBInpNN7M5GtM0J6UFx+Lqs0LbpsJ2AbWzSjaA0EvDISSH4z26e6b3nz7F5RYKmvAS4o7taqdZFtZRMH2Zsjl09SVjM2bPwdRKX57n5CLWSRIfIdSn6JsGjS6Cx1tF5QN/hv5PQ6YurVVNjXcmmIVWVbLOi2drYDH7mxRW6FL4zJ4RWhf5NuaqCNzTADU4g8xMu7NC/Kwl7Rm9UYTz0hGdfkOaYbrVSW5pEf5Bk0fupH5zY1WGS/gW6BIJdulxWq8a+WmhX2cuEwe6sWlVuc1y16AJNuWwzLrwxWLcaOhS2tbaoVWIq1ldJ6ZesRZgsT/6XOVw9C1wKiguc8MSe9XBQ5oo5CNSJRceGzMWGw/GgPIJlzsjcYJR8Njq0w6q0KCEVvkaDFKaN/NpRYDB2+NJ2+O7kdW4+NrhZbOgWuuBShPIS+PbFK7346BMKzWnmEPdO2KMvfKKT7Rkfw3Nhbu4pZaSZj8npHV6Zj8zY0PtQR0bkb+yRPIYFL3NRIzhpcfDkDesf+Jl4IA4QcVG+hWZWnGf7QnzRRV+9jJJ2vrMCCzjwyQAD2xdBAG9O/nt8oYsSjCfI2DhlPjq46ahSv33QG15+maOq2fApMjtOOPEYFPyOEjtB3QhONkGcEnsawRG6JADiuhg/2NtdG86MEwcuCH7oCttCk0JiW+EbGrpQS7bxUwNq+qlamwELbfCY1CjLzCephuFhSgCgVhq0Saoi8cRVsozuCFKnmE0g8TrBz+a0rehjWwn2/ri2Y+eePjbAYupjww28JFjhv4DRJW0evTr+CU342OZ9xFk2/KtJcaLoo3drixpt6GwrV2wzPHMKWyigDZzBZoi9Wb9gpfcFhD66pGhnAx7Wg1q1S460i67Brrr044aMAwO7JqDXGKVOcnROMZ1aNOgXRaFV+K2yFkguPOjItsJz2gTTMmsCC59Hd9FvvHy3CvUtuyk8xZjg0deUh3vVChyExmcDXjnN2JboF23DTzv52Eef/kwesUT/NMVnPvEWuPPGs66CqZIHXeMxD7kBCZaBEM9W6uRAq6bICR+XWRH5hhP6UH5M2LjhvuE9zeCUd8xNCozoEGjoJkiid6DQYYenkItbsbErfOcYuQOeoevkycBmWMm2qjzb8Ijd39vqB16wA5WdRYcPOOhbhS10bfON2MvK7H/PV5aBKBn4njUmNiKTu10Uaa0kcCfocoFy6Tx+Zznd/IWn4KHWLDgDPcIjxnaeRedftX79Rrefv1DerrPjtKXAoGd/dM6ePsBHkMsYJQQM1gdJYFt2oGYrnDeBuQOPEHH4/DszMMhmBGkGNC/mkijRPfbtBMHwXg+rGolrDLCtnBACwbvnyPzAaSFFLI9QoYttR571Q5ukDf8HiubkjUzbShJnYwaCF17RJZB++AR/AgmTuQFt1gOFXqFFpfnJGjk1+1mLr7KedzlZu766nokePRH/LjE6NkbHncKXNgkvYSmyQrcje2dzpR8dIETM7Mk2wzE3SWiTD9FNXAOsvGOIry+bXzJ/olvAEqMLdBI9dJERv1Y12U0FLGwoVJFk2ZEn7ega3NBNACF+2sjJyOuMg18uEnz2oE0fHqKYDEtdXKWqRQ1YKEYgyfi1WlPRZhxLw9suLcuiyDjxiLXSP/NO40zsM3/mZiAbH+8TJ/Ykf0IbfcJH8Ax/24gfmnmM7Wij2FHJU10u23hwML9rBAcGO3Jv+SX29vVrmTlhZ4GX/Iw8UFChJoPEObrFV+GdU0z4zEW+4r+MMx89w8vGH0D4jOwl8L74jKmP+L7A08rEfhxc+qiF3l0VIUmMKBCHBtIfbNIgobsSpLy33/HCKMu2moAEiECnwjbmQhdHdg9doGvkJ0pACvIFTB82WqrDZVePrA7GiGOaOHLoiHH15pVe/dav6/r+VteSGsmT6n2miu8k4J67K+2JorRzyhHrxXjgINNWLdrhc+al8hBJ5aYH+nckxYYOZ17LbfDd8+yMHQuJ/HB/4peBoa14ecraC3jfotKthk4W74U6OpcavI/rUct60AnaHfsPHK8HmzE/I64GB+isZdOJZGgN+x7b2NzhKRwxf/IkOfP4aHCS+w/Yk3/d+4af2wd3w3uKwF1wso5uO4BwVWSuixrtmceaJFkg/bz8TUyEnLR5IdhaU0Fb6Ju5JGHa5ICwbBD0BX6B8Bn4tANJvpw0D+hiFEy8w6O5lI1mW9l04RP+LvNrzZmQ7JqJCt/IISA6ciK5Xo7E09xApLwg33jvlv9Extffe6arpdS5oZgYiZ+yGz/RrQu4tNR4mbmsDX6ePqxNeee2NWlv1mglEkvFvLCn0Cv2D/x+WA9THzO/unRQqZFLPu8ycRoU0TM3gbzMzovaxKMoIkPiB887xX+mf1gWdBhq8Bm8Q2yjIQLZjJfjUarSTk53YiZ+Ti/ahfHcBrvVgb03frY+6mEvnRif4bOROzunN5JL3VJyps5kCTnYyeOBbfsCPb7Mv397++HH6nl8ouAcsP3+dCcUk8jn67aKKifb2oh/eO0UwkFeNeZWdHTH7ugX3YCStDB306xFXfk3eSFVNRlgGX4D6IjhVJy8wGeJW3yXXBEENjhlacKAvCg0UDeSb4nzbOVOXihxAcPUYFw+49K8+7atBdpWBR7wuDIQFngcvmvCKZCJtBe4cL18Gx91jBhaWdzubvXw+pWEcwzPjSQ4UyQ6jhYy004giXoAw/dH6ATGjn4LqE2wU8imbOYb9op2Y/PapYzTDubOJN09sh7YuDPhIDwTkBPjFI0dWflv0+QEk/GGs08kw4bszto9v4694k4TXZZ1VSeImd/gG8h8taaOjhvyE5wVvPj+hK2Z68icPkGfgfKDVtgsF0k8lDtPIDrd8xP6AwWpwTNx29AnBSM8A5GTtQPFKPMnNnFHz6e5/EevnvyS9UmPblkPv0Jm1rNxQldJIJTrc2PsbJw9y9Q9NiBrwSFcFKBVyatGdVi4KYRXo41t0XviTUopeJEdnxoeh+NKnlrrumig65lNovgEXya3Bm38doEL/YoPbU+6w4JsaMO3VVNkk1j4nFsLtMmnVtLCV0PeYIOFV9GHheKDHfsiS/jfhgL5zkCSbeWyrBM5WVXYsGojnul3dA6/2N2qtJM7sSO2B3b8Gyj8UbXIxE5GBo7L+oL+OXkumcfXhV5Z3+GbE1P0y48i+b9ZIlQlKQU/87CYMckNIjkSG2Atg4MDNLA1axnbnvP12GraCCJteO34IPaEB2pg0gB/BEE2tEDWL2Dmv/wJnmZxr6dp8Gc3BlUC45qMpK8S64trLs0v9BuKgy4J8AXKf68exhUEa2Szad+8+Hz+04MF5bI5tzgInIEndxwu5mPKBQbU42lcAAAQAElEQVQ1eDDlqUucdCa4ObK7LFc44yf4F/1GADs8zhQUZb2VNvgHN4HM4014IEqdjbuRTCc26AT4Bjf0A33S7iTYhs4ooOubaz1777mKDTaQtyyLApFZVYi7QDb+ejiok3R5l1INHSGAJVTYg37x6U6w9/BmYaBQZ6OAoPBLcoV3VVPBO33b8OxB4cZxnv7o8Iquwangtoaqng7ZKIBZM34I0ZRFZyDnqW9bBf+AckFarZTNfchdXH5n48Ce6MmUctmWwxvbDM0ws4ynf+jP4hpZwB0Fc/oW3NCbr9batJXu/Cn7sB5gwAec6Gf8UiyO+InYkAga2Nuxayd2e24CzKd/udvG7F05yYpjxoCgc0oanAREP2AjGUAKnJ1Ghf1G7+RVYlKtqVrh45NsTx13ZBoccUU3Ea+CTrIGenZs3KMbkPUU3J3cyVp8U61p4L+C3xG/pk3sckObucx8/EESzRh/yi9P+dvCHRubi1y9FP0Nuycd+iCW0+WmzEV2ZOE66Hc93Syid/TYyLO5DtEFf5eN7ug00PlpLa0er/Sf4HHqexrbKsEwCnUYGYekAj8RsaTf9wJh4Lg+FSCx5/j3pfi+xZl0zCaUKMMxGhfg+NPtrd589jknmtdq6HaRISUY0bPPolByQckHKuXq6HBx3jadaFmtmmwTc7BYT+AHbQLHjMJvZ/yU8Ck0GzoEJ7iLm5ZaJviRVwIWvHvutPe8mAtEduaSPAhUaKfeuly2Mi2j8yABI/9MAUs/z9bBF5dttcfi1PFveG4kQEfHyIUUWzTtS4LMhGA9fGxoG54E95QiKqmRvNEj49jElBL3Ae8AA1XhS2htq1VTLttq0GZNXDsyIs/yxBdX5s5TTjypiT+LHTi2wdDEXblDVyu28ZApwO2wSrR5RMh4OR60Xh21MJ9YbMQ3Om/EIXSHw2Hyiq0dvSNXk785lrMR2Ggb78hSVDo0CFKxbrFOm1NZlVSYVjyr7RSWffBoRzu8I7epLZbyOF9DkOAWPIqs6JDiUjAIz/STf62VWpUks2k7Lh3KNchX29zJ+9zgg1is2AValgnfoMj1CaGYe8CaPKZ9+DmP30zJ8B8U0PCIDa01FXPxTWJx5vT8ll+gBo9/vAehbnYArnyCh1JTZh5ro3f8hjqKHYaPjZQAWJlnRI8Pg4mD0lMWe7wzFz0CYEx905/AetrMfxXCszIZ5QOZiCITJmFHzx6U3xPC3LbsUlVTa/V74mYBXdPAd+Bw07ecbxzDo50CtXWenamkJI65wzWCPcBJEHYqdWQiTDH8HRDcDuQO2wgG6O8+Lsv2ZUxrkxgoEtqFBKjDorweyruSO04tD3l8if2hADdJa1kiMJ3xBm3+Z1+3FIm873lApx3Z8wUwum4QnOCx0xeyB7yiW9gJ+rQ7cwE8PO1If1lXJek26DaS7f7MT+4acBvKvJFvGzXwtQNWq9JxPejqcJD5c0mmS8w6MsSVeMYneRm8UMDa0mSbFT60VU0Nn2WmtdLCI4eNj7BJuViw+aLf0S3+f0p628RSwFDkFfqEHlXYaJc7pgie8YMNLjzSj90ptB1fpv/m9u18DxLbdwhyQ8labN6wI4+y8cmAR+ZEW0speEY1yzosq67Wo3AYsonC4wZFvFhmerC5wx3/eCh01aydx+LWSoO5884JEMzIHhI4VsWmtsCTnDR+x1eZUxCk6a/LzW2XrHlyiI8WCqmZSP9J52FxzS9aPtgvcAxfV5ORZVs5jeFU5b1Ya6ViPjolrwLpN/BMgb3l16dDNa0CDwGXEx56oadthQ9fNF2DmCZOybfoNTAibZ9xZR2bMhZXcqVaTbsHMZgw9WWRj23Z3wtM/8BPcc2FJ+YRvM+7yT4Tp0cxlDCJEtzICYToqU0/hqTdHo9qrbUMp5K2Z982ioEJYZI/iYZdJPmiVgQaWm4BOoaWu+SJ9xyNzdx5w35PAcid/Y7i80A/DOOcQHQ7cbLY0Ds6TggPfyEr+lQrbdztUozyTiOyl8Oq3FE3HH4HjzcPd8q/TUEhEmidR3WjWxTf0bvD85Yicg+fEwmZ/0raLQWB93mM8F5JtSwKTfSZfrXVkJ3kyd0pxSAbhLDyuEbSlxXbHnK8J6CxaZ/tUEdmeEX34GfcWbOkVjU314q8hY2QQmKTpFmnPRwOivzWmuLrnGhCWy4VtDbKwiefzEemZOWqVvOxCLdoT1wkDiDLhMYGqtCDa1tJSJaVufDZKLz2hU/mZ6yJY+YztksXHdqUceDXv7yLCG3kTT7kHHtGKTyy5PiI+MaO12/fCAZ6gGcPHjk6KMzZCEQcmzv4yEDP9XhQQOgb+xpzsqfcSYvAjo/Dz77ML+REdL0AxYNEWZmLf8UVXSFT9I3umY+/ottAl0LX0IKqjVwZ6NjRL/itmjrjE7GGrTZsCmTPBc/QGsJCF+OAw7Io/ogPB3r2J4gCYXDa9erjz/T6M36ZZbzCv8ka5ABsZv525LXWtFN4Zx8f2AbLQdFgPbqNybszNzT9RK9Voe+QbZk+U3M86EQvmvnp0IY+cjv8xgTyFz06axWsQSeQiYxb1TQujCa4pqAEMesXQLAvvXyHPutpzbzNVxYAG8MfZTBUeC7cfRqbQ7JiZMcJJS4CYqr0HW/Sz/y0fa3iTXhno2zaWEtQNpSHLK6ezoO1FBlzRhKi+dDwzSc6TRlJAmYPh8Nlw+D8ak0D2hSQ/MO3O4pYNnzuGoEkzI68yHxAfgrMLXe9FJu0Dzj0DH3mNxRJMUrR2EigLmln/YGi+ZQoM4HQYYdntSaXFb8HUkCDH12TtLE3CblR1II/NGTsadBNqIbLx7z7pYjc88tNiljoo3f6qDA/DdwG3cUX+/Rbj47osdMmJtn8QQ7OwFdphTwbHcEb2BJ9Jw66hC5FKPrZII6oMyDx9O9KjLNB4+9A3jlkk05UfNWRGx0HvOc8lIP5QS7EhmpNUy9aV0XszIMzhSz+2PFL/Ba7qpoyF9+bjZSivMF/Q+eOj7025a/7H45XUhSA35H+1dWNcm3Edo9sBhvyGzILnOgTXQb+2JG3AQPbs7ZwAs1ahxYyBSf41drU28YnsmCbZQ2GgeRF9J7AStrIjs7BNTQeUrHWqqnBjylFLtPasWlDZm5c5pHp7ecv1fm19PL4BBG6Dny6Y0f027/UzxhGIPExwCcy380xCJ1tVauZm+ElrqBH/jRo4u0Kv2lz1dTzsp48CMxRVOeJFCXgMT8XhlZBlKSzLT6SBRUwP4/EzNmWfXFkhGXF9gULRWxPXuLKKcL2VGzHSQNnGTmgKUVm0CnwDswF7l+90vb2VjckjUisbKRAEnODfgc/QdsIfJ+8PGXZyEeR8EtgLE/dd3hk84kr9mUtdOGRDXPPaeYOSMH5IhG6OnLOBO5M+4CsW+5EKTJ3vDh8QwF5C80J+ffo9MARPIm9E7XwiAzbyhF64c6UhLHRBx3ig4yjS2dDZByYeOAKPNvzjrc/JgwqQCkluE8wiF8SfUOv0IffunLygEf424aV5x08vOMDO3NivqbPWjVaK9f026Og9G3LbNTIS8LajGUlP1qDrsHDpSObtuiHJriRk8J55tSx4bfAwI9LNTXwS1LBx8xF/2waDGPNFKk2Hxmib6CqJOSmDW9xEeK54aJTx99eSkWu9OC1piMv5NfrK+Un4Y2z5hmcxHHjsVxuyDho46fkt2/zk3ATIZBIBrMWHNviA1iJY+ySmAPEFfmZa8i8uXk2/0eDh+NBDdkLEF0D73jgUzu8EEM/PJN3ndxJf/ILX0sFnjPBOPxSsKuaxHxwY+8OXfym06ZXeZfJXsn/aM74cwK2pCBMGeRI2p0cjf+mTObGEzzqE3tsE4Zkb/Sg0IDjKnxw0Ts8gxf1GnbmJJ1x5nfyVD/ogifvj4bCyLZiSMGUzvyICx3ggXl0JkPmgiqBP0FcWdcc2daFB2NbT/0nI594iCtJokeckuf7mcEx/ZYi8+LjjzV4JFmQm5d8OV2cttO8o8VZKDUdEqdvZMmGQ6o1pofiyCkPw5/kdfh08HqSjk155tQ0EhTknqHNe5kTx9xuqRPl4Gc9snaFaugM/S063HGieaDQ3PWz3qDjbYqNdp0I5A6vJHxjswveGXfkiMs2M6aHDEKXZJnr6DaYTW5syNjhsdEGBEXmp17QxJ5svpwOjuvlZDY5wqBDF7t3WtvT9/H/gi5JCtvTP0mI2Bf88Auk2D+NjczQBZQL3ohWIPwvpy22L/4NTUfXPcWEYp5xSDobIfTVauoR+env4Gzz7rupISeFh4eD2W8qNYxtyCMEeH1ooHPXmDEdluLbhRNpNjhocz4nxg0dRlmuUk6mJ8b3iRWxSdyyRhUA39q3obv7s+7uTjql8CBdXjSBvunv+DB+CZQLvoYWTYgV6siWiq+dmOfmNxJjFIr9G3N08bUeL0bgZpD18cigwyv8O7RzDgQw4W2FeOBf23NcRTsBXWQ4QIGOeZ95olh+9O0Pdf/mrcyc4dOq+JbCW/CYA74iL7p28GJj2kE/8yyDamg6rmpaOLENdGsFr+gaqbTBC35oZaHqUIFjM8jiV2DAv2xPh9kODQIIdisIG1CyM2/lCvO0ksX0BHFd5jGcvm2+L8LTsY0iUgKScaFQIP0kX9qsRWmU0dJKd2/f6h7n5cXeoTWNxyTecXzwQmN7OqTg13FG7uiNu0t06Rj2xLOT8IHMS+YP1Xmkp2nfiUS8u7udBcytZnJ3nDlC98hn4863MfdAAt1yirlls6S9/BcirQeS+owOCdxOfwcvzlUu6EaAPg2+wE/wLfSed3t4CVtkzedp0CZO1omrOnqE3vbUt6qpwz/J/U4O+hnmDV9N2ynWtucpJnMrCcNQWSvkpu34coQ3uqDR5G17yh7wEpd9GccmFwryGdgZfil21QoswXfMv8yWE2d4h9+ODnMRX8eO8Axt5jd8uFPoU0wahjfkVAACRAglFNzcDPqjP8OXZfJzwa5FdiG3T9jwx+Xd3UmKSuGFbhF9oti8vb/Tm/tbBQdzUadmvNM/rEdyM5iGl7RjX1VTwd/iD7xiz2B+2vDom+hiW5nbiOHAlwsF3bZiY2IUnQf4fIKu3Fg27JnSwLMv9EIjGE2cfBUxynhEQYifeKAN02Py2ZnfWTcEif13vvUt9s2tBrkw0DU8B+vJkejRqhS+wR/oOvOK9Q6fwKDlgw+6Eu8rTqj5z2KET3hkPWoibuqQNnzTZi28q8I9M18B7GTduHMof7+gCgSEFwtkM86WmqVWnlDMW5fLpgeMDIt+iOeY6sakMXYC/bCddy5wFmOwrJlk9DuO3zkdyF3FieIq//T9k5e6enWrlTvOfYoOiWISc6fgdH563CdYQp65zcW5bTnIbWVqJ4ketIHzAJyR2ZEzZHm2Q1vKCY8Wm4rk25W724mXaht3ujFIYBt664xdJ5S/55HollNQ/mbuGW/vwAYMS4K/ZAI0tBPkDn3a3CgHzUOkUgAAEABJREFUfDowf8qFF0sKbbe4TMBooDV6iDbQ4bGxSQM7xWAnidUvPi3aJimPGdmsdLUcVq3XR5kim4QJm87GC80glit25nibxDzhv9ztA26ltq6quTnog1fMuQq9hiaPMSJCtidkMGI38zs6prAMdNqIYXdTX1ad4XMP/gM4Zu64HLWq6eBFa1t0PBzR9SCxwbda9bA3/Laqn6DfLNWijk6nw66X7ZVerC91/42T7r5xp4evs5Fob368qT44S+9tuj/eYeqttn6vu8PQt2vTN4+lf3n/Rv/fN5/rV/c7/VY96NfHG/3b/aV+pb/Rp2vXOCwyeVDE1kSl8zP3DgxsMX5vVSpbrUqYrIE9rS0aFlRD8czGhi3GzUM7cerQ5h3RLT8oDBYG9B0pIzCgg0dwxmO+d+TtQIcPS9hh2fgDn17ySmrwWNDBIFhctB3YoYm7Hub6oofPXmr//JWO5Gnj5/peXXvr6Aqg20ZOBPbQwmjHgh12O3w6eYKBbMGhAR7LOh4PEmsGb2CXoBsTLxYJ3D79o0ecuTehFXiQCJdAD6dh5U/FkAGyYBKmPUyBkTFEmYPi8sEBIwB+Z33C5AqWhVFDO/MRxnAKMzwIFYtdgwB2QPDIXP6S0QDfBAVfqnBSvX6r/cNPdPX2QQvPn3e3t/DctUgYJg0IT0g6oaOrTSOEMQuPEQMmO8XqdL7Xicea++BZysljqNSSKPB5mBuuSK+FBDX8rc7uhyXt0I7OZ/BO0D9oUHSkE8mRjdoZI042dNjScS4iFJuLTWI3nXhBd2ZN0a81GYC9Qhf6Dm9cKKNvgSOHg0lWVocuOlCp4l9DlBgtLpE3Enzzv8PNae+Mv+7yAhhmeRdRDZzwg3845jH0QDFhiHokEZM7kEeJExssmyKw4Y8N42N3o2Aty4JKnlBTx3rXb/Af+KcjU+jaWlPDr6KQiMKxqfCVtGHTQGehf2zY0Xsn7qOs3qwT7UMVxbzp7tyFy1TweRhnvR33ulsfVD9k/cSf/wn98f/4j+sv/hc/p1/4X/w1/fzf/HP687/ws/rjf/Gn9VN/5ifU38ObV7sejrs+1K3+1ekz/dPtlX5pf61/Nm71K4dNv876ryy3+td6rX/bX+s78H9gI5aHVktopA25nYxo6LWgu7FNXLY18geb4+8NP8V/Z+J+xm/CD8W6gGpF/TwoNmYjo5nkkpAw8EPH/j7gBk1HVtemTl4NaON7XKQxCl/szHf6KMGnoHcHC4QObMg9Rz687pkvfN7uN5349cl3d9gELvZ1o4FhAM7UHbod2XvvSBc208ID9nw89+eAP+GBo3TmF17co8Ingm6gq8AHE/yhgS86etCR4GlmIw5zFJj9buWmWQNCBcT11NItWz1j9DRjhgjEpAo02aV6BJYVHuH1ZZjzfNlW/tDlA0P4Bi9KxomhjSNXN51w1OeffDL/yrbR9gFj92w6HNAxZod26sWapy7oQTv5w3riYHxwBs5BoIR83KKFTeTW2Ks71EMdR53YrBsVf+JLrHXt0Ae2xzY8AwPZARG4hu250yzV5p36wCYx9Pk0ZNhWaAKtWqYZD6Bj7pjA15y3rfy55+SW9x+ZLJK2oLNZqVJrTStFoyEnOrg8H7UyFz/mMSzzgePxqOvra+Vn146ud/g0duKeaVvBL2CXZgwZ79O/e0RLzocvJazjojN8bCt0OE+tauozcWF8ZCMdgCMb5WDW0Fe0DxS0fW06t9KpSedV0k3TvR90ag/a1pPOy73G1abb8ZIi85L1Xe/9yDP9R3/tL+kv/Yd/UX/sZ/+I/uAf+Sl176q1dP3sWj/xx/+ofu4/+QX953/zf6yv/cmf0qfXm35j/1zfunrQby1v9PHXSp/90Mp41zcPZ333yvp8GXrNTegVJ44Tm2ZDlRM3ppz6qkqJx4idAVu2wcg0PkguMYy/D4eDRD9+yKbdyJNObsb34ZNYZV7Qt1awxUGCDwQ9AG1mAkzP9eDnkSUFxDa5uqjhw7a06ee0tmHpS8zoi6ujV4rPQIfXvNs831Og0T83meRw1iUrJy6ohTD65H9yOToDWbeydNHI8QXjp4+d1ct6bKQ3P/nKOFQT4PlE8+U2dtTA8CekpzZIU9iXCLNWKFCtqUhydFegtVKS1aatms6ZC7ooJ66wKdaewLZsqy2rWjWJY3jhqBWj85P2w6vXEgUgzukUAwQoCXGiIOxU5WysnY0Rp5WspWpCwTP4M2jw6wi2WSdY4ooNoZ2FBVkbOA+8LwjfnoCBP2nftX0WnnPkoofhsaBvHgFa5GLzOsdNM1kZ2wZroNqYG3THttxNwiO6saj4wQ5egBkUS8AETz1d6DDQKcOBrmlz0jhQbJLsrQoZXTs2QK6wi6xqjWPvUY3WNjrsyiNO3mFlMwSij7iW9ZLMA1nhbVvxTdY3/DxIWD1C/NaxZaBLtG7VLjbLatAVeAtrK7yOZg09t0V6y+b+1Gd9Wmd9NB703TrpEx6LPmHzf1S3+my9Zf4zfarPdL456fqHj/pTP/8n9J/+zV/Qj/7Ej+uX/+W/0D/9J7+kzz76WP/ql/+V/s7/8+/oF3/xv9bf/8W/q2/+21/Tex98XX/uP/urWn/mR/TJza5Pnw99+nXp8x9q+pD+76wP+uay6aObRa9uVr32pk8e3lDQNh6fmnqzRnnGJHFp2GJJrdW7uapLP757gvg6PspY0HT20U5OJn9sspI5w9fQZm6ug9PxT/rDUqCXONcM7cQ6RSY3mo3iF16dnEt8UUf2RYfo0ohtoBr6s3g6Pagj+46ngc5TwCBOYhwYxGXAO3w6/DrjzpjkkdEv7T73Wm4yQ0YvWCprthk7Q9AGCuczZp9v2rnEZNYCj+OvNIO8KLH+jgInjEcolOjpT4TwgjXj4I4oiyEdBpcpmKBPnFqtLkFCSSgU3AGeWBdfEx+eU07m4ZUkXWGxvXmjF9/5UDuPSw3++TccJ97NPMTxECYYCdqGw1L9B7TiKiOzmhrtDs+NTRKIfj2y0EWAbYK6K3/fJIVrBhbcjuN3+G/c5VAjFJpJAO9urHjU3TYyPIvaLDDIPLRFx2XVcT2wwQ+IMTVym5tbXFW4GN4DvWKzy8pcwPSlwV7uE9Z1UWwZ0Qf7Y0sKAEwVWwa4ttWQG/oRvoC4qrV5wskpJjRZW9jsO3wsQ6kLD/BtTx7rsurA6ScnoAX68A3Y1uUasn0BJqJDILLNeLash1aNCXURcO34MY+dn/B+5KN21q+fXuq3eIz59fNr/XcvP9Tff/Wh/tnDZ/qnr76lX379bX3Cieb83PrJn/1D+s//J39Df/Qv/lm9ffNa//jv/D39i//un+n+5Z1u6kYPLx90GEfdvrjXr/+b39Q//Yf/XP/iH//y/FfjP/eXfk5/4A/+mE4+6c1+q5fIeqsH3behjfcNgxPe6bDofL1q3Bw5UXXlVLNwOkkuDNRfl0UrPlto4784zfKMSWxd8Ze4BnnX8FfefQn7ZSb5Sh7NHnGNnzY2fDb4xs0g81nvMI2sQQtJptNTJy4buXjippZ+2OoRIbKLifCMXlkPj/DibMKj1kY8S3f86pS/uMddWUXcOUVI8O3oGyEpjp29U/ANn/E4L66MUUJPuJEZG1m6zNGZOiMYlmELMJPBXENUhND/vg+6VyahTTPRbMsGBDy2WWSkCHeVXIyAzHc2RSCKlpl/oqtLP7yzFgMGuIH0Oxtvz4M5xi7s6iOI++s3ev3RR/LDgxrByQvPB34Vur27x3dnRU7kNxLhQIJgKdYNFXIX9EobI6o1VbuAme9xhjXnhH7hmYBu6JNg5Y6GCvAf4pFSA36oE9TZV1mBgjYQfa/Xg655sZn2ivZq6qN5JVETpCRZ7HznN5ccgD8fWBb4FAF8MNAxwISCv1B0rq+uZ+KHV5Ii/Db8kkKZU0e1dlnHxvhi3g0f706R26o4oeA3kisnktDHF1kL7hnfZt5GBw0Z/Og+Ad6tmpZA+kDZMgo634MOOlOHNUz/2FSHRV5Kvay37vrmw2v97rjTb/pO33kmffS89Fs3pV+9ln7rWek31pN+s7/m5exJP/3n/qT+8i/8VTU2+r/5x7+kv////gf65q/mvxPd9EzP1U6L6mHR9qZr3Y56/8Cx5b7pN//tb+u//X/81/rDX/8R/ZWf/dP68fz3dnmEOPH4vfD+6qpLderqeYeB79oHN1q/9pyCNPT2/KATm1vYVVVs1qZciUN8FMgNrZMnmQtks26hAXFozBNlTquZ2/DzDm74he8J/+ZmFvrMQfKVD35/9GNwcirZKTSJ0/bYzjmKRtBswybwyMYiX4cwUSXrzD759MPvSpxqah9qCQwxGugE6jz1JI8qfMi5jozBPsw4MDKHbcGPPx6lSOGBrRmPtIwzl3Egw7RPAHvZSJxwmYW/lT8Z2p5JHgfHcRYyYJxxhMf4M4mcNkqxPPENh/TThG48SnZZBThgybYaCbssbbaS1Vz5W4Mkw1nb69c6v3ypA3eCcTrPl1NxuirEkqFNPzo8yYgeZevIZkdV3fJTdYKy48AEL49Gec9jW7HjcmKIu8Z8GZbCYvQJ3/DPuMPoAtiP6PCKPJe1coK54s7GllIjMAIGCbyjsw2yoMH+4Lcq5bQQaWZ+pUC2Ki200SU4se/Jn9E7AW7IiF3BSUEo+Ea28ZfNt6UGTmzZk4TIC134gqL0A2/4xW5Drw39nnjbll2ypI7u2Ujv7GNuI9EwXw0dD4eDAq2aCoq0KTwFXj4DH0e3bLQ7bdoali6WrxbdL9Lb60Xfag/61nHTt9jx372xPv/R9/XZj35N33626M0PvacXvK/58T/zJ/QLf+tv6DPi/w/+wT/SP/+lX9arj99qvLVu9J721xSX9r6uGD2r99R4JvPJbCirtqb65Fbf+ke/rL/8B/6w/pf/6d/Un1yf6Yde3+sne9NP1lHvPXQ9OxM7rHizn/Tpm5c6UyEPN9fsybNs+ACJh/CJZMV/1UrJNXHZVo+9VTN+Liv+b61JrE3AyeHR1oWhNfe5hqqa4uOS1cBNa/rZrIMiIK45Bncgv1wsDdlWIzcrsqokSxMkCtymnbhvgFnP+z1D+9G3viOM0qrSWm3+IDPACbRWKnjGjowdZkNznw1sQ2g+8N6VXEruBbeQPeAdQEXNy9DBN3ssvCYhC7YVfEMzW8agCu31e1yWJ3KbQoMUhqYTR9iWDciqVsqdcaNCiit4gXdKfWkuiu9sjg6gKh7rOrrNQnP32eck163qvGlwNxjgmDW3Bitr4IwkdY+BGB5eLWuMj2wKMRe5cdD2uLk6gcxm6uhg9CwClwDluLyxqTZ4buBuj3cjtgqypFlwTAvvYtM16Fo1NWxuKq3olaJzaIsW+uQt+kENfnSIbpGdRD2naDIvaMGYgbRrtuLKcT38B/pv6JTiM+nRLXPhZ1tVpTymmDa+Du/I2NA/f+dkXQ9q6Bj7bfNI8aCB/eHVqtTwVXivbISqxovtc+MAABAASURBVNpQCuQ5vo5+kswf5Rr5kpKYVZarZBOD6R2pVSndyG+N/rFpZ2LgiHZYJOB17Xq5Si+uSx8vu77rkz7aHvQKzAd+gj4dhtb3r/Qn/uzP6re++Vv6x//kn+i3f/t3tZ+l0oqvD3IvffLR59JyVP5ex8ZiW0o/9uM/op/86T+gtlrL7a7f+cf/Wt/+R/9Kf/rmh/VXf/Sn9Qs/+TP6GR/0k8DXRtP6QE7xo0L+Fvdd3stxw7QtG5vIs+Rax487Pu/kQicWnfn4qzM3GO/MTwheCjj5PvHx8cB/PfYDOJZUHOkpV+bjp6LyTGCy8K/huWBp+tRoCsOi5PFKfBqxqkcfgy7zFR0mICtt9Jq84YNAGX3Hw3n+u6f94aQd/ZJ7udEObIh9USr96Bs9JzzSzz687VJkVzUZHVCV1rLxFQw6OJEdHgPajv2duTlmPS0N+QFlPqwV+v+Aj+fceFQuSZ2JQmhALIdZApHWmUCJcrERFg2EZ/4LV0uh+wIsgb8T+J2issi8l7nT208/k3BQXgqbQMasGAqyksA7BiXwkCq8wy8br7lm4p9JHrGIXSFRtcbwYqJtNQpGaMLjBO4OosuawRIXOHs4T/WcHvHravCZgP3NxQYAAd/k3VKSxPAZJB+zYQJICcSJArMRbLGwLKuOx4NW2laFmQ+KHrZle+JXQ9cxyVXguLJ2GYdfIDQFftYDT3pVmbvv6cKnar6HWrA364lFJya21QoZkga+7I8bZ7A2sEGWwjN6GH4DG5Oc1A4t0AWaS5l3eEAnwLaYVcFjZTPlpLdvJ90B9+7ajwvvSqRb+g2/H27f6AOKzXp6qz9BsfiZP/gj+ne/9sv67MWH6t5FjdGr+9faKFQnXuTe8n5HPH4t7zcVL3h/9uf/mP7K//Sv60/8hZ/Rsz9wkFtjk5V+51d/Q7/4X/5X+tkf+XH9rf/wr+oP8Bh14FevPvALO3m9Puj999/Xe++/JzwgYV9uFLEn9k/XmyVb1WpCq4bPmqpKuSYednZoAyk8aYeGQrPw6Ff4vePf8MMdmn3wGwwuYMWPuVl9zxhZx5kfTa01oYa+4C/GUU6KDj06ABtydmAQh5H9dH/SdvdA0WpaXTqsC4CPZAWnYGr6pcsVXtFd8EofMxRbI39Z2uwHsxX6lNPVwJa+94tdoYts5p7ogxSe034Y2iY/9P1XazUFuEq2J0iXth7nMBcWQ3Fykt+SbM9xBAZA0GwFdhQKoFRoBs5pVTi8Tac88AL4gZfBjQ1bbABeLqhTbFI88k5lWVY1AFZTxon3OIjTgN+B08yAd+c0cOLu3OGdO01oE6gNJ2TDB6eRBNWaQA8rGecFLgMzP6L2O+ggZiZOs6xZTKuh86LjetDN1ZWuj1cUkaMSmFn4CFALYJ9tqCy+4P2FH1b0WA+rWMbUTTu2RmjH9h2IrgO9EZ9p5XrSI7b0R5yeuxiLT3Fp2BYds25be9bhE5r4I3xBn7p0fDcCSMh64tjxncUfaJnWhElAN7hAZGV+2rAQF5MnxO0A3trFO5Sho0o/9PWvq2HjHcXlzf2dWNL78P86satPP9YffHbUX//5P6OPfvvX9PblR/pTf+qP6q//Z39N/8nf+Ov60z/3p/VTvBw+fO2oN+ONznWnmx+51v16q9t6I/1w6WX/VJ+dPtS2lng6Eqrp4c2t3j8e9Md+8idlCt3d/Ru9fnijF9tb3eus6H58fMxOfuVG16rJNj4ZMxYn9D1z6klM4o+NvHo6JYY+/rUffYTNkvkAj23i1AlcfH0BKXFKwW74ZUXesSV/1kse0b9aDzriywNr0ae16FSa8YFXRV5ZDiDH4uIrcpIvAoeqpI0bdf56SP7d08ZN/MT4Ft+DrfCyIcoAHoJm6ofjwmf2CWxkRH5edhf4mU9+dPLI0FVrWshf039iJfAkfAh98J94M1SuytdXIUx3nBvGWbNhgFJzTBtHxxkRdiCRqqyG4IYCwZmCJGRke6aVXCW76ES9C6gV80z1nV8UXuv08pVWjJ7OhldBE34J+DsnMW9kDdY2NlF0PXAXQZiCv5PwspUrf7EqGkQvQzeYR31NnuB1kn6OQep0kiA0sMJecDXgAwR/yodpA3KKGdALXS3+YL9oE5j4JP7pvIybCZsCYhKG9cl7yhKkQ+E7X0rDa1kXWCBXj1fkA8FJ0GxrqcaJaGEY2iGm1LEhFA2f5NFiPRx0JnYLiZv3Ux2h6+GgyR9Ey4qfQps4pSDHZzl9nTmBpR+ZWdv4te+Uwo2fIVPDh4H4IptPig7Wzqlt507a789KgofPQkwasCxsJnSrLt6tDH2AX36IHwH+/A//mH6SGJ6//S39zr/5l/rLf/HP6S/8D/8DPf/gPf0EReKv/I/+uv6D//nf0h/6Yz+t1/ev9MCfnSrW265vf8Z7CH7N2nnvszH/lvwxxf6eF76Nx6S3L9/q+XvPtS1d/VnTdrPornXdYcvpLQWPx4u1FgU2bM5P/9MGNtKOvwi5Bg4qbhbTDvRXxtWm7+K/C1jVmpLb4oovU8yzweM/AsWsaMaEFJqytbh0RP5VW3RFmx8UronR8YCv4LdOWNSqZP4kn6Y86GxmylJa0Q6RA0PReycXsh8++fAj7fcPOsInp2gvNQtdJ89AVsdfA0ApiDsNTLBbNOKyLRuYcphgoeg7XfoQ8OngaEKBG6ARC3p3hSf4A71qTsLBZcUYcaVNgixxMOMBASgaJFyc2KmUzhyK5Y7gYeXucKZ6NpcWDIxzosVA+o6wJP/Gz56pvjNJob9vm5I8Pt1r/85Hev9h1zM2705C3PWTXnPKWdpBzw7PSNKm82a9Zf0lDktybfA4HK50WA/zTrQj50DAEmzcJyKle57pH3DqBt3YreqlY62KruLaccIOn4HOm6xB4AfJqr2pgGUQ8K754rc4murcuVN2PedYfnN9rZXkGFUgGHElTujimxPOlZbDtTrJeU+xeXt31i32ndFhjBKNzsh2A/uw6EySn9C1KDgb8/f8IpK28F9DL+H7HT7ZFGZcyExRyLumHfuGpfxbntc8ltxTIF4/3OqMWmfOERt+mTjISJKHbodflZVTiYnZ9fWV2tJIwj4hPhTXSqFYyIPEs0MfPp50q1wl+8LjernSyk/lxU/Hd6v0HR6Lvvn6M90RxwXdnp2HvnaH3zh6/Mz1B/pf/Rf/M/3NH/9jevsvf0V/+Gtf1x/6+b+gX/31X9Mv/t2/r1/8v/1d/btf+jck7Z2+Tny/duBRZ1s1+g3vY250fntAsw/0FkEf7B9oXZ9J51U39ze6/vyg8XIgV7p7b9GHy1udeOQSeWFeCJ8/fau63/WsDtoojEf4r8tR3aWNPDhL5MyuWx653vA+6WFsOuHfvLNzs1K4dwq5wF3boqVWlRbBQPt515lffM4zTrv2fYAGTR86MTeQgcd0cNMNtO8vB72/HnSNHw+W1jgKVtfrKmqkWpfyj4ob9E2G90nJgTP5v6zL3HMriYQY3aorj6a7h/Y3d3rzbX69veXxnNPZbaeFh5GbGJr8Enb1fiatztrItXNOcOeOvtLd6U5tbeh8UoqSyR9BU5LSN7Lm2F2NSdLhMh8c/GLyRPgsj9IFrQHQdLmGlIISKAwfEKU67hgVhMZGXEi4tOTWO1wbD+UDBM82MqIwXmLCaBEa2DO6fOwL8gFniwA88OvIy88+1QO/GFXWULaMaq0wtCtJv6Psjk4J9GCdDwpLxoGrmw4EpzC31aIFXQfGppjsbKjgTrqIhX90CY84PfYFZh+atIHQB2fAX1yFT+wwGJr9zLkUPTMd3PjrzN09bQrCRkImKU7MRUYUnrTwCn7kbPg3+DuByTh3xbSwl23Fd5Gx4KtqkZe5uszDJ/MLtqeNjLwUDu/YvCHf9uTDlyyJITpbK4la0Idm4NcTiRZbM8f2UOY3YtPRK2PbakubcgmFciVWrTUty6ruWDfU8bfxGWVLR163XHtRNlb8T9rq4SC9yD8BWLt+4o/8tBbem/zJP/Wz0ucv9M/+6T/nEYrHnI8/0y/9o3+sf/jf/jf61je/KaEfX4qNuaHdkyfnN691/exGLmzBv1fE7qba3JifffSxkk9Xx4O26I/ePJdoubnSSkE14w5ddM6pd25OjMp4pEVeB3JTffLnsizc6DYNHFutTR/GRwO5stCjpm/sS/6HfjA/GBs/x6+2lTb5uaBrK2ggXkjIlXblBnR0E7VCl2uo02F5yo1shmBKdsnYIGR4fhnN8RL6ZL888FN3dCuJk1vx/b2f8ASbz5i8Q2xbAqJji43wt82U9f3XhUPoIie+CERHOD6igwN95t5pMBdxYiY3AtdJFtuKMaBPQpvxhFKUCWSBWRq+WaMjTwUvrAd8OsbbrAugnTi0RVLWeeO5+o3uSBzKK8lUYokupQXa4Hb0SsLMQgOv6Ih3JNYXgnVYFpy5CO4iPzSGqV/9MTHE+NECww3IKMDo3eeJ545O0TfjQBBsK7Y+JUy1kpgTvALBC82ObtE1/Y3+IApB6yjVx0DdgV19tkncFb0rCECr0oG7btGKcSA0Az6XePTL5qcwdewWl504WClE4trZVB1Z0UcWH5IPueJyRuAb/kmiZVkVWR3+Ex+ctCkUSZjgZ13QDeRlLhsvrX3hu6FLdNsoaKMx19BH0pEN80E76oeWa70vYrONqfu9d72skz7RW/2z3/4V9ZtVjY3/Qz/6Y/rsk890+/K19ruTzMnvhpPGb/3Ob+rl6xdyWZFT6H7FI1L0PG8n/fCP/JCuOEEVJ7gV26+aqCel+zevdKYY/dSP/zg37o34d6WInMauO37efvH2tQIndY1W2vBZ1rOpd/yVcU4O8WX8c4Z//u4SjLBOij+SP4E5kS9r6pm5M/5IgUo+JCZn/LRHBr4WV9lqLjV8u9KmEB9U873WFa2laEaeSLF1kEfJuSX5gg9YVsfenVw19M4cRAP+0ff+7a3e8Boij7EknET8QvNV6Mx37OXzbinyMqgysgV5hzyeyez3Q/AvAB46dey8jOOJC75lsWN0uZjvSAxSR+FMtiq1aqAJoR0ACRzbEsCHxsAcKpdtVRVzVq6O4Cd+NnOA7bmeIrNy17zlbrZRgXNkbFXI6TOxQguiAmf4zARAfnSMUy3pyOZc2TQmGAxxirQRAD7MmPF4BzYUJdjR8sEacLBNXKxdxuN75gSe+Wr4oRXE6beGXwrCoQ39t1mYO/1tnr6SmDkh5HTT0VfQTN750uVacwohcQxPM1WtXeQ++j42BSe+HKykNXzogs0MfKuV7FJPgIHc8QM7iX3ihWv0SqJ3fId5KmRlvVqDh2R7zk2+ulyJVcAz0To2nWeRiM8x+PJBdmTk1JZ3OCeO54mPoCmXDhT693jkfL6VlrcnDYpHLU3re890fm/V9vWjvnX7QqdD6RyatujFpy+08XiZu/qVF/00ReJ/8Gf+lH70D/yI8r+DyV1aGL/j6/zbrbw/ev6zCd+JAAAQAElEQVTejdarBbGbxIvebb9X1a61WW84If/Rn/hJPa+Fx27msL3QYRxX3fHY8JZCtXH0P7OlA9zW6A2l3YnBw+kB21OkBryRzJxk/vBtzase/UfCsiF39fgFX2/EIrma7ZkTUx6JU2zi1+AaLqFtKh3Q70BuPRWb/GoX5h1bxwRkM9FTFIDMFfQNmpY4msUyM4b1UE58zTXbPCZfLatu1iPr+r4rMR2xC73TD4Jthe9Cfjb8VcW4Lvmir1xPNJdp06BDdAQYfPFhqS5mPM49Ckwy2sZxF3MbBrW2KImqzKPczgZLRX2kpDFLppU6id5xeAahCb19WcvcE+RvA+fI+5a72cb7mEPDQSRtklgYWBgqlzYUT+B29OuPEB4mBw7rQdUaONGVWTbvpiJhAJfuOTGd0TdBB11CjQGEz05C7Og5gX6nL7P4BOhgQJmitS3bKuM22gQ/CR9fdGRM/uCBdEkRcGSRhBfpblZDvwRx4mNLbN3YPPFZVUGnS8KgT9ZsGEiyLy2rylXISZxagwY+2ewpbgl+6Dpz62ElFvgF/0lWw08LPi3079gKipZ1EUuzmNie4yrsw5iqBs1j3CV1+HTsfAcwMMRGlwfeL22sJXGLE8zx1PV1rVpvN3XeFRiefnbU+OColz7pxXar17wbuMf2w+HI3b30/Hgz30sc2Rx/9Gd+Rn/u5/6svvHDX5dqoN+mA/OxueObTrF42O71ll+U+rHroT3o1f5ad7wcbgeexD78UD/zQz+qn3r2gQ63Zx14UVzR77BIFBvTDnxx4pSz4/XA5VQzZsE58L6p4a+BjbFX+GZHrm0eO1ctyzLjNOIXcJID8XvwM5cTnhZiA354B8JD+KFa0xKoL7Wy5vs9XriEPrrw+kV5rMtY+Lha0ZRyjdgCCP6WlQ9maBCj/H++3nKieeAXuNPtPae7e2VNP+BCdUXnLE05mWDgMKSftQBTfCYG7eWT+TmDDq2KXGlzYc5DOwd8pcvTS9dA4YEmBrmASQxChAXi6ABTspkB0s9cik0gltjOtEBS7si2390VbGsmN7LElY3VKCr91Rt9/u1va+FF2nZHmtzfk1Q7dDtsCBR61UpQW80EyF8+SkAtK443yZKg5pn7AYyX3InyYuwtifia/j0bKn9JK+sJ3FDoAAKXZGkE+8kxdsnMC5nRVfGQTINH6Geuk2wBUCZuEiy+iy/OvMQ+Y9OGjW5NtrGlU2h25Y52oujhbWVzN9Y3CnJ0uL5hgzEe0K0kcEH3FAtxZY5GstBF73zDiPEAmIN34SNICXhpkHC581fRR1mwJn1nPjom0YNrW7ZV1dSRn8cjZtTwq+Y1WKsJ0fXACdL25NiqJGuuHdrKae40+4ntmQTPO5qf+PoP64ff/5pC98AJ4oGXrG95rDlcXWlH52Ot8yTzjCKTu3H0PPOS8ne+8zvKzvv81af476xPPvlY2fyW9Pz5M73hpfdyLC2HplfLvV7fnFU/eqO//Df+I129f9QnH35LX6umP/XDP64f4iXwBw/Suku3PDp1CsDy7FqDdj46TWs07Y8PWlso0Psci6uqFNuX1sAUdm7EYHvsn2c/OGeKplvNm14nX3Jz5Hil1w93vOzfJ2S9wDnzeOXCj5ZqaWSupPiVtQ7nPbEg177cDnJ5g64Fn/XkSG6S4bXnCA+dkdskvXrxQq95UsiL5M6vbAN8psnHfdqVGGWs0CC3w/tprsPjeDywjH70Y/ugZRcwB0X6DGzPsRhHzx19M2EbUy60F7nkkG3WrPyh870ffzFMADqMxlQYKSzZFh96Ej19+RoYkLHtNNO4QZJPhWljzMqvOA84QyTlMzYYEdPAkaE981ycwMWBHUPi/EAc2+MU+CdJcux9eX+rj9680Lc//0Qf373VS3jcIvUWnDds/gd03umHb4JrtI0e73iF/4RI0CXo0E8rLdlWZz00tlUk8LquyjUdTMG44BopmRW+Hwr/zFcj9PDp+C+njjzvX4oleNGNBA1e7I2f7VJVCRJl3OMv8DqQoCcJYksKRmctEoukjfCLPl3VisfKoxqtgxD9wQ1dx38nftYNpFDmhGODBfBRBMdWtNNXr0mPHgNeArlV4+68qECMboO5DTvnmqwT7wvMJhjQ5GTZeH/j09APP/u6jvvCDca65+fom+O1nvNoNVbpvGx6dX6tFJorXuBG3zdv3uiD997Xui7Kfw7hgV8qG0Wm8fi1fuOow48905/5j39OP/ULf0nf+PFv6IH3MOcXL/XTH3xDP/3+N3SVX1QobGectHMUzj+W3fFJNodt2VZVacGeRr/RZizjBXRPvMQ8wzSarbjoRL+NHIjd4dmR0VlKzp05McXui0wpczuxGq1JFIzocybjzhThE3o9gH+iGOeRK4Wqo2N8mgJldEIcnC3balXKvIyOkYmfE88U8PxL7leffq4UfO5yiv8T044tiSFsFZsCG/slN5jkXyB2F7KCH4iPxJW+Qkg/EhFJE25zgv5j+6Vm0B/kCiZbtiU++n2uQXJ2CEJolwojA7ZluMgQB2iiTJinW640F/ATgib6Fca8/fhT5T8NsTKz8V5hp8DsbLwELfLOPKLlsSDB23BS5hPMBOxEQt8TlM9uX+uj1y/04evP9dsUm2++/FyfUHxec5x/QOQDup+hveguRV1xhf/OWgcu7Zgbe+DM4CbAQufYmTlI1EiQbCjDJHO2FVsTsEmD9+Eyi0zmwluWJr6kBHX+/RYSM3xtqyOPJdnWZU7q6HvGD+KqdvG3wAvPqnZZZ+N0dAdFJh5pi3Y9rDpw8ghUa4/9oxYSW1y5c6WQR//Iid7ZwLGrgY8J3NE7MlgxyjMR3CeAhcS0+bLzLX7tsbJJc7o8s2F6s3KCe/3q9Ty5RK9amxpF5shJ/g997ce03g/tr+715pOXuvmRH9X733ifdzZnnZbzLDR3Z24V2YDkxECH2H/kMWulyBf8DfyhP/rT+vN/+c/r5//az+uP/dk/rnH7ud7cv0L/k15/+qmuXfzqVXGoGjezbPjXnKhevH6l+GDhccziwreorQZ+YdeUx7TpCxtje/y2E5edDd3Bz5x0id9GLmauE4/kkkqzqOQXxzM5mkehQIrHji3xz9ZQa8FP4J6w5byaIgsd8nJSdyuFBhEq4pq2Zw8iK76I/Dx27+gES7UqrcQvNuQ/F5EXwvk3g8dqKteElvVqMxfC04/ztmVJtnXFY+MRyHoDP7yf5PVpt+YV+dNPzM0Jvp7m0jKcH5cFr5LpWNbvd9lWgRewH/u0tqG8gB4v0pMkTU2XbCsXgugLHshjzlVaCNjbTz/TfnsnkUynPDZRWLKZLKtaYV/nqHqGH0mJg7cJfQZRHH33Zr0+3+vzh7f69O61vvPmpb716nN9G/j8/q1OSVTuErmzdDyGaGEG3KOlxBRfl09m4qAnuMxevk3TqhGgZeqVpOsEOJvXMEx/0oEXPjRShOlyFbRtaXLVnEjxTJJMOvjkxSrGXtSxVeAtrc27TnAi53i8+v8x9ufPkh3XnSf4PcfvjYi3ZCaQiR0gwV0kJe6LRFEtilOj6qmeKbM2m1/n/xuzMSuzabPqrtZekiiJOylxJ0AQAImF2HJ5Wyz3us/n6/FeAoRYZnMzTrj78bP78XP93sgEVMA1qFzcIqLb73mPLU9c5g0FMatsuCrrtO7MItOVMmgAFhSkRI9IlEoCB7wF+ePIPJBlbyvT1ghZRV/rtmWE+IDDWwgWShnHl2bWZVckVg2akKXYF+sdt9Ijw7GeOnqI9zdVcTHpmR/+WOLn9Y/+/ke1euBAd+uZ5mVTYRPeeugmMdjpjBMNmvTQrYf0gQ++X48+9qi0HPQ+eB7hPU4KOc/+RF/757/XW3fexMami4tTbXgPdMqjyzk3nfNpowtyzHIWLlgU41KKGvH3eu4LTUjEwmOvZwT2R3Y/pOAP3x1Hn9hFhHxFhJKxN+JMjlqH+ztOC7upqRJBn6JcaCZGvkF2u8j7e9sL3QVOeWS8YG5LYTLfxM3IxdDr6j1RsdM2Nd7jeDwzFnqtq1k+Y/uS2D9gi/+zEduLjV9xEcNZtst8lmNQvxruGiotgM5CQUYsS7KV6czTdbDOlt9tANFbdNGV+10cdjDo3Y7rPI0cIE4h/lhyn37nV7xzoCsZVt4BIREhPr9Nx6groY1kXoFuzOFTbRh8jfb85ERnd++KfOrB8N/SDHgaAZtYIOtTsMjI8KKZtwMTrvRbaHbcQdYk0ZrF9SL5L1qd8Rx+wtH67vpCd87OtL58b4J6LBGAlsAm5MpAXx3EMhP0S/kNMoP6FcpSNPRFCJm+Yqeh4UvCn6V0mr6h2KgDd95igMd8+wU0r9nRL8k409m2LAWxAVaYFX1uwWYgeCx467oLxaqSDI7vgA7U9iSKCHSnQlzENyI0QOvTTUYiLxkPOjg40P5vEI8q6DNDluSRZJRpB+7wmUURodA7Lgy0zoqvjZgzlKAxr4vIAE8jHi3hGgvbvmnFe5AbNx+UY9Cwyb+ExXrWg+VYB1SiymlmVYteeeElnfCe7rH3PqXPfunz+sDHP6TH3vsEfIMmfh1a8RP4lkKUEX2zXHBjevnll/Tdb35d3/j7v9Xf/B//u3703e/qFz/9iV579RU9+sjD+tSnP6mn3/8+xTjoDqdb/81gnyDE2kaEKj74fd8FP0JEhPyn0A7Eym2yUQ1MEH42IPnVN6p9hNeb3P4yKV8ls8czIrCxqdFWNU2sFW8IyCuhs3WYkLHhkf7u2aneOrmj1/iF7DecxN88uavb61OdURi3PNp6gzveQlYEFgK2yTG3zoqcSlyFHo+voGLfgrzbIWPjwsoN3bZW2iueyjpW89P2Ofcv5wfy1bK2xLwy734HFr1e6osIXK8dTWff8u1pyEC1bpXX3eOciUIQXCm5+zWSFgKEW0HJogCwAUbtg8Rx3gY40HbaghwQuGTJE5vfVSO5Pfgten8mj6JWBjUWvYWUEA7ImSg0lWf4wRWanzaLBmWO6Bw1cRfYsUgDm6UAM6eSLRW/lpCPv1vGNVMbXnTN/MKxjIWuj4c6WBaVIlVOMn5kukuwbvNIdkYQdyjf+Y2wCjfDpWS9+G9ftzyGbIAWKQxQ8kfYMLailcYOS+w7XBxoMSzkjeW/+cj5W2OEFgoFydjsP+2InGWH0BGLPgRi8WfEl2EYsXGpij2KonFcaskddsgBraECn8F3poReJbVD7obk9HsZoUtcLjiF9VlSjDJCCZ8ftzabLWs5c0ic1DghsqjYmCqSFmVQJQFHpfrfPK2hkZmBucTfJE6dx3xkzf7YX7Xj5fqaTe+47vBvVtXEnRcxIhiaWdMZ3i6buA6zdLw67P8WbMTGBTpivdPIz92PLQ71ID4t6gbXqs749ejvv/Mt/fKVl/XBj31YX/nKF/XB9z+hn/z4R/rxT36g0vipOU50fv1cvzq+rZ+89hP94tkf6YVfPKPXhkmf/bM/05f/MtdcQQAAEABJREFUw3/UV/78P+l//l/+s/7kT79CofmMHuQ0tItJd6dTlQdX2lD+Dg8PbZhe3l3ohYt7OsGOCdsK6yxiMeEzv8rLm6+xXjM5sSMWE74JPyqxn4MMZg0n1msN/dxlsJ0y4Js1RBCW0FBG4gbtmFpXMcf+ytQdcv91isGL3AB/fO+ufnL3jp7jxPb8ndt6jf3w5maNzRutoRH0Bb0lihY5srWCtW1q5M6MfWxgZYhcQja2aVjgxsCSN16yrzXdO9Gw5hiJrBZNlpfY3ZSdxrlfmRvwgTRlGtlseON9UxLXMAx8S4GiwuaKwAZoGi0SVSVW39AUEbIag6BRbcJgZU8ODyAOnLGgzCJz7ueqIkKlDCoosVIfrUeUJ4pdaCICx2FpTUmfnkK6VBj0k41SRR5jVFOBZoC2sSH8VvyAjVYiVbIoCcKCRwRDGQp2wsfCNDj97NtCIh+oEc0mEqyKntAYhYUYdLAYNQypSGwC5gidsaAnFJuN/UTHwMYciCpUckLN4Cv26PKKbnHI84VvUcgaLxMxhlFif2rGpgFZJVNBErropKSSSSEaSDJa4jVGKpCfxDuxRehxgcgez9FDiirbtM+n0vTQWJcTaWaxZsYVbyt9+x8ZMlTkBjoDe70ONJ0/A9/h8eOYbUyYGjYKKBAt2CTBvHEjNi7HUd5Q1T5FslFSRbTDoHFBPIFCTLOklCFIsKZpouD4n0D4nZMLoW2obExDYOsFJ0r/R8s2/Po384jgjeu8GRdFM4VrrlsV+sNqyZ39TN/8zvf1F3/51/qHv/8Hffdb39FLL76ma8cP6qnHn9LjjzyiJS+G3/+J39OX//jL+txHPqH/+IU/01f+pz/XYw+/V5oGvfqr1/XzHz6jr//DN/RX/+2v9fKvXlZg7PHxsRTSiP1L4t5S4kClc2JwTgFvxCdBFloc86evX7KWWYqyFAV8ilAQk8a6T61pR/zdVvAzXM7IBi7oe2FZUk0U3UmpHYOZePl/NOhfRt8gNq/ww8Ub3Dxugz+TdMr6nBKnNeMtm99/O6iCF3Zx3+xrUtCNahmf6L3S5RyxLd5jMzwVWf7vB5/zM3flVON89X5GLLOJK0WlsLZloC/SbdLEjWQmHgopIvq7vYhQZS31rivCRLJpfca+Cx+dA1fgseMAJRHoZP2rf3XjEWJiK3DgPDFTPSeC4LYSzB1J6aOZ5yISeajCiywp2I3eA1F5W1aV5TnBhQz//5t2nDis08dYb3Yn5wUVXZl8imacrB0aLPCjo8Jr2pk7jWWHAlroI/vJYEHwLFNckYG/jR+2LnTKwm4IpH/WTDYXcUE+cpEvjE50Wh5s8jgkXYHnCoucyHMx8EJWbDFB1wHhuFj0xxL/5zTF5Vg1aycGDPvHY/P5Lb9leqqi3wV8IsadByTmaD9vK6WI6JDYEJl9LiKwv8o8liH40vZlqiFzYo0MCnE1FeIy4rc3O2aBk6x3KKXLs+yEN5AhCCzTYBmVmJvB8RmQUeCJ6ILViIPfJTTzYIMTPsZBPvmc8/7slPU8YWNt2ECnHKNe2pzo+duv6eEPPK0vf/Wr+tM//aq++if/QV/50lf1x1/kNPLJL+pjH/2s/vAzX9Uf/eF/1B99+T/pC5/6iobThT508yP62FOf0uHZgV793kv65v/nH/TN//o1/eP/9nf65l/8k378Lz/Q8z96Tm++9IauH9zQKg90fXlNualacWqZzy5UuGncOr6hhx54UIfLlRLHOhDqgU3tm0PFD8OMb9XgeGI/JHgpOf97bjLqNLSOUYMPcYqIvjaTecBFhCqxdWxmxmvyfk2R2RJXy0zWRp4nB1y4fXrdMu8T7I52Im8jQo67DY4IZSnEvqlim/VW5LqYeT29Rkzq7ORUlX3SabDFNxjjhb1e133uWEbrNmcpyizkhWGgH/0daQgObK3YZ10RYBpIPg1ZNIilhw2eNxhnsO4cBgtOjwEI+bZyywgcj4gugKYbgjqUp0pmF78X2IRaCaIIekBEKAR14wvKkqnsOHQQmMomWLPoE48+DQf8dz5MOeHIzMKm7QJgUcF5G9vgm6nU7tvhieC7HxlK5JvOiVLQbEgzS3LQZ2w45b3NbX6hOqdy11S/K5BXkukwttESJ+GwfPQDxVR0/V68K3mVBbOuHXdvx6qw8cxbsVtceKjwH+S5KDnGCEVsJQapkRNFkxQRMr7iv6Fkdj8ijO9TnWY/irf73Uj1cSMm7Uov+JlxBZjsusS1YjO5wNCVf1pfc7oznWNmnDfNkke3cRxUkeHYNrfIacS7sSYFm5bjQkXkA2Mx56RNxhmXuYCwYM3KggRFVvS7f2guIf8dGrdni9CLF3f1dV7c3nr6PXr8ox/Tow89oZETyckrJ7rz8j2d356Aql//7HU9/7NX9dNv/Vz/9k8/0rf/8tv65//vP+if/8vf6bt/yTuZf35G9ZdrnT9/qt3Law13UuNparld6MbBTa3PZ73y8mua1hPFpWhVRy1aUHwGXTs80uHqAOtDvpIFsW/c32UwrsNlHBzTDSdwvzbYcUL2hq7EvbJ2jlW7bI1rxCqJg/PAcUaJPHahXZOzW2RuiCv1rudgDINyMcrFuV7GkmTp6oWsDthnea2byxcfkdMmqshjuo8m1sW57rys6HCh2fJOq0CQMDfmq4E509i+PgYXET3XF9hSyoAJMMlarPkdLWhjOqDbih0DSPc8xu2RRmF+8MhnJib4CIxKpiLxAoQNtRHiKijOLPRCyXyWwvGyIFjkXIXV+Ox9Bnr7whx0XG1cpKtE9E3gX5m4HcsJbD1RUjOLN5HIWxZzzYZYrzeQzMg1WNblqQb7Jiq1/QkhLxO7AHT5jrTAXkPB5kjw2Ot2zYvjc+4Qs7B7zyzrFTL2wUKAxEiyrYZuO+iSqZJgIuULS3h8qKrYrGADQrOzbOwq6BtIoIhgngkFLAb0Qp/gQfAxruHjJPMUYpDv0JHoij6WrSXeTY7Vla1uCYUigjlx/J06WOqCE5ZPV4dHh724oYxfEjbA1l0AvdhqeYIh0FWw2/qYRGETYns3FNjH+qKsXm6qve6G3qaRYquECobA3oli7J+Qt9xQlgcrjaulYiyqy4XW6Pj+Mz/Xm7yI/cE3v62v/fU/6Pt//y39+Gvf13f/5lv6+l99U9/5++/qZ9/8kX750+f1i5//khe9z+o3L7ys1158RWdnG0VZaBgOpXPxDmLQQT3QtTimYC1V4lCPPvk+UWfQsdauJdYPmraTtucUprPz/uvTxDZvPLrtUv1RyoWwZnDyCGUpEn3hy74NdCbrPXcQEmd8dL5WVuYKmq4u5LB595uZGEVI+N9KSkNBB+FNqYJu6AhDpCJCgd4+hjaBUva2eF9YnuetZ0Z+REh8OsBXVbEGuazTAK9v6H6UraxzY1+JtUuYU1KBKeH3Olqu5YHuTwUF3h170MKcx9W6oI8ISJo8Nh8DSBBIx+NGbld08wGz/1g2rxb2TILcSS0EuY1woOZOWXCUYRdupvkd1dD4hlSrsglm8NiBaoqehB2PgwL8zqAoZac3nGgKVXbiGClo7ShDKaOHKySSaegJbpkNJxq6KnKYQnbVxB0CVvoNtpCLzHIYZRgiZXAVj0CaQZL1mMcBEbhkkcU0U715u7AUFWSUTA3AArk+jZjepwCUErXWE6/RG8aBDbfA3sIUmG5rVfUCS4oImdfxZVbVi2dcjy8xuaJ3i6+FhLS/CJMv+9FtZhARyEt6/jR/MZZC+ysi5EITEbAzfzkRsddjKsu2DSVTEYE9c6ftPmKTE8ynIYNlDRTvJcXLsShZZEgEjYPXqOBnFYIU/PFjrR+HtxRejxcUIvM3pXKxksal2oJiQb/xAqOcV40nVe2tneqdSavNoIGCcnFyD5mzatvp5N5bmttWd+dTvQ7MxyM/pYdKIeZaaMyVkjaWB1rcvKkX793RC3fe0uunZ2zswtosZT+8dm8y99rd27q7Odd2TG2H2J+6aFsSC+Kvy6uxHoZCTAwRzLPews+IkGjFFREd2/xNf2LdDc2yION1DblStQPvArz19gJfiKsiLUGZxdxqwQSYZt3Y0xh67Q2spnQ571wyCJqqxr6R/NjlVxJeg8qp2/8kwfstFeRxUYmkh63I9vojWhHRwePFcilfEzcJheR1RjSfrll01O7vwbdx5olMZYa7JuttIW6JfDUCUWFsKLZwE/fJTFmR8UwhIFVKKiIUevvKLLKgKxkNFXHFi9wwNQLsbLiluu74fb/hyEiQ1xfrLtsmm68h3yzuJ3JmNqRtEMh92+gJW4p8mSYi+njAqSUyF7apSQmlK7iLh1+OBmPbEBEsSuvQsBez5KvP08mQBmSVzN4OyBuHUWQ8v3RtVLHJiy4uXCSB5n5SMN72GAr8vtOP40LetIa3cWO313QdbA8yZ4q4ZdhW31EmCqn9N6773g2NHq9SUoF94vJctyeiyy3ovtLXEw7ZpokIePGdu7HHpstS8HEgDxonq1mQAKZLJQP77li47/XqcgPdCvlyXLocaNMIbHT7wPE1Ha8ONUAX/LpX2GmF9yRrfmG8x3H+mRdf0LH/K3zJaeN8o9VU9MBwrGs60GEbtKBIXWxONB6lPvIHH9Cf/Ycv6U+AD//hx/SH//lP9dBHn9RZ4cSbogAB6MERidPT9aee0A9+/YKee+sNnWNmYw28DiVTzvGT8zPd5Z3deZvkx7otCeKTjU8cHewH/rghjcgQ9fgInMeV+Am5nu8nG8Z9ndhLbpOX5w2uylhXPArNMMzEp9Fv9BPfbVd6TCJ1cvooUzUdvJAhSWroM4/xxiW+mDR6G8huPZ+rmiJCXi8XoSD2bYdm5GeTUoDnzUcfYikEF/zkycHByuqBBjrUc8+ztsfgPqDfcZUsYBHGt/OLpsvhRIOC5uHb4DuwiYwOVO1nPHIvOsN+1LqQiFCEQXIQGv3miEEeEYKoz6thNBspQVlxP20wbjgHkQRehTBA0MxHG0C6r6srLO5qQH9viVkbQSiRvWIXwjnSvw8edwgtWdxEZsVGn9Am7jCVREFYl+vFSQJWMuGILu9gtdLhwQF3xVERaMtQMM8AtsYCdw96P8F7M7q1TdbhVlxuPfbiOeHdGje5oGCH+whRJSn6OtB6LIWurqAbfRyyrYUThQua++Ky7mEcJQhtg/Vs+UnbPoJSKUOXD4H8N0BNb5sCuy3D9A29PoEU4qCQCsWoZGLKPt5NTZZ1VWTYpxqy8Cweyip+0l/q5tE1PXnrYT124yaFo2jkpURupEUuVcalfvbrF7W69YBWD17vmyTgK5Mk/8rHu7shZw2HqU986ZP6+Oc/qhu3DrS4FvrwZz+ix//oD/Tg0w/3+TY0DatBc0zKVdHxww+oPHikF+6+rvLAkdpy1Dk3sx3vWIJjxDHreMTP3BNr7oLjv4/lvzKhYA0N5JE3q31sjN3HNIpZvQ99TN7O5FAjFh6bXw4KkKWo0RJGcsQAKvIAABAASURBVKNpx821rymEE/2ZzZ+4OsTQ3weqiTYUMy1x3p96dkar2h7vE0YtsFHAVcvcXr+/W9fVbYAmFSrYIOwsyQgdjf4+r6pSgkL9anzPzA2LkVPfUp6ICFX8cyFFtf7/uXr+QnjVXvFlKanEiHeCiQz4AgtO4UzFiIZSIypjCzBPRMpzNsboUopJ1GnoRQSkuMHHJ4lGwELguLu5uvpo158fYTZPl8km7jLZeKa9ktmgadhQAQelsoreIA280IM6Ja2DO2SRYaRdRNECO0eFVio6oNCM4Cp8ezm129vlgIsIFegNSX8xOPgLFXyrJOfEScynBCIjMS9WrGTeL0L+BWamcFRi5ri4vYIZn/ZFBZ2eZ2yc5+27bbBNjahlFhlP6LqaiJAvTLzc8K3jS2bXPVJcXBySsSkb8iNCe30zslqHgh8RgT8J3yDTW29EKJK1sQJJxqNIIs6GytpV7E1Fj63jmxHasok972KT8C2YXxLjpYquDUtdB1YzPBeTKqeZxqlmiw3f/cXP9evNPR2+52G16yvtFqIoFJXlqFaCdyxbPfzB9+jxT/++Xrv7pr757a/r29/4Fz377M/V7tzW0WKhW+Ohgp/JJU420wUnsg0F6ZreuPeG7m1ONZe2P2mut6onF7rWih47fEA3l0dattTIS5JlFl4Sp/x3fwqFKDZUu4YtAhwL+vQYSV4PdyL2cXIOeew4JHIKj7tZUhFhtGrnFXZRQdxHXiOONEQnVTKVVI+CLYsctOAmUJBTnePEupEHvU8J6QJ/x1cXC75eAo2u7ExPUtTGSA3YlJICnAHR6iAaDAKtTFN0BFNt/zjsoUemuQSGYH/3x7nkGbcNwojwFokeFPq06peVZSmMoxvcN5adtiVQvFMAQynEFbIMOr01TTDwAtipiRdLTnwH2QXH72Uaq2C8/w7H1WarOOKNJjMDlmO6gj1ZUhGpLlO2bWYBHd5QP9oTJChUoCkZLGLRmHvw6WkR9AG3A7Tisks9GPQjgm8pIpTwR9ACvuNnpGYKjO+KblkaRaItou9FmOSi4sedmTuW/RCXN75fyJahMPLHGt1Klms5ldgmsjzT/SUG9rmRbM19ICJQsYcG3ok0O2ERZd7E3lKKhpE7JLSgVYZ93/PWVZg3r2MdEV2eZXh9TQNGAaPpsiR+VeKQSmjNYzs9b1mZ2Wk9dmHNJA4UtgLW4H8xLF6+nt++p/O37irpD1PT8cExWyZ15+JcL528pf/9n/5Ow8M3dPjELW1GikKhAI8hnqKkw6VuPPGIxFHnhJ/IN/5hgEfu73/rO/rhd76n1577lebX76nw/ia002qZGiksT7/3Sb11+01e+F7ozp276DzUA5yuDjXoRlnpxrjSsKtasblvHV/nxjPuiw43vxEbB9pGzDtIbBVnCC3ONsa4qEjiE0H+zfLpY2INfbqp5HQlDiYTnM5OQdfoR4T8h+WjlYYsHQKhhgSbe0ZFBL3o+49pBX/cgrz/8bjbeGmrc85j7x/b4BxCrWbnbT/RVqSEnMuJfNNWjHErrgBMu+VHmGqZ+OKcLth5RQMJeYFnzLv/briiu2qt37bwBFOhJQwwGmECJ5XBjjihrAgiFBhjEAajDEOEoSVSA+Bg7U8nmMydQlRqgx3uQ6KYJTRCW+ALAtC488/8EjSj3zCxeSoLXXKQYVbTxMJ5URbgFqVQSIqypDbwb/ipeuKUATv52JSZzCc6QgtJg9Maw0oGAZaKJN/BCh4E/StgKGIPf6BXwswOpJOizUrLQcbIRj48WEGXlxBq+FJJtIyUN+GCk8ViGJHHHLb3uDpWkkxTSsGnnWb4nKA7YlDx0xvWCxzIUUg+bjcciwjFJQ4RUEoVXs815EOijgQ3QIuZ6Ak2XcqF3DQJkim5qEzEu+FPhdEva7f9ZXyT5w0lE9/RqehyCndZyzd9liJflhkRGhcLuZBuuWvOFFhzudhVNvx2rHqTE8vtixO0NfX/ADd2zPi7YZPvDm/or777Q92hwDz8kac0PsBqcazoa04hmM9mnf7mrrRt+shnP6sPfuYTeugD79HB8aG+981v6YWf/lzpfOEEMpMLNSblgXTt4ev69asva83P2otywClhqd1uo4H4HKvosdWxHgP/UBt1iyw55LRVWB/Hs6akMXE3sNkgWjEGj7+ERARFgR8khnqKM1Uj1GjV22B9iHC95FMwBzCnSKg6pQpdg/8WPUcHibV0HrEskHGTYB1mBo38JVxCjLSXZNX0GYX2aGnfMu7xw+oGrYgPiaQROQMQxGCuO215/1VZh2CvBb4HjjQkTNDP7KcKncExSfsqLvhJdqhMKVrDZT9o0Y1FfOhbN/QNOQGeQiMVEikzNaMkJAWCPc7wCD4zIbZ1RqmQbMHYgSlu4YOZO4s0RCGZQ2LFYqLlDjHjSCvBPWdW5eVb4uBIcu/u3SUAM3HY8hPkTOGg7+fzXajS+u+p1JIaVgsNKjosSx3E2JNLBMZ3vW1KLUMjPixaUYnUcjHokBPEimCPaE1gXAVyivwQfJ1CEbyNDxLB9ClxZ0nnT+ddUkzINXTOWkAUJOmYTWKBdtNGZ+szJM+sIf7Y9yp5sa4eA/2X8fy/uWgUnxBsbAKRRCIOfUOwkFRCIUHjwUL+N0GNWAc295b4ijhGFgXrMgyDIoiJdSGvZMonpQF6JvxRMu9EGplbQk+4NfdT5MR8649IA/T+r9UJoxpQKaANTwrEM8Un1ZAjDRlaImMBvQuTwLvAwqJ+ckRXlqJEl3/d8F8wmxEa2Nzws2bVeln1SpzqpXKmt1Y7nQ8TUpq2nGIcz5pHerNeU3vkSf3Ls8/okd97Qke3QtN8QmEYeDG81K3NgeZn3tAv/un72p2c6YN/+gV99H/5E/3xf/yKPvuZT+mYgnMSFJDkrFJWujud6dFPPKXz5aSX3nxLF7wFLvVYPfwUszZUHQ2jHqhF7x+v6fcPH9Lj86glj3OVjbfJWf5Pjd7DVhcOlstLJkXKgZlYz9q9aNwo8Me5UZJpCmQNeZNO+B+sWxPr1WCTNIODSNRO1QzNbD7QUkyStoreTtykpBF5tnduqUpO15SmqGqc9PoGY72CfRizBFoVeaGQpwcWNbEVyzQjx3Nej+Bx8BieFeud7L8GRFT4G8U3lDuJZOSDTuQ9cOtBsZG0JDezhKZpp4imwPcEhpCcI8IPuoJFiQjPqc4ybQFZQAZSCzLoqgtqGOJkgkrIApqMg79/EsbMZNqiPd1UvRJ99l1fEZ23IYgQdZ6Ev2QqmXOgdhyBJ4rNzF2wegFZjB0RrhgvVBjnBaKrkaQ/4JeEcUgcTGKAHeLCZgeywtvgs4PdRqasp2RREHghpJkWSMZhUHRbruiGTA3gS76jhb8UZIDDFVnXTCCtT/jhTehTCF2ZTlxdD/aYZqYwuDUYzzSfQG9qOS605GfEIQv+RB+P9G2PuBw78wxDYSRiPctjhWQfPV/xp2Cf8d7wvTATS8soWaALjegpJKztNozj2OUF35GpLKmCjpJFHkekAsikBdxCihw25GpF15xSRMj6vUb2c0dcWoIjUPZ3RMZAgq82Vf5Pej4YS12fixbcfBYadDgsdZhLNWh++pOfaXVwqPe87306POJIIjbgInRvIb16clc//eFP9K2/+Ue98M0faHl3qyef/qD+4M/+VL//x5+THrum3aJpEzslL4Qfevwx+a/x+6/5r4fQGTeIuxTREzbLCaesl2Ot57d3dfcgND1wqA2PW7uUqBP7jTdLfnSKCF1dEdFj7zgb7N/bLRnOOlzR4n7vllI0jIMKMbnCUQfUeUEEVBGhzKJ9ToJpogixssizfIjVL8aw0G2q5Hnt+671NQDJVHPT287nHjzuN2gr+ej8gFnRKfdfnt/39t9JsxxHHR0dqZTk7EAxwkZhmt5xIVoE5B0Yhoy6FaZ3H6K9/JD3eHowsdndZhZIZDOB3qVtyGyqGGwaY5PgZSZBsmnG/Dbs7Wqdz9JENTR9SXgg9Z1+fXomP3NPFJeI6LIiQhUDDVmKru6eXS/BGrHvgM25HAaFN1SVBL45yeGLyL5pU9EXz/wjOgvjkPgW+FAEIHXaAo8LzIjsEZ1+f+P+gs3pAjcOo65fu66DwwNdnSxgR21VWAZ8EaEZexiqZOrK1wI+oMJ9h6DrNi7Bj+jyKcx905gHF2TfCTq02fWNFAr7UaAfxkG2JyJkGuP991rMO3X9LDVzAza7oJjHdkWErVC9LHwLHncGYpgZfY1M02OM0EYiG3oBIS9MFxHy41XnZ976YNz7jNHjYlQZigr2Raa4WWpkw17nJ+rr29A1HoEemgY9Vg61qoOSYjNy+hwjxfLp1Tfe1H/967/RYx94v24+9agqJ4rdsNPFquiCtT29e6rbL/xG3/o//15f/69/qxe+/h2JvLn1mY/roY89rYuyU102jdeXuvXko/rBL57RPVVtD1dar0bmQ/53TSdZ9XI913Onb+rl7Yluxxa6naYh1PARyzlhh5ZUncS2hm/iimCefgRxvATQ/eP1uqIzoqkR57lDEvWCnITH8ihJcrFHlAiTjCueYxARghyrmyKjz4mrEiCvj9vqPYj8ZoC8AV4H678CWEB1CmJb+xqZf+MX9lbcoICvWYbBOFCycmDJzeSYQiMur7nlRoQiAszbH4u5GpkGpXJRa9jbDwnk40y+NfKloaMXGjPQV71Eop9ExhSQJvL8FezVRVecBOQK/1tteGT+6o7EmA9No0CA48XUxb0TErIS0FBhEwlHfKLZctyfeLSqGGzdTu6G0WI8ZuqAirvyRlJogCew2XNJfxhSJZO3+FJhfswinxj8mJHhZVfXJ/yyj8YN0JtujKIl4EKzgK/jKDYLdPlxwxvO9njRXKFnEt0bzmBctxcbG8kQUtdT8MvFwG0H24Cd3RLoFsOgwxUFDD2b9VqYrP3VFBGybNvaJPqlF5kshRGfEDTZ8S4cSwpw4EuIP/CygJqI20i8um7zhbTmperk+BI3hyGgdxysq7dh64wVYa0yvknyS+4Gjx8L3bfPV9BjiXz2p5ShktkLzc1c6dE80K2p6FGt9N6DB3V9cYzGQTtywKfBLTIvIvV/fO2f9Gad9MhHnlbeGLVbTDxUTHrwoVs8Jn1Oj958RCNyfvPiq/rX7/yrXn3mWWk5qi5CcZy60FqPvPdxnc9bffOH/6aXeCx/i1PMGfasAV7DKMai8Yhft1J64/Se3jw70QU6NzxSTED1xqC48lyEG6GrK2JfaDBcEeD5eK4RQEOVIwSGuT6+zIOSKcePQ1WXR+bLBVzQF2QU6EP+I0WgQ1xJazuQ4ZmSqZ57Ul8PCIVQJOzHmKA+YN4f6+9AfjVi6z3tjb8lv8LvY2AICG1xpe+2XQrABPlFsP+iZWbZn7jJUcclIlAdXVczH6Cri75lVfQF9hqkECxAIr2JkAu73bRehbuQPqX9ZUvoJQEoJBOcjNBn4QSjD/pX9G/eE8sRAAAQAElEQVR/WcHbchosnqsUgNaLS+xmTWfn2vlXBDasNydEEjqipCJTFfkN+SVTSza7XyQOERoU8svcJZtzRBmnYSVtcGxI+AtlvgN0PqmkeTJVIsGEKdWLAvK90AXsCCyAEUnuj9COUTSaD4BJjYXrNsEHqSYSsjHhO9SED06G4+Njjp2HWi6WKlk6D6HUQNw8zgxFhDJTh8sVr3ym/h7Fdix9yoAumbdc22jw+48dj5hOFuuv3OHHcZQLizf6en0ht9ZhyJJdfpdBworLG7qSBBmXMWDSboivhoEGbwDLeSfYL9/V/O/QYFFi92a70UQBK8R/gR2Jn5Zt3Ib3HN50pRSNVboRox5fHOvx4ViPlAM9ujrWjeMbGhZsdtZ2zfuuCzWdcRq6t1roe6/8WgfveVT58IHiKLQaUkc8Mn/4M5/Vpz7LY9Kw5I4/6ISfqd9687Z0fqELflVqQ9WNRx/QF7/8h/rZc7/Q69zEZuJZeRdXDg81LhfkUNGCF9bLi1njZtaaX8PWJ6cqmVKGWBj1ln4A4nIO0/SPY9ScA9jtjed19/oYRxhF2rEpIG1S8Gdkgy6GUb6RJWOSTl0GxHzAhIwPBqSufHW9rL9vjEMWcja6TOuprHtlDSNSgc2o0czYMs3bbTWSgRuPG/Y27HXf/8W9YOyiF6KYobfTdatg4oPkvT7mfCP1+oP+H37inTPw9HxCh3Xuba64XdEWSt2/zBYg0WViO2Hmy/nacXvT9sk4IbdBH0ocTxYnYs8/JGIdPZoc7NQsb5RGgo7Q1M1GAxv1nITwryJXyezn/BnHewDRnz3YCGHDOEAjY/OvSOQlOkaJ4lV7FbaMKKkB+S5MyzLQ97jIGyyxtKQ3YfSNifHwhhY5dFjSHpRRBznqaFzJ/AtkHPPuYCBhvFn93611td+HpXU5ESFv/IjgFx7eLThOLG5IGrAzwXf9IAr2H1Bgjkn+xB4nohOy4Z/gMwR4WJUDhSqkQluQ09EoDjqVdseJwHSGHafAik7QasixjTPxXbJJvVar5VJi0kUiiZETz3otd0Z3hWd9caEthcLyIgJTqlBF22Q600dmL3D2yS8InYjecNY1ZtESPabxOJBZeP9yI5d6z4MP6dqw0j2Kwxq7pxLiqUpbnrEm3qtsjg41PfSQ/su//LOeOXlD7/v8x7TNtY58yrg4x/ZZ4wc+oC/9+Z/rw5/5jD73h1/Sh977AV387HnFGyfacop574fe1//q/Z237uiBGw9id6pxxBpZu2PW9Rr9J9pST5yGbt7e6qk41BPL61px1BmalMOgil078tb2ufCWUhQRsp+V+NZW+5o7fr0YwJOJHvC6vCo5LmLdiGvJ1PHqUI6NxxX8ZDlViv5HGiJFysvXxJphCt2mBl0jhszKYP22aeIEtvOJFCbrhliYKPcNEXvJESHxsQ/d3kgNIPAIfU0RIefWjJ77+UM/Ivb5jO3W2QG7LcMgZEaE+GCBRWGrpMhA3iCFuELJOCIVjG1XRgSD0G9d7xp6rhFMJ21DKSzKLMpI6XfQzgRDEFV4vEH98xwmSTiyYnHWp6e6uHsi/0eS5u0kOzpRsX1XaFKv1DO01TgWbF/1qwpzXpgRvYvMvoCFfmJDQ5fBRWZFci0AL7DBPJBgbyhkM1hp2sTGETkLfHGhWZGQB/AN4LMJfdmLxYoNG3AmtG6v4iAux2AYKGpAZkjEB/T91gtl+kSHH3FMm8gvyDPYtqRvvsxUFka0AezlIKp3+IIvItSITTJfSlG91JclKQjwYoL1eOziERHqsYSukbiVjdDoX/Gaxsflvb5LWuQHNtnu3eVpCu3ILxq7n4mdpYP9MS44LTTWakb2xLmjkoYeV057Ffz5di3/x+Nv83J3u7lQrVv4q7ypN4tRb2Lb86cX+n//n/9Nh4/d1Kf/8NM6Piy6e/c1ffdr/6BX/+0HvNOb9aH3fVRPP/Y+vfXrN/Wtv/1n7d4807Vrx/rQRz6kkzv3tL57wU0MO2vRkmq25KfxFSegB07Xes+26FMHj+jzN9+r3zt+RP5pe8Gvm+LnIPvqrOgvtEOq5JPBsRKX19kQEYpgDfDTPJNzlHnH0xs3Ihjx6fkT8ns4g9fc+R0ZYumAUIkUdU0pLuR5n3QaBTiDuEKV2NBRRBBVQ9Pc7UMJE/tvybYaymUuJIoyixI+UcSCdUjoI0KRodp1hpwrJT2jfiPxjSki5Csi+h6wXI9Rwmev0biGHc1yQLndc3XK+18TOZcRgQMCQr6gd6Pgj/pc9LEUYigp8EhcDadp3vUxFgpl+psRhuxZGk2TN9Y9fno8vX1bBUxEqJHYMws2E4iZPnZL4K3AjRd4v/HF6SM5bRStyqBeUEpRMRFMFd6RQrEYBmgGLYY9jNAkNBncfVg0J4igty2LRM640IFhWGhF60evlHqAnSTn5+c6Oz/TzKZRSBGhzOwgLus1dHsFAbJBu9c3pv/5wgK70hj0N8A2uYDOPEbaloKNtqsSA48bvjgRRjbhgkcUb2j74MX0r0vNcUVJQ1e3JVIDdKuDA7m4+13Kivc/Xiz3K4uN2XJ8J/zw45BPk9YbEcoMW6e9Xm85MQ75so4tpya/R/J7tAjWDL2W6ZvE1n+1n0Qmc+U4eBPMzNsf8/kfML5y902daFIZk7VLjdi/oCANJTXHoNsXW205Sb7O48z3f/wjffDzn9RHv/AxXtROeu4XP9fX/urv9KN//q6+97ff0H//3/5a//rP39PZnXMdHVzXpz71aW3hf/bHP9fZm/e0uX3e/6Pn6f+f0/lWxxSZm8CDp1vd4iemR2KlBzXqoKaWUbQcBpVkdYiB8G3GNvvRWCe34krmaYhTuiGOnL3x0QPT2FeDYyXjWT9Tjsjua43c6gSBIdFTMlXCFKyQ6cE34D4N9AkQacRVcm9mXSnh2Ga6IF9yKHDsP9Z7H/Yo+JCNTufRoOh7L2jtl9dxIidMGtgRdELR42A5XtsItGNbtU5a461bl5f9Br0f0Wn4/M75/YSQKhe7UFhR6P4VwWD/Ue/yFRH0DXvjG4vQPbnP9e5Og15AqF8Y4sD5/3Rw8tZtXZBQvlt689oBF4EsCb0UGUoWIiIYEyD6KfVA9eJQBpJjpCiMWtBP6JsDSrFK6IpCJZKgFQ3F4DCHIgic1Bct6buILIa9DBec0TzeY2x232kKNHD1zeMC0OD1pnUEvNm9YW17RKigxzJDXPgq4uO+5TTkzT7usrDGFfSkQpZZwc/gMZ9wogECy3JhKUNRZkGg5EV1AdlsN/Jj4sTGnigYkCsi79OcnZ0p+GN+z7uwmN6tsNP2Fmy1TvdNZ9nWHxESH/c955hmpsrARoTHtN44WClffY75wXbyopHdB2sTTylqyDnl/VHN0DykTttOF8tAfNMReg7UOHE0HVLcSw566OEnteHXqA2nix9wevn+d76uBz/ymJ7++Ac0IuOR5ZFWd7fSK/cUtzdq55OSdzYPvec9euw9T+tH//YjvfzCSxSZM+3uXGg1FR3spHLvXA9yavnI4Q09fXhd/sea/jdXwUm6YPMgbj6sl/0tmVpQrBecbANL37nBxOUxTf84ZgbTNXxxrHc8FlbWpfX1diGSSqacg0FAZuPZtOIK5Ad8LDofJFza4NhGBFYBtKbzXoNCEXBc0lVyxmuoq+sSbz8aG97rXdkPppmxad5RpGgDBc5rr51ZI9AQwgYp6fuR0LwT8iP2+mbstq9dNnrMJ4V8RYQsK8Jjg/7dZT5kX01etXu6sKB3MDcC1DeGN1CkshQFQdxT//Z3U+2PQxVaRfSN7ZimQv6X2he8CG7d8alvIHNXguMqu2XzTATIYwep4WSzc8gMCAd0dkD/AigFqegQ863bOPcN7Mgxo4xUdhopEgnIaugCK2+QvnlK6UWsYJ/5Artd0EqCiX2wE95g3jZFhAo8hsiUdUQwC4gLFXaXnnrL2srvcZarVW8THi9+Qu++de54P+JkdYybBTAXYd37e5xRFhgRMk9E9NhVJmaK1SkF5py4Om4uSC4u7lvexLx9LklE4IuIvR34YJoAr8srIiTANjTi4H63E5z1Fhcd6N0Xl30TdIUO0mV6Q4P+mEeaYTmqUWgm4CKqkog8yHuqW5y2DpGzFLao6JwTh3jcKRq0Plvrm9/5pn765gv6xB99Rh/50Ad1wCPQg5uix9qBbuWhFpxIdi107ckn9NKvXtKLz78oTU3ru2fKXVOsZ420D+RCTx1d19NHN/QghckrMrP+ge4yDipDwYIA3eR1N1RyMAKcjCabySvHw7Fs2A+aCSkCGj5e/0Iss6Qcz/06zmIgx8TQkOFTO436xbp1UcQOER3lrwbe44iQ/3hsqNC1S2bcFkmgiDSLLKfRa/AapOCPOt655U4wTLBuIZN9ASXUQIJXyE4Gq4OV+qsC+vv5UMEvcUHF99ufiJB5IkJBPCP0Oy/z5UzlytxTuG8IRVfu/tyTtCkilIUZSmLjJZ1B9O2E+5Xi0DC2WBaVUyGOxNIOrxq3uMNY6LCmxvVWMz8r1nmtCv8kJGTyQq9yNJyJGYyREieVGSFb+LkxaUcyTg18FA3ccZY56GgYdYxdN+A/xI8DbN3x821TZY0njUU6RNYNkvdaK9xBpbZI3c6d7mqrSvLP806Vx4JW0VLgG7F7EeKeqcqKziS4j//JBqutalwsJPQVErSSsE6qho0RoUZ8dlmVY2qxGNBftCAeBbrG3W4MabVg4xGrmviCzHPi0SK7rpHHNkPgY52bcEmbM+zzf9l6kibuzDOQWdSsD3kTNm2Rl/DOZdSadyV+GoOdYrKQT15Rikzjn3FjWXS2OdekWSI+NZsasOYXoD0u2K8T9DvenzTiMOls2uqCE8B2Ay2PHhVY8PiRGrAJOdi/bpMW/HJ0tDxUI2a4rJoDKRK6FaM+s3pQf37wkP5svKnPzNf0vtOlHr631M31qAfJiwXvcMaUTncL/fregU7PHtEzf/msTl/c6GN/9Ce6+fvv0as3TvXc6nWd3Nxpe1j1B7//cT168KDuPfuKrs0Un3akWzee1FPDA/p8eVD/Ubf0f6u39ImL63psfU0P16Xyzd/oWtnpbP2m8li6U+/qYjjXcD10/YljjQ8XnQ6nxKdqJoh8JNajKSTiPoHY+eYXAT73PyhEaiBfG/Mb+hfQbpifWeNCnowZmqedgjUkxYhaaAAXBMltqqkE4Jb3m41sn9tGO3Iy4Q/rr6EkjlJRtFBAG9HUkNMGRrQ1xao2TciY5pkDZoVKigiV6QI40wLPBvZvkrMk3eU+xzb2zDxvdXR4ICmEKGsS6Sz/u7URzIAdJRO2qi03xgHbKute0Sf4FVWlRAdEoLt22oymjAjNGNVI2MgQmjFwhqCZFmKMJ5E93zDuPniGsf7dBR9iErkRoYhUipbFEcnqk8yOI/XUCwLq4K9t39J0vTOImUWoyDewtmrIaTgpZI7DwIZdamRh/SJ3kaEl/ZH5kL55SwAAEABJREFUAk+Bf4B+UGhkURLdg9QDNzN/ttvoHvpZd0UpyogO9n1Dws/EwkH0hq7c3Wb4J4qY7ev+Y1taF7x7uugOVOI0d3o2H3qKpIINA7QrjuQFPdZhXsd8Ru6B36lwuhPCtxQjF4YKHlaVTOzKLrvhk5CVpSjAiwuWHi+fBM/x58J/XQDbKnOWvV6vuTut5GQnDHta1vrw6KjLcIwVoSxFA/ZlKboaF2IsEqTfhUmiRkwmeCdsawoecyhE+FsoqI3gxiqhqrhXVZATSthDQ035Meb6rujWetBDGwFVj/Jo8/hu0I27Gx3fPtVN3rFcp+gWXtzubl9oy2PS+q2NfvKDn+j09Tf0wU9/Qk985GnV46KTeq5bjz+k9334A7p357Zeff4VXdxecwOremB1Xb/Hy+JPPvq0PnJ0U4+xtR5oRdrseI+zUcmiC+KS2Hu64zHsYNbRzUGPPHVd7/nww3rkvQ8oDqYeKxGbiMCnxrvU2Uukq4vl3Y+bVFmb6vjQ943xglw5Jw8uWNct/QpxwNjzLEOJTEMpKTGBBpoGXh0CNAjkV3ndZ2JuQI2urrjsoFLGN6jd3/NdTrrpSJGHdFivwM64wtOXbcMePmCh4dsyEKeIIF6pgkGNvGrQ8pEUymS94e96aQUD5KrQGRq4K6gYmBFBoamdIAMPL8c2QL7Q3ZBuYiHMqA7ge/s7vhChiOiAAoIXsDZVTjrbC5LogtMMixCWCzSMgrxLauho4GDo/IFDvU87kPx9Ayh0Re/WdpdM+a6yBLFU6JC7+zKKXIhG2iGLAv+aQmt+Sbl7esJdeisXsR0LucWeLXhvcgd1HEatOL3Y/h34DS88G3ZmhgobyToH2rEM6rKb1IUhK4DC2MWOw4KCQFteoJu9K/M1fKxs3MrCWKbHLlIeV/R43NcAf5ziE3SORZQkQlKFv0E3kzy+u/jl7o6T2USMZ+Q25t233RsKkPtYqEQeU9pS1AyVAHiuYuPEUcj0bj1u4NCkAk+3kfvlxF12jlkVB+eh8f6las3ddxNUkINQXeL4UioLcgmFWUPjnFpOAzDqiPcwt6Lo/atr+v3jW/r44rrez69Bj59Oevxs0qObWY9g04PQBOv14gu/6v9XhLuvvaFPfO7z+uQnP6XHH3tcn//85/tJ9Mc//qF2F7MOyiG/NqUKp78lJ69xPWlgTUdsHobQ4mDUROzy6BgbF4oDCk47Vay2+uwffVSf/uJH9P6PPKajBwYdXh/l04Iur30sJ/X1AOcxTR9W1mDihOCTJeVJG+7uLjRr1sXtGXd+/6XAGYZWm8J/iCdDRYSb+xAR4Fhf1roh1+vUPAu+MajgvfgR0CkkWnH1Oeb7nMCDe/fHeUfSyNApoK+sr3k7bUeGCqeUxbhQ5t4O5+REsYwwAbuz21Xxvcn5S8dqaZoi9jTy1SSPgm/nHCeoKkFqhQYGPRndvhuwrQs0XTMP8G4aj/fz7kkuJoFxAS3KdI8XwdPFRotITAj8buxPrBJWWAGtP8ZkSRkaDrSQkiDApBnHJ+4YphOIiFBmcsJJHVMgjnLQjcVKx+NShwTNpwkXhMpCzdgyoeeUzef/1UYtRTVDlu87vG2f2awYhu3qwRzGQahQySIpRBCYw0IvFNDHkhZl4NcrdC6WWmKHC5D/ycTNBx7Q0QEbAX4vzo5N3m2hIJzzbsUF1HqzFKW4sG9mbsIO9qkmbJ7JFPcrcxNJvCGB/Zf5ZvsEGB8RxGbWTGwKssZxlPV02fiYheSBf7PZyEUko2uDBl/4WKcBC/onkTeWonEoGoZUFuKUldPMWnPO2gGn84UWD6z0KJv08LFDnZcz3dm+pdPphLiyOWOWT5nDHBSa1AHvUW6w6x6m+LyH4vPheaFPlev63PKmPrV8QJ++/rB+//otvefgmpa8hzkaDrXh16IffO/HeunnL+ipx5/WF//4K5xOdvr2N78t/2cqpzUCt6FVHbXapcaLnRbrnQ4lJGDv9lT31nd1po1OeXQ4i7Ue+8Aj+r3PfEDXHh60rm/q1689o/Gw6dajNzSuCpy//cnMjnAs3amse2NdnDdVDalNuKgt5zoXFm6lOiNPfXL2v73awkToRUjV6FTWLCIEKzMCH/ehz0MjrlKy35jS+o0L9atZNzI82PcbolhEI34HdDZugCw2ORbkrxTaq3fuNGRHGCP55mUwTuCsO4I5xFf8NniOIdPGN8RWpEnBn/7JkPmyZPeXdzQmCAaSkyxxKEtRQCiuCMm4iGD0jo+1GN6BcrfhbiXYjSrfgWA4qYN3B4mRdzgGzxxdl9ZhBui70cjvi4bD1QCfp+mqElRvqC3Pub7jul/MD0/J7AvhU8I4DP0kc0R7zGnkCFhRbIwXtD7JbLjLkes6YbPdpdhsAr+REcOoAmQOsqwFvCWTOz8pAq+jVJA7joPGccGz7KEO/UJzudLR6lDXj491xGPQES98PT6g2IxZOA1kB+FDIqdgdykpP9assSFLIe5V9h1TaP0NQCuaSU0cAnoSu9hsSN6twbGg2EwUJPOKy3GkgUOXa3Y1YhzpgfyYJQSXMtCkXMy8Po5zAx8qyiz0Ura3n8rkqyGkKYZUK8KmSbvYaTgc9YkvfkJf+E+f0x989WP66Jc/pKc/+5QWj6U2qxPtxjNNwwVFZ62WGwQ1FSrmuKlaUkBuXoSe5t3KB/OaPrR8UL93/TE9ubyhA04542akMB3oaD7Wyctn+td/+qH+7Ws/0JvPvKqXn3lF08mk5bzUMfTBLl9EUWF95b/kx3uoujmV6hqbJ83jTsMDofFh6ak/eEwf/fz79bHPvk9/+D99StdvHejuyR298upruv3Wmc7PqkT8HU9DRKqUQREhX46ViLLnBMrxxyVRO7WNpnNONf5HnXf9iM5p+JwbxmRGIJAVEYoIJfmlywtMx0VEx5fM3kYwA4grIvwNNFX2h4GBbEe7sseId0OTzAkhZrfeD5yIiN63nOpxMgY3U5CqAR2WLa6Jm5frg8e223sBagV2Mo3otrcJOaYB4Q+Avui+RCeY54l2JvEmZQS8e3ylODDQJYo2FHkJEV2QBRtq3fM3O21gczUKjpBdGCNcgcG783MVNkgpqcgihdBdVTGyQjchp8I74egEbwWf0M7gvaiJcw274FYpRSVSy3HUQDJ4o6+WC4vcQyC7STsCtzUgdwuckgyvn5/J/6p3GyEnwkBxqMwVCgoorXnvseHn5L45scH6xVUy+fYHT7GR3JI35NHqUAuKFUHhJIQnzCWCJhJtyylmwuctied3BD6lGGb83VA0lNGLiRPWYD+RgF1VEwp2FG8XmR12m37CHpyX+XBPPqm5HYlDRPQC6V/4vH6221CxZ8aGARsr8Zuxy14IeuMdS4WwyFg67Dc/7u54v1F5nHHMJ2wdFmy6kl3n9Qev66kPvVenwx29dMaJ45OP6zP/1z/Qp/4vH9eHvvhena/uaHd0povxtnYr2rLRNAZFqhGjmRvDUteHAx21UYfAMKXaGk8umq7FdY3bpeJ8ULkYpbNBL/70JX3jv39bv3rm19pRaGb/rw5YjolHui0vtGdOLbMu1MpaF7s7qiP6hrVOdrf18Puu6dN/9kF94JMPa16c6PmXfqbHnnxE733P+/XB931Ub/3mXM/+9FWd3m5qLEKQV8laJ2vjqFyNCZciooPzXqGeu9Q6nfPifMfYp+V75M4p+XvhuEtCnIK5vUyMlljComEYVDg1Rtcj7WUGtAHFfmweEMxVVdZO2s/NyO/02l/O38yizOwIr/vEnkvoXVySxGrsg2BsXMO2glG2ocuhv+UGaOYrGab1OCK6XPNU+K4gYo+PCGEt4M9lnzyt2Ounme5sYcOCwwkcaRWHWOzOCCsTFcENhi4CfGBoN+wyLY2vV3Sdv5qCI1qTlSyQv2VjX5yc9Be0Y1WfC4KbuS82ljejx3Ia3OJqgHE7Fxn6po+S6guDHQMB9QlkZPMshkH+25XDWDQuBwm6Lb8qXXDnv+D9xQYZEzwVW9bIevneHb3mdzXgzz3PoimLchwULHwroVwUkXayvgJfBhuBhXIsCv0Fem1DY9P6H67NfSMP8oZ3wVKmdmzOXghCfXPaF1l+hnbEakcx3mLDliKy70/a9vGsDTZtwG/wwwXGY/PPFJ6W8neX2aQeMcfQkOhdLBeKCPmPfDmYtF7LCXtd+Lyk9iWisOaSaStIywhZQUgoKioaYgAT6sWHeDXWaqS46+hAP3nuh3r2pZ/rmZd+qu3yQk989GE9/akn9eEvvk+PfewWp4hHNV+70O24ozfaiS4WO8Ux67UMtUFa8rOqT4qTY8tmGMpC2gkI8mVUY/fmPGhZDiTvaArBkING9J9vz7QrW53VE53pVLvVVtvlWnG9qtzgBMNj3f/z//W/6kOffEpPf/yWlg/MGnlMeuHFX2rHu5xTXiQv2jWdvVX15svnyvkIn0OEDgiMYEhuN9aq4nOjf9UKnAmaGmY17Zjfgrhg/c5Z9/XleFb0P0zd/1gOyPtjRMi4iFAC4rIeQ8czRnWnMV9EgJEiotObJyIU4mrAOz7Oz8o7OK+ZHGPs8rTlXskk7FpxIjc41z1XyWfTRYQignQOeX/appncnJmvxKDTIhMqhbj6F3Gj67n0X/Byp7BgTk5XtooheKOI6OAAdIEIgk9gmSa0ttCIK+jONVWCbBUBviCjZPRis+F9xL033+rvZwYKTbMeScG8AgdQZN12otE3PgIpfCw62DwuOhMVWlwRAVuoZNFgwIdWxDP3jmfyc51yfL7gJ7tTfkk6263ll3NbbHax2ZXUm9tzvX52qi39aQjyuikoMrkgsQv2RFNFh080fVPiv+Pgu8SOqt8Yj+hcUmwWtJnZ7bH9Li5Zilb8XDislqr4s6bgnXOXu6DVULou8Sjid0Q11IvLmsVbzzsZNhQYn2ZmeGdJ+7bJRWtCt21yvzHnj9fR9rlf0F2wKSK6TXxL4U9wsEQSTOQHh81ZM+tQsvBT9cS6hmYec3dOSjIPc4QZmna1Q2OTz8xVfkEc2eiC178mPnbrEf3Jl76kJQXeNeLu5i1de/RA7/nY4/rS//wFfek/f1l/8OWP6X2ff5+uf/C6Njd2OjtYc+JZ62y40D1KxDrxu250SuGoWRW8bG5ROZmsKbhbnfEotNOkYTWolpk1vqPT3T1t8lwzxWV3uNPwyKj5ZlM8nPrS/+OP9dX/9c/0qS9/Qg+8/2Ht8kyrB1KLw9Ajjz+mP/zCn+g2p5hv/uMP9I2//75e+eUbGqaFclcUER0cMXE5tjQd53UuxNdtgEzWh7umxMCPt7smUb94MSwRStYtNUf2+csv+WrwOYecLz3vvSBMRCDIwshVPmCkiLiEy76urhAT9yEi2H/VksWMbGMpSZoBkRqj9OJcMpXQNm4q1j9RMCJCC25OCb247PM7AVT/QKaIUJaikpaTfRwRXS/ui0Sir96maazEyVkpDg1HPa54ZwZeI1MAABAASURBVGi0kErBByH6rauH6bcwVwPzNWShBVQTZmjyrzYkaOMZmhdDku+I0HijuHh0vWyeq3FDt8MVGGkwvtOAtyNX9pnOYMdE0HwXOaO4nM0b3aO43NtckIzrXmR2uL7DD98oN/RPSNrfnNzVm5xq1mwYFyH2kWbmfHo45dHJPxtHhJwIEwXOuhy4cRiVgWfYEwRoIOie677A3zLUkgiYFz/P+En/Hic6y3VhOVm7EF7onKJzwXHb7Y5ytGVXb1iLLbCDr7fug/dJxjCBr0CPCcGICPkGsVgudXCw0gHvjmzjxB0VCwhLIzwQ9tWgT5wisBrAVLCCpgJNjnFDdsMvO1DKUqUsJFdwCk9R0SIXGjX0dy333ryr577zb3rv8Xt0a8Fmfmuto1zp5jWOElF1tj5VHqQutvd047Hr+tiXPqQv/efP6g/+7CN67BMPa/nUqDM/Wq3OdaK7uqAY5GrWLs91nidaj6faLM6la9gHzEes3gNV28O1docXuvn+6zp+/FC7A/A3pU/8h0/rc//3L+qjX/2Ebn38Mf3izV/ol795Vs/85Nt68r1PaM1P6BFL/ezHL2hZbuqNl9c6+c1Ot1850cQ7o5WEXxvWlk7/tPux28dmH0cp5CsYJv1CLoiW0IqnTHJIrCZA/grIHJiFh48urx5i+C3X6+m16EvChHFeA4+zFETAyCCQ0tndB3ofGeY1wNpR/Yv5CDgAn0Jn5y+55DnLt+2CKSJk/VmsJ7XjMX+GzjTOZ9cH89geyOkis3/zxcfqaXqcun6+Ou6qxeY8ODgwTb/LdcGubMZA5LENiAiVgcTyXZi+FTINe+h3XRGhiLg/ZXob6xegDfl2essL4caqGO+7/45bp50yU2OJpu5oU7BI3kSmddX1fASBoShFhFLBzaTJ8xWe0+2Fzik0mzbpgmf2e+enOuXl4JpNN2dI+NBoJ0BsonsUgFfferOfJnyqsB2GNQVgzUlogwzbL3RFwM9HXIldqf2gYctEAa0EpbJJo6TGxUINev9/xO+c3NMditkZxWVjP+0fdC5oLhouHn402hKbDti6ha4XGbfArs9N2tGvXY9EI5uQ6Cv4tViMGscFMJCYeX9NbV9FXyPeXlPzRWA9QIQRFLzTmZRZKKitjz2/4d3MlpPLzGmmcmv2aSZbajks5Tvj0IKfltf6Kb8IvfC95/Xs13+qm+MtbiKj+C1Zb7zyRi96ogDeuXtHP/zxjyggZxSGhW48sdCHP/deffHPP6sPfeb9+tQf/76ObmH7QdUffOrDWhyHLhZnqtdmPfTBW9quNlo9stCTH39CB48u9ciHbulTX/mEPvPVT+pjn/mInvzgY3r46Yf05Kc/oMMnr2t85EDn41rPvPIL/eDnP9BzLz4r59kLz7+Kjyv99Icv6m//4ut69se/1vk9TkI8vwVxr7szHS6rQlKEv9Uv58A+dsRnjyH++37SmNLg2BJmgdoDiKagH4oAFHtu44HLYce5H8G6JACZdRpQxDwIvmUZBu3HESE+7wCPL8H0l5DITAgH1ngcBrltzEEp505EqGSSOyOysJfJrlu6HIPQ/oJUIDGrUaCaGvnv2BiET53yHa24ssBlwi7UTpaUN1xl0h8bkhH7DS0MIGSIVkTIl4Wat5HIRkUUFS1U+Z5A+IRAJdABTsz3TpUkbmOzbNvM5t5xppg10fdmm+GakdMUmlitGQcCPnW7BpqUmJuZ2/GOwXTVY2DCsS2nkhn77/F48ganh7coOncoOveAi7ZTIyOGElpAkxSlmWJ0l18lnr/3pl68ONFt7OAdJAkpHh+admww/0K14U4wI7/rqmIe26n6DVyJkGEsRcfjSkfDgQpOczNXEosdtp5zelvjy+ayf8+/dlE4LkjsM2w9p6i5v8V/x2VDDAxb2gncTMz9t6gRqPTjUBa5+A5lVPGfGLRI+k1qxGU2oM8xtf2VGFblZUxDO/yckWuZlt/H4Fo01W64hFvcmWfuzFCWpmbgccYxrMQukFfYnAd5yEmg6iffYEP/08/16k/f0s+/9qxe/RGPIecHOs4HNN2m+J+vVVO6eesGPwrd1TPP/1yvn7ymgycf1JMfeFSPv/8RTYuNxltF7//jj1EsDrXNc40PpH7vCx/hHc9TevSjj+ljX/64nvzkk3roI7d064M3ezE6eORQ5/xk/ctXX9DpyR3deOhhPXDtQR0ePKhP/N5n9cDho3rw6Amt9IieKB/Qvec22r4unbyKXXfWilrE0yrBw0BObpsNPw0QgMiQA+G1p6ZKJeW9MbEejblqCHWcIMiWyGIsADxpICOCPEvyr0isVlNBdtIPNYVb5KiD5PgybaySdaMjb2Dnmsi3Tm+CfUeoBZBkHPRJa777LRoa+6IhqPJEEeRGIR9dVMULdEVTllBC5wNAfxxGRtcnybKGcaCHbeif2Lt9jn5YHxAZfT4CKfD2gUIRIb4A8eoEI0L7y3e9iSSqwiyQgQBD4s3MZtth4IyhlU1ihQ6ASa0YvQgJZSRCeU5mwbYiqXEEUfx6MKnePVHh6Fq5+89F2hJ80cYQihJSqid3RdiMXYbK5pwu+0I2YUFl0C3yJp6sA3M30KyxbQ39PX7ZOSEg98geF5sztovfwVhXYfMuVDUCjccR0l+vUmx+cXZbv3FBwgjWoyfebluFSG04C9NFn+BKFe4I42IhP6oM4ygvRkmM385azKkl0kWW+Zh+7qKCTf2RjXiusf4c2/yuZk27dlzxd5K0o90yvzNc9SkAU4cGVgoKWjHkoMHFRcUPMXynEj1FIiLYSX9HsZmCMQWpZtHkdSRWc1RNOWsuVRWYYxYCmJ+QL7ngtKiKgb7nofVP2RvitOEdypZHPXHVHpRQbItivdTBdF2//tHr+tm//FK/+Oav9MqP3tTu9aahHuupR9+rz3/2C1qNx3rrlbd0wWMKqSb/x6seuHVTi0UhZFuNN5c6zRO9snldZ9OJ4rDp4Q88ogfec0Pz0czj0qTHfu8JbVc7xbXQ8ZMP6OChazrhpuK/uvDdb3xHr/z0BR3ORzp9/p7e9+CH9ftPf0Hnr0m/+NoL+tnfvaAf/vVPpdupYTOobqoa62vHI5eKPFDGITEIMWC9m3Z10qxGPIp6cUkRP9GXWGbNEjEPudCoJZT7ObaAHNchZu1zLlgrIKSSAU8TlPJmD2SiWL3QB6iAjjzzDSUzdQUBn/fbzB7ckTsz+VxZ50rbAHFFF9uQL0SGxSvJFxtWyIuBBB8IfuAXHqjyp5FvlUNAwD8jtyHLOi0blCIC9qaJDVGR0UA2eAyVvVexQVAEtob4E1JGKgI+y2owMQ+NWc29hwbSQmj4NBWS206XoSgTiITQbK0Li7DAxrG0Unhbn6MDAV0MmrY7ndy9py0br+JkQ7nQXQnYjJEe22D3J+ZtuGFiMzb4pdBuqoQEkejyiafRWpNhxsoZOX7k2VAQ/bO0/2Kai2NISvgL9Ind0UIR2AsPXWRW8v1C9/hFbMPpYsdJw8k1YeOE7gq/N+0WWyc2Pcxygk3Mb1iUCwrbOS+H3d9hr08I57zf6Y9M9+5pzallg8w1cCV/M+80YW/Fhhk5Ez7PLFgjJva3A/OBc4bEBqyWY+ax49awJ/HD+AYtJCokZ7DYlusiaJyTsFo+UO2PAfqKvoo+01zpcwI3z0GTJWVZDRsjJK9/Its0QRyzFHX9yBinpsJb0EO21LgN3fn1G3rjuVf1/X/4rr79F/+kX//wBV28dCrdkx45ekyfeP8n9QCPWc//6Hnxc5HeePkNTWeTHr7xsHbnFBGFHnrspj74kfdLY+g9vF/Bed1+6w0tx1FDFq1PL7S9d6Zf/uQ5feDx9+vG4pqujzd0fXFDr7/4ur79j9/R3/23/65n/u3neuHnL+jfeJf03DO/4NRzKp/8CjqySo044B6j6JsSd9VjQBwclz4mHs4ljyv4HWvuTedxZihLkft8KcUVe3AjgsfHDUgp+JOAe4hVv/o68wXC8TVYj3PC/Yk8c2ucdQRMlknTP9YNK1NVM+s8Y+MVfUTgV+t2ec3xmDFsMFRyzzKdL1ECP7IDHHYbedgkKSKUkSol1fn7GCpaEJ3OOunA14COhXTPn0ZZmds9SntDCb6drBjdDcHw7gxJdTU2n8Vdgec9lyg3FBtGf3CbqU1/L1O7k/iocbHQyEvVgUUaaEsvYtwRmOwFIIQtDoG6o5Y9YRcmUByaXFwmaHfYuGWDb9i8fgeyZbxjE3px7HFRaOh2FNrkzqN+tQwJvP2eOGX5HdKGBNpQFLcsrAvGhKYJITv833AH2NLuxIWtDbsbLVmvXI7aUQE2WGX6if6WRew8FKetwTZim+ftw47xlqLoBYoIzdjckA+rAp1uk57jN0TB9uAGuYckQJ4fiGshviEuvoJxBNzEpSSxRE6l39eS2FmX9UzcmXb4OGNDtTGwOw4V/QYnTMIfgVD4Ax0Ff0tmp4wI7ec9lqaLrQrHp2EnTq2hxWZUvVNV7qVOnrurZ//lGf3rX31fz/J49dN/fkYnvz7X4e5Irz/7ll7+ySt6gXcmm9tbPXqNx5wHn9DnPvE5feazn9Ljjz8ukRtHi0N94Mn3aaYYPf/jX+rm8ian5FGL6UAf+9Bn9eTxk1pcLPXSD3+tX373Of3sGz/T7Rfu6LVfvMYj0okO26FiIx3wfuna6lCrYaExh30uEJd+GrRPIbmY8y2GQHTwJstMFdY7SxFIRYZ8hfzHvT0YnXQNnnHb1wu6DGMAWuO9hnt97MAmwt6gCmWGCnpKSUVEx3tdmteKsdc5M+WrXX61vnaW0zEyvQFyU3So5Bgpoc5pMuRV8jQilNykfHMq6I1AJ/K8p00vXyHserugkhbdLk+ZzvrR7qEdYY7GI/SkDemCGBiHV3wCUIe30YESoKQc7MFG+X2BDUKj5ViZQlzRGwexIKDfNdjIm7MLNDfksAHgsWE+pvnZ8H4f57wZLAtW7vozWx0260HqRKB2QMvUltaFZc2GWe92ugDOL08POzbQxKZ2QAt8pBQ3xtRA3zhHoWKDIY3DL3H5L9TtOHns4N1SHPwYs0b+hvHEPHtJPs34ncoFjxAX6LtA1xpbeGrSlmCeg/e7lzXPwBtkdF4Wc2sZQEWOvbLuCn0DQIncUsHPIYv2hSW1iKIl4yWxdn/EVvuzYLxkAxbmRxJjuVjK8tacrOy7C5gLiWPotdnf5dCKHeoXM/gv5KFSv3WFFMRXXFfrkBGKCDBi/bDgsi/bjqjlYqXFsGDjDip+dxMHmk7x9DylU+AeCXon9ew3n9Nz335Bv/q3lykGv9DJS2d6/gcv6s3n39JqWun8jXPV1091fbyum0cPadgOeuV7P+M9z1Y34obaW03PfOPnyPilXvzXX+m5bz2nX3/3Wb34419ppNCc897lVxSb1555TcP5oNVupTiXxt2g3JF3PO7NF5MqbWkp+bGJ01jgg2OftI0YNTZgIz4GveMRJOZHAAAQAElEQVSaKdAT+WD87JY5WEinRlyyA2zEQQqpt4WbApoYBxjRXgIxvFp77YX0udm5BPR1owh6bM7COuc718WK5MtSLuESV0qqJDFnXC99CaQ35CXjxKbCOAHjI0Pe0wUd9s3SIgIZqSucbYwIboiVXAPYqzjOx8ZLEUFfANzotRwGAkMcLhF7UnB8MlN7KCppYIGg8yb30asvQteqS+FNFaUNnI1u7uMMSIk2cM5FZnPOitMPCf2tn2wCuYJe0MEuy6kEeQY3sSl3vT/DEXLyTx1fFQRkR9/FxuBiYJhIkgo0ODKSu1Zh06aKQnkJTqoIxkDJ1GJc6GC50oq2dX2VAldlraSk+skFOo+32HRBISI3tUX/Bno/Mq3B7UIUmqpTflK/e36qu7yQduGzTR3g7fZTfNwGMstQ5Fg7Zkv0H7BhDxdLHWGPWxcZF5hFZC+Uo1IDfizwfzmMGsAP9BeLhbIU2Xf5wpZKQB2HSowNMy0fJX5HhML6Aes3RIQ574MTxXYZYVq3xmVJd+W18ljw7RDc41+lysuJiYq8HI40r4PTTmoZxxKnnAfGh3U839DFK2u9+dxb2r0169c/fUnrN9a9qPzsuz/V1/7iH/Wdf/iO/uUvv6GffvNn+sm//Ex/91/+u77/N9/X6z9+XdtfT3rpey/rrZ/f413QC/r1T17SW7+6raN21P8Gcb3bdFiPNW5HHbQDLetSwzToYFgRr4FCWMQ3barywp8wKfofiUYkp+xbJScra1ydT61poLjr8nLMHZMIyBFQmU9iGQECmohQImyfd+r9kMAAzN3vSx1nnXtgzGQE3MjLDEUmU63b1NBlPaUUZbH0/eYGDc3elohQJvPwictr6HVClBDS912CN3dCG/StI5yLQLkvt2nGfxc6x8EyhCK3ldi0y7jArohAp6Xq8rLUyy5NzlRo2v6pCHVn34ZcuWc2h8eNQIaCaVylXykY9/EoifSccLYC0CDLGz0wqJDtZ7yfORiXfTMnAYgIzdOExJBPNBOnERjVoLfTSNHEScHgu3RDfnKKShbbbd80WXoRmJE3Ic+nhwm9Pv4t2ISLYZBtGOHxhgxki0DZbtuPMwybRgLrTT0gx49yJVKVIGYpveCsOaGseXezxd4JGRP+r7H3fLOVTzQb7HSx83uZC2g3deKn9a0mZKiEZlpuIBLyMQgLpAYOk9E98M5hoRXFpUBUiNVIu1TqIAYdU3iOiNuCsX9OPuDU4DgWaBLaA346PuZRYDmOst8iolfvEiaKoBOlciaMknzDEMK3JsdAWBIRigjsAQd92kbIXOwbfjLJxzRIzuAr5D9OvkasLWdcLrQrqS1ydtDMwBbelqPmACg8uymx75pO3lwr1oUCcCRdhHZ3dzrmz3JearEbVTap9ZsXWr+xUeWF7b0XzjScLDWerHTvFye68+w9LU4OOmxfnlXuHmh9m2eiNfafVV0bbmhEVr1Qf0k9aqk2hRY8MkVNGSp3iXk7kX9VGam0z1KPAY1AqgyFbgOkkkWFXNhxM2mOGRGw33Q1EzODY+14uRiFueamaA1RoYQ+mvp430rW62I1ZOn9hMb8jru4GvnhPeE9aBzsfc1m77tLnd4/sEGN7RgT9CzXrW3qOZzZ/WvwBcRuG08XSR4n9F5D50jg34y9FWjMBWtoncV49EWEYCdG0oqcc8wiAq2gaSNCnRd+z2VBOiwCb0gxcPC6BGEwyWMj2xVDkKD0PWb6tz9Y4oA3gmLjLANSaJrFElhxZNrDjpfA6/MLrS8uNPEOZE/bJPQ1mDrAKUx333JnHJ6YN8wsXGW+heR2B09l1XbMbymGO2yoBNXHv5ECs2DjrdiUq2HEDvRAH0EwkOFTSoXeG3XA0kUWTguAUlBzp9PebuhFwHcUY9SrMUaStizURPAnCszEAk7TrAmaCTsm47HJdIhWRe/sMb7ALi9ATzAXP/S6v8hBB9hpWw/YnCvGK4rMKoqWBsaHbJQjis4hi2x7B3xd4OPh6kCHBwda+kQDruLXhqK4oyg6hhObw7a5Ly774H7FHsc5InBxn4wJfxjAyZedwP6g7/X1y3XDjI/VPoGf8X/Dey3H/4wX4Bvek3kdJjWd8U5uxp5gPXBcM7hmPjY6hzriPPBouNBIMRr7v3Mqik2oUTTESSg3S+14f7y9W9XOkhPKkkI0qqwHJaeV2C14LzSKus6GJ4tbsNaFtWO+FhIlVLuf6rqdR9bLMkEfUkvMGrCKriT/dI0mxnY8SNEGPxjHwOS0jhmkEjEKcsPxElfrXOYzyNMK/jjHOkAvICTdB5NiXwHjPCiRQowaOOvxNCrV+8TR61MyTSJfSf643cvjm4/HQl5EKGIPCsQiyEVGyDYErX/9FevXWE+v6bAY+3vTro/53sJXWTODx+KyzyVTEaEKr29sE/nWoGP6/ge19/tpBTObxIEqCTNQCq4jBPM6oYNg4X3w7i9LgzbhCwLltpMQpT5Fm1SGmeJSMabimOe7DneYNx2a5TYiFLEHxd4ClroH1za48go9sKlC4FODC40TuyUMBKgvLAR4IZ9kDNaX3KWiJD9Lxl4eQYwqEr2Q8MnPsKFRqYLcLgNxBV0ljQkFfYN92FA4t5sdv4RN8iKIayKO/dcuNvpMNldsqQ4+erxIDd+bfzmjXY4LjWUQW4INJxWyvBcYcC42By4uFBsXmhG9Y6ZcYAKZtqbzKbA2VK2X09XkHSdihj7ffQ0TiTBjg8FFiNn7iVuRNblYsi5ef1iZJnC9w1cwpCkUimEc0BaAcU0RoV7UwfsuuiC2K16IF/ANOwbivFgUEreI8GluO838NG49js2Ezm4TFby58FxCcPoYKBIDK9EoHOIUImIj1snjkdNdjsU1gqmmKZgoIREfeuiomvAZC81CgamaScApp94XhTuAat9Zo5mWD3NtD9HkG5i9xPX7n9bA8NUAI0P7PzSymQS150FDWEBgSNo9BMVPJgU8I4TxQWa53GvmA6tC3CJDgT+FueJxBFOhiFCC1+XlPlgpJEPwBYkM6ldcfu/bZMI9t94TBEvWO5Mfzg2fTBfcyCICGQDcEbQZXW+GvbHdFdbaaZwbIzc850JE6HddEaE0gbgcv8rXTOI5mJXFcjJUjCAe+t0iYLz6QBAYFEEHnL9Zsx5gb9rGZvC4RHbnXAWF4ECywUEzOMCgpEs5DSLMYhEhFpRZpGRzSbK9lbZB2yyX1nd6b0xvyiWbdjmMGmgtuwU88LogRWYvKCPyVsNChhGct1OiJ5EVtIX5An+PB49LLjJeHMySobFRKsXDxdqx8qI1YhbYY52WEdgoO2EX3DoZ6Sd4L7ht9H9WYoWeVRmxZdThuJRPMItky2HDgjkXpsSJVKggfw+hRuHa8lJ6Q7HxCaLHBT2oEeTqMVQ3t5sRGUiIjoGMOBJF7BE+2+YsxKYUFQAiZTLO0tuBeDYEu1jY30q/kjMD/Ae20bKxJ7kDV05TbgcWPikIJZtiwA7ayjhKKEsKjCwzZqm0VD/hIKsxz0AxhjTgJ7wzBWMHbGKrTW60GXbatEk7jirdd7yt+EGAhKheNGpp8t8Z4paAi/hC4YxS8FtAE96roqKG+1UVGX0dJeiZEHR9TeP+uEHjfSIFH2wjkPZBtOIK8Am4NbhvYKp/zG/agv8R8CMvmClhqlCCK0nfY9oEIkwhlUx5LHhQoYiQ//Al9S9GxoVHfEmc9ACpy0WqSiSPk6NG4pCdNhTINbtt64Av3ccmBfSKkHWCViMeMzVCDGyLIcLzkLzrYxn9RFNhsgATJwI9dn8kqQqGmN3E5kenmw7GNRLttwDFTeaIy++G6Kqz01MembayUyMLbfkR0cclaTukfHmjOJF9WvGC9z53H0Qjq/XkMA7JEsEJQPC3gJ+sCXZXKBXB9yU4IC4SvtuRzySTACRgfwoxBoYJvZc96BcFCxJasemTPor72PaH1BfPa01PQufEBvMjy0RR7UmPwda3vbx7i8vyhyxaLRZ9od0v2D2g14XExfGA047fGfkxacA3F82VcauVDlZL+b99c+P6dR0dHGoBvrKpu142/P7Xpp0wX75DJfxCti6vxgxmyTjPDayv/XG/ZMrjBeu+xD6/IHcBXI4jekaZzs/nB9hhW83TRSNw9umOx+IkBktkNk6wOx6lAtvGEmJbq3LSm6aNtsCOX+QaZwhcV6A3IxRKiW/3xHjmJLLlJLSZN9rxZ85ZM0VmLrPaAspVqhwV5aIo0OFCMZEnWwqc+yhVSyLBHMvD8lXuxDO0qTIMKhSzQHeL5qgAfRlpmypyQlIyHyHGFZOig0KkEzT4Rq/ngfdChdMAGySt4yGV+e8PPAkdKukhg3hFhAbsyVK63C6LmFbA8lvfn+4B4LLgM3aZTuoa9o37yIowTvvLXcbOx9ly4A+3+NeAmZxpUC4WC63ILdsh6A0R4YZZ7OSUavpglBkqlzaIqyIvIsiRhTwPqn8s1x3P58wiaCiaMWDijj1Eynf3xmZJ2Ixb85hgpwxEwryKriyVBcgE3TqIvn99yeUopRCd2pzf0+6CQrM558VnkU8ziKeaDpDU/n6hIKfiTBmLckxVkmrynUqTduAbz/6N8cFi1AK7tJ1J3EkTCb7lxd6OU8UOH9Yo37Qi3gXqjLvcjnLip/BVlQ74XXqJRizWLlJbEg1yiSxcDAsli12xQwMUIRUq9vUsOkDOQ7wHucmx8gDdR/AtMlWIwYg948FKjmP/ZwPMb+HZIH9TUjtiu4uCF6nKLTY0kP+DcteQHxqxZ2S+QJ8hDfg+jKEoDctnHueqHqSgHA+jBpLyYBxZ0EGL1aiyGnQ+rXXv4kRnW95/kTR+MT1HaA71F9VTa5rViOGshoIOzFVwM/5Fkwr2Fuw+oKD6FOVfvPwS+gDbjoFhvVOQA0toxfuYpHAOyB3RsxjKvmgWNkmVAj8mEq8iM4CJdZn4KTkwKOdU8Ig0BjzEMCjyE/J2nMZmkr5RFCgl8nueCV9GeBataBGjgoUaeaRaaqlr5ZgXxwM/hy8UJ02T/wPu1oE84e1QqkgjupOa/xYsesd5VOExrFEcdpsNN70N72l2wCRvhMbJFOukGrLd4Vg5OID7PSdtI/wBTim5eCQ+V/KPRo31hp31lcaQltD6bwUX1jKHcFoJEtiagvgH3xkhuprJ5wk5DRsLsRwAT9k20WnEu9WqLIUhPOIy3qBQBdol4Ap0gyIH8CmZZ7Wgz15jv5fdRisyctAWulnLg6Id+XM4LDSynhVKr0WDdSb3J+8/fNG7oKAI1/A35DjM5EXJxIrAp3Yf7At+QlQSWyCI6EHfsfji2js8KGHujtpZ8M2R6e3+62rM6P5nxx1NLHxB5tnJifz/cRoiydMti0vSg6823BzYFRHqegjmjjvfFhucfOLK4k1ataMQ+m4laEc2nG1iWm4rNlXsiwj5RDGxiRr9ho5G4ExnaNBA6k/HEg7MhMJ47DCN9XXIUIBYoWs5U0yN4wAAEABJREFUDCTvoAGZDu4xL2GvHR3rGLAtToiKvxV6vLsvExR6WtcneKXgjwSBSqS8CAOL637JxJfa41Oxv5LYnheXzbPtjfhYWESAlRyjDbFyvEqmbIunvOiW0fDflAmyoK8kNKVo7C3+0Pe6DMnmHxdallHZApAKlg7MLzndlEyZ33RJPwKakNIt44pdDWddvMRV4DM0DN/x8txzC+QvkJUZsn3+S5IV+zwO45DhtbNPFd/N25DZ/UWm+wafTBtJXilibi3HfJYliCOixxEWRUSHkkUJMJQCKkAMItwRF5ngD/bCzFhMv2NOXAEBjT8BnWcjosvNkp0+8CNS8py49i18vdMQTR+8P0bNvuOCykx4Qo4jLjAdfUwHYyGgs6ehwycAQeFYmKfHhVi5D0PXs+diRIcllU9ujHqhS9FzjDt49zRFhPwHK/f8rI3lGbwWbjuQm421QgRCBI+4GiD6SAhJyLoC82REyA5kX4ToCobRCTjIwhrKDCZuBNegqwvZV/iu8RIfBC2tDGMS50UwJ+4iK5IMoX0zLKiwNgQRNNFt6Hyl9L71OGkt34m34Ti84y5XsQEGZUkFf8QVse816wJn+hndTMn0teOtSfLCeN7yrwI6EewZP4UcQ2K/j5ADd92BflFqID4LxktOFgfjQof8AnTMScO/+njOuisyLGdGt8HFzrpk1QZJSWBKpvwIslwsOZ2MfQPLfhmw1flcMmVdw8ivKuC73C6/4dO+6PoXIBcYppXhItXkwmB7DOZ30bD9vbDgwxClF5MFd7sDTjD2yTDCP1yBApuCbykiVPHHm9kxGwakQadQN1lckODHQgvW17YYmFWiL/Aj8Fkw9PiQC14Dh8P47PMJeUNek8cLfB6GUb6s0y3sfR7Cbo9xtsvzAzcB21XQ5zh4LumXUhQRmjkJTtxtr+i7bvB8+nwhJpnZdSfIUGjf6u3LTsEYxtC66WB876jb14hVX+9L3Dsb23p/bEHoQlXnq6y7xUawjibq8+5I9UoH9JZhHUa577mKzg7kh1vLcf6ZThjjHDTO9A09Fl2Q5Txr8BoPmSJDjtl96HEdOs40lu096b643LJq3X7bY10eWxbTiogOfPUbVye0EDNGkFgsjI1zEhtf2GBmrDhiGgtCBCjEosE4Gsb7T0RoJCED+sQRjiKaeV5vFIpGNQzyKkoocSxLKmgVksH6JmgcGAVIwLJ34LzZqnCHCFWQFfkYb4zMV6HZV+4A3Tquj22wLEv9BOBFMC8xl4+6kwsNNA1d0e1JEi05/qYW+D6AHyN5QbvQtdWhbhwe86J2qYNxocKcfaqWgU22cX/cnNXl4r91NeSHpIhQZMpXhJTIdXHwSaTQT5ANnokT4ZqfhxPa3/IdxjIOQlA/HW55AdyIQ0RIODR7Q/XNPGumXZRCwRrwY9SYBZ9CfnHL04X8lwEHAlqw2++E7GPQj0v9jqe4HNtufwi1oUhAwiNj6fCxjwVdttcb3/6473a5WMj9Sl5FSKZzEU8GxjXs9no3dBsm7N5xSouIrsP6Sl7FbN9aBmq7PT7pTvjdNwEcEaGZXJvJh4rsytpYrq2d0WFbDXQtQiWDdQiFBATwzlZCJGAL6fOJS6Ahz/y9B+ubid2V3D327e8u4XIy0BIRyku/bI+4hqEwQwc609BT6zLhBlfpW4f3p/sCZ7+Ypetvc0ieq54D5Rh3LH2IZEi0lEzyl57xIQVjd+1H5yd+M2vmfgQEMqsp6PBxTHts6PuDuku9JBWD/XyTczzthAUbzBQRHEAm8wlb5Ottpxh1Pf2LAYmAQPMx6B8wkheZ47IfMYKkufvam7yTqKprngmR7+BaQuCYgWhL4C2qsmkcuIrQCmLHSaY/LpEM3nBbHqtmkicKAYLH/BEOQhA/OOHxxjV+Rlaiw7pcUKok4yr8xulSx8TiTdC2gpySUEn0SMDUSKHxC1G/tzAcL1c6Xh7oOo9MxvvZ1Hd7L2ZFRkX/3KFqRq7BOIzrMpPvcmmv57xJ/CK3Qivwib1Xm8g4x2Fio1RkNxtFHGZovV5eyISnn0Tg83QjMUrhxMTpYjkM2D9SZAYtOMG4kAxKiuRCR5warvHO6Wi54HS20Gh+dPCmRQfgDSP8heKxQNbR4ZHGcUEiNTXi120jEauBcbfFMmyEiDM2GrenbXaNZU4VZEYEcuyZNIyDCvaKmEWEChstkdOkTh8Rvc0sigy5oBjs/1UbEci/BO1b83dAbqfFTsdtIpYztnmNKnO20eO+fqahYFVyNiRLUr+gI1UYi8cO9avPo8BtYq9B2OHJy8bd3wbLAfPOees3r2PtvJXCoVC/EG6WKzt7zG07drpvXtMFPO9s3Xfc94KaKuvacThhnsTuxAifekum3I9ACpAZylJkm94JYk5cESH3PScuRKGm3Yd9HGvP/YatfR69Ca1sdIQdNFryfzPUBknRFRYW2XepggGBIQLfML4RhQgUS4rYt15UqWqAblRQXDbanZzyMm+npflRvpu2Wm/XcgGxRsvpLQZ507sgeFP1BADX+9ZHv6LTY9sysFkiQo1ExwlFhJyoTmEDiP73XCxf8LoNQR+SoHWxEn3/BTf/DV8Xoxnbrd/4jMSP7CeHgYKzHBb4MOqQYlO0X6CBjWI5axdAdEyAC+JEMtgncTm+Qp8hAoUdmKCdSPwNd+8Z/yYK9ASf+/bR9CfnZ9ryInzrOWhdlEzvAmW5SEOQcB+Pia0TdsljhwtkB4WS+Pj04sc9/3wevJB1kVzwPubG8TWteIRKCV+L7Kdj7AIS4JY83vlUQlfBml61hXgM6CnDICddRnBw3TFtLjxnnVBNws1EhEc6aMfF2NeqgTGPN5ZzS/Ba1oJ5F+0JX62zFxI2vZPXfZ/enF9eR4NpUNg/Hjsebo2ICItVKQkU2T7P2TfHt9NkSHzss2NlPQliQV7JFz5weFaJlG2NCEVEl5VZtFwuNOA/KHmcdGyDuOh2Wjj2LQjTGiICCin4U1kbXV62z90sKZmGMGZm1+257ruErmA66EnG2ye3jDrOfpi9kg8T+RSRfR9kKZwB5m5/UXBzKWrEt/vGeMBvVGriXeiOg4JlWo5b4yzPfWs2XR+jIyKUJXssEnuvICJlWnEl8O8+FectsCGkAiIxImDZfzo9awDW6vrwt77C4uFLoF5stD09k/h1KLnb+lhuYr/RziFV2WBr3t9487BV5A1WEc5HTsh9K7a/+D2hyT9bVngqE3aulCI7FtG1yoH1Zpw4CU0k7A7ocm1qSJbf9QtZyPBJxsXNdDs2Mq4zAzEfVlEYyJ2cDQKtF5pJeTOXzL5od+/d09nFOe/wKwVhlpN4FhoTLehjVRUZjogiAuT+MyPIBWRnX0C7kFi/x7ZnYn4myxu8Lnwz+u1zM57k8cnOm8/+O0Fs02IY5buUN86K08cRL6z9XuyAQlIUcvwXUXiUAkYKhGWRVDOFTNjRf01BZ6KzlJRzYOc4cpd3PyyDOfWLAIXAqF8RqcJaFPiyFGUWRQTuh0KXFyylZKezDoZyfvkRb/Y6EXzjS5o/e+JeFROvpW0Ql9uGvcL+iLiUl/LV5REft0zjA1gUNeKHMRoWo0bAeTCTn3rbun5asa0BrmTiA0BfvuAnNIgIJbiQoA8l+plCj1dJXKwQ+ujsPybc96Dx3H7S9hjMX8k7y0h02ifb3oiF17sy57HxEVfC9u3+28L3Mt0zRIQisJLW8jNDGOopBd/2I5Dvk43bRj8i1OmkHs9SyG/i6BwDJa+Di2RhbQWtY+txloJfkoubaW2JoSPDnNHXON3999CwKxRJsvVJ+gEoJFoHiJAhi29HSG9fEdDYCoqKH52mi7Wm8zVJjkwcSjHPp7IZvXkmnHEyG9x3ULt8Esltpa3omK7oSQ5vxJkFKFkITiqThEBvIDsiLnHMEYQsBELCoibLsUwnWQ9Gx6sXCRec2bqg7HToadjW8GOmLcOgFT9j+67r0wTOy/gzThwXPs2EtOGk5tPRDvoJ/i4P27MUOZbyhWLb4IKyZpP7bzX7L5tZxgaf+ti+Yge/7uqCnyLXyJ+YEwkzcNfJUixJJZNNs+DF8kojRSYjSH51cMFZDgstKTjLYZSTqvnuJS5sKpmCXA255qu0XoMdG37m58wZG5IbQZcLLVx8mmw7Hawjpsi5GhdscuIFtBX/Z+RFYA/jiCD2tfPiPoxijUovJIsFG98+ZcGesGhuFpOuXnRX4ugErqyD19kEjXWaGVfyKSLu8/W5bhkqsK2vI7RuDTvu0l6fGb7Oz9xepq1qCgQQFRl8ly9JD/kYLhxQb5HbDNjVLvlLMV0qL9uGnN/1qfDYjor+hgzTRBIb8AhXos/oiFApRSVTEaGg9VxEKAFxBfA/0mPaLNgDX8RVG5jPHjQ/SgIbiqLnitcrIlTKgJt7qRGhil2GCOjeAbYhElyXH/JViYVzqNGiyCi7JFR0m1O/4wpmu6M2FgV5KRT029S2B2gYbfBEBJyBfJRhJk5UbdiIvpOOEBTmgkSoJHK/e3O33DuyL2hOqIlEt9EzcqsB+hl57k/8pj/j/EQiG6wXE5AsRYQy93KMczGR9YEXV0POnp4eciNCYfrA3j4vTiMNqKrWhx4nt4tJDIXTlPGWDAOCfQKb2ExiTiV7sfKjl08gWYocP8sPYof4SyVNFR7bviEGW/zZcJpYEwe3Z+sLnW0udEp7winJMGOHtVZs7nwUHRcEhqxnk2M2c+KIiL5xvUEG/BqyaLQd2FqAQSmDC87CG5s5weM4WXYBV8ZBwt6amBvEg2ScWI+ug5hXxuJyHFEOEQM+HvvFtemq7cXgjFSDPhTyvOccyw6OATbveOHtOG55dHTxruDTtpPwbiMC6fuPZZjXrZAZEbqi2etsXU9EKAKQQVz7NtzDt0B+0hpIiX6zaNjpfqeBDvdl+zuYNlIRoa5PwR9xxd5/8C6ww1D24/0M3//+Q1g6EhZFRAevoxS6ukB3P67GzsF9IcieU1lKbyMTe97mu6K/at89Y9vtY1oB/trnkqmSrBNF2/b7tOf4Op4VGkEbwfoh9Gr9Op6x5duuyprZ8RB/oK2sf2X/WI7xkCoilPodF0u2xxKZPYMUEhAd1C9TQdD77/wK2Rkv0kwind47USWpbJRwqCtHsXzdZ9/LspHW14PP176/n5sxvoKbcMx0Mw5N7rMBTCdblgQF/AyYphIsz5nPqvqmUreAmO/l9nlGE7J8F670jeuAnGbAXlR7Zg/gLigG/h/Bmd68W3ycwHtBvDk93nJi8RiVqtg/Mz8TgwmbDebd0V9TPMw7I31C0QStTzlbNnlljGsSNnijeUNfXFxoupzzJrWOEH4hu9trPRSvHRvYx2SU8/PzwMlnSWIViVWfOH1N8xaNTRNFb1wOGpejCqcY/32LyomGOwVq4z4Ukjyz9I1gs3oE3RG63YY7Ql2FxtCjLq/DzGnK9jsvDBHR5cLBhkkVb1RwHpvOhTx55owAABAASURBVCfZBDPrErGnNd7zxntzl25PdP6IPY3XreK/QooI5kKBnIiU+SJCM7bucSHHzlZisK6uiNh3aUIBnyHl9zjjOMi6FxTDMhTt+aCCx7IMsOh3XRF7ughacjWBxlqXkoqIXvSkkC+GrI1UmW/Ya6hu8a0SE++nmfU27bvBtB2Y6C18EZbbFEHbxNLy3ixLf/8ERgV/Rt9siGkE+wi9xotrJrcjrkZNjq8BMbKRiIeq7UPhHhPWS7d/3E/f4YoQjANhx4GJfkOw79BeEPi6cFCKiA5mtpLM7HMzzltqlpDP6X7ej6jarc81by+UEGMK6Rs8YlTNMXAKaEAFV4UFOC0VhIT1d3loxouG0/aodRnIbJN2bI5Js3z3xSSFdxSbtjDwrzAlEp0CHyqZ8hXgxLzleOykqHQqcv3IskVPByzaIr/PYUvODZcA+LGIE8c5djed8ULb/2mIDZt+QkYLrER+RWZmyLGJSKRJ1XjmJ0yZgUoRlEAAFcYJppYDHiXveqQ1L2y3LfFT2qF/qo0N4iilKp51XBP0oS0xqsixzkDvwAYwBJTzvBFv/NQoKgM/kZUORf09zmKlxTB2CGzIK6hiHRKJQucs1PV2zWnLBSrwVcQq0Bvioq8S2pGQO2IBRhHpRpDINIn/HriAeKO0y4mEzuMdRdHrERH97+P4kWpHAZ4tL5qcV8aVkshlBdHZgAqIDYdbXU/wTVhUke+CMrN+UAu0fFXGM3liqPiBy3wzk6lAdrDRlKERnUvQS/qLCH61Sw3QWBfCe045zwwNG6ukM24sG9ZJUZS1aCQ5B4CRRcq0iO36bKNvKEJmi1DDXk849xc87lbkNGztaL4iAtLsUCgKZeB8mkVSwTVDSpGKDqFErtfJMbL/iNKeNrEFuhZaIKdxAxiRMzB7tFwqaUvkXuplmzYWe+y36TsQwwyIcQhVqEYbJ/QEyQdX0MragFVEEA+eW6FVY7HEFVBhgzowhkqW5y7+qg9AWHcDYeg4EDPFwckyUwhkJYDYsEVNiZLK2PZ6U1WlJvhnjMMkRFRAYA2tV1zLYJeowRcS86Zs+FvhpcggF0LZZs9D6KEyQg4YKuUros+qN/svc2offDSA84tXQ4V0D3RKKjNVmC9ILJlyXPw+ZUtybTg1GCbsc9J2Pnza+4kPQgafiqLKpncxmjDKbSUQhobcYKGpJbwvnzUhpKqo5SiVUdQbTdB2QPaO/o52zabekCTudxyxt15MVWSolNRiOaoMqeVq1KrDwKlmUERIIgWQVVn3Rut/jb7jBOp+yn9CFT0zciE1+X1oal1+IifoW1pPfHQWNmoW7IfXdBMx6r9YkJiQdlFJHCOCvrmbMosW/Lrl4heRqsTLeQSJMqFzB3nuV+yxXOeEITMFA9D62iskQ0VZJeadVlzwt0uw/AYqIvADW00bDWrE0G+A/26RZ5K1TfiYRn6FAE7sc65BJs+J+FUG/icoE8qb48dNonRAhwQmAGnP19BlYBgAvEiFU0CoEiv72YskuiKCOOAnduiyX4ixfQ+F1CUHvaBvEPShLCmvv2869jkDGdD2FoUBhzFjKfjWuOEMzAqA13o8T1syO67HQAIbSvB8dGV90IsIJbSBUI8bfl3Npys7nMSq9TuSfTGxk+xqYSJCEaF+YaDbUMgfCwt3hEiC4gRBmES/8kvTvN7KwbUs6/KCRIQSHhr58pzbPSCNibC1IKwOTO+ZrnpRWfxq+YDtVUjdcagiwkOrBJoYguXTgMuPbXb3CuXxlWzTB7ojkcMgHDiIPc5S5NYJsN5uKAxb7UiKZjsIakRIfGxb9xU7MaIvorBbXEzz7ZBYK10QEaEec2S4kDXGjv/UN5UkbGmFDUjrF8TG75jbIX9G90xbIStD0TAOqGz9GG6fvMkniqJ9Na3lJrLMY9tnAhiMhc4JmTOyPLZ19mGimPnxzP1Axx5Co++o5kNwEiODHykMJVldbLV+XOr2RISs13pQ2XFEAddS5jUU7C+lQGIt6viIhKwRvsphgkJMgUWUFALXVDIVEQAotwq9fYUi2LjEyH43fLMfzQZA1HWij263x/jWDTZmD0joMhADIpT4JSETGV53x6yFzNUfw+bLwk1YdHVd9Z0X1mG8N7v1e2ywgIggHgiTNI5j7/uUaJsra2N+FyE/ykzEYWZtIP13H9NNzkts7NJou19QomLvq2MCjfWU7pPktbNdEOwdslEYD7siotsTQQt9KKQOkFoWsc1M7S/m/IHW44AuvbBXwu2MHfCEjY0I03W97jggNniPFYqTwO+Fe04ILFk0ACP9RqHxr04xVTWMmQEveAR8ivt/LNP8EYFMIJnHGfupvZe9MU3DocamtX0G3Ow8EciDLyLkq5nPHbS4v9cBtfGXwXOCVGg6CpmybOag6qqFrAYU/Elax2bLXR+FPP7teKyZL+9MrSd9988+AhbQ7wDIiwhYsh+dS9Iir5SiLKl9635RMBeJ/YkFBolHqK3OeYQ4v3xMO+dXqJ21QucT2A5FW06FLjx2wTY4ySYSc8KOqtCWU6v7EwTJcTkTXYEeeN2UUi4TO2UffbKZSGLHbaZIbTeb/ndkZuThDlb99icY2nbTT9DPJHCD1i1T3cc+D85rZmjEWtiW+EyjjsM+921TRCgC0OVlxUAEOEBisyNvYsNFXOJC96/GooLuY9ti+YKnxxe6hu+mMd429D0gKSKUJfeAbQkEse4tfG4Tmi4THeZXBqfOWWs//vEw67+CgaloUAddXpDT8wwNnwgE0r77Y7u8JsY3xwm6zLIvBKUosMmCuw8mehek503Q8UGBrlJIfvdmuwm2RKydnwsKWkT0NVou2bWmk2TZfPGxvU320+vv1qdgt7YtAgboIVTEvh8Rsg0RHu/XiTF3yu6MmCzyVRlbSOlOhdzfq+ObjxSKAI90V9hGBCP2OJtY6A8cG2M7KTezxhagm/yIMcMTEfJP36m9DFC6f0EaEYrYz+1l35/FFsn22VEDqpnc04d7nU/QtS42IhTg+2D/xTdzIJnyDNDMIARzFJZsVzIZJYlJcKQcOdov+inh5Py0F5ktG9knAm/wDmywnR8TvMmQuFfqDoCRcQmJqgRVMlUiuy6G3SbzVOj2C2obQ8EJhcf8fexYF56sSOWmXlwY71xkaB1bJ/rFZisXlJlE8sto3xF32MSwJ9yMpgq940r6MUI7vu6wvzLCPE5pEzJmBTZGBH4zw6YOkwKCznId/24zwi3vcgr6uRemvOT3nBPcbWYoANxkjZCLLYiDtd3nc/FwkTJ9208qIsQXn1BFn7gsf7ZdzHVbZRom/LECj+lX+pZFF0x0cP+d4PkrXXoXhTnEFUEvWT3aTo/uin0Nf3bE2H/pc4ZOng86BpqrD2i6byMbvkcE5CHxadhpWyv46j7y7WPJ/K3YeM9VaEyvd12IUYS/pcSu4lNikmcAAe9yvBZ+5CvwDtAIWeNYNFB0egzQjVt8yAZ/GDdo9tBk3RWc1ygi5Ng3qBHHpyn4jghFBL2GHan+6LQ/goVKUnRwriFECpmOb11d0Tutf/urQrtfaEEbMp+rXShUSIaBk0zZzloomVPfIN4oYef8UqLrkSDXO6+IkAOctBGhq8vyr8A4B6z1AOxtitjT+jsiLsUyR18GMzkgRvX+/isVcuErFEQXghLZf2EISeNioeVi1DiMEjI2vPDzz89+Adw3OwVnS5J54020TrzIgDTkqxEHVkaNWDWO1VFFMQtAPFKJPYsxpiEWfkdB05NhRq433ETrJO468NUFZcNd3OM+x/yMT4jVDPOWk4jpN5xidvQbNot1jZIKbhx7OqwMKcBjKOZVADskSEkKaH2TKSTpQPL5L7iZ1hQRCZXNZoS+iJBt3XI3r/ix5xsUET1mHgc8hsyyx9FGhCoxsY9uK7yWU8EhVhHR9YRi3zJOwMnt9z7C54I/biP2NJ0UsxJ9WYqMtqwugK/GwECXubgPxlVia93O375W0KLCpPK8O2G5CM0MD/eQxKOkNvOuP0o7vs5xzLhi73TeiOYXrH0O+ZYbEaAMohVXk/1K8KYD0eN0RWu812LAPz/qeN4QETQArWPqOM3kW+fDxszAHiTiJy+BxI7kySN6HhZ4xOX1dhxsqwGULo1SRCgzaQ3oka99GxHgQ53XKtDUZ8Ez7PlBYXNXCqknuI2k24U68DZUzHreLfHR1WXFVxvQuIjofCUwhiRf3znR7t6p/AjFlFRCLaQIWjYCXSX9hN6yIkJuM4uyFDnJHcyI6Dx612XbJja3g1oxLAmESSJCmXse0HsdfZzyZY8riS06BcRCRaOSqssiUwAHhRbYUGiPD4+04kVlZQNUGILNt+XkcnWS2PEY481fkXPlWwT+oXjmlOCk9RE1kTVkqjBXoB2Rbx0LHmWWvO9YllGBTf6rAExrwP/E5iu9sMsJbH99grIu2zOTODO27Sg+Gx7rJvcB2yR0RPLOBoFb4k3eaeJrBkApMyXs8dj6LGfLYxqmK9AtrpFCs+TXiKA/o2OyT/QzjAlZhkFcttXzM2vivmHfn1UpiB0QXrE5MlBNujNWSBYXEUpAjM3r9Y0glpKsoxATeew4AZ5nCtlVQaeBs2zTOm8s2vojQhFBTWq99XwGullP6zGNeUP8MV2YtImhIqNv/IhQxB7Mm6UoHL9CDIcin2bW5IVC8pp4bZAgj22n5YsrjKDtHwg8pwAbyLlsGbEXL32CJiJkfwq5YlrbO13GGBe6qIhQYs99CPwjAPYvmbM9Cgm00ISDYNijQyA7i/wXJGd+uIkIRYQkg/ZF9tIGyy4lFRYiyWQzuTQjxwXaLRx9PazXvhlsYzqREgORpaD1T4jyhZF83Otg58wUGZpJGlc8B9ytBfUWyoxQIyHbeqe3XvqNtnddaCb5bt48h/2Wk9CWTIwlIAiwLtthgEyQKcLfEP4PPuaBtc9eUXb+S7kI4HM108nufxnrf8W8YvEOOK0so2iplP+7vUvakbGLjP9rcqb1v8HZ8AJ4x0bzC9kdm2VS1T6pWDQTSX1hnFT2McQfBxZDSyRFJvsdRCxOcNrjGUWGtuPADc4/f44ksGldnODeJ1j3J5C+l59JjJG5o3jQKCI0kXgCr+SYTaFR7pN/RxIowGHHhtPYlrXZ3QfeM9Gf8GlNgbEvgt9yKtrsw46Tik8rEvoj2ADzJVR5U4OVC9FIsYxghJ6IwO5RZSiIy31MMDQiVG0nNN444zgoS5HjVSkSYR0G5iNCXktxNfzxDdBgPVngIf5dFvPOTUNEYHoS3lmmnfGrQReSIuIqVWhRICn8B3wQtwjPNzXsbNjSW/oQy1dEqJL3ttNzATIi+nS/6TA3Qc9KkhXIYd4fa/INosHQsMVAVxEh6zVNBN9Ag9/ACDscX3N7JMat66cjSDsy3Aspwl+SaPTuCxF7mX1FLaiD/zpAZW39j2enaSv/9ZDz8zO4YeA7wsLwj6HXGRR8fLCR7z4OYD+WAAAQAElEQVSMSCWx20OqsC6e6CR0rNdgUckY25HGbBcdoDz0BGFsBuYq4D7DvR5oBEO7XJSO7zxSySJWW9vTc/nf1izYzJVkqRB1d+Ep8LsKWqYTKjG4sRAzidhpTX8JDd2Xon+rMe99BN5Epros+om8uJpkfNW9agsdb+xCBoxKHQwL+b8wdsDJwjb7HyH6PwnhOdu5pcj4L8ttWBwn1pYk9nuaCZuvYhMRXX/Evi0Evm+2SLlwCL/pacjSi9oC/AgsohCn3EOOGgis6YtbcRErFgkrBW/ShhqxaSQ3HdbDBFLkoJlY7RxD2hl9O+5SMzZO4PZFZmYVYNHbl7lnCo43rsGb9CrmXg/PdQ7LhG6meEVIyVfFjkDUyMnHxcPg/mK5gKUpM+Wx8eJyrJjongVzno8MZUkNQ1GCi4jeug+hrMM3NxfIGX0JfSGGEdYcl/POrqZgzrbb7or/8hWmc8ea275z9c3UfVlMVeRbV59mzEeWZ+g4oue+6Rwr+2OaCXw1QfKVFFfkGs/o/ofwIev+kE4oApCB4dUn1H2y/I6Cxjqv+vYREjS+rSEsA7qI6GT+Mk9l7fet0G0LG7lYO5RMlcxe/F3AzeP3jI4dxHL8S0nawtC7DWiW47Zh48xNp9LSR491WUY34YqONag43t/ReNIL7YVvMDQm9sCMGXApzU3fAQYLpskJVy/pjcOE/tmxGd/4zWs6u3NXwZ07WDzzwS72NUbbUUjBNwzZ60Ied/WrvlsI+TRgL/3+twV5cGWnGmFWhyRwmUViFBGKCP3Oq6Ef203pRxgXmINxIYP/cxBHy4P+r7T9t5snnwTwycdLn2q2jHdscm9eJ35FgQFl9JB7qdInPr938aZb9nc9C7n1P3hcUHwXOWgJLErhUW3QEEUjtg+A3xWlREKIixg4TsTHwXACuhBZvsC7EEJEFzr88jp6U9JV4aQBiRpxyFIw0RtzltdjD/QpQpVYRoSyFPWLsflhYGie2nmMiwzQAV6yHvP21usJn2cSWRMFyUnredDQh1xMYJbxzh+QKplAUbnUXVkX22Ya50dEqGTRfjM0BX+cH45/gzYiCEsj8FJEyHGJoE1DdlxEyFezIZC6HxHyHxeWjgeZubclgpkAAb3t8TrbFtPdB6ar2v7dI3b0OINDqL+Z6c39r4hQYtOl+m5zBEr4qF9ev9bZK8Ks0055OiLgtW3Z/RNjcUUEXYMU0h7AyRe224hKi2R30VmBhtjGCRsO1mzFTWEoqeNrx5c0zDMVEcgD4v/H3pnFXHJc9/1/qvr2vd8yM5QZxw9JyYEU0TIkUrZAmzaJ4Q6Km0AlASIogh3BlKIIVpDYSBRHgBJFFmJlAZzFAQLkIXAWWEBs2SKEOLRBcQV3QuIKznCGBMkmKXATxyLn2253+fev+30jy+ar39Rzz62qU2evU6er+w5mEAbKfsPYPghRRGDTCjLrk1m/CBObBI0HemmTnYmU5PchOSVTyNcBuQVae2LOMiYCGsEsip0InjO96aKGEgjqn9587XWNW1uaQTrrZ0xPPDZUJQIYKPZxMpA50fdjyZI7ZQTzmAAaB4QjasFgbfQDV6zMrCBRiUbG2FQNZqaNCLU/EPGR5/zrjfuwyW0HxcZ8obPW1nWYdoPTzBobc413EvNFr34+055PLti2x2b0KcYvgQ0+yYxIYdnaUVlc9qUBi6d9PzP4NR7NDi0WOoyedRccbNzkvc8h9Gwa6PtvZXahFi//e7wJGZnYtKKjJMtzQVmyeZc8ajGllLPRAIuKniXvCIJgzThdtDsTMuz3Ljy23z6PMO7Cv8tj184+uO9NlCl+c2zpsZcFk/8Sn4urfQpsnjG3vr6ujnnck4vLkthEhCbiVPdzY5UrodzhPT5V7Ahc6MkD8wZxt33mJYSKCImPuCZk2E9vtJSzrDciIKv4Ocm+iXF7T4a/E/6YRvBX+ok5688paVVwkiKZX7jkCNCix/QH4JuBeYx20VniS0SSAqGCHmftw5IcMFinmE8pI1MUzWkFiMdVcBV74SOfq4FRw2CT10MK1Saz0vNopUftqnx7TIs/CvpAwJtyVsoJVCigQqy/98EYAFo4G85t04uc8IaDqwLuNjw3y0y8Dy3WVPFtbWNdvjFFrHTggVwffEOoTeLqy33DyPvMyYAvE3Ls04rC31Cgt62Jba9dkv+26q7v0sAsZXWKdmf1Y0VOSdnOwZtTlhdviYEjghkoWMQuZ83ZpH7f4XccHQkw3zqt+faW5jwMbmtHmkkdib25lGZ7k3Z4QTLCF5GVkJtzyP+Ic04jYpdK1TAqE82s4I+kCDGpJUGZ2N4O2MS835nYB8Np5nZwvoLMU+bXpE5jDe2GtJelCT2EQObNc2mzz3pH1+ls7D+CHb24MsuAvW/tbSnmWTsxaQt7dpNoxzbe48jRZOXUZKFCTirHJStaDDfYkGevbWgDZT0/9a8Tt0PYcRieeR21rqqNFNrIoTVkH57PeEdUhUqtUaHztNf+akBXE34ARCNHVqYgEDTupCFhe573ymziPMtInLTtf80QNyZGexQVBTZi4I7jDixZjB3is7ULLbALbm9ZKSy78j+QPfJL4bizR6gTrFkTshSZOEKDH0tOVqs1CGV83OUldJZUKToJnSmJNdrTxGPbhJ97+LGzt6PtvW1s25ILTIIo56xIoQi42KF+LA3k9H2vGcVSLVEnRYRSzhI8e9D5HygLiliazzRaFxZm4gChKrYFNPw+LwyQC4cLok+gFV2WoWBKgOW7ZTzSj5zUoTshi6FYLgoIuUDsAv8jEQuSx7RVgVaUC2CjbW1tCwvxHrmS/Hec/Pdp/D85+L96GcmpvUiakCEgARl7KjeBkfdjlThNKEyd1OFnRm6gQ/iunDQieY8C6E3vuCRsSuipGFrdhvVWXCZeyBWQiVlOtiqUlxn7ek1eL3RMQEecDtekeONNzZW0tKyUlOAdieMS28SVibXQX/HTsDIpK0UGi08TRJbD2DyTa4NncmjOGrUDREQQUNxASQR9lC/tEBt2AmcnIkIpZ/mamDdEhLJxtHbWuAnjRpLN/yul/ynKCu2IsXsE0rY4aKZ1S1z0F69wDOU5y+5Y8JSSUPEXSTHM9hmsx/otO0EcKeAJxwZ5lf732StdZtjAUk9wXBjP4pelI/v/Yl7PQuTIChFAiF2Al8RiNOBPJYDisl/upkjKCXALzHPHr1S91tj4C2TNiZH7hzjNzClmGZoOWGMj9bNOfU5nYJZCG5x8fLrxO6J512kG/wyZfmzwTSDDm/HRreUkLLUdLJXIPYm5g9b9XX52bQmK7RMJ4OKzw42g4RgrYMEGXNWEEMMI3uMIT4YiDNAp/KWIUMLnFeQ2dvwjgc+2KOTxklzwmngdvZ4thuSD58TV6AN65CFEyX3khuUAtqWS3G5ZSD62qkJqO6K1EUmWnXJWgkeKFV2Ii68q8nvSiC3WC0Zez2YbFClnwSDY1C5i4NZ2V/EHBsfTY+NXANIdN9heYa7cTExH1zM/CMjk03Dfl1PRa1Q0v9M+Y9Daj4RcPjKR7Z4oQuY1TC0mrCQiIIBD7RE7xMVXRKxwDFefKlDNTVxSGyg0VXZliGIw1zr5mcBZd1uv5JHaZX3WGymUWF9xeS2FUK9ZgvbATqbcbY2/Kl8TuZe8SBEBT2jFoNaPCBgItJ2CcCRBxJVyagsLUbMZFHR8MNp3j4kN+daffE+GSuGp8NpIKxMi7VxgMNFtrD/4ZbMMoYTxhohQROjtLsu1fMtsfVbTlDkIEjx8CK7lCRnCSCnwJ0nqgXUKzSE2/+F+oXXaTqF1Nro3dtAfOYH58eHgjmg9sLXPHqe/kYJsoQnaBDaxbr2SDvEYdoh3PGsUiAVy33HosI5sbnJK6Xl82tBZjP1Pgbr4uLCsQ7/BY4mLy/qs1wbgQuT+gmLj/qKbqe+yeuLSp8ypJ6vPWTOczPab+NOs1gScUki0FeA2It/R26MfRWbJScP9XTbfDmM/hpC2WrJWu9wU7O8SecYhxS4SRxpw1fHDhnCMJY2st+kjoCTUS2LmTey1M3hdvPYRIY8zNjdIWXBomia1eUY5O4pCEcAnIhSxAmnVTuj3Dc1y7a8NSykrp6SIMJlRAMaIyyhikdHLqNnrNpkWAc5ry4Ks8UzEwPMTc00CdG49HpmbrN8tsZhoA704JiEgkpRSyDi+5Qsy5OISfNazGrCvLBQdKQKe1CAkeRxNWEjMQdJOZeaNCFArMJ0hYjWmEb0GKzzGgOQDTlwBoJcMiQgFgnNwM/U7VCj8f3h57PX1mtpXUwdcEaGUUjN99J7G9kiekWBVhPvB/ERf7bK9DYiREe3v0USYUG3BGxKhFnwgrDEQMbcHFSyZB2NNv4JACYAR086utt98i8efaAkw4+5dzQ+PF0whib7e9vJkbbZU5EcEpPG2lA3JvPT9efPgsVb2J0UKRSQRX4nFTtiXJY6K0pHU6ez5uo7MFjy6ZHmj9+BmFAc/Qpw+vaWtrR1t7W63v4y1Q3FZsrG8CD0+dSmzYBKZIC/QTMGjT0ZWpzVk+N3MnFjOaqhDtwuEi8thTlDrvJvxi+c5xWiOnJ52g4Jnvg0Kz1nrm/qRjUM6Au3hdWwEDq+tyaedNXSvUYAWOWuek2YSscYx2jBEKCIkdNMR6ldHb9bABWcPH1xUlhzX3fqn+kl1RcOdcwlMf0ZORDASFJI3l4uR24hQ7rI67Oh55Ahi7Xcv/nVuj8epDp/MdIYWuoS9GTCtFE1em4c3sNfrt6SAGyfWX772W881sNB9HCJkuoYH5xaEUXCuYnKQsyBWhQY6YbtpJ2LiNiIaT9ML4YgODily7AyTebSS1wjpBnTmXbL5dijavhcvWeeRMVOYsZLp3DBd4/OEZe2DZeSUlNDvvttGu68LNHLMBDCICJsOhLT6uAFCTCkkZK3kJUYBWFREaOWDFBHy5fWZiDUT2txYb+tYKQy2vxIX0wjSlKLJtCHGV2yPYEJg6HtMVxHJzRkwnjApIpR89zFiJPl2+WWlVXiCZZy4UkpqRykSOwJjMaQtBn0njZ0QOiNCEYFBwaYKXgTvKAi47z520ImrEM+1qIYugoHe/sJ2WYfBFBFvTxsRFqkI2n2oth2miBDGNHCigJIX+uBEswDxjjTXjy4O6SyKzWFOIJuLNVhCKWXtcWc+fdoFZk9bOzs6zXuPHe72hl1OAbbNMXJo591M5j2yWF+djLChl7RJwdikeMyJoYvMnBj6he8SWR2L155wcTaIaWZhe+j8EnhGiHyq2aCgmHcO7Rx/emTOgJ6+i4yhj0ShCZ6/Q7783QAaPpqQO6GjMqjIETrGfRyBU3KhQE+adYqUGtRMC8j0srTKMmMUHw8PNm4iTsk8keSTTES0XOmQlZHrnBopWjDDFnLMnMQT8QljkG/+RBvRMKrEwjloXkjsks608hJii/2hH4CYtI4JPq+HdTEtxEmCAps9v8rzkseAoQAAEABJREFUloXcFyaNFAZx5cSdmhay9r1qpREhpva4ItTv3xL+5px1BlJWwG+6EUIXJoRAjV50g+IbjDtAAEzihFZ4ra4UwTjawP3q9cGfhmDGLea02DQ/iZ/XVCCD+RWo9cwfYYzHOnMFvQq9fXGfoVIKVfZo33U6vHlYM/uDjd7v9lVINM+0r8/rnvFfXKOrquV5rtlakZeYOZCOm8w3G7En+RHAYIE+efjOZGNcICpClmyq1SKBNeO+nAnhThqwyKotiYwzX/ZxDAcSRqNZFVrhVGBkylnWZYiwMIOakXbEMpwYnjdvGyNL0AYIjyORHNgyURxbwMG3D/paILC70cEDqv064sRHMXd+yXIORa+/dvgs/RgBXgPjDZuVlFPXnuG38XsX+ducznap+t6kI2WyJSD+pJzVJSCyMvx+bFqwYJvzvp1m/MiUoQtkCPsrMuYUJI6Q6rBr+63T8nusiQUz/1o/b7aZZgHd+qzXzPbAu8kc7841R988kjY5PWwy75fNC2LRS9AGctPKJugcG/s7YoNjWclwx6StJfFJ8Hm9DRlfIkIpJ0WE5sh3sk3oJl0U0IZC/niN3Fqm5ZmmsjEsv7Im4UlJvml5fkHxtg7L9h10fX1N1rdDscUkRURbH5+AzLN0PHJWjw05ZdmOir2WbXkpJXksLq99TgkZiRBPQr1coExnMI/pLSNT+BLyIkIBb8rZ6rXLKbU6RkBEKENjgm4+44Q3ySfASUSBRHIcPBcR4iPHIrNWW75BEwMXGwX2mV7QKClFVs6d7LsLTTCXIlYnYfxK0HnT2t4Fp1zTCpx9WcW2qsP2iGh7DDM8jdxQSubW/oXM/R6EOuBN4AKofAX0lusYOTb2O0XSjLxdI95r/RzNELbIsKIQNzp8iwiljG/giIYyPM6tjG0JuWL+oI7YF69NxL7N8KTFYiEvRASCYLAwMx60VuTFb4krruYpqmD2yob8R4JdvpKinWb8rzcFgewitaQxm539s2B63NGEIzbaAbCR1tnm0OF54bhxBut0gFofoqYXOrqmYgGtCQ5wU62UBhGUjFXBnPj1BoD4CCeYv8qjyWbqtAbMSZgZkHLW6e1tvcWvCNucakYU+FcOZYLs+HRJflSwnxEht/bR4MLqgpPw22nctGJH4F8Kyf8mT4Ins0gbhzaUkNX3neYUp5BQEdxVQjmkpBUEBSooenMQh6BbZ2HXgA36h9bmOouNe4RHqk2SdJE79fjS085oZykr47l1JuS5n1MCg+yQEv1WLKEz1j7MsM18HueUlJGVPZ+MCUUEiTljTWdKOSFVSszNnaTM+SbBQmjGKSlSQC+5Nc5rVomNuMyjkCyjbcIIJehzzooImW6J786HSEm5y+qwzTjrqBSGidPSmZxhXIkzK8+nKkVSIE/BEJ2WY5AR4mJdBDCtbJ3oiEAvhppuyQ2i3VQYmyVyanla4TEwgH0iv2orRqZ15k0WDQNk9PwJRuFOAxcbi/TgABsR0AhYtfYLq5Vsv6Qlp6+Kbykl/Arw+NZ4VvRJgncfMKLib4gLI9ynxycUEfDut/RxQM7lLrJy4J+LvHU0AEdcstef1vpXdqBAoRGbIgL+jlHI9SECPHETV05JtrdiA0Mlf3lgGFHku4phPBDE4jppDphMdwaIWAUsQ1aHogR0VJMF7yjmGOmxTWNaf/4yrwNhsKFe3EpALbLuG3imz9i4yS2CLDMi6BlowDtwlmWM5y3PScOsWguNE5B7qs7mJPMjPOosImmdTbHJZp31MwrMaZ16603ey+zK7y7886lb39lGbKs4EgTRqhP9jn6Xsnp8zSCTpBRqp5Ogb6ABF5jXPBYqtWQTWZ7vqP5LgCNjKJAINZvG8fB4gwIyR8cMQYsu80K5kx+Z5ihZIwE2uBNtzGdax/a12Vw9tJn45ypVTpYuevKtluQTV4rgpTKFgqLq4tq7xf8Oo2b44LH9sS8jSbPH46JbWOUcyOg0pJSNYnlQRC/l1OYT+iOFIgAFCeitJ7k4WI6Tta0F837cMkAm84hORLS18rseJ7nlHYC4IkIe565rrdp4H5ezjO/wJ9OPiBbziXWb8L/SEhVYVvhKPjDAtknOGymUU1ImDmCkBHVoNS8pmEs5t4Lnopcj4b+0y14h1K0/IXMVEXjpNB20VCT5Cr4OgC43v4pWtY2eIlq/Q39KWfK4QaIbOrgsEzVyGzr4o1UPeiZkWTaokksubqY1rOJAHhIPn3oyPuSU5LX3X0w1r/ETfJV4VRQZPF6tXW2OLckNcSV4UdxiFBFqY6mtoXkiApFVyQMLOiDY4yjZz3p5wSIChioniGngl4WKKwA7csDveQNS9b3vvqEROXbCTjqZMM/k5joDFWdxGRZ/G00LId8erPDNUYZWiD0RcWCC5H5IbmE7Qy8u2zJxx7N9tr8FyY8C6Fzv1/RjZ5+tsw8dkU8CG4s1+U7uzbBEnyH1HJ2RvYUfO5wodkmmPWDkBarAC90JyJHkjTkjAQ1dl5QzwAJ4s0JiUgmeiYWzDstwkelmnQJa6oIyGycilBiLq0KbYOrg6xgb+px12C+FAb8Q9ngxm1Fk5g0WJKgLhovNLDKPUiHb1iF3ZWdqCWVfZ9DOEjTYyZbVaj7vJyiJgW6v3UQ8IkIZ3S7EhgrOMfWCBnROOueNxzllRYQqcU4ptX6Hrgb4K66MrAXvryIFCTq2YmR+r5EQ4nnzOvFdcCqxiAg4RT5OrY2IJtvr2zYGNlUgmI3gmw+imh22RczxaTwRyUOgNn8jQnwYT9gztZuA80nQ2f8leeT1mrDDOg5gQqDBubFEr3lc090ypaafxW19oQOag49jG/uD8ByxcNtQASsb3fEYuQE1HDRurXsithO2TNA0NPQRfJnAYAPaRFU1DbhGv89jPsvxnLkM/tWJ4Mr4JTqtd6SYGA7oEcOnyrLM833aCW3GqOUJ1reaYT6vYwNhoBFNIIYgqQnyHdWbIiI0I0FSypCG2h9wEWFS2dgRZyq8lYha1vfeOKXKpu66FY/lNGJYiLvj34YT9ObxICHvQIcJDvCeMwSLHhGKWIHpwxNafbvb4ovMCHC0IzZYjgFMu3uM0x539E6b/JrTk/AzA5tVyPFJzi97t7mLLzFiiYwlMkYW1j7YXtCQhiKiJWliM+WclFNucmdsqozMSEkKcdmq2tiW/Ky8HPdWi+A3AIxTF0o5eFewozzLyl1WMi6JPhsC/X3XaU7xd2Gw/AWPKX03ozgExSS14uGx8ev9At82ddbhw8CR9nO9k2idje2CurG2zqmo1wJ5fdfJMnNK2J+UQmLx29r5MXBGXHroEvMT69s2PoXX3owkY8oJG7McX2+KBuA9RlLz0zjTT8TS+F1i61hm/AwCVIltzlkz/GHY4mR6yJXQ2xCeQKBzKyJkekNKGZqQp/lWRCjgySmJXrPLOi0vAgwgrlXjdVkNLHdkU7lt9Cjfww8XF+erYEjIbBwhdCIfHNzNvCVPAhODRtswFFrmG30bq9kCydt+IgIV+wDTaHnYkBPxzZk57cM+jeklJVosUbQ/kvuG5i/zVm1/3BW0biOCbrjbYMJvsX8XnJxNb/4IvoEE5JzkVooWd8yCfFLCNsfL79Ysw2NxrfRFm48gDjAYl5Z702CY94shIg2zrm9tlYac8iBNwzSNQ4qJ/shcBWJAFJChmQ2YNUSttNMwE/N/8r0h+hiWcw2iPYTMxc44dGNFRgxTwE8/NA7jtDuMtFhGH13gF/O1QbRdgn9aDjHtDePu1lCXO0OX6hB1Seu5aYhpGjiW0VZgQn6FbjloOQ1dTUNYV9cNYwi909Bj34+urw2H8W09z4aN+frAC29isDvwonbYwvZpe3t489Qbw5vbbw3bQve4HEb8I+IDj1HDhIypTgMLOkQdhwzMiVeMwq7ZMEsz9OYhEnprDHuThtNbO8P21u6gMQ3Trm3U0HeLQUthL/1ZPyxYA00xCLv7fm1osMA++HvszNgr5SGAWe6HHMQ+usH9ObregV+8sxn+yqHN4VDfD/w8PhyazYd14r9B63jMkM+L7yER35jqQNYMO9u7TUZEHnZ2xyFhS0UXNW5YX9tgXbGZeI7kirBl3INGadjbXQ4ZW6ZlJXb9UGseZmkxrC82sTENHTZ2lmOZCnRBl7shAVPVsDdOQz+fE59pmPXzIXezQeTgfLE29NjvmCfWrsJrn+f40ANBfCr29/jcoX/ezVmHxHoE66RhTPRzHpxnnDCGhF8ZnbadgjBU5wRjt3v4Ulk7003oEX5V2jANOaPWT8iIIUHnPGfv4F8MHTnEHh2W8IzMLfFpouXn1kFaDt4zFIOB2wX0FXvGoWYN3PGwoQ6Ot/XIfMQwrAvfevxhcw5CbkcujfgaxMVj22P6Sl4JXc4/kX9in1YDeSnsdnwn5AkbbVugIxhn4iJy2X3z7+7tDfO19WFrd2foZrPBed1sIser5ROHRDxNO7LXquUjiyIz8NQyVNYwQyNyiZvTMC2Xg8d7O7vDNOKv51MM6eqPfrxc87FfKBddd0M5ev1HygUfurb8zJUfKudfcVU57+JLywcuuayce/SS8pMXHi3vv+iS8n7ac3/+onLuhReW8y66sJwLvP/o0fKTF19czjl6cfnrV1xWLv/v/6lc8fX/WT5w02+X9/6//13e94e/U65+6PbykUfuKX/3yQfKx596qPzSyYfLZ55+ovzq8HT53IvPln/6/DPl8y+9UL7w8kvlc88+Xb74ynfKF14cypdeean8+isvlq+8+mL5jVdeKF964Zny5e88V744nCy//tLT5V+/cKL8q+Epxsdb/4svHCtfeump8u9efbb81qnvlP9x6rXyO999vdz05pvlj3d3yzdVy/969aXy2YfuKFffeVO58Javlgtu/7/lp2//arnw/q+XG47dXv7eyXvLp577Vvns8w+Xf/z8o+VXX3iy/PMXj5dfe+F4+cJLJ8u/eO5Y+Tw6P/f8sfJPnnuy/MOnHyt/H58+dvyB8pHH7y7XP3ZXueaxO8vlD99WLnv0jnLxI7eXSx6/qxwF/8EH/qj81P03l/Puubn8xO03lXPvvbmce9/N5Zw7vlHKH/9u+Ru3/X75m3d9o7zz1q+VcuvvlXfd8fXyHsbvuv0Pyo/f+vvF7Ttv+d3yzlt+r7z79q+Xd9/2B+Vd4M+h/x5w77vjpvLeb36tfPCePyznwXPxt28rVzxyR7mc9kOP3lmuxJbLGBuOPnRruejBb5bLHrmzXHD/H5Wfe+CWcumjd7X258Af/dYd5Wfuvrlc/O07obm7XP7YPa298vH76N9brnri/jZ39bEHy2XwXfXEfeXSR+4qP3//N8vlj95bLnvk7tZe8fj99O8tVz7+YLn6iQfLFQ/fXS4h/tc+SZ+cuOaJB8ql37qzXPXYfeVD0HrucmiuhfaqR+4tV4O/4tt3lSuNe+z+ch301z3+QLnq4XvoP1iuefS+8uEnHyoffgZDgA8AAAGdSURBVMLwYLmW8fXM/+1j3y4fPfFo+ehTj5aPPfVY+cSzx8uNTx8n947RHiuffOap8qlnn6J/nP5x8E+WT5x4otx48lj5zImT5TNPnSifffpk+ewzJ8unTxwrnz55vPwD5j514vHySeBGZH/u+GPl/5x6vdwrlSeBZ6rKieVUnhjH8sC0LHctd8utu8tyC/D/d3bLN05vla+dPl2++tZb5bffPFX+26nvlt98/WXy+6XyL198rvza8Az59XT5N6++Ur7y+qvlyy9/p/x78vcrr7xS/u0rLwOvlP/w2mvlP77xRvnPp06V/3LqjfJfgd/6LuPXX0fWa23+y+yfL7J3Pv/yC+Wfsb9+ZThZfoW99o+ePVl++flnyyefPYHfT5VfPnG83Hjb7eWq3/jN8oGPf7qc/3duLD97wyfKBR/5pdZ+8LpfKD917cfL+R/+xXL+9b9YDsYfuPpj5aeB9132t8p7L76hvPfoh8s5F15XfuLC68t7LrimvP/oDeWcn72mvPv8q8qPn3dpoUhTq374+WEEfhiBH0bgLzECfwoAAP//3Pp6FgAAAAZJREFUAwCT+mgoOVWadw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7907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png;base64,iVBORw0KGgoAAAANSUhEUgAAAQUAAAFlCAYAAADiYv3LAAAQAElEQVR4Aez9d9dkyXHmCT5mfkVEvCJVZUkABZCg6mZzeqbJHdF9tvfMntnvuJ9i/5k9Z7cVuwk2CRIkRKG0Fql1vjrUvfN7PN4sUAAUhRJZQNwMC/frbm5u7tcec3O/kZk5juMwbq/tDGxnYDsDmxn4f6e213YGtjOwnYG/MQNbp/A3JmOb3c7AdgakrVPYWsF2Br7GM/BFqL51Cl/ErG5lbmfgazwDW6fwNX54W9W3M/BFzMDWKXwRs7qVuZ2Br/EMbJ3C1/jhbVX/es3A10XbrVP4ujyprZ7bGfiSZmDrFL6kid52s52Br8sMbJ3C1+VJbfXczsCXNANbp/AlTfS2m6/XDPw6a7t1Cr/OT3879u0M/JwZ2DqFnzMp26LtDPw6z8DWKfw6P/3t2Lcz8HNmYOsUfs6kbIu+XjOw1fbznYGtU/h853MrbTsDX/sZ2DqFr/0j3A5gOwOf7wxsncLnO59badsZ+NrPwNYpfO0f4ddrAFttn/4Z2DqFp/8ZbTXczsCXOgNbp/ClTve2s+0MPP0zsHUKT/8z2mq4nYEvdQa2TuFLne6vV2dbbX89Z2DrFH49n/t21NsZ+IUzsHUKv3BqthXbGfj1nIGtU/j1fO7bUW9n4BfOwNYp/MKp+XpVbLXdzsDnNQNbp/B5zeQXLWcc6GGEpHHcpPXGX9yPw6BK5HVOw7Am63aVyQ2d+Vm6udt+b2fgb83A1in8ren46m5GAAxa/7YCOIJxBNgAfrlYAHCqKVueHmlYLzVWWml5dqLjB3d09OCuFsdHWi3mWp4c6PHta5ofPap8w3Kp9XKucbWk/kzD8Lcdy7je9EMP28+v+QxsncJXYQAAe7040+LwgRYHDwDwoU4PH+ng9g1AfMj9iVbzM52dHOvg/h3oto4fP9Lxo4c6evxAH77xY91+7w3d/eh93b/2oa6/85re+MH39M6P/0IfvvmKPnnrFf30L7+nH3/vP+iv//P/qbf/6nv64JW/0Ds//DO9+xN4Xv+xju5c0+MbH+js4H51KI/u3NAZDmVYLbQ6O65kRzHgkL6KKdr2+dXNwNYpfFlzT0jv1Xo1n2s5n+vR3ZsVyD/4r/9fvfvqD3Xj/bd17YN3devDd3T7+oe6e+Nj3b32gW59/IFu3wDARAF3b36iw4cP9cGbr+uHf/Y9vf/WG/r4vXf09ms/1Wuvvqof/dVf6Y2f/Eiv/uiv9ZO//qF+8N+/r7/40z/Vn/6n/6Dv/7c/poz6V36id197RT/80/+sH37vP+uVP/1Peu+NV3T71s3a3zUcykev/VAfv/4j3f7gDZ0dHmh+ckhksiKQ+dvRxZc1ddt+vtwZ2DqFL2G+x2Glg3s39eDWx7p/65oe3rutOzdv6I2fAs4//75eB8QfAu57d+7og7ffqM7h43fe0Duv/lgfvf2Wbl/7RHdv3iT9WA9uX9e1Dz/S22++pU8++kAfvvuW3n3zTV3/5IZu3bqtG9eu6/Wf/pT6N/XxtVt674NP9Mab7+jd9z7QtU+u6eOPPtI7tP3Bn/25fvDnf67//sd/XPu//v47tb83X/mx3nz1p3rlB3+ut1/9Mc7qDd16/02dHR3Ubcp6uWAb8+Sc4kuYvG0XX/oMbJ3CFzTlPgwczkPvxdmZbn3ykd5/81V98NZPdZ2o4Pb1j3Xzxk19CGjffftdffTeu7p7+5ZufvKx3n/9J3rth3+ld954A5B/rFvXPtbBwSM9uHubyOBt3bt3X/fvP8Q5fKD3cRqffPyxHj16rNMT+rl5S++/8y4O4LoePD7Uw8fHugfvTcpvXL+hGziG9959T6+98bZeefVNvfraW/Tzlhx1XPvkE929cxdn86FefeWn1dm89ZMf6j0ik5sfvquP2Jrcu/a+ju7f1uLkaBs5fEG281WL3TqFL+AJrDm0mx8f6pDzgFNW2Ies7rc+AcBvva7333hN777+U3307rsA/ViHx6cyYK+xgt8meriO8/jJD3+kt996pwLf0cN16m4SFTi6+PiDD/Xg4WM9evxY1w3ym3f06OBYp6dnWnDAeHh4hCM40sHRiY5O5zqBDg5PqmO4A+Dv3bunm7fv6c79R7oNPXh8pGs4p48//kSuu4Njuv7xNd2+c1+3bt7G8XyEY7qut175kV7/4V/qvdd+omvvvaWHd29pcXosH3o6evgCpnEr8iuaga1T+Ecm/udXjxo4LHQ08HfrBxyCQ+27nAt8QGRw0yvsW6/q+kcfEgVcY2vwIVuEd1iNP9bRyYnOOF948OA+K/Q9Xfv4I73z7vt678NrdZU/OjrWnVt39MmHH+p1zgo+InV0cQjwDfYjHMrZYqU15xWnRCOPcRROZ3v7avqpxohKa940zJdrnZzN5TZLIpg1xwMujyw6PjnF0TzU/bv32IZc1/Ubt3RC1PHgwSMc0z3dv3Nbb3Fu8cF77xNRvKkPiU6uv/+urr37uq5xyHnIeQd7im3k8HeN4Wt6v3UKP+fBGexgBjsfK/1NllpOwXq11goHUHkBpbcKdghzwur7Nz5im/Ca3mB//h5bgfeIDrzXf/Dgoe5wbnCbvf9D8geE/EfHx3r8+ECPHx3oow8+0rXrrMDInp+esJ24rRt2Ctdu6K23P9CHH36sG6zqC14vZimKTCg4BBz0+OAQMN/Undu3NZt02plNlBnq+16T6USz2Y6ydJrjRNqmUdu2apBRMuUxHRNZWKf7OIJHB0dEGsd6yKHmnTtEFmwrPqLvm5xrfPDuO/r4/ff0PluKH//5n+qnP/i+bvAW5OTgoXyA6vlgerafr/EM5NdY9y9UdRs3LgHA8A3o6z0pXoLPqPVioRNeE54RQs/PTuTXeSeHj/WAg8SPiAw+8FaBFfWDt9/Wde/5AZhX+McA7v79B0QGd/SYPf96DJ3MF3qMc7j/4LHmy5VWgP4hW4Tbd+/rAc7iHvl7jx7p40+u6xYgPYN/Sf/eMsyJNBwdPMSxmP8jVnkfKp7w1uD48FAnfs2I82qaVNd3iqbV/GyhwpOfTCY6I8I4I1I4he5xVnEX+UdEKKdEFSdsSR4h4wbbjfvoce2Tm0QyRDpsYT549229zxboFk7r4/fe1nuv/kgHjHHlg0gikS/04WyFf6EzgGl8ofK/PsJZLvlUwP/MAaA+hU/uB5wCt3LYfYozuPH+G7r+9muczr+l2x+/Xw8QP3z7dX34DiB5+x051L95/SZvBe7oAYB7/PBRXdEfHx6zEp/ojFWbHvhEDeFPDXTAeQAoHx8d6ZD0hPsznMQhbU4AsyOLo5NjrVbLCuhHyDSgS9trHY2GCD2i3Ye8jXjk6AHQfoIOn/BW4ubN6zrGWazr1keyQ7nPluMeYH58cMBW4ZHuI++A7Ykd1gMOKO/cuqtT+h3G0AFbivlaVde7nE046rl14wbboTf13ms/1qN7N3T44J7mRDmOmhjY9vM1nIFfKafwS8+/QQ9t5PztCGGoQNqULeenOn38QG/9+C/013/yX/SjP/sTvfnjv9SHb71GVPARTuC27t97qCMAd4PXiY8B5yNWWoP1EJAfAupDVvCTs1MiESn4k5EqhPPKQlnieNiiu5xQX9loLC2MqbPloNt3H3A4eEvHxyeyg7nBAeJifqbnn7uq3b0LbBkmms52tR6Tsw/Jfd4mCrl+674+unZTd+7e5VDyrNYt12OVcUr0kS39ZOhstdKC6OIxuj6gj5NTxou+43ol0wlO4wHnD4+81SCK+YC3GW+//V49M3mMUzi4f4/I6ZhtDR5E2+vrNgNbp3D+xIA7YBzlN/CODLipNSMZO4RhPbA6r85/ZXifV3sfsn+/rw/e52CQV4AfAoxrHCbeZs/vFdZvFY5P5vVNwCH79SNC8SPSE6+2RAgrzg2WRAaHAOyUEH5pwBGG1HMCnEHBQSQxfoF2ZzNNp1O2GXOB2Qp6sCzL9LlGZmHVX+iI1X6Bwzk+OkTCWhf2d9WxRchS1AH4tmu1VuoIvbyNaRA27Ts1OJ7FYqkmUxf3L6jrJjpG36T+wu6uznAY94kaHhBF3LvH1oftzyMil2PK7dhOF2vtXnmO7dB9vfHD7+utn/ylHnP4WOdR2+vrNgNbp8ATq8brCMGgrOn46TYCn6BxGOWV+ODeXd278YkOHz1U3YsD5vv37+vm9eu6zQHfbQ4QfdB3wD7cYf8J9XOAM+fk3yA22emIEN9AjtJo7f03oF7Tx5rOFqzShwDykBX6lH39GXRKFNA1RY4oHuNE5jiTNU7qCJ5DziKWbCXWyDlzf4D7DKdzxKvIBduOHtDPpjO1TauOw8W9nak6Dh+PTxd6iBNJdGmaVgb4I2QHOly+uKfdnZ3NuOlrjhyv+dZ/zfzM50utuWlbO5S2HmTG6lTvvf6aXn/lFd0kOjq4d0tnhw/l15Ujugm5TPX28zWYga1TOH9I+ION2QbmC7nYzmIABP7dgQ8SH9y5oesfvKsbH3+g06MDnQLIOfttHwrevX2XtwV3dI/Q/DEh9RlgXnJoeAaozjgMPAOwlpnJ1oCo4IQyr8YHRA+nAHiFUzDY3WdjB1CKErB2k15us+AAb2cHcANEyzRQF8ifQ2vaRqA01LWNIlN+u9B3nSY4gNmsJ7poiQgK5Q3UqqX8BOexIGKJCJVIneLA7Iysw4w3FomzGnBFaxxQh0OZoIvnY46T8JhWjK1kaoUjuvnRRzrlHMTO8DqvVn/yl3+ud3mN+ej+Xc3ZJg3oqO31tZiB/Kq0fFr6NQA+JdyCnYMAicnly8Vcp7xVeHzvtu4SJdy89nF1DA94tTgHRAbVnJXzIW8H/F7/+PiMMH8hHxoaPAtAe8CKfsT+/Ji9ed2f40hOaXNERHDiPODyCnwGuHzibye0AXSrrmnkvHVpye+wlahgBWQG6JOziADAAbA9r95qdE2r4Cb5cruWe1HiNi1Op29bnESrJZHJemBTUZKoZdQh+h8dnyqZAzuBDidUcFBnzIMoC/pYct5wdHIij/mAcxM7x5s3b+uUMuFEffjpV7DXeFV5iwPYx/fvcL6w0vb6eszAr7dTwID/1mOqHoGS83KHviePH9Ytw61PPtRtnMLt69fqz46vf/yJTokG5gB5AbB8VuBTe6+03jacEQkYPK5bASKv5qc4kRMIPKtkEWeXGgFZAXRS8Cc19+oN+fR+hUOxXKcNW42IkLcDe7t78uvEzFQmZR2RABQRAHvAkZQaIQyE7Wc4ngV9lkz1nBU0TaOCUyiZasmLq2RRFurZaiRljj6sN+LqwWIL/4oxrogQXBb0uUa2HdgjXoU6OnDEc5Pt0zHR0wKH58joDm87Pn5382bm8d1bdStBd9vPUz4D+ZTr94WqZx/A6YGcbjriDocwgtoRxJ6wRbh385o+ee8tfcS7+FvXb+jOrZu6c/uOrhEuP2ZPviCsNwBO2R4cAYhHjx/Jh4dLAO0Vf0C6fySEZABLT5HahPZEAYT6LdQ1DeAbqqMwaLMU2ZE4ylisXOkU+wAAEABJREFUBhl8VRbANCh3dibs+WfqulYRQbvkIHKi5jwaMIApVmZWOXZQA2OyQ5n0E7XwdWwt3Le4mrbFYXSacZi56y0KDmYN/wKHZwe3ZvtQcEorthoLHANTpMJ9sZ7od4rjWeEkHvKG5TE0xyEePLyvax9+qA/efUfvv/ma3nv1h/Uvg/lsZoSXbrefp3QGfm2dwohlG6hglkfj3Cjng4QCLQj1H965qZucH/gXfB+//wHO4DYn7Id6wOn7rZu3eO34QHNWRTuEY97NHxI+O1LwNmDkvf4a449IDuUGDibnMqgc7kvB68BBhRW4bzfA9srsLUSLg+jbVl3bAfSpdnd3ZNAeo4/B5x8are0cULZtW/laLOfovoZ/oixFSw4B/atEOxLzJACuUYu3KcNKpaRaOyPAbzAb6E2hT/qedA0OZ6qeMwdHMT5TWOAMMooYDtHRApqzHVizxUhFhOY4CuvYIm9O9HTCG5C7vJK9deMWjuEjvfP663rjxz/ShziHo4cPtIR/xOloez2VM5D/FK1+ZXnG85E5hewoBvbXI9b/+N4d3b7+iW6yXbjN+YHPC7xXPiA6eMirufuPDzc/9Dk41BKQrlhNF0QHS9oaTNmkDPIznIadxKBUA+jEtXB0QUjvFbjtWoA/UwKuLIT9vEI0n6nAW3hJur/LASN1A9GLzyEOOdA7JCqZV5APFaTHOKQeWTuzKdsSnBB1B5xjWKeSRY5W1j7g5JXoMWccjm788Pt+Kr8yXa0WOIpW/kn0tO9k59TitEqmppMpUcmmrKCHnZ2jCG8nVsi0Y+lxCB2OhoFwnrLGUayrXg8fPKp/scpO9B7z+JDD2hPmcGCeGd728xTOgO3iKVTry1PJjsDEksfaK52y4t+79kH9W4D3797RPbYLhw8f6pTV7xBH4K3BqcNqQubT80PCE1ZHfAKre6+u6aocO4Y1K/YRIDyFbwawdjjR98gcMbjPYRzriitF/U2BV+m6grNKD4DtMeB5wAGm09I0ZtN0NpGUsvwVnQ70UbLIK30gJ8lnjvKJ/5JXmUteVw7jWsGTbrtOLeA9xXmdEuKfUd+UVIRwcI/1mFepZ4xlidMqlIlGTdep4BwyU3ZUTRbG2KrgHJb0v3QUUVqZvWeMyiL/1sFnHovFuv7Aao4DPIP8b0a88v0/0Y33fqqzo0eMfaWROdD2eqpmIJ8qbb5CZUZW4REDHQHRX/y3/6Qf/+Wf4RBu6NCgxCkc8Q7fK/6SPfSS8LcDLAbuGWcJIyAtgASIE2ITE0RoJGLwuULH6t1Pe7luhewWgHlL4P17SzThCGHNQWQpjXYBfNsWFcrnRB8+mLRjGdmKZBbwBhijyODc82Ej5wMr2pp3OY71l4iW2ba9+r6r25YVEcMcB7YkYrFOyf6oaze/j5jj3EbGHZFa4Vz8Gwg7Br8qrecYAL46wbMToqGFCrp1fctTGuFfa8Vq7/HPcZiPHj3UglePwlEM40pTzj32L11Qi4NzFPPg3j3dunFdb7z2ur7/x/9Z3/8P/x998OoPdHLwQCM6IHT7eUpmIJ8SPb4SNUb3GqpAXrCSzQH4sBo13X9G7739tt746au6x/nByelchwdHOvZKCsA6QLcGMANgLdlogoMQl1fNFU7Dq6LblJJqAXsHFZyGwQcmVXAaXduqbUw8AhTJxJFIlDWc0i9l4M92dtTC57YjAGybRg33eBiBJBXkF+SOANHgPCMiiSza29tjS7LHweFMyb3D+zNeKZ6wxXAEMRApOPRHiOwodnem6iebCGfpH1rhkMS8tDiByGQbsFREUaK3ndkuDmnKq9EepxTZaMFcnM1XdRsywh/0WSgvyZhwVivqj9iyPHp4oKPDY33y0TW98qNX9NO//mtd++ADnbAdGuFj+NvPFzED/0yZ+c/k/5VgtwF+aoMAcmC1PTl4qPs3P9Hjh/cEzjRnFb1z5149TPRvCxZEBy5zeohzOGBPv2aFm0x6jaSOHqRg722gt5QRPwCQtusAdqN0Xet8S07gcYS3g3pFDDJwhpEVG1Cu6LtEyiF423Wyg/B2wYeN7sf9eU8/4AxKphIQuv3R0aEMfPCsjhV6Z29XDe2DATkSOMW5nbE98Hi8pfH9KU5uxVal71pNz88zospEF+alcdtx1AkOM3EKJZPxFPXInzJ2/5R6yraoRCEyGXXGgaj/panEc43DyDZmoUMcwYP7D3EIhzo+OmZuVzo5PoXInxxpIIKKCG2vp2MG8ulQ46vQAm+AsdsUbY+nhMDv8NrstR99Xw94p953vVaAzn8l+ejoxFGxRhiXrLJeGVvqm7YTiKZu0DCGSkn29htqCdG7prD/LqzYU5UsMkjEtQZsC8L6NSvyQAQQrlNozYo6Z5/vc4A12w80lOs4EVAhQmhZmf2mY0V7xFAXSvrs+k4+IBwi5BV5SVSwxol5bIqsfZdSZOewZptg2YpghV/pDD66Qv9RA5kVsh3x+Lyjpc9gjkbm4ZhDyyMA76jDbe2YRupaohc7xq5vlHR4xhbimJXfOoj7RIbQwc7oGOfgdI6ckb6ODw/q695Pzv+hFsRpe331M5BfvQpfrQYGXpaGve9EZ4TX777+mt594w2dEA1YszWA8An+IDgDK4cmHKh5hfQKvsRJKAsrZ6cC8AwssUdoAKtBI0BfMmEJ6tM40YAoA9gr/ZKowABJ5K5YsR2NrOhT3CuSffvAfn6lgUYzQvZsWvkMITLUALiCY3K+ZGqH7UYC0gVbGEc0dnQjUYzr267d6Ei99S7ol5CBOPLVIsfzsKbvOecPc7ZTiczqGBi2ncTmrOFUcw4pV6zudi52EiF0wQFGqDo+9318BB9RSIdz3L94oUYufutxQoR1yAGq08dsza5/8H79J+pufPhe/eXogLOwPtpeX9kM5FfW81PSsQ1wAIwJMHpWYr9h8D9ueuvWbRmwEQEghxoNlKbVhBA7DUgcSQR1tOsA1HQ6VQvgRsookmnFqmvgmwwwg9HDTngcibRdxwvHqCAbhpUiU0kfA0zm76jPUohY1lVeId8Rtg84CEcTmUXmGQGltxU+v5hOZlKeOxMc1ghvyVTftXI00fUd1VnbiSupW+MIEhnmaQHxGkd2BvBPiA462lnvtm2ZB7YRAN3RyBynsSTSceTi1X/NWBGngk4e+yHbBG8ZvJXwD6L2L1xUoL9lPuLQ1mc1/peoHuAY/I/Vfvzum7rNW596WGlBv670FIw7nwIdvlQVqhMAKO50YFU6Oz7Q/Rsf6fp7b+rR/btaENafsu8+IAR2hCDAYnZT23Wcqk91BmDOAEVKanAODcZuh9ADWIMnIhVQApCBldrbggZQBaupQgAnNWk7+SBxgjNZIdx7e7f3AV6WIoOslKz7/IhQoe0K5xXoXDJ1yvnAgigjyRu0dgwLdC8ZamlvB1PaXmiigi6FshaH09LvAGo79EnKQ6oO74xtSxAN9W3LmHAqbGX8W4gVwG9xFC3lBae3on/Pi7dQC/o/xUkcs2VwhOPIYYmOa5zMgnZHOJVDIq41UcXO3o58xlHo3zIOcQwHB4c6IH14/74cKfgfhD3Y/pVrnshX+8mvtvsvu/eRFXcEcCv5QOzx/dv66K2f6sd/9l/1V3/6x3rzlZ/qPivXHMAFgCmAoa78gNKgsxMxwKRgP75WAshsigyyUVIpjTqM3o6ixUE4enC5V1SDse96VuieiKKVQdqzau/u7mq2u1/l9bSZ8Bago9zbkjnOCbHE5KOWgM1vSAzEJzINZL9FKIkjsB6s1nMcFg3UoZudRUN5RPBGYy1HLL4vmeTX8naECdEI0Fc4gQVOZcQxNG2rgGcFuE/Z/5dMxhpq6CciyCcz4HlcC//CfA6kY3UuJzgJbx/ct53eqORA8aS2sdx9thL7e3tqmlaL5UIek/9+x4N7D3STLcTND97W2cmhttdXNwP51XX95ffsFWzOKfrp4UPd/OBN/fTP/1h/8V//o/76+3+hV195Q6+9+qaufXJNpxzURTA1oG8N0Ax6pye8VnPobEA3gD8AiQDRSLi9BFAD4GpYTTsiCjsAOwWvzgGoQI06AOq/e4BH0Bl9nKGLyy7u7hDa72jBylsA3RTnQaJjDj+P2IOv0MGOyhHHnHYrVmH34RlcA9y1Dw/hAeo6Oz1h27OooF/jSFagdsXWZIBWgHBg1e7Rb05fXdNoZ+ZD0NCKA8c50Y9lB4JLpiJCC2SIaGfEaazpww4oImRH5y2MYLYTdLTkcQYFA5GPo44LF/aIDnbY/qzUhDRh64VoXb5yWbsXLjJzoYG5W0GHvI24fu263vrxD3Tj7VflNzBCd/Nv6cudgfxyu/vye/PK5y3DGsDOeY9/4H9G7Sc/0J//p/+f/vy/fU9vv/m+HvD+/DFh7gGgH6LUfb73vnYAawxcgMCAWAKM5WrktmjG67iRuhVAmeMQFtTZecCq6jQAXARgA1RN27CaruubAR9Ctk3qDIfw4NEh7/aPAdhCe3u7vPab87puKcRWwPg/d/FJvuWtALPlG+RzAOx7AdaAcwBUc84P5uiwoG5NusRxLHEgCxzBAgdgwC+IIlboWkoqoTNvGQB/aRolDmsNCOc4hjWyAiVGH1gu1ujEQSd9+dzC8zBSt7YjIq1+kYPVI8ZzRtuRRzzA6x9eLem3ZEHDIFo41qxvZedhnS5d3mcrtqOB5xJQy5yskHn75l299te8AWJLt2ZciHt6P7+imv1KO4UBozpjpX1467quv/Fjffz6X+mj13+o9996Uw8eH2mdrVZj6BRnMZC2hO0hgLwa1bYdYFhWwkvw+F0jwt5GE1bXxIgbVtwOEuAXgEoQEoCgNA0He41aQuQsrQqpy7F5zQHcGKlCiG5gH3J28aD+9eNjHMUJ0cGpzgCvRH/InZP3fUTIr/u8oo+AyEA3SL2yDzgmk52FgX1EhLG0Y3AUQWonsaDfMxxCdWCcATgiWQ6jIoIIBl1LUZKnCCe1ZsijOpyZuJbMY8kiNMK5DeonPRHGjoesM95UZKZKNvLbCTst6zjglAzqgrPp2g6ZKyKhhVbLOTLWbGdW8o+mmrat83/E2cKCtz+ir8f37uv+zY80Mi66336+5BnIL7m/L7U7cFr3uY8fPdArP/qxvvef/5P+5D/8//UGZwfXP/xA/nsNB9QdHx3qjCihyUYFQEcWFcAeZbPKDWgdEVJkXdm6rq2RQgdPAyBACyHyWsvlWgZsRKjtOkWGZtOZXK+UCvIGlLK8bNqq22ZFXWkF+AcAbLAvAO+CyAA/JeuzBmCjVPvwymoHsAbw88VKZ5w7eEV+UpZZdIYcO4AFclYAa4UTcb8jirD4a4Ge/ifqCwBcwbuEZ428AY/gqMq8K8oM8GQMdiAtDsJbDW8V1vC2ngNegdoJrXzfFjXwDPTle8tYIyODueg72QHZIVXHCPjXRDD+8dPe/gWc7EyRTeU54nDSB5A//cv/rpvvva7l/JSRbz9f5kWKxG0AABAASURBVAxgql9md19uXxGhBCTtdE/PvfxdvfSbvwtYJzrhddl9VqO7d+/qHgdcfjV2SERhELYY95ywegkoG1Y5gwFPwALG6gaIzjBSgyIknMBSBlUY8fQF3hWRcp1XS6/WUXw/akCetCaUtksAnjAZgCayrJxLunEfK9Jxs5oCMNfb0QwAz07DYAO7lWckY+A54hjhNQBHSagi62LeFcBc4lRMvh+pXCBrCb8BvCY1uZ24IoL2gcMa69jE/LmdHUuWosL90s6GbUrL/LjPY0B+ypw1GfI//2ZZJgUCU3JU5ejo7Gypggzr7PMZy5ngMGazmexQ4GZ+pDnbjof3H+rjt17TKQ7bY3Pdlr6cGeCRfTkdfWm9gIY1Buttw/HBYyKAI2lYam9not2+ENb3OIYe0GyMHnbsvlXDyl6a1IJ9uFdfnykIq7ZB2kEskLkCXOanWCuA5fuBmyxFkSmDx6DLUpCzkJ3L2bm8FSvymmVyDZAHSIBR7L0zQgPnDgMORwh33Uj5CM8Aj2lNXyP1QV8ujwhlcgdRJPdrokS+MlMRUbcvRpnbW98Bma7LUtge0C/MA3JJ6mekP5rJh6XmQ0jdKqB2dVJuH/Q5INTj8pj8pmRNO/8LT67vmkYuq3yU25lZruhxZHzhniI5zF3q6OBI69WCbUqq71s1OGRXW94pb4A+fv8d3fvkXS3OTlz8y9G29T95BvKfzPk1YfQKZbJh+Z8xW7KqnR0f6dG9W3p0/56itJx8X9De/j6h/USTaS//rcWdnZkxqePjM/a9qxoFrAHryoQzWAOeUUGouyOHvWuAu8LosXMgMtJ21PJ8VTZAvd+fsyVYEib7dw9zQv0F+/oV8fsSB2NyW+u5QMclTiOQj6AqL/j2w4mIT2feq2zQKCKUhVpSQXZE1s1RiUP9jFTiGMyzoVLv7biapgWEHc0CmAa9SP4qmZK7Qr4jJL8paEqqx1l2bauSBTZ6wSmUUogkhvoGBfaN86HxKGmNAzNvRMhOw/Pv5yDmqukKHJxV9J3WzMMpry9P2baJufRftJoSMZTSyFumwLk4WvjozVd19PAuLGvabj9fxgxgCV9GN19eHxGhLEVt18mHeV6dlgDSBnjsQ7G20XQ64aBsWkNdG3zbYYgA4JT97Bk82DcfjBoQLyEbe1MaHMikvtvv+56XCCNGvyIimGvOvn5ByLvEAfhQcA7I1ziIFUAfSQeM/oy6BVHDiHNxuflBmVbU21HYyZTkcYCykd4TfYoBKClI+VaUogJlhAz8QMAA2MQVtA3aiTpulSXlsWeGWsbs8Nxl5msAnOUEjJlFNS2prmNcpcgFXec5KXWcEzsFbxWoiwh5LiKKPI4VDjMzVZoWbaTqKCXV8Vfnt8LJLuu9IwY7mg55DfI8dm895jiHgtwZz8X/XkREIK/ByQ668fFHunvtQ81PiPi0vb6MGcgvo5Mvu4+IUEQIPMhXg7HvcqDVdUUDZwLz+i5/qWrFCsL3Qf4RjX9lZyAVDLYAgAGA2rgto+8n2vPvCbqWdiM0VGM/5ST/5PRU8xoVLGuE4a2G28BUwZCl1NTllk9rGRADzmLAKUQ515dGDbwGWWZRiUTEiIZU+DujAtzFyfgiogJ/rNWhKs9OAr3rASjlA1uGiFDJtISqx4BjaumnZChLQkWitu06ooi2RgFrVvyk3mcjJMxlboibpi1qmyLRZqCvkYksHoNUdRDlbr/EoW7mL9BTclRQ6E9c/huZQi87UM/fKXModO95s5HJfLGt8Lj8TG599B7Rwj2N1NN0+/mCZyC/YPlfiXgbj43RhmnDLrxHH9cc5C3OdPDwvh7cvV9/JgxeNAJMg/WYMPaMKKEpWVfHTFUgFQw0IuWVbUqE4PolUYFXd3G5nxXArkRkMAC4oNxgEbIHwFVoHwIYGLXvR6fjWiv4E2AkfYrU1DaNWvosiQKUjaGNHoCucJ+UB4pnCHZkKsAS8AGcST/gU+6bEjVEN7BVR0C1BO+a7dCCqMW6WdaILI9thGFkHHYmBTnWbU3dmrIBfdFGI+MJ6qxjXe2LS8XctEqFWu4H5I/wB2MYpDrGwpi8NbADcDRFsUpT1OOsg3buY0FU4UgNZbWztyuPA5W04kDj/u1benz3llaL7ZsIfQlXfgl9fKldjFiSATFgzIuTAz269bH8V3Pff+NVXf/oIz16dKCTszOtAOWA5VVegOx/q8CG3LFaGlQ2RiteMHTLtNGuMfaRnbhfI65oQ1dICAmgrAH40isjQDIonF+RL1kweykzlYDUADPJaA+ptI38EEZ4vWvODDUNJQi3bl3bsSo3YIXaEOlQQU+WdiFwqjX7c9jVtC19FGUW+YzC7SOy8rhPk8cSETUaqHXWGycXERrQwXL6tlUDaK3i3PVsEaiSRK+Zcj4iql5t06rvO6rStXLliFKlpLIU3iQs5EPIjnkt8PoHWT5UtFJNWxSBPBynmE9plCMTRNN/B7VsabrN26Jb13Vy8Ejb64ufgfziu/iye8BwQcN6Odfh40fyvyr88GiuI6KAQ15F+t9MXGDoZ2cLgLPSCApWGH0oMMmBlWmtAfCvcSpeedsWgGDgC84JHh0eyu38CtBOYMD43Q4htY1lJXIEcILVsW07RSAXvsJ9ASQj944q3EfA5z4ii+wwPFMG3MBXJXRjKFVGA4/lUYVbCnRfK5HVoJv7rU6IcSgk9xWRbGVWlTw+j2dEj4GxIVYswBWwQ4itz0IkSmStqfSBaTIbU4DsfhWppsV5lYIDWqv+/QYcSdKo8NVR3nIGgUb1V5tztlIu9xahYf7O7IR5g3D12as6PDhWl0U70xn6b+QG81DHSZ9LIgYx99YjkO/7U9r7WZ6dHGt7ffEzkF98F19uDzYkG//aq0806md7unRhV2U9l3/i69eVBohXep+K+ye9XqXdJjBwRxFCyIiB2qCbCobzaSIe9gpcD8dsvPAIiHqEiWHbOVi2gd7hEKacQwyAbASIDTITMARk+QNtRxC+AFwGaERoBZ/zA7obJFTLbyycZkkFq+maCKexg2HVtZyWqKJDRwH4BY7LIB8cwiN/jZMYANhoHf4GrVxGPd3JddZxsVpWh7ikzRkHs4vlUM9Zaj26jTAP1M3nZziapczviMk/nfbr2zmOgOmTI58FB6oGdqFdyUIQMOjoEECzhZvu7uqEt0EXL+5rZ3empFFhbHa+WVp5rHZc/luVdS6blmE2enT3rh7evqEV/Xu+t/TFzUB+caK/Gsk24koKNexZp5NWi+PHevzwkY79Lyihlg18QaRwyluDJVGD+Q2UNWCMKGowxJKN0kZdSLNswAMwbOgr2hgEdipzQO32EaGCcTel1HapzWVwC6RWHoAowOu8a53a8AVgDWDrtQbQa8CfIRW+DFiv3Js+F0oFf6SgzqTgPmTJMo+dnEFFMWX0TsYOrjpBnMGaMXicI+iLlAZS613b0vdY61dEIkvOXc5kgHusSzsEb4+YI+u7Ip3jPM7mC5zECjkiXQiJVI9yP2T4DFoz5hX9nBydym8yhjFwFIv6L1jPdneVpTDWVNuxZcCZei4atJ/w/BCglrOcBZHfY84VTg7ua3t9sTOQX6z4r0Z6RKifTNTZmE6P9fjxAca9YiVeY4yDfD4wZ1X1KmzArQeDJyvgBgDZtgUjBWmbj+1SCuozWQCX2D0yAIOBQQWfUFJXcCAFA88IBUbtNDM0jCutWYkHADdCFhiRUohrlJ3LEpCNdg7UZxaVTOo2H4o1ItPtXTICMucJXCTKI0KMQC5bA3xZrgucoS6CAu5Hj5N0YIwD+RW8KxyBzq+BMMVOyLcDegz0M8cR+BzADnTBAeUKPQcUSsuEFtwfE96vLatGT1l18dz69awBTpdyG8HPB4ezJgpZyjL2iBb8rFw/oktT0BUFfA5RmqIk7zbDGHr86IEe37tDyfbzRc6A5/yLlP+ly44IZSlq2hZgSWfHh3r84H51BGsMeI4B2+DsFFaAY8UKuKK8YYVqCMVXGHYCSBvyehhlcOAFFBm2aQx6qXUFzFjLGvrKoK6kSltUSEdAs7LsAWcA78oEaEZABqdKwguFVPPmFVAauR9pq5AM+JqnzDq4eIQngsrzMpdXotKlbj9UnYWOa21YXUotyRN5NFcFIe1WVS/ZT8l5wZroNqCzEOA2A/NzyvZgSYTkdqGQx9wUxgEhmvahBZFDhkR1lT/H8Z4y30vm1HJoJM/jiOzDo6PqKPt+qo4IodajD4K0RqeBcZjPwpz674r4bOLRvdtacT6h7fWFzUB+YZK/QsGBUSe0JuQ8enRfjx8+rIdpNrwFhrrEEQwYJhjFAIdKbXUiITsJYdUlUxG2cJu8lLG5XwOQAcBnFgAdapqmktu35EMAkhXPe3nL8oqJfQNnVRIMEYE8KSIUoGiNLgbDBhNj1WcFMEaFEj2st4Eyigsmp2vrAbncNDCYCNdL1m90p9z6U9tT7zG7n4ioPIF831ueyA/IHv5GO9hUSlayjh6Pzq9ah24NTtGgDvjM474sN0uBM+q8e/tR+0G+9VYkB7ZznMgCh8C5DxGdIur8WJcFh8Kw1qiuMKeey5Fn5v/K7wAHf/x4u4Vgcr+wT35hkr9CweG+OZA7838Qe+uGjtjLgh+AMNQVuNo9hpkYollNBr3JYBoJo1uM2vWB4WcWJanljgB4gEZAFpEqGarAqE4lAfSaaGJ1buChDdAGVm76rh27tw1FuN4g3tQZ3AbNCofg1TmQkvCMpGsc0QhSRvp1//Xe8kDRk3Yb4A2qOp7zhUI0p2zUgN5u63sD2BXBGKxNyXRSnaL79w0t69iyJONMxkILdBAVo7+goH1DW+sp0jVzF8rarm19HsOcEGGMtPP8LtmOrMkPbAe8tUieU98WlVKYI6RGosOAQ1hxv9bIOGBni7WUf/l4+OihHt+/q+31xc1AfnGiv1rJS0LMRxxM3bt9R0sMNYuNDmMDGDYy7FqZAaUiohqgImUDHwAlWbAzKgFE27EVIZWvkS8M2tGG+WmsphSVTAxY1SkYeLSUQZD0YQAbhKbKhOQBOdbD4HfKbW1rgFdHQuEAkx2C4B/Ju04KADMgxjUjd5QwGINnjedzH7By6LfSinEMHi/twzxS7WN02ej8oEz0pkFEoG9oIF/bGYxSHRdJTZOxCD4pJGiUFP5hGLzC3TpqikhtrpCdwoQowIB3lOE0stAH+ou+GKPPWgpy28ZvHpi1TGUDD7qv2Hb4H36V+0TuGt1Ojo918OCeVPvc9LT9/nxn4MkT/HylfsXSDJAjDqXuXP9YxycLZcHIAEIEKQ4iIihrVAqhP8QtQFtBQzVknV8uLxhxSwhrKiUVEbQl1ebKTBWMWOBkxMiDjMnAGzhTSNgCStrx2QDCulA2AqjhPM8t0B1r/cDKasfkOst0WzuKNbp7lXUZTeXUQBFOKiJkkIr+RwBjB1L52cqM7iNSEQF0x9oukzwgE9eK+oHaUWpKAAAQAElEQVQ2MKiSJFct7WQ8pkyc5kBVqGWsSdugt6BN1ZF80qZkqiFiysKI3Q69vLVw2YIIYUCo/6JVz6taCQnUD2MqkmeB3HEc6ZdnwBnDarnWSP/iCsqRKDudgfEcES3Y6VO1/XwBM5BfgMyvXKTfZT+6e1sP7t2vBgcKdHZ6SgJssK7SNOxlW4wsVTDgkimDzAbXEfKWwj2GrwgldSULWYwY8Nhw03XkC6mjBP8GocDr+0hWXkCywngrYGUZRT19IrWCy+BAGcHmjyJCCUn0gYoGtMPsFaulGcCEIlCcj/snqeBxfoTB5LYRrhmRlfLlW8RVXneW6BaKqkPAYGcxIDwoXwHYqq8bQHxqVGFd3G7NeGkq67khKUsqmZuBugjGzRbH0UHTtJZOP2spxByX+kMpPwM8rzz/BZ4VTm6Bs1itBuSmPJcDZweOzHAJcjRW2qLIgqwRfQb5levx44d6fPeGttcXMwMb6/liZH8lUgeA5L/f8PDeXS3OeFOAkS05OV/wCnEAqE3bKAGBtwmFKMF/P6BjlQq0jQgM09FDgQeKVCkp2LHtAY4RLEMYf2OQs1I2SUuA5YMwKoWI6mCcN+BMdhiuGJHg1JJcDp7l+8zCCi4uZPHtugGgWcZIH2vGNNJH23ZqWIkjNs7DYHS5FIpw2VjTplj3os0VolC+Ep5kMJZvMPpw0OXh3ulH0AgNjE/0Z/28vWkBsPka9HTZiG4DTsTyJl2rDPorydyRSsxXyvUWUWjTZlLXyH+/ZEUU1LVFPdGA/66DtwgN9x2vkPvJVFJo5Dk5X5jjxemCA8kzeZvS8uwKuix5o3H3kw8lK8P39vP5zkB+vuK+emk2soX/5uLhofx/DixYhcZqlEXdZKau6VQAxwDQGsAzwRBbjK9tiwrOoTSpwMANKXKK+kf1O5LSSBkMHWBw6ZoQtwIJBIAT6lI2Vss3sBJZdgILnNNQwcQaCPBGuAZS80QGdwJIQzVzgw7XU8tGhJrXN+vVsh64KUKlFCXjelInWlq+9VkBautXIuVrrLptOD3WHucC+6fOy20SmW1rgG8A7XaWT/cqzE+hP6EmEb9diCJCltVQPtZxhHx+0JSUHeZIvSki6v1s0mlAjyOeCxn537FAiPwbCK/+O7NZ/TcuIoKoYFDJrFGBZSx5G+Ffonou3NavlR/cvqU5r5u1vT73GdhYzecu9qsT2LACCSP17+T94xkbc0kMHRRsjLYAhrEq2DSt2q5RYshZihK+LKmC8dfUDsKcsIf8Rxh4yuBpAJAw8pCvUZFRDVn0I/p3+RonMEJe6Q1Yg8IgG/gaaZuRsOIIyEfQwh9ohCJCEaF6PZGHIzMo3LbxOGk/4JQsVzSKYJVF1oh8jztxcolelkGx0LLKbEohL2WJqu6mHjeErpYtmEfyrrRDGOm/ZJqNMRZkoLfv4LM+fWtnIrWRsmwhNiK0xhF67E3bqOccoZ/0sA8qdY5HTXHII8z+mbR/gu6oY7Z3QaLvyCKfnwycyyAKWWxF0DpLqa85jx4/0vFDv4UYtb0+3xnIz1fcUyCN0PP08LFOTo6VpRE2R/i5VCR5G7FJkkHVdK0yAko5NA4Mvy2NRKMsqYYVUtQrnC/yytg1DdFGqwzJPE5DoQb+5GBiYJUGkzJQR4zbAMMLwTFCqiSu0XqEMHNRRka+NjwlE9lFitCADK/kI8C0k9H5VTLRDz1KgS0g1Ssi5JsGh+C+Ez4Xuf2Ibk4HZCaFIzqMXvdJLdvRzUg/QoSot3KR3IxSyWTMEPd8FJKs14r5btuNY10h36t+UOv5dP92CrTiDKerZLFBfw16O5qJCMY48owWyFtpf3+//utWdKcJW4qozg4JOAnLG2k7KuW3ELfef0t1jtFl+/n8ZiA/P1FPh6TF/FSHDx/Wg8XEkAZC7jUn2dPZDga0lo2q6zv5X1nuWOGq1hhaYoUF/rZppUy1hNhd06hEVkD4vqddR5sslFFu3oS3mLgfQZHluyy0uXwfEdSEIqGI6gnAmew4BIAokYFaCV0iQhlZdV0RHVBU28u8lgGNvN+vzoa+xTWYiTTC0sKcqlnKkgwfZIz0M9ZXlb5f4xworP2479X5fdC36W+Ow/niRvRTkvEX9Aspsqm6llLk9j4gjUHKylOUYrjIDYXscP0vZi8Xc02mE/VEDm63mceCUxiZ95ZtxAVZZ/8rTA3PQRFI4cOkZYY6tiLW/e6Na1ocH6A/HVK9/Xw+M5Cfj5inR8oKgzs9OeKQ8Uzeg/uAMQF333Vas5LZCPuur/vfxNhGL+uZ2F2oZXUN8qVpZZ6+bTHkIjsEr1pTVq4OORmpzCKvduZPooukHaVyHWKlqB/ug2zIl/vb5EbKDJbzlNXZzsPANLnSB2suG93QAqFCn5ZhEAm9B8LzEcBVHvhcZ52EAI81S1FEQIm+mzHSjKajfYGk2OgHj7ieyPJYImhH+5J5zh+ybnXlD1VHKSEzg5aMhTFEwMscVzk4D+vZMoe+d4eeu53dPa3Qu0W2/xZp13YqZaOf5duJz6ZTNTwDU9u1Vf6AXDsCz0mhbUu7sxMWgPu3NeI4K9P263OZgfxcpDxFQtY4hRVvG/x7+wWpV9Ce/exImIudAvC2GlzJ1AhCDKimaWzVSoBgME1YiXz+YOr6XtUhYKj+W3sdxkpLNbQXAt2mIXxusigV9Y8BkCEl8goUzI/zEc5x4w9tRwDt1d6GHrSkiKZjbed7ihT0E/AnVDKU9DOxYyJFfXl8ESE7A4+jABiaALzNXzgqmSq5oYgUrJXoiPKiLIU05T48F84kTL4nUWTgXFcbokPrKJgyUr58sOtxrAE6kT5TgsNhrvHAapsG5zthvouE0+jaVrt7e7ITHeBpSrKl8N+HHGVnI4QveWYyr6OIhmdVWtW+IjXQvyMR99cy5543/0c/Aw5D2+tzm4HNk/3cxH31gpaLhRxyD7wDX2NEbdurwYAcsnbOs6r7XuylR4yvYJgNwBAGOZpC9QCsxyjbrpMdwoR839lAOaDDABOQtW1RAhgb/gyn0zTUIW+AAhklsoJtIMwHJjJvACZRGRlyOtKfuJy4zHJD/IlUZIrvShGqspyaCvpmodY3tBd9JjI3Oqk6iJGxC8ERoQhIITsCs0eEEioZCuiJLO6UmYogF7Aj16v6crkAtCvqpMI445xH1Hu+DWg7FM/3xjEM+LoRnQtOoa9zGHQ+sJVr6G/Km4YBh+hoyP2NNBqVsrNYc3A65+2RHVzbtGraVm3X1TQCx0D9QGTg8Y10+uj2Ta3mZ3oyl9pev/QM5C8t4SkSUA0ji2xoChTDeG1Ua1axNYbnf8VZGOWIMa+WK40YZgKAEevCvjC8TjvT3fovNhfkYMcArJH/bUY7hZF2i+VSOzs7rHAdBg+xFZmxrfDvHdwn4ug/tEnFgjnKDiqkTRkVieyIVCRU05D1KJnKSgGgUgUHlqXUskJqMgBNKS708dgM3AEnYJklUz3RTQeQLCsiJGjwGOEfa8poMxQmiWr3lYy/qJRUIiMgj9/8a+YJlNe6rrTwB453xbhW4qZSBm0jVdDT7Uf6GlYLWcyUKKvrWtmB+Pccni96p/+ixsCHiscaBXGp1QK5A2IVau0UoIzEMa3l57YZLwzU379zm7cQdzTgcLS9PpcZyM9FylMiJCLEBhOwY/RKeeUZKRsBQs9qv1rON8aMkW9AAmDJ28jcooNn98J+PYT0qbeNu+u76iQaQmFwR35HPYCb8jqtb3vNcBAFg6ZnlUy1TSEtCvKW6b7dl0Hrfgb6E/qAR/RLRYS8epqvlCRP2RjKLGraTqWCLOCTgkYJ+a8jG6jWyRGKBGCQa9mRKSZBCV+WqGmIiz5HUG6ysIjUyICsW8BQ6MdlIf6E+Fa9RuRaprdHfdUnaDfUUD6yUQtgC7Lca5vJ3PS0DXyIR19FVAc629mtToHW1ZnOdmaMrVGPQ53gNApyAh1GWg/oORCRBXJJ5P6tH8Xyf8xjxyAhiTGdnS308OZ1nMVc2+vzmQE/y89H0lMipXQTpQ0sQh7c6HATA5pwTnByOsegVd9zRwDGcz5RnxhgNfCS3KleXf27/j0AkIZ1aDqd6eL+HkbOPpkVM7PlpPyiMouwT5WmUYPMBuNuImWwBJKaDGWmfI2AbACMNv4SqbZteMXZyA5jpNx8UUKJc0FFDay4WYqybOR1ADPQMIJ7yuyg+q5VmhklHLE4BB/IiysiNjrRj0CVnU/StsrIQhFugn4tzzJG+hvQcaR9REjrUQ1yuqZVgb9kqomilvF39Nu1rUyijYaV2qaTxyHat02jKaCf+T/c2ZlUB+BIa+LtFu1b2lrfDifbMN7Vao2YAZ0kdneMScqmRVQKFVXItzxf6zrwXDuitBa68dH7mvMKGkYabj+/7AzkLyvgaWtvQ2y7Tg0U2cgraovBLeYLIJGsNGtlFhlk1t3GZQA0bSefHzSZddVJ7tuukw1twCLbvtNsNlULEHb3dtU0jTJDjaKmpYR6yjpAYfk24A4jdt7W7T5KpuwwCmBLSaVkvR+4F1cgr20tN+V6Oqf7QSVTXcF5tIX7EYCMKvApuadd0r4kLSD/q9TzM5xfJO3KxjEB0ERPvw4sUZTwNU3SEsA3TU1HnEGWUJZUhmp/U4+fPOI1mU61y/h75qVpGxX4CjLNaz2HYS03TOSWpqiBgn5NDbxd0+q5518gWlhK7h+H0LWNLMuOIQN90CHwBj1OI0urgG9C9NbTN43YPgyKCLnc/a3ZFvr/ofTPnhc4hYHDS22vX3oGeBK/tIwvTsBnkDzSBlsU1lMNrutZuTC2gRXPe9vZbKK+bzFqTNrMAL5gkL2ND0PtAcLAqmejB36s4GuMMFgBG3myurZX27Y4mxEnMQOk1Af1Bksplach7dnXZ+EeQBRhyFIFWst95KjMUNcAdPPQPmpLqeW+g0JSUt41ndpMTbpGU1ZJlw3rpeanp/VnwE9W19KUyh/01TSpEYB06GldUFIRoaZpq+4uGxh3SCqZ1TGlyCtU4Kv5EOUJf1PlesX3K8SSyHEb0sARNJH4hJF28NbxJPyqbVMiH8jo1Xa99nnzMGWel2dLlcIcEhmM6LEC3H6VXGJQyzhKCXQtSvpZM1bBk9YrhIZRqY4JN98yP0H9ycN7WnLgqO31S89A/tISnjIBkUWBMXlglSIw2lDbAS4MrilJ+N9htIXyAQMbMcS2hrk9K5RfQ2YpWnNwdcZ78DUn3SWDUQ7Y5qiIxPiIOnAcXqXcR4G/aRoMuVVPP70dRBaV0gDmDmeQclmBJ9EtFHLaAdq+azVlW9K06EN51zTywWaDzBHvFhi+ZVsvqrX56e+okf5HnJ3rPcQn5EjJ/IPrIavufjr6aVvrFIgZlcgtVLbo4+iooG/fdpoC3oa+S0l07zUDxAXh5ump85hKZnVUHfPZke+yqGtbZJY6lx1zYBkt9W3TUFYYo51xpxlnMH67sFyuNTK+fT63UAAAEABJREFUAUCvcQ4+7xmGJfMSUIE2aUTBMa80sF2AXXg7RYREubdIA3OwQsaD29e1OD3W9vrlZyB/eRFPl4SmbQBno5FVzKfdKwyuAM4Gwx0o6zDsCeBPhQZAE9mo976Xg0Mb9uiySFbiufxvAmLzKiWRN1b+Fc5iOV9WEJg/YBiRa+OfEV4bvC1gMJBcPwUg/l2BT9y7c926plEL8Brkmszbd60aZLVtJ8so1A/o4tltm466RpneLoxVn5KpjFDJBHSW15Av1eHV9pEAaKw8PdFSjx6N+aEEU0naZuCwSm1fyHsM5uvQwSG97zvPXQkV5quhL7IqtO3hmSFzwpgcRXh8fdPK4f4Oh4p2dBPmtKWsaYr8GrJtG+3uXZC3S/5XlISOuFkteaPjLcB6ccYcrzQC9Cd1DXOV6KDzsa+J+AacgB3EwPwkOimKHt+7p9OjA408C22vX2oG8pdq/RQ2TownMXCv8EvC0sisQBkA84i+HQ4hIjRgVVladazSE4x4wr610Hakzm19IDbCUzBo0KUBYwvaL+bs11llO7YHVJOTkjaz2Y52dvcqKFqM2MCZdK2mgMfgqMAEFH2lTn3bqmQqAVtBrgHX4Aha+usBm/OIldMWXuveNg38+tQhtZW/kesLefdZMqtst7P+1qVHh5Ip69nB1zapKY6i0Lf5ehyl+y/o0aG7nVjXNGqyqIRwHI1qGeNp3T5DPfVPnMFsNtEEeV2b2pnNtL+7o/29fU13dmVQl0jSjvEW7ezvy3Pn/4NzxfMR13K50NnJSf0VqiOGFfcD2x/r7zlIdHcayAnyNJEosINYw9ehv6OP08NHWuFYtL1+qRnIX6r132z8lORtSAMhvwGbGHhpAB8gsIOwMWJLWrEyWd0eYE+9uuMQGgxL8NuIFz6UZBWyMUvB4eSK7YRXsLHmKZKNs/6bBBhqx16/n8zYOkzU0l8LiPu2aNq1n4Kna5qan7SN7Cw6+Dr6m9DvhEglI2jbqM2AryXfyjzWsaVNwYFZdn/erm87wFrgaQBckR0Xy6SIs1XQqW0aGUwdupQsVlkNgO5p19LvDmOOCGUkevbo1KvJkKOJDr6uJPKz6uMfZxnsE5yV23WN9Svyz5GrY2AeN06h4BR67e/OtM9bGtc1TVFmyldEqEOG29e/3n50xG5gidrr+heifEC6Zu7XOIXl/KS+1vS2wfcj2wfrWtAtS9nIjNTp6ZlKSmue+dGjB2whTtzVln6JGWA6f4nWT2XTUUSXwtoVWItX+AGAZ9up7brz84BRBWCUplFJpoBlGJtTocygWnJ67zMFUbdm+2HDHIgJFou5LGtN1LD0LydJkz4UIfNXZzOGWoA4w9lMAUvXd6qhNWU+qNshMplR1rcNQJxojz32Du/suya57yrIW/Tq21Y9OnelyGC2nBYnY94WvYpUy3t4fQ+yKBk9bBVF7XNG/z1tGvibLDitTgavI4O2I48zKuhvnh3yk9b9F03o21usvm3UNy1vHWbVcTTI2ZlONJv2REROp7Kj8Dj3d3a0R4TQt612Safm6Tv67JnGIjtrMU8D0UHgsUfS0+MjXg+fVJ0D2Y4cTGuiuuX8VCNnDAOvOU0j8z8ytyPPKiK4k6y7n7UjjRXP6fjRfc1PjrS9frkZyF+u+dPXupRWHWBIVj0bUzYpG49XXIH8EStqAUoPCBqAscZhnGCcp7zSUghDHDjYWpyfJ2B8Bj7liNPZ6Ql1S3lFOz0+1Ihxut0xe9nDg8c64/Q7AFnH6t/1UyWAcr+OBKaU7U53dGF3X7s7uzKQ+rbBgTTanRBhRGqHrY338h36TSCDUKBgZBXEG6lrO+2wT++7BkXXarPIoLTjaNEFNetYW+T2baddOyBke8XecYoOE2iKDDueSxcusL1pVSR1TaO+7zSFb293Vxf2LwL+Gf1NNGE+B+ahYWyz6ZRoAOIA0nk7jwmR0g7bhgsXLqpre00Z54TIabazq8lsR8HY1kRnI/2cnZ1qZM4zUyuc7JL74Ayh5Pm5DdsBeczLFXO9kCOAUhqZf9TIIxy1Yj6CsXsr1zOegWdacJ6nRB5znlF1QPS1/Xy2GcjP1uzpbTWsAfTJofx/DWQ2aiIJ+QcVwtgVTqHpe7Vdp7Zp1WSpr/WOjw51yp52xQo1sDKdeLXBUFeEscIbBOQ968nRsc7qG4kV/KcSvA/u3an/wtMKQ7eTCIyzAzA9AO8BZhNFTluDjvIZ4DHIuqatgJs2DWF6AWgz0pQdQGDk1m0KSHcAofmndYWeaNa28qvJDqB0fase5zGD7FBmLePKVi06FPgKfbRNJzuY3nX01cN7iVW9j5S3BVP0sW6ODnasH7QBumU38PSyDl1JXbh4Ufv7F+SIxzo5Irh4ifvdHe1SvoMzmeBweuZ4hjOwczA1OIo1c+mDRM/x0g4CJ+O/j7LEkY44giJ5qqFQyVQH2MNzigMYxzX3rSbMQUTwzIbKhwie85mivsrsiBKO5XOF9XKu7fXPnYGf8efPsr8auSUHgacAl8UGQzr/NSIgS0AeESoAwyvLkpXIK83i7AwjW7F/FYvxSgveLEhMC7zCOCeAMjTIK9CA8bqNo4Mhio4eP9QRzkTkvd8N9yNac9+yenY4hkTGFKAUQFwAawsoO5ySQe4fQc1mU4DX6RIHcPvkJ/C1ALrvO/Wfrvg71Wk4MpgCaAPeDsNOYAZ4LH9KZLIDGHvGZwA7P4M3cGioL5fbodg5TAHsDP4BoLYlcRqpCxf2OAvY0+5sBk0Afl+pR/eIIr9VsPNoGcMO0c6FS1e060jgvP8O4E/aCTMXytKqYewN48zSKLPRyNwcEU3NeW24qtuCZS0bCPv9j9M0JXCIgwa2FcGzahmL5yuZP261xmGbz/NWmsLzOFXTFvlA2AtAaZK3GHMdHzzkXOFY2+uzzwDW/9kbP40t16uFhrUNbiA8XWiO4SdAGbGsCIaLt5j7MItlxivWvJ5Wj+A6aLfC+FZivVZEyKF8sFo5Ojg9PtXZYqlTkx0Hq9fjR4/UAoau7dQ1jUqmgj8NwLFBTyYTzQBZj2Ppul49IXUPGA3iGnoDOIfXM1bZfV7V7e7uao8DOjsFh/mzfqaMoohQjimiZ7l82jakrbwl2GX1tAOY9q0myN7f25flu78poHRo3zWN7ET2cTwX9i+i01QlR/b+u2wxptpBt33ONXZ3dtgy7MA7UU93jnI65M8g94smauC1zhNA2zWNmgYH0HboxmpOOjLHA3M8sDUYmdsVkcDCxBnMvDrr0JrnEwrZyST86Txtm7atZz6uC2SExDMQfEViDkbm3I6hod/RldCAs1niWOrzVdGaftb0re31mWcgP3PLp7ThkpXG5wQrVvU5xjGiZ9e12FRRJqTA0BqVyGqcK0LZSJdhYbRZ054lTKVkJRv03NEEzsGr3QAyB1Ytly+ISrLKK+qJDCasjj1OwsBZY6zuO+FvWDl7HEMPoFqMv21atTiOtinqAG4DGAy8DhlT+DqcS18aTboWanAmU3Qu6gFiD8/edKaLgP8CIN+rr0En6pCxM+lZvWeqMhkTA1TXNJr0nSb00yOvw6F09G2aImc2mapFr36yo52dPRzGDlHBlL4mgJG2k4mmXaeSRZkphgONAqN1Dvu2VUtfI/M2sJ1ar+Yal2eVBsL49eJEq9NDrX1wyFZgYI7xRyol5floSigkxpdV15IpdgOaoFtEagDwiKeuwFPg5IODF05jiQMQ+TV9i/ssRc4vWQjg2n4+4wzkZ2z3VDdbspqbshTA0GO8qAvISlOUGF2SrjDQBaAeAW8pjSJCzkeEvBIZSG1J2Wms2GoIoxshpzZSbzsSWb1BBzAq2KhIGynG6hVrwHkk8goUWRTwZ6SelJWwPp2SurbrVEGPU2nR2wDe3dvTHtRT5/DdOjXU7RJ9+CfD+0QWdXXf2ZUBPgH0U4N4tqMpkcMOTqIjrO5KMg+tLDPRIRSAf1adgPucTHdwJBN1OLW269TRzluPpkG/CADZMIGjBsa/Zt5ElMXESDiBgj7MnAaAuOSQb+059bhpkfAnzjSZk6BNUrZanKqUUMuc+ayibzuVLMx5qwmRzhTn1OH4GspKKRL9RwQJJJFuaETeCmewxsm40LoVP8ekjX7Vry92fH5OX2wPX7J0ryx2CGuMsWQqWdp8P2KYPtBasfJIoRUGZYpIFYxJXMNqUETI+/YpK3YQrq6INuwY1hxSjhh5gb/JkJC/NwVYkwlhfF9XS7FXXrNKOmQeaWvDbdBhADyi7UgbWrLiNWqbtqaF1GCYsLXoDEioB5ze9+/VLcUevI38+4EGgzcAJ/Q5o+9dnMOU/AT+mR0B913byG2nRBXm64kCOgDYAvCWcda0gYfx2ZG43v0ZpB6WdSySehyMy/yXqJqScr9iDgUYPYaEp3BPlYK0OgkchsfserftkNG1RT2RSs+4GuYiccKNdaGzCTpOGXffduqaTt6W7HBe0XFfeA6eoyRN2onnODB/TikSCkkuj5SvkS+T6zdEwfbzmWZgM6OfqenT2WjNKmXDtjGNGPCCEHbJFmENbc4ShmozXmH8byY0ACUzlBhXBT33u3u76toG+1/JTmEjc027gahjJAU0bauLhO577MUnGH0TlNOfgZPMaoPhkyA3FJQnTiFs1KQlswLdQFvjnHpA4OikI+1ZJfvJlJC+k51PBVKIPtcbWWR7VlTThHQC6E07OIVdzgQa6lvk9ziKlqijB3gTqAN0DStv1zbq0XdCfcO4SyZyhdMR6Yj6K404wIb5aOGfwOu0BIIZh+fUMqbWsWmZj5CdQyKrYV9QQKydT9+2dQ47+rOMmQ9RcUaW1Waqa6jvWiKcqSY4th6n4cPSKU7CzySETk1RsSNkbhGr6ghwDqiGrkld1nnalDNFzO1gx4T+2l6feQbyM7d8ShuOrFrFxoRBG/iOBkaMZU5I79eGifHa4HwiX+BpMNqIwMBCkSkfrBk0PtAKM7HiB4ZIMwlQCKMrWOGlnT1d9J4eIPZdC8iLOoAwAYAO43t08OreFmRCBotlDHZahLyB3CUHcUvOKwr6rYlgDNoGXoNmhM/v8H1oFtRnFMkpfbf0474KvKVp1BPuTw0sgN7SSeJ8eu47k+vRzzwdDqQprZ60N191WPDbEExPxloy1SCrB6wtMkpIaw5xg6jHUcguWxZvN6xviWDsjXCj523ooykqmUqoIz9Dl5l/Dt016kqyfdnVBMdSnSB69+jWNa3aplEdFzLbSFlXpl9JvmQREpVBmsl8DHL/SZ24spZRjA1wu/18xhlgZj9jy6e0GbgRuFFg0Kx7thCtiBL8qjGJAlxmJ9FgfA3gylJgD/C+VsHobJTcYHihCNWyBh4b5kjoWyK1j4E/e/WqLl28pL3dHe2yCu5wQr8z29UMQ285KTNAWvozEFvalxIKhBjsoEvuY8ApFBxP2tkYmHSYbEGCwzo7gyVblwFnFhi59R2IKkaAORedRgkAABAASURBVAJM4VTWREEDbUspMmU2deUtmWqbTu67FPLUd4y1A+Bd26lkVl0olh2Nx1d8g6yGCezIF3Rxed+2FXgNutuJ9MibIcfOryeK6JpUKaFpR9TAWNom5LquoR39eOwdfe6wXbngtyw40Rnzt0t+MiUiszOgvoHfc+tZKonMLCqS+rZBflFmqGmcJjpLTdui+qgFc+Q2A/MX8Cd6i9Hpqbm+fork10/lf1jjNa+7FgBpwWHj4DASI19xCGZnYCD59wkDZTaekqHiGQB0A4BvAPGathqLMhLTCkWmpFREUQ8YLuzu6oXnXtDzL76kixcu6AIr5h57+R7jnlDvHxa12aiNABydXNbGqI7QOnEWI2AW/XHLtmLgLMLbjqUCnkKbAvhiJIQ3+NE7GE8QNQQ6+zBvpGx1dipHEaY1r/tc1zYNMqRSigJwIkYiF1mUjMH9paQsnLIAoBURj5DZdq0mbUEPiRp1TSNHAi1g72t5qC+h6aRT3zTaw/F5vDOik1nf0RZ+HOFsOqPdBKcIuZyIaUb5zmwHp7mr/f2LuvzMc3oGunjhsnqig4IzCOvncUdaW3ksG92FQvmpPk0pOCcIxzDivMQcFvQx70B+5PkNOMukrOBgaL39fMYZyM/Y7qltNmAwfqswrEe1GB2WpgVAKhj2/PRUiQGuDTiAY0MLrMpGlQDHhjY/m8MDsKKoZCthbDbUHYz8yoX96hBe/o3f0jMXL2gfgOxyrrA725X36AYmC6UaDH0XMBg4u7OZpnYYOJwC/g16r7oFJ9C2jQzW1uAEqAXdhW61T2Y4Q+gggMKLUK+IbDsKhWvGMwKAkFB5IOhYyoBuuEcse/y15mxHlkQSTSQOKauMgX6S8Sd8LUDyj5n2DOCSapiPNqRJ11Zq7RTI99Csb6tjmOAYLl68qAuOkLx1YrU32J97/kVdfe4lPf+N39BLL31LF/Yu1Tcbuxev6MKFK9rl8HA6xTkwV888+7wu7F/SFKfgeUrmPYP59oMKKSIgRsNcaSSvwDG0aptOhXn1HBeiBDv3kTlrmMMBB1fHFUVNCx/12l6feQbyM7d8ShuORAfeny8B2Jih0jQqmTrDIax4tbhwShgeiSFCUioATkryGUQavPDbCPf2LuqZK89CV1jhrlSD/8a3vqVLl/YBTq+uJKtnR1o0dZRAiNxNevXkJ3YEXYtBN+qnM7YZbC0A4GZ1LbQrrKA7usgrxz3A1lpWW9Rh5B18DsF76y4uooWBaGEy7QWLmhJqGBvQQfsRQEstoJ7S36T22zMYog/a6LytI6UC4MzXI2RGn94G9MjZm03qCn8B0F7e39XetIOmeu7KVV26cAkQX9Dzz39Dv/md39KL3/imLl95BsdwWReZmyvPvqhnrj6vKy98Q5df/Kaee+Fl7V68og5H2Xad2q5lTK0axmcqTVFhXG0pqvdZJPRSkEgK9AnmP6XqyILypMy8Tl3XIbNBRvUbODqnjgztJDJTGW6t7fUZZ+BXbvYM/DWrpLCUkWhBNhrI5diXhNF0AKdtu/MpA1RNUTATGaEJK1hEqOAcJoS/Fy8/o6vPPq+rV5/VFcCwy544seAsRaXD2NtGhZWpI5Lw6mfq2TM3lHdNq5JS3zea9h2OYa+Cb0LdFP6dKc5iOtEE2uFNQku/O9MdmSYAqqfNlLoZenRt0SRDM/Tz/YQxlEx5tW2z1LR3ZzjDhj6DSCCJcnyI2ZSoTmhCfZ/Sbt8S6VxEnx09c/mSrly6pGcY24svfUMvAu5nrz6nZ71F4v4bL39L3/zN39XLv/0v9dI3XsYhXtEOb2dmOJJJ1XGilvGYOtKmFMYcSnQt5+R8MrYMKZk71JEjJacpKYJvKCIU4kJvn/uQk6OmklmdS8M8W76pI9+dz0Hf9vIr6DVjlh+8Puu1becZ4Gk4+dWhFVHA6twpCCMZiByyFAy3rYMsTYOBdSol1UAlCyuSFFFU4MtMhSlCzrcY32xnV3uEyj1Ats1ZJj5HkbStbZDfdLWPpu3UA+zJbE/9ZMZhH/dNj2OYaheHsoMjmJhwHG1TcBZ9Da8vcD7RA6op5TP6meIQdnAI+5xhXIB2OcycEYXs8dbDcjrqzbtDdGJHNOnauu/fnfWyM9sFsFNT32p3OtHF3R1d3t/T5QsXdeXiZT3/3PN6Drr6/Avs9Z/VM88+V+niM1d1AQexSa/q0pUrunjlsnaJIGY7M03QrWPMJVNZkjkIKSBCeQNYnJkMOKaRkN5zRWWtNgtcPJLNK2HhqH2vv3nBNFZidmtlSrHpp2naOr+lFDX03XcN940S5x14m46xRoTFausYmIJf4sOs/xKtn8Kmc17x+S/IeOXA7pQYUItBJYYTScCN8TqUHjHeEacRjCEiZZ4GvqbB0MwnaYDXVtZS1rWdShb5fsDaB4RvDFhyXsiIaFTgnQIcA3batupZzTpoiiPY5Zyh/hIRBzNjnz3BAXRdA5inunLlkuwY9qjbwwnYecyo39uZqh5oAuZLpouAmujlwv5FXb58Wc9AV1xGmO/6Zy5d1lXKvvXcs3rhmSt6jkjgOYD9/DPPyPTCc8/pRRzBsziEK/BdQOa+aY8oxucfOJkJNJ1N1eNQPPampBrmr5CCSSUHF8H4gaBMTIAGVvdK4FmUmmDxdDFblYvUpcFGJygPyXwkfh4USL6HIlyIIASQozgUEcx/okeh/1Rm1ntZKnVZUnYQonxUaHt99hnIz9706Wy5ZoXaOIRRwlhKFowII+HW+9mBw7rlfK66xZAUGFPLCt1AHatNw8qTAEA4DE7wOAhkexGBMaYKaUrkA4MMi9eI4Y4h8qGCrA7H0netvJq2pQCsHodD2jR1ld3Z2alRxwWDmAO7GXtvg88RwaVLV7RP+T4gvcKK7TD+6pXn9KxD+ede1LPPvsD+/aqee/Z5Pc/hnukqK/xVQP+M6fIVPcc25/nnn9fL33hJ3/rGC3qBvOVcod6O5wqrvsl/OWoHhzOdTIksJnXfb32bplR92/R4RRTFxAG8+uMr0pAEpCGv+OdEuR2jnQITwnyLuYIvKmQpAvaI4ZvClIRz5vvTT60zL5laSA/MtefWpYgXHSrQqWEe/bxKFpVMJRURgVMa8AepwvMLyrW9PvMM5Gdu+ZQ2bNpOLSt0AZBNpVREqGBMgXWNhLZrDuBCwogaNYC4BcReEc1jIxyIELwSFnieOAKbcQlh7KHG8pI8ziPJmwqVLYDq2qIW58CtEgNtmk4lA5JKKeq7CZHBjNP5XfnkfofDvZZIokXn3b197RAl+B3+M888qxde/Iaeg55/4SUOOV+ST/mfufpcDentDC7Dc5HzgP2LF7XPm5HqaHAMlwn/LxElPHP1KluDq9onInAEsktfM6KVnkPGrmuYp0YNY2/apuqWWRSVGJy4WP1l50h2dIoDVKVawFQBc8r5Jm8HMVYnEpQxZBW+fobPkKJAIYqh0JM/Cj+ZcwpE8ZxEahrla/MdEUoENjyzUhqquQ90pXpgMSgl1XLmUqjX9vrMM8CMfua2T2XD/snK1zSAswD6Rjb6hvvBRo5hNRiPDShrap5Wrrc5rogk1pxLFIxtEzUwRRUIoyICGmEbiCACw04cBCSRhkqGmhR51XyWosSIMxtS8rT3faG8gVp06nBipbRSpKpzwqg7xjDb2WUff1G7bAcuXLqgS5cu6gLpHg5gSrQxBdzT6Wzz9xzO7yekk+mOXD6hrocm5mNbMPF2gO1IaweAThFiLKGk38hS84H+EVRoA1BgrhEHOTJ+Powb+JN5cj+KInjtBGDkzhsrl4pSyY4UkUrkmyLcT6pQWDIpN4Ui6C9SQ/iFbcjXOJLy2eT5Hkf5NiKUkJ+X5ZAVVdSFApmN5/PcKVhPv75d17+huZK15Wv7+UdmIP+R+q9ddc9h3ATjL8UGlyoAr2TRwOql5B6j6VitC6D04GxILUZU4PfWY8XBpJ2BjS6ymKUSJqfE9GyQiKkG6PugNuqXVOsilbSrFKKMe/oKGpmPhPqAXCeJQj4KYbKjFIFU2geUpahAFbgw2ZHUbQljaBlX07Y4kl69Hck5FcrcpjS0hRqo1PE1igxFQAolFOKq96TcG0Qj82SQjZT730YwRS2wfjgFHOvIW51ahL5e1E2JiOCcRm5vWZCgNNFvSckOs9BpIjuCDA3D9c5HyjIRX0vlK0NUc+++yXNTWfkqpSHS6ZRZFBGkKeHFggl2mX+Edvrgrg6vva/Dj97R/N4NDWcnEvppe/2DM8BM/oP1X7vKpu/Vc1BmUFebxdLWrP5SKCNVbETJsMdwiTYOoGAsI0cIA68MvcfulW2jga3GSPvIFHYnGAiPJRudqd5gshHIFjySQlJESgr+DErXQSEpXF4pRJGoJA35zwgaRhtsDPKvG+thnrjQky4U1CertiUDH5qGCkIK8hL9sgRlozKRlqlUMNZNnm+Je9VrlIExDEsNjI0bjcjxbzqokYtGPfkjRYSkDdW6gRZkRnQZmR/515e+N5kP1idNLE/cpCTUUinohW4RoaAs6ncdTc1FEDGQY6hiICIrX4hWzYfq5SThtVMsPKdix4ncgvym6TSg26NrH+ijP/kP+ug//p+69b3/orv//b/o9IM3No6hStl+/aIZ8PP6RXVfy/L9S7xG47BtRrjslbVkkclG7P+xuBpXYlbp4Q311kbn15ht16nvmk0Ze9TMxGmUCr7wMqS1XDmOtOe+AB7zRDbY8LnB019FwAgkoBG+gK8U6jHkqG0BFnlxWa/BKyz3DdQiuhJtGpxEGnjwCcMfqOeFvGTUINu3kVJN61cq6C8lRSAIHnGN5CuN1NJ2Tfl6CBzASC8SxXyhL32N6yXlg1sp4HvyatEbA8FCpT8akWMCf6g0VBpRZtS5XNfXBlJolC+PvTD3YT5I6GUK5tnlBYdYAl7uoyRVSbNguPSOLufiRAU01qQgI3PkOWW9P354V9d/+H19/Mf/UYdvvaUyHxTr1PpkocUH72l4fF/+QZe21y+cgfyFNV/Tip39fQ7dLqjrO9lKBgx9DcAjQikIg7OzMBmooEErgOBVsyP0XnGe4PfgDUbZ1NAbwBOqZrYKgDlimSNICAAbGKrXuaCMQwbqpaRd0odThXukBfwjINEQdAcNwlAlkQqdBuqDYlAoRJKMqhn6wJxlx2Ayz1jSTQQDHwT40BQClUIUZQjyBx1G0I4kba5aqBEhg1IDYxqjaKMXOsI0VgHwjaM2upGig8cZ6DiSlzZlfKvKImMZzrt+YJxMt1bwr6zeEFqN9EefI/0NpCYFzhdd7AQanKKpoEMyZ4keiJGoN43oY1JNJaGi+cYx5Geb8I3otpwvdfv113X7h3+t9aMDbGBXor+63UGZcbnUePRY43JB+fbzi2Ygf1HF17W8NK182OjQcsA61+tBgaF1RAEzDuJ6Tvq7tpMwJGUooIxQ37ZqSlHXtSoAphScAOXYnRTSKF9kfENiJ4JkCZ6hBpvKAAAQAElEQVRKSphwDzAONBpIIyijPgAojMgYSEZFwoeMUTShVAk4gzIKxnHUAKBGjNy1BkIMK41sgYLmo2LjNOCpdZEa3Vaj7BiC9iO0kUEZfQg1aKbKhy41RdaAkgPth/P2Y9Qe6xfZ2k9E0A1y0JmMP5LLYKBUo6jnPtyYfEQo4U3mMImgImCkfFRu/AxjVRSVTJWAkPBkq5QSnFJm1MxI3ShfUcvDWQrcV0So4CAjC/yl6jys1hoXKxwuvdF3wRaS1FvEngPX4BkPdqAsFNpev3AG8hfWfF0rIuXT+56zBVsKtqOmbdRiEB0OweWZiZFFpcSourbHGXQK2iYNNiSMrmizIm3Mc1RI1I+qkvlOiTamTRm3EbSR4NwAyGCBh2J9SnKtCT50Se4TIAvemiDMwJaBbwOmMALwPXEU5CM27WGlGfnz+yeaIVlCrswA+OULnhC9kWaGa0VWbiNxn9SZJO6gqjeAg2mkBKjpyZUIjlGKCH9Vigh5vgqyG1NJ5rDZEHId5hdkNilRVZ1CMP9BWURIUMAXGWQZr0JWfSSlUpuLZ8GcDER0iFGal4oGB9BEKpFRfAjLIuCylnw77TUMZ5qfHGp9fKSRtjTZfn7BDHhef0HV17U4NPP7eCgy1WAUDRaYIVVjYUswGlwhBUYUEUoqSajPyu/7QtTQQMV1ghmycY7yFdydT50LAC0YAVsul2gChSwzIhVuYj7SmicVpRFR+ZJUvs9QRKheyBzPqUYloAM41NW71gs+y4TnU3CixEi5Se43zFPvKBW0ydfx0VcBnRGhqLzUB5T+CiQxnPGcqN94OO7JR4Tqn1DVv+QGjEEpYjdl8CRUMuW5NBm0ns+SzAl1kbSIpNOAUpFFWcskOxcKNEYoAhIXY+W7fiKipg1tpFDhuWYm7ZFhB9G2qoeQXUPtoONrH2p5cKDl/Xsa2EJszxX0C6/8hTVf44rZHucKly+r41zBhhI2C7YSiSHxwb6xdsbnupIpl3ErryoNBtV2rTpWmoJTsHFmIiH0KR/ZejMK8ABWgxIpGHLIskKqqcNimqreyxf83D2x7cpLZcDkvDk08g0NJJ86A/oYa9TgirVY9iDyVRCpGzlvIciSU5dZds0jjA+3cl8eUyQAYnx1jKTiPsSfSIFi5ohYACUslhvXbChCekKK+sfyKmURUj+lQm1K3KtGBVnrRyXtI0KCIoN7uMIU2vwRZSGhk8xTkiTkP/JFeZyTHb2fW0F2BHykWVplKaqOAsd3cvOGDjh0nN+/q7Pbt7S8e0vDKa8nLWtLf28G8u+V/AoUTHf3dfHKs/IZgkIKDI8vJekIwEqmMgLbTzVsLUqS2oiyaOMUOjVeaSiPgJe0ZNBGSoUizokycYWJL9+G+EP9p3nAGZyOqxZsnII+rachqAsS14iw2KkjAordUsNISb2hdNhQPQsg2uEOHr6dNw9y+Vj8JqKwv/i0QAp0yAjqIYULFIwtIuRxibIxcAZRJMp9H5TZ6UUERdyRKjY8QRpSbWunUDLlNCIUEUoJGsWJiYJ8MJbqYNA1KInwdyroL+B0faBzLX0i69O0SPQnroCS8lJSSdrxrBzVhfhjWTxLZVGQDpzFPH7nPZ3duK3FndtaPnqo1Z1bGo8PkbL9/LwZyJ9X+HUv66c7usRryQuXLioilRx6TfqJGkJMReiJIXVtt4kOWg4ZIapUWFm8+mTZ8GVu0sgUJqeEKcK5USTn9yIPeBXOQPC6MpJ8KGgryGmk72NTDn+E20kGixwNcBwXICOcUhwRVBn4UKTwCzgC2KkDW7WOrGBzQt1Ipcl9JPcU0y6Yg8giuZjqAKCBsEq+rxVUSs4JNVVKQqFAd0VIpOGKSG4L5DRq6mJKlK6Ty7kjT67Wh3zhHngTMdK3KiW6oqPLxDjpw04pgrbui/YSLSkP503IFvqKi2IlHReea2biCCHXu6KkBK1PVxoOzxQr8TryQLFYaGAbMZweSzhTxGw/f2cGmLm/U/IrcJul4BSe0wvf+ra8FUiMpISwkVShLjln6HASXmGyFDkq6LxdyFBEqDqFKAqAlDa2EOXnxIxFYMAAyggN2iT3MQJaCSjzRZ5v2pw3FLLMk6GEyEq27E2GPHc29PDXSDtBCWnDn0mBhNVTNmL2AzQqFNr8GRFQqzf36F4x5z4oUdD+vIVcIa6gJc10rqt8D9WgBrCkQomufBToBTdNU4rkPrWZl1LzEVLSZygp98FiW9PIRpFlw+M0U3DSJfNH33QjR25Ch4gQjegj4IeN+0LnQZuQ24V+djk/ejpUSipLUfCnctFOtKFCToO533/pm+qnM2m5Uqx5TvO5Rki8CtX2+nsz4Hn8e4W/CgW7ly7rpd/4rp65+owSwwkMjA/gWWM+IXETlJdSVDIpo+jcCSQTkJEKSNQpKOBje6t53g2GyzFmilXLNCJ7gDA68tzJbUO5cRQwRSVhzGPNubntciBCiBRXgo+oaUQoIsgHaSqE4bOiJmVACj76op9wwyiSQr5Ggx4K7t0qqAfTEmcqJoPQYKy8HgP1Ne8vdA3mI5AX3AfbGRL0DUUtQyKyq+NQqMBvqjkcQDJ/kUWBTOtZrCt5OVVIyPNYB+syijGIi/KRG+qCNOAb3AdpIsv/70RaT+Zo4PWyGyGOxjSFv5Tk/KdX0n9EKjNkpx+MY3Q/RZo+z1bywp6aSb9ph3OQ30AM9Kvt9XdnIP9uwa/CvR91ZNGFy8/oG7/5m8JuJFsSRjRiWGveVQ8YzGh0YIwjBpeEoC1GU2gXNIi20CQ2RiTSc7LhulkmUxeAWGYBoJXFX76nsH7QJIrSRk7/CQV5VYKB6hEHkzQrpVFAihDFEmVOK8E/Ul4PHtfIH1IShCIew2hm9BYUgMNlBo8Yl8n3Iy00RgW4aOtx+AdRMjBq+YgUaKSWvgL+DQViW0UUt1Ig021D/KE/RUN5KiJUT/sL88bcZJZNO9KR1XltEDLngRccmHOTnB+X4HOh1WKuNcQjQlaRRHuFmpLIYdsRycBFCSk9ql7Bfai0RXSvcN+lVXUKyTzyrLNFvyv7anZn1SlUnoTfc52Wpe31d2bgV3pW+tlMl599Xg2AF8Y+DCutMUhhecFEJMZhAyol1WB0DUZSsihsdPCMdY2nISWCBsAzuA7ekXoFHABzYAUfI8Snkrh8PwIkqmRDzEwlhpolZIpIRZqKEj7rlEGdy8U1Ik9QkM9QQKUavR3RSCEYcTvzoIOgkWKDVh4j4B0hA891QQvUVdUb3upgaItgfysi9Okf8kl/EelOFBGkg4CZku/MVgH4AmAFZzHZNQrPsfvIlB3NODA3kFPRX5CPsajQtuunymwkFA4cBTnViEDk0D2CMJ8uPWdRkh5H+Jk/9xFU0E6kTJEii0Ip8U2Nis+EcBIqRWv4x75R7k7VPv+CEn2HFV51OpW8nchG2+vvz4Bn8++Xft1LbDRQ0/a6wIGj/22BEYBgm4oISNWMCnn/2q1pO/lcIRXKDAy05gTGsNtRbjdSR6XGSCjkvz9gYAm5oi+N4jJsAs4kD2WKLpTILKWQpkok8gs2m8oQFPCkpJBEmkkutJGXlBVlFtqFEmEZtINHcG14VHkJOEitK0ZP84hQwDsaOdat6jlUHutLrSqNVPKp/g9RFPpboq3oNyLkMbrviKIoraKWp6IkLEX1HsDZ4Qyc9qOFNn2McrvMRoU5Ll0LPxShAjVZlDiJKldJPpSRsi5uF+H7UFBGVqpf4grpfFxh/TOoSjVtI0/NikPE+dFj1OaQMUQqdc89r27/okrTqHn2WZULF7W9fv4M8AR+fsXXuTQCS2AAgYXMeD354svfVssK0retOqhhBQlGbrbkK+HLUlQyK9X7jJqPghMgL+qcT/IRyLcxiou87XNQiMVQo+CHxD1cikhFQhHKKMqESAupKQV/BSzckQqEwakkL8X5H4GxUO1AXICYO3ikCHLIE1ewylIl+b62l+Q06YN0gGggVS8X9CWugM4/NB4ZhPfilXwfIf9BM/ojxz0FUroNDOg+PGlDul6yDYBW0JptmrmyAaxNqyCNDJqP2qSMHieTTaesz6QoIhFd0HGUAl7uI5NsiELmF5cT1HEnPwOKQyHEytuX+eNHevDOWzp47x1ePz7QMF9oIDrIvT11exfVv/iC2m98W7F7Qdvr589A/vzir2/pUI10+HQAbdfrmRde1GzSqcUhFMAfEbYvbAoDs5lhXJQosKyMUEQoMcSSqZJFWQwqSaHNZVDBoygyjVSABySpXmPAaPIdKXe1v4AvlIqARM6paVS9YN0AtWY2PLUhY5L7dOqOaBvoJdpKKUVA2lxkLc46OKpx3ahANxMsoxS086o+irJRtQu+Nx/umQ79TRL8lYkzAHkZpw8zjOzZvR3zeYH/ibvlcqE1ABzOnVPtw4IiFLEhz2cwb6PoO8R4ybkuGyVjMonUzVAarlBEqF4eOxWjb0hFMR+SUGRqwBGd3L2r41t3tTg40vroROPZmerPmpHf7l/U9Hf+BZHCCwqclMVs6e/PABb19wu/biWrxZmObt/Q3bff0I2f/FDXfvxDXX/tp7rF/e1339Lh7TvqO1ajxHhsTFhVNViMzE7k3DVgXD8buScmKckImSJCsENw055CiTKDj4w2V8hlFJOE6h/6G2novI3c5OYRlGQghl5KUZjGkGorygBOYugRKV+hkAKicahIACciAZVUAaqQzutRkqLQyP0o0tEs/pJUy5KC+jm/J+9qk5z/WRtHDN4m1XnCMY04hQHQrzk4XC+XHBAu5P+6bckh4YLXfKvqFOCC1+1G0hFnNtJGyJfQE903urkvtjvMUUQoGI/OL4oqe23CzVgJZ0/qitFf8AZzWHlCWh0eaTg6VhONSumJElbQXIO3NJxdlKtXa5SQs11abj+/aAawjl9U9fSX22BPH9zRvTde1fUf/IU+/u9/oo++99/04X/7Y73/X/+L3jN977/qxk9fVfDHg8X2yI1QMMARqyThY1ujUBGhkIlC56E8J40BJIIESZTBIYX0M+KG8ghSceEMxGoqulFlojt35PtIJeBIgF8cwZAPeEoUVSqN0qE19+k6iAIl/LApABrIR6C4otJIRVg+deN6qZG+R3QwWYcRvcwzwi0lbTfQ8j1sGmg30GYAyJv8+rxsJZ+hmFbwLFcLLXHE8/mp5men1SnMCdOXdgxECwvXkw44Ass1oAcyleh7CL4iFR4T4xvRe0Oiv1EDY+ADkxjiWEn06zG4MFw51hwyknr4kD+ezsWsqZtMVZg/8bRGdBANR6Kc5sWXVLcN7tfNt/RzZyB/bunXoHDE+589vKfbP/4rffK97+nuT1/T8Y3bWj0+1OrRY81v3dbxRx/r9PpNrQ8PFaxsiTE2gMr79ZKpkqn0/hQjG2w4GGdEiE81NIUUEUoaGoxRmK7ACCmT7BwkOQ8FPILfDQ0Cp7Kh8jquphi1ywcAN5I3K43ldtYHTZQYDXNnewAAEABJREFUa2LMWbiLQFygXyooi1KU3pOTGhTV2JGjelkXyOMALO5HrOKDf70HD0XAg3ovtL6Hz2Ub8jdCXIZDECuq9RsA00De+vrfLFgz30vOCBwNLAjJz85OdHZ2rPn8TEsihDNoTn9zQng7hzX9DIxghJgGZrdCEz0GpmNQdVDBq0bGJsY0higfqVedOt+PqDVYDtHHaCHIUjAOykfRAIpImceNyiA1UZSZlWPkmYTfRHje2mazbSBipHL7+QdmwLP3D1Q/pVUAa3H4WA9e+7Hu/PCnGk+WatgjNjzwhlW3wQB8ftB2E5m6BoPA6FuFOoywOoaSimo8Nq5zQ7Th+RZewRtYZkQowiBNlUwlNFI2QDKJK2hPYsM0DYBr8D/qQdnoOsBlox4sH8ONkQrytQzeEaMXY4J1I9JyuRerm2zYga6UBXmZCR2UDcBKjf4DgAVgR8tC98GEgxkyAdkg34+Aa0Tmz/JrjfCplo9VrL9QT6N1qyqOMriXvMr1eYH/L875ybHOTo6gY81xDgscgR3CkshkyTgHBjxGod/QGoEr9Fgx50vyS0rX8FjmQL+DdXc/kH2nI5HaP+URgJ+xDuaHBhis1zB4xDSgzs+CRGvmz0OJCOUoBfxiLkLMW7YSOmTfqezsKdBF2+sfnIH8B2uf0soVq9TRtQ90/4031QCOkkkaarq2UilFJSkjbSkzTXAabRaZGsCVNjxJESH/ScpG8qPvIuX75N51G5Lqio7MKA03WWlMJMGHpCrRhjtilEvAsjoPoceAB6s1W9OUqqvgsTMIDNr5kPABK7A9J11vgAlw1oB9MNF+NPhH+MxM9yPpCNDrVoG+RmggIhoAhAE2llB1AgB2BNg1T3sKJWSNyLcO7r/mXWd55rUc6leka+gM2SdsF+wA5suVlui9ID3DMczZNhjoYgbkueFV8AjZISzQZU7UsmC8pjNkue2SdIFeS/RYUVeJ/gZI9RmERhzrmn5WTimvdcyDuJKxB3MfzO2AHvgK5XSiZH6TPpkebKCoRBGzz5ZiIrGtUCatt59/aAa+djM0YrAnt67r7is/0fpspQyxOix1du+GHn34nk6PjpTn0ULJUNN0antHDL26LNVIGt6Zt+axAWViywMg9Bp1PlW0C4UEiiNSwZ8kTQkDg1wfUriM9qlQVIRKA8a7XrAmAoQ1+2wb9ojhG3QhLox6hJJ2TSny7yQSqV4RR8aGAK0NGPbsC0LzNWD0Kr3AEc6hxfKM+oVWOIo1/APRxAiQGYGGoH+Ty6gf0MFyh/NVdrQe1K1jrKv4iB52asay9RvRd0D3EVCNyFzDb+CeUb6ifAU4DewFIJwje0EfS2hgzEJIEJGJMa24P8NZHB8c6OjhA+ihDh491GPohOdzcnys09MT2XG6vWXaKTiKGK2T9UOG7y3LDsfl8jz/DRLXyDMYmT+aKJpUaYtK36mdTdX6X/VuHSUGZb0iG4n22l7/4AzkP1j7FFauCV1Pb9/S/P6BshRsceD100M94Pzg0SfX9fD9D3Xy4KFsLAUjTYwghWGUVn3fq8VIOtq1lRq1TcGOE1DXZbKm4WUnQJe4MNJAhiptvuFWRIrOIX9Y1eAbAZNIsxSVrlMC/LCzsNHCVuUCNCE7SyM7mlGhbBrZeZkKDkvUI0Yr9vFngOfk6LGODh7p5PhEJ4Tvphq64zTmHPTNSQ3QFbIHwOQAu6ZEKyO0prxGDnINWls4xEeizjoLJ+Bag8+EH5HlOVJY4gDmOIUlB4gLooI55wbuz2Ce09/hyYlu37uvjz65oXc/+FDvfPCx3nr/kw19eE1vcf/2Ox/onTfe1Vs/fYP0DX3w9tv6+N13dPvjj3Vw/568LXFkZWe3ss44wxX9rXGQdpSysjFK4Q+aeo64GdAbFRQRCj83+DzvDfNYeN7BokAlz6OnYWh7/eMzkP84y1PGQagpDNQrsAw4jGEgDG3aVo2CQ8Vjndw90OJ0KVEWJSlVBWgBiG3XqG3gBYjOd4DXVLIoIqWQhMyaSLId2iAxQ0lx/kcAOhTwh1LkxFcl85sS3dxfFORKVI/IGlRlIX/I0JCUFxetKV6zDR5YPc80n5/IwHOIvWQlXhFCj8hbAc4lq/bCTgBnMT851Rkn7qdnC50BpIXrAe0KIK1rFDFoGEfZQZhGg8bzB40gacQhDKQm30sDUzpqDdDskGrfOKYl4JwToXj1dz9nyD88PdWdu/f0Ic74vQ8/0Yc37uvGwyPdenyqTx4e6sP7D3WdA977Z3Md4WGW3VRl/xn1z7yg9vJzGiY7OiLyuPvwvm7d+ER3b93QIZHEnHEtOLT0WcV6sZIdbYirfpEyHml0RkwJaTKvY6VxudaAYw4ihqbvZMcQPCOmWsn5UsQTITTbfn7hDOQvrHlKK9Jbgb1dNV3RaMAcPNTp/ftan5xJgEQYYS7WirO1xjlULQJjwIISADfRqOAQCo7BoG3IVycBeM1qIwr9jT82JMhAB7mbWQkSl2FwYV7yhXySRoQyU2EqjbIUOKQI72wDQyZFFwPRgB0zqBRwhADoGuAOGPaasa0BL3gCpKE1maWBT2RQV24cgJ2AyffL6izmWgCoOY6hOhSDGxC5n4Ftw4ATGCnzOEaNEvmRPkVdzVM2QCvKfXC4YLU2OOfIPGFuT9gSnKDDo8ePdfv2Hd198EiH85Uenp7p/Zs39aO339L3X/mRfvDqT/TK26/rR6//VN//8V/rL6AfcSj8yhs/1vsfv6ODg/tSkaYXdjS7fFHt7kxDCdU+Obdwnyscj+chmI+UFPwR8yYuhuQ7eepGlzGuQGfzj8x3mfYqk17i2Xp+IwKHdFFKOtX2+sdmIP8xhs+3/peXFnj8/plnNXv2ipbHOIR7N7U4OpYH0mEQM/aREyKEYmPHgGtUgcFoBARwFVOk0oSRZCFfQoU0IqRMwKIN1ftQRFAg/ewbcCMuKEnqIshBmzztyQdyIlIBZRYaF2w6VS+MeATwdgwrOwB0W6OvwTsCglHIh3FA74G6FbxzAxRHcIbTO8UxnEFO54zxCXgXOIZP71ndl0QYa/oaTMioKfIG5AoiyzhH+Q8xzMYxUeg2KyKEFf1Vh0BUcIpjOOUs4ZAzgaODI82J1o7o72O2De/cua875E9xtD9+7y3dePRAS8L2g3USNRzpxsGxjsfUwRB669rHeu2tN/XWm6/r9o3rbBtO5FnxGyHrNKCzyU7Y8+n/C8NpBHPMnPgTQR5y+ci8BQ4kGKNKyj9nLnsXFF2vkWfAVMoLQHP5qqIUN9/SPzIDfh7/CMvTVR1Z1F95Thd/919o+sxlDYBosntBOxf2tXfpki4+c1Wzvak4QlA2gAsjHwDeKNk+oFSJAoUyIJcA3JLkueejTMlp6GeX7yVKaoZUvixVikgFJBNyZAFOgZvo3/c20EEh1N0QmQGDXqPbCp4VeYJlrSQNERqJMsYs8srtcH5J5DDHAZwB1FOv2Kdsk3y+cHykY1KTzxrOvLWAz9HDZk++IMpYaQA0tT/6sbyB6IBuJfellPscRN/VWQwacCJLwHZCFOAIYcm9HcSC8wMEKgH9sYpunhApjL1OstND9HjMdubB0YkO2NKo39Xk0vOaPfOSnv/O7+o3/uCPdPEb39VyLDp8eKAHt+/pEU5lgaNrAGyPw294a9Hi1BvG30KO5ArzkOjpWQ/xJ1IykWdgKI3mbB2S86IGO8j9ixqJKEd4gkfU7u2r7F08b6Pt9Y/MALP7j3A8hdXNbEf73/1dPfe//Ftd/I3f1O6VZ3AKe9q/fFF7Vy6p399RzjrFlBCyazXmxuixfUVIha+GsieDT4VsdE8oqIsI8ZEv7IoEoPItUW5yZUjKUJjfFCnhcGyMbjMCQK96XpkHEOhooIIfh7D6lAYOFAdC57UWAO/MQCT8NxiPAMsBIHvEaf0jVucHnOZXevRYD6DH3B/gFA6JlA7Yvx8cHujo6FCnANcHkUscxIoIY82q7743tObNwwiBpRg1RsjXSFJJIzgbtGLFPiM6OMMB2WnVOmQVnEbT92ouXNH06je1++y3tP/sS+p3LuqTa9fVlF6PHh3o7t37+MPU7v5lXWCVfu6Fb+hbL39Hf/Av/0f969/+V/q97/y2nr/6gvYA62SG89jZ03QP2t3hzeFUXdupIfJIHEIwx8ysrGoEipqsNNkRpxo4ON7lKkuqnU1VINHeT6wo1b/4ktRiC0/aaXv9QzOQ/1Dl01zXTHd0+ff+QC/8r/+Lmp2p+p0djGqqbqdX7k6Vs4miKcImMPK1FoePNT860MgBXDUWDCQhMMAHCJP3fURgfCFliIyi/hEXOeoEdyVQMvq+Ui1RvYdTOIDqEADQmrwBtgLsPkmv5wKAa8H9GSv6CaH5weNDeZ9+/+Fj3ecVng/wrt28rY+u3dT712/qXU7134bev3VXH925q2u37+r23Qe6D/gODo91jIwTHMgxh3QHdhQHj+ubijPKFoT5S8L+AYczOlpAJ9bVqiujRtWhEl/yPUcXWsG7dGTCloDTGTVtzyxIBY7IRtq5rEsv/65++w/+UN/5zm/iCIouX31R3/zO7+mZZ7+hF174tr7xrd/SPhGd/9fry5eu6Cpbvh4AP9eEfvvFF/SbL39bv0nbl6Grzz6v6WzGAXCDM4A4Cyg8u+QZBPOJ7+KbD3O9mWOXqurkeR6ZSx6ykgPG0hacQ6FuVOCUW2xj+u3fUMSmjbbXPzoD+Ys5nv6aQoh4+Q/+jWYvXlW3uyf/5l09Rtu3Ukn5xzxrHMHZrWt69OarevD6G5w/HGI/NnVYFPIEgFvZ2ExJmWyFtVD1CsoiQpm1Fg8wyjyj+APfyKpPYlxBPyujWGuA6FB+yYprgC7OV+Aj9uaPcAC3OKD76MMP9O677+udDz/Wezfu6oPbD/XBnYd6F/C/feOm3rxxW2+T/8BOg7D8CHieskc/Pl3o4PCoOoUVuqzQc4784+MzHRFdeJuxYLuxMgGc9ROHYGUBzAjohmQ4TwgZIzTA5+2CZ6npp3XlnnSN1vSnbl8XAP6VS5f13MWL+i6gfpZILSL1P/zhv9Mf/dv/l/71/+3f67lvfEc7O7t64epV/da3vq3nd/f1DA75OZ7PdNar57DYjrztOzVEcw1RQSEqSDHbzP8oXBd62IGb5Au9gzTQOxJOnom3Mo4SvAA4UkjKCnzNfKmO/OSlF9VcfEYir+31T5qB/CdxPa1MkSrTPV387m8qJzNoIrUNwERhwDECxBWr5vzBA15VnqrwVmJkdV2zTx5ZtYCDbHA2NLDALYZIJih1eRUE/pFGycjtpj65CwxvBFjrmsJE3vv0FYbsMH3g3ukaPdaA0qv1gsjA0YHD/Gsff6DXf/qq3n7/Q91djJrvcXA63dVdtgFvf/y+fvLWq/rBK3+tP//hD/TTD97XYxzB9195Ta98cF2H66I5Y+8ItfcAZlMaLVnVoxRl12tFekqE4B8ILTiQXBGZrIFdNhoAABAASURBVHBO1l7BaKAB4Pmfno/CSEtKBg3ESORowWSg+eD20sV9lSWt1732dq/o4nSiybBUKwH65/QH/+IPNCUCOHhwv0Yojn78uvRi2+pfPfesfv/ini4c39Nsfaw1WxLLTqKBpmvUNUUt+pZzaijPLCoKMeHnpHpRorDefkZV19CaOfWziAjqEipqPDcl1V+6oJ3v/lZtu/36p89A/tNZn1JOVoy93/gu24VeY9dpzI1TAJsyaE2Fsr0rz+vKS9/UxZ09TQmPR/btA6kiFRES4A4jgmFGBGWUO48BktRPNT54RhiDDix7BGzrcQWQ1jUCsUzv4ZesigbiinSJg1iQHp8c6cYnH+i9t9/UbV7ndVef1/O/8y80vbCrax++qT/5k/+o//Snf6r/8oO/1q35oNXeFd1m1T+jz5c5WN157ttqrr6s3/yf/5/61r/5v0v7V3VytlQSBfQhJbr0k4n6bqLsp1qB4xopcKYwMj6TQsqSygo+xggAvepmKYoIiQ/deTrUUDbDAezuTtV2HVuDi7pQluqP7qk8vKG8/a66O+/qO91K//vv/Zb+9TN7+oPLU/3Rc5f0f/zOy/rff+ub+o39RmWOU16eVH0GngWTTTeD3C9f8j1xnUomfZoaJflNfcgRHGqpXlaOm8igaWrgLYscVURIwRg8Hua6mbaavvyyusvPaXv982Yg/3nsTx93RGpCONtfuaKxtJKNBjWd+MAvslXTTNT3M3kFMXCma2myGJSkgRFlJaaiQG7ruD/IYHgOseU8t0Emgu9xQ0nfBprD7TVOYgD8A8BcAcIVe/IVEYJfJZ6cnejRw/u6ffuGDtj/94Tel7/xoqzuh+++pj/73h/rr155RR8/PtNq54q6C8/oOrzvvP9O5b91+45e+ekbuvjsi5oSTVziLcvL3/kNfff3/yc9991/qej3dHT/oU7u31dfQhcu7GlC5FRwDgNjGXAaDrNjFCOAAFyWIkHBal66TkGEVSkp9xglJdyFOckMPfviFb30TbYMz+5qf9ZpB549HM0FHOKl9Ym+VRb6H67u6N9990X9u999Wb//0lU9tzfRlPaFfvGaCuarTIpK7/46Ogh6oZIPXfB8QiVTLo3zb9HPk4dasyHVMviYconzktKUWoYYWNdUj2qfeUaz3/gtylO/ptdnHvavxIxFi/G98IJGjCMAZmB8ykaBQ0hC69K2SsASGFQq1I6pHV6LTVWUkRoTIqVaVJ9TKCiPIJVqcf0KyQYcEUoKirgAh5fW6iBwCmtWKh/U+XcEJ7wJOOEAcI6DCMDQc/Al6u9d/0Svv/JjvfHW21qUmV76zr/Q/jPPa+fiFV1+/mXNiBJG9Oy7ma4+961atn/hkp4luriwvw/oe+3u7+nKM1d15fJVzSb7GleNTjm03N/f0e7ORG3TKdLHg0I9VmZQlCCnUoSSuixF6TmCkn19mFwXYnTSwNjWQ6ib7KjnXKDhzU/pJ7LcgUhrzRmH/46H1oMmTadJaZjfge3GQg3blpbn0TCPjZ9BW+grFU1KfOS3BsyXNWyiqKBPRMrPJCNIJYUk8vo0DUWGrPvG0Y3cN1RTxljcqLl0UdNvfktl76K21z9/BvKf3+RpbBHa+ca3lLNpVc6DioJxda0agNh0DYYjDGdQiVBH2Q5h8cRGGqMiMDSF9IS4ly/SyJRI5WvkC5CIcMTc1KgS9QS5nD0OMAwAidCf1XlBaLtcnWG7C1qMGD06DaPOfMjIqr7gbOO5S1f129/5Hf0er+m+9dK3NJnu6eLVl/Tt7/6+fvv3/kf93u//kX7n9/+NLgP+advpd3/n9zQDmFKo4Fwm40L7fdGzz1zRs89dAZQSwyWi6HAKRRGGXBJgW8NR/k7GlGheMlUyldYfyiiKCO6lkqEGYjAC11ouQ2fzUXPOZZY+J6FwDa0Ath3gmr3KqGSc4elR0LagSDPt1PFquJ20Kh26uJroYmRuxuVSiaNq0KEtRaUkzyeVtM0I5lMKqdLme3MXEYoMOUpoaJ+ZCm6zKWrYPk2efU798y8qsmh7/fNnIP/5TZ7OFj3vvDuAEV7pWMF8ICU7hclUhdDYq5LPEQIjspFO93bU9Y1sNnUSArhEsqIGA4Tq/ZMs92Q3n03e37bLkgl4NlRslE2j5pxa+rVT6roOkE40QZcW/UyX9i9yKv8d/QEh7u9wGPfty5f0r3l19vKVS9qDf3f3gi5dfl77F65owjYgOQP5zvPP67vPP6Pu+IHK/RvqHt1Wf3qo3b4lvH9W3/z2S3rhmy+iT6hkKkvIgJGiApvFXIO3Pow6oyijqfUBICOLGDIgNbSlJqWmBPeDAsAPo7RahxbLUQsOMf1GZY2DJIiQvYDPWYziZFIK4y/MfVaiDwuLgbldESThJDn8HNleIV4d89ERRTQ46KakCu0TiZ5fEjkNviP8LUWEVHVNJU6lRQeemkLSpirlaKaZ7Wl7fbYZ8Px/tpZPWavkzGDnG99U2ZkpCEnTVhxF2fYqTYfdjpxUn2lkdc1MNQZo16tUIwwMCiJPpq52YEA/u87vQuIDnX8jp2SqycKq3KgDBJNJr9l0qt2dHe3u7mlvb7+mOzu7lEHcX7lyVd/65sv6zW/9hl4gArjUN7rcSL995YL+6JvP6/eu7Orlvam+dXFP39rf0UuT1HemRf/Dcxd18fSeuvvX1D+4rcnRofzuv2d1nF2gnwsXtMt5xVCRGoqS4CdlR2gQrtl/r5mXESJ0UERKCgmnkIxhczfK/xpVU1LVKcAY/gtnzE3bdSrMmbLRZluxZj7XzO2gkYjhCQ3kB+Z5DfDXizMt5ydacK6yZBvltw8wy47TTnIynXLe06stRYU++KDRZr5DXM6SCZ4Kd/UTEfBI8eTNQ33eg0R0Rkgjca+/wa+n/3qqNMynSptfUpnZN15W/8xlFRuY33th/JmN2n6qBoMeWFVWvLpbcthngAjTSoCRpBEhkSqzJuI+WFU/tS3uXSbYgq+I+g0vwKNNKYljKOqbRlP6ms1wDLOZdjkYnHLoNwW4JjuJeg7wzLPa2b+gDlA0TcvrvbWmWum3nr2kP/zW8/qfX35e//Y3vqF//1vf0r/9zov6w5eu6MVypvLgltqTYxWW/XEsQLaAsdCa1fyUNxHHRwtW8lEeV+exWzcPySH7eqHBQB0MYkhcjKOutERQMg0jo0s1tGtBqOv8O4AC0HrC/wlnIv3urhrGli2eLEYJLexsB5zHiohmNT/FEZjsDE614H5FdOGfm3usU7Y/OzjMGTImfa8WOcXPDElRJ9wyTRT44yw08vx8i4KS85xZBGms1or1SoFTcDQ4oMPAfeXdfv2zZwBz+We3eWobdBzSzb7xDXX7uwoM328axkg105laDDHaTnP28UePD/SYPf3p0Ql8UhGEccnWBkjEFab6RQaABAAJ6rFNOVQ+Z6vG6TLXWU5yildMMDS0aUm7pqgF+BOikxkRxHTm1bFTzz67nbXqZxMFTkXIF8J2Jp2uzHo9v9PrhQtTPUN+EnSFo8vSC3+gBav+HOOfsxLPSf3rxZOTuY5PFuAl1ESqR2bXpBrIOkX9cTMd+KkX4AeJfLCqi9Vdg9AglFlUAGkT5AH9SLsRwCd8PWPZ2dvRLtudHd6CTPf31QHupu+VpUiMecC5bABM+9Ko7Rgv8z/DCe4Szezs7dVoqm9bdGtUstAsJHoXV9Cn78hKf8sx1xIlfH6+eB5yKM1HK8aF43G04LaRuWHefv+zZ+BXbOZSOy9/R5MXnhe2qWAFWbNijNw0rMg9IfbQNTpi1XtwciS/GRA8BSNOkBZrbPB8CkMYmQkLAxuKIIMchacsFJVvBIADeIKQOUAj5xkiDVbmwNGYvWmaavy2U6+8JULZpIoJQU5bH8b1BojqPj4B6ciqvvLpPnvnYbkmGlgBT4j9+RrdVoBnFZJ/A3HGqunfFzWTCQeRE7WUN+jbZNZVv2Qqua8jBOD2huOwlNB3YOzC4QSjylJUoCytSj5pw/isD/xJtNHS7xTHtcd8Xrh8WXtXoKtXtUf0s3v5inYuQRcv163MHo5jD0ewjyPYY2s35TlMcAZdcz4nzIXOr/MZP78z0skyhzKhm/WLDAm9REQzMObg2YXruffBY8lUwflG29N4+/ksM5CfpdHT3Ka//Fx1DC0GOxJOi9VtBUizKXLE0GC4DQeSk4sXWan7CsCgvgAK/wgobHxh6PCFAUaQnlNwn5C4zk3W3DCPMrAcslbHQGVQY3A17hcQlLZRRFb7hluBDFNJjLhkvS9tUTNp1PStWs4mOkL1jsii5Tyi2dtVC6Aazi2szojOA4BeEzIPbB0URd6fXyC66OmzoGfbpNoGeQVn07TKbDS6DWBa42gMotHtcQoDoIoIeIrsELLpld1EHkOIi8jLDmTkrQH7ASX9N8jv0HWGrruzifYu7Gj/4r4ucA5i2t+daZcoYmeKo8KJTLqO6KVVmwW5DWNOiX6t04gOAuAywNXQoXvFTTwpo9wlEf4eNXKeMJydMe8j/m2AKEOnljOV7vIzikA2Ur6Az6+8yF/JmdvjFP/i7/6OGsLzBDAGqqNLtRPFdJfyqfwDmiIMbL7UwDkDGNqYIs7BW4765EdVGyXRYGOEwsYGkF0xmhdjdZ6FmwR5A21EiuEn4GxMRZyyJwAtakq6VsJZjSaMfmT9Z8mmfIBCifwsjRJnkl2jKKIaPRenWnFyv4RWc07xAbe7b/qpZqzEO7OWM41Uwu7xREiooZKUkclKOAb5HEI4iAFwrSQDnkGO7h2eAmWkIoqe5AVoB/gqEX0NbFnG+Ry9RmVmHVdbEtAXTfoOQhenOLEeZ9AylqZpVOCBXXR+TgOAhjyBKBzW3oNibqVQlKIIUoiMgsYEKlpyyHpy747mjx/Xv8+yXhxr8uLz2vnt31N7+aq212efgfzsTZ/eloX96/5v/7Yu/cvfYUUb1OERRgC0hEarbUMroWySd/2UnC60pi6ZjYEVaBQrOkY62DhDmwtLHCM0wkNi+xRsGgPbNgLdWHHuPKSIACwNRB/UNfTZto3atkCb8hGQrVdzFt4ztsdziBTjXs6PtTw70vLkUP6PUs8OH+vs+EBnbHkWOAT/TUs7qSRM7vf3tHNhV7s7E/Vtq9BYSRpk8khKWAecS0DU4r1k8vAGBjAyKLcSOkcECaQNiUEG+gvyOcGI1DGQzVYCJXEqZxJOIhGWVFaqMlJJWok23G3uPX/wxjDSgyDSGLW5XBmUcUd/QVI/GYzKOUcDg5J53MXxX/ij/03dy9/W9Lvf1aX/5X/TZe4nz72oyGLmLX3GGeApfMaWT3GziNTkyrO6/C9/Xxd/62VO6tealk4N4aUAlVe9wNCqU8DAbMij/zk3QusknHY4Kz0xyVEgCOJDUUBy3SZjbEncb7hSUUEmmlBCFBDUZSYrZFHTFCKGBvBCrKIdq2jJRhY1otsah7Ri9V3w6m5+fKQzVsPF8bHejy0FAAAQAElEQVQWvC3xT6a9eI6lkZ1ez/Zn79IFQnUcwrQjJB9VOMdI+QI87hsVUvwpSR+mTR3KsVATJSjIQkOSJnehiCdk3uDLlBJjoHIDTuQqzquIcoLzhqAsDXbKN/lwzzSjf8ukZa2nYZgok/kl3/mLFCFCFepG7iLghCjiw5iCBDmlabX3zW/phf/t3+vF/8f/oedIL/7uv1J/+aqSOnNt6bPPAE/7szd+mlvaOGbPv6Rn/vX/pJ1vPCfvn6dsH2YYW8EYR0x2KEUiWsA/1Hfe49lcLWVJqDx+OjgssRomaS0jTTKUBbLIYaYYrDOUjUElKy9BADZvKRDlmYnsxCEUXlm22gHIO5wZbGhHUw7hes4M2q5X03ZqMO6269Ryqt9zeDihfrq/L7/G3L94QRd5w7K3O9GMLVLjqAdgfroNcOeDiJJCESFZJxOqbAKIUYM9TF2tqSc1YNFcn6YKHNzob4nvKqOuwF61QxJzxxxGhOQJrM5hUJURUlJuighFBvdSRJByHyKFKA+FZMKZ6vzi8dS+mVgFutnJuCrgS3QozI3feEyvPKPZcy9o4nOinV1FsU7m/JS2mc8wA36Gn6HZ16NJ6Sfa/ea39cwf/hv1z16oBtZFqgX0Ia9IqRHDlEEVAIVDNN86chDGCKr5jDBKYUs12Egj3FrCRlUr+fZnrAVMKfXO13Db/FS6RaHcB38dYb4P3XamvfY4iLvAIeL+/p72L+xpD+Dv7e3LJ/Z7vMLb48B034d3ly7qIunFi7u6wAHejg/uvEdHYXpUMC6J3EhnACxM9OeyUQAZPSrIqHbq8Y28efEWJhhXOLJgXuwUAl5a0ArmcUMeCznVQhycnd8YgJB+g8LRQoPqGBURkNBmPHcywT26UT5KCnG5v9qGuyqDsvM5tz48GUVQZ10gHkR9Bi4K+g/3TZPt5/OfAZ7U5y/0aZJYJlNd+K3f1dX/+Q/VXJphW4O8RbDhjVY0QtmmSt8oC0bIimdgGDS22Ur1C24+4gqAKFjrLe0pqhxOn5BBRWe1vAIKEPgmaFgy1WRD5NDKzmHm0/vphOhhqr2dmfb2drS3u6H93V3t4TT2cAS7swmRQadJ67ZFGYk0KSKgAhlK3CuU9BFZJMBTMQXgrMcIaIUudgYjTkBsW+TwgXrhHEwevx2DuDZt2WrA6y2OwT8Go0O+HepIX7DxoYxyfUoU8YknRAYOhfuoQqlwnyT+WC33mZSZYNfPZIVCUkSo/nFK/9peX8gM5Bci9SkTmt1El//g3+jKH/6POIYd7H4FYd6jjFNFKWoAZtf3KpnibF51C1GN10wmBhXwm3AKUZg68hF8USXMVVy1Cak/tCIBCmQqCCsgBsr40M6gTuQUIoeuaauD6DlrmKDHBH0mjgZ6yilr4WlLUQOl+0fE5hMkEJ+NCozLefjwDHV84EzVIQD+0Q7BWw2cHwhVbWN+OIM6gxaNhXpitHyQx6D8Nz9Xq6X8u4+BcYzIohIevhlfbYCcEaJEcmo9M5UIS+6ZMRWcUFAZ4W/YkB0QCqIOgqwsuowWNI6KQBtIdnBQIC8Q5lTb6wuZAT+nL0Tw0yY0WJmv/tH/qsv/07/CMexpLAwd45IwTowtm04Ne/mW8q6M8t++07mB2mBHDDUizE6OBOPMUlSNkzY2VAX14sKY+cAXiAiaPyFpQKb/IpFtHg8kO5eIVJZGxZQt+aJsuIcS2ZmNMooiUiGnEhmJHvyhg/+LvT8B1i277vuw/9r7nO/77vSm7n6vR6AxEiRAUjSpyRZl2XGVnKScil1JHKescqyU7LhS5UripOyKK+Ux8ihLpiSKFMVBJMEBHAGCIACCAImJAEFM3ehGd6On191vHu+74/d95+yd339/9zUgWZZIig8Emu/cs86e1l5r7bXXWnuffe59j+LKgZTAoY8iBCsVf/bkALVaICPb8QH3DYJDAi9SKHhnogd8qhLlDKSAprnQ13QcFNqB57hU4YtDwcErwcFgegIPhu4BvSM5oANR6uAhoEqplURJdKt0A8hSIE8GHNcYXEeNFHEEJCkpctbd685oIN0Zst+YVAPHOkNgOPkOvmVvzNQM2EYbNji96gw9dRMcIrMiYvOyL0UbEtZK2vLgyJAp0d/bcoMo2gHtHyvAtMlUHJGcSUGPXKuDXoEgSSUwCbCxp0iKCCApERAinAdwhICn3+UNCuNJYarQc06M0f/6lD+nDjhvc2LOSqqDAzLAXDWglSR8i75FiUE6ALicVFdlp5EEKmSTSg0tCQRLaC3b3zKsfk9i5JOqA8RIe0FftXhscEGeKlIIVIUCWiIfMAnwDGw75C9BsJLbzFmvXvSpLpDKIJ5VEaGUsxK60t3rjmgg3RGq38BEo5vq1JvepBnv6ZWDtmaQGLCXqMTK15HvcJJeg9JyIWHAWKKCMVUD7cLwjW+ICNoAnCJopyBRJ6569B4unHHVV6r0x21olYxPUdSS573dwsAvSDO1nhy/37c8zuRy8AgeBqlRWCV2EnBoUsCvbfeR34HBef+TceKyHGJ8CR4CT+wWLG4i2KQcCnYnkbwzCa34SpGCIQOjNKKzcTHX4nBf88M9LeeHGpZzjeMCqlJFvsoY6lBAhhu64gm32uQCQ341Cz79Cp1JdIiASaiaP7zkMoqhh6wvISdYAkviGSkrkmt097oDGvhjqdl+bV097+leHQPjiyoFxmsQZWHUmZU1H9xS2d3WuFwKFK1WtYrx11UZI3YusNaIwFwTELLhCyxhzA48Fdpk1TrhCFV2ScBEjQ4Yh46CgCISaVJEKOSrynKqlRK9nYuj1HgGyRWFwObV3H8wtSQ/MJYlrw9D+9uJUf77jlQCSkCjT2rhgIhQykm5S1q9vmRlnDRWgquSF683ln/EqR0QDg8PWnAY2D2M41yF3UT12KMy/LGB9SkHiSrJugjSlCT4yRd11m04NS/6SnBFbuPLc9LAtUAkhfvr7nUnNJDuBNFvdJr9xpbW+NbfT3rZGG/boR0v2TBxJv9V4Oh/wIRPgcfuuxdHyW1YtlfjNUPFcG3fqwbJrw9tvY+gGafAkMNBgJSS7BO1VrGsArcPOwt5erGqBzuLMBIEzYPXfCWM3xDNIeEGDsT51DeKsKII6sARycjrwnKxzyq+RyAbNI61QSEglMWgOl9KOHOAHCkrcPDITjtFkEZSglamLXdZ0WeJAEFEUnAwmXJSnkyUOH+pjGtYDuwU5rxWjBrgPXAQWUir9QeoQUFcj16q6LZCia5SzoqQwlohcNWjcVUqG06VNPCoFRwQKYp8Skk+mA1SV92FP3wNpD98kt/4FKPrtfXAQ1rD4eWVDYPE3lRxooqhGxbbN5XXt/TA279DD77tWzTjk6C3suHh2Yjp4Hxgsr4xee7q1lchwKGSu+JXOD+rsR2jBSJ4BmW8CeNnBbdzsJUXdUE/O3yjGyGnLjtItOJROy2CuCzXyKo6LA+1mM81ANW/hkxHu+MIzdJoIwc9EkQcfBJ6yNM1pX6qSJ1S7pV5vcqUM46fUoZCos0QyinUESQykMgX6A6LpQwFhx/R3eDXC4JBMSAnIQH5eMK/Cmmb0ORoo6SaqIQWT1VouNogdCwyFQlkHCOgo5SSMnLL9bp73QkNvKruO0H8G5dmaOPMAzr1xjdp7dQJVVa48YAVb/9A851b2r9+TXN8+J53/And+y1v06lHHtHxM2eUeF2wLVaMtQDO28aDfNwueNAVc8dh7JBkMWUqncHom6GDX91OKvfDASKgEJUdQCWAAJJb9NUrJHAUTFlEo1kFHwX+UzT4APDwKCA44IDecT7g3VDXh8IRJUtx5NAJ50pdr8wXl5wyPKFFUARDQXCI3ClSUoS4kCsn9XwW7XJWRz6ji5A0EFT9txgjY3NgGAgK3kGM1BcCQ2Vsbazgeicljxvc2toYATqoJpT8AJBdtIfxKBq/DbYJQoVlZVyQu3vfIQ2kO0T3G55st7ah4298s05/53eSPqr+xJZiOpFmM/Wnz+j0n/5zevC7/5TWT53S2vGTOvHgQ1o/tomNjoytCvPEi9pN+faNOjHeakOvbgut8hW7Jt/QaCAFRW1nQrG6j529uIEHDkFHHLUCrhNplSm63n3xG7+54z8ju3Sv1gv5P2r1am3hAnodrwBTtvtTxtX1SS0wWPAk8s6MyDCoEhQrry+VoFLYZRQCTMFpISzBpSJPxhm7bkJAyEo4sCEgYdlHdgEDNJpMBIGRV5TRZQcGdjCFuorQ1Sl0HVA99kIQerWt0UJP4LUxojFR57zIO+sglQgIue+R6+59pzSQ7hThbwa602MndM/bvk0P/Jk/ozN/6k/q9J/8Hp35039GD/+Ff0lv+Of/JR1/6CHlZoQTbd13uu0W7NoRgb1iwPKFs4bNVtRplWmJN/xgY+TNIVqd+xgo+MbZVo4HAXsUq6QdR63eweEIFxatrtEqBALqyY84mFfkJdv2xdxB4UAuG93kE7Pb952m06n6SS/EhgxBACeuQPFXA84gBqByUFiA4YAvCge7Guf7Kji2eVTkSTmrAzwqtUABFwgmdhsRWSOBxK8p1CLfSHkAFg1MpxIgDIVxliZ7Ba+okn8VHDQog9LCAFk56EjRbmKRvPvxuYbuXndMA5jNHaP9TUE4T9e09dDr9AC7gtf9+X9Br/vev6AHvv07tXZsSxEY49EoZpvHdPKhhzVZm8q1uDstuMARTivbikUdLb5Xxk7OVRi86GkUF2skHEJq5wv2AlbUVUAQ9TgMDl+oU+tXNdKxUq44qN/D7awDnwWXfBJc4rzz9hXgQAMBQjXazsKTm1NSN5kSFCZKOVQIBl7VR3YGI58Wlzj/uDhQ4WtL4RxiJFAsCQ7LxaEW/qtNzgwq8hkG8IfDQwLGnIAxKALanD+k1Km0Vb+qwk+AHX9gx9ACAvI5LRxCFo9LclhRCcm6YMBCgJYwTOqg42fTLUjg+44IZYKcx6O71x3TgO3mjhH/ZiccEYqINoxuOmu7hWP33aeKo0as6kHgDoWx/HC9gWXNpi1a8GNsvsqOIl84reuqdwZ4gR2VJdUtK3B7gwqvURWcajqtU5H5j8NcC1b0FgwIDE6XrMYDsgl84fxV4JIPaOXcKeFQQjYHjgWvCS2gkA4ECJ8NDDjiAP7qP8Fd8KnxEJhrvnuga5cu68KLL+rquVe0f+OGBoKFIsuHkyIoVDnIIWUkWPQS6UrOJQFjUHEwQLbaApvkwOagQLxR9QOooh4dWm5ySEMNZSFT0DdFKBPgMnOhu9cd00C6Y5RfQ4QjQsF4ZptbuvfRNyilUERqqzHVGG+oguN8A+exZ2HoBUdu4ADAKl5ICw5SceAamH5KdCk4iVPKrmdFtSPQIOEMlRX3dgAhRGgEh4VZdbquETnmBwetrpuuKXCakc+PhQO/Ece1845LHNO/JzBADv4j9PwP2B7Qb+7DVQ5ZF+wClvA1eIcw53Vkjrz7u/t69okn9dinGfy/YgAAEABJREFUP6UnP/e7evGZp3Tj+g12LknRTRTInwk4XdcrJQeDoC63NpZ1WQ0jYzAUUkaqUldBoqKHgsNXBeErEI5WcKr1Rp3cOwl6tCWAQ9LgPCHgpbvXHdMAKr9jtL/ehO8svwh1szWd4BVi8xRfLFjxAqM1kDT7dRrVYrSHM6o2cnBHA1GgyCsq6JTFlr0CBUf1Cj/iJNWAE/Ndkb4OAeBCuGrkRxpx7hHnHQkMA/0W4HqHIByln21otn5Mteu0xOFHDg7nu3u68PI5felzj+kzH/ukvvDbn9HZZ1/Q7u6ulvT1jmHOK8QhQWHOq4F3HCM7BweOw4OFtm/sarpxQg++7vW65/S9On7f/dq45wH18GnBIHewngFT9fDNjDrYpQROHHzZEIGjIH9B3vHI2asDAXkRMImsBIQij32kXIAa1tEo9/HoIzeqSilDbqoghc3d+w5p4G5Q+H0oNiJpsrap+97wBnpVBT/C0SMo+m7GXiQCgZynvpAvBIDK0u4AYaMHQxX8goO/6iCs3m73t40CQYO32CMzVEwHeq3NKTQHaC6PnFfIlfJEKTrllNRtbEr9TDs3t/XCl7+k5558TJcvntchO4dlSbq5c6gLF67ryqXr2t3b1z7BY48gsXtrW3s7O+1fuT6cLwlCWVv33KfTr3+9Tj/6Zj3ybf8M+bdobWOr8ckEAb/f9/5is7aunHsFsgh5K85tHVg2RWa8jJi62oLgoOrgZ534F6vY1VgnpfUlIBAmHFxT6hQEgMqYrdNuQvCBj+5ed1QD6Y5Sfw0S76ZT3fuGN2q2sSbZWDFgMl8dqW3fYDfAeSPwENLK6tlWQ5y/eNXEQbyCjqz2oLMFoIRzUK1Kn2KAKrVwqCrwKjhUBQorfGG3UKApVmQ7Z+56pZwphjIEO14t+s3j2ryPz6uPPKqH3/RWPfyWb9VDb/1W3f/om7Rx8h4twNvh9WBn50A7t/aAXe3t7emAV4clK3nkUNdnVues6Wyi9Y11TTlodV3mc6d5dt1EHcEhm3dOQmzUAmGCVsHxLbfHUxWq1gMgxlKhXxoUFeoMtdUXVZdDiiQuepKnu7q1NfUOeNTeve+cBpra7xz51x7llLPWjp/SqYceVATWiiGril0wD3FRxVPNwMm0FdCpDZ0AMOL4BjtBa6M/bqBCNCg4UQWKQi0o4DSVIDK2IMDqSn4YFxo4zR+hZ/YdzjnhHGHiVZTAkFNWTp1y32u2taWTZx7W6YffoHvvf1gn7rlHm8e3tLbJawZBbYKTF8YzJ0gdwOMAuofwHI74KyWJwICva8Jj2nXq4dcBmX4p5RaEEviJ4dcUuh0ACuMaoVv4VFmhiwrU2snQpAqfqso4BdAPGtU6UJEYGORo9VMgFOUuqUdu/89UunvdUQ2kO0r9f574N3FLKPcTnX7zW9WzaoZCq6uSqxIG3UBS8KNm2hg9nlBw5Gqnb6to4T0aoH6kbCcvbjuCSvAoBIFCW8G5VjiD/OXA+QFHsxPljKNOJuqRqe87dYZJrx6YcEq/xnZ7tkYQYIs/MR4O3dnBJlle/afra+pmU3VrbM03NtQbWJEbbqPRazYF2ClMeujCL6ekiFCSFDhxIF8gt3gdYoiqjKmQqU32kbOBUbUFgVBrIzgWwHk0hoasJYfGqhoyRUWEwnwk+hR1DnzIlvoJNXfvO6kBz+udpP+apO0V8viDD2vr3nuUMipkhZNCanBk5s0JxIUj8MRPVHEUO4sDgF8b7NwjDuUvBANBYOQdezAOdcVOj1MZ1+4y8qrgQOCgsARn5Dyh4lgpknLqlJEj4UQ5Z6Wc1XW9ukx916nrE0Gj05SgMJ1ONG1OPtUazr/BbmHz2JY2T55gFwFsHdMGzrdB/br/+TeCxRoHrNPpGjR6dfDwriAhg//U3AGhtlcZpLTcDJShq6KLGqG245HkcbQgQGM1oLPS0koruwN6EBLUcBir6BuRaOMGb7K5qQlnGa/WUX33vjMaONL6nSH+mqWKwfqd/R5O5Lvp9GiYsUpxCmHETipOThZDL1RVFRyp4OiFVXVsUPiaMGqgzl8QBhzFzjO4zfkjGOg34HCr4DE0/BpZSgCymHFEKMgEz0w+s5XPKaknKDgYzFjp19YmWpv1Wie/iZNt8Yl1i1eMBs4Dm+vr7d+K3FhbB29NM6/Q3VR97tVDr9EOyceBQr6KrIxOIwMulA1jqAWDinyVPnb5EacvDaRK+1dfJapaIJBT2qBTGW8LFS1flaAxPXFCPbLq7nXHNZDuOIfXMINTr3tUGyeOK7Eie5iBYWPvztq6V8bODsBGXlj9CsZeHCi8zaa+BQgbPv3GqBqcgjOyA1g2GDUSMMpyUOGUfiT17xGMOF9MZkrdTIrVFDbeBAK8VasklHMQFJKmfae1Sa9Z32sNWCe/wS5hc2OTXcGm1gkE6+wGGlC/Np1pCs6E3YaDQc5J5pIIOClCkcgB4rLzVry8VOQHPMbRY6Bh9bVEasEOmVuAjJBSSMhGN0bsYFC00hEpNCCL/ng6jx76tZlmJ0+pI1BRe/e+wxpIvwf6d1H+ZzSwxoHjSQ4cJ7yTY9WyDTcAH5+QIjBujL5olaoKs1dzGoLCaKBDMRpO5tV0IAj4FWH1OlFkHDuaYWRV9t85VHmddidzIXVgoL/ZiWKFpp0sU9Hh0J3PEXJWD0wIChMcvqd+Akypm7ILmLAj6GnLKbdXhA5C/leojjhRYgzmiyfj322shaoRT684bmEsln1hGTkLWXLA6NedpccDjoPbyG6nyYZ87uu/mqwQq+AUA32tn0CuiGg8K19bZrzaTHitiaPgC9u79x3UwN2g8AdUbsWwR5xhds8ZTXgH5/PD0YFacVYR8WogqDZ88O3CBX5eVQuO4tROb7ATVxyrsMoWtznFUVxPViP5+fxQwmn7bqIukoIgA7n2ZAOiUhPFDF/J7BWSyLAJUbvI1yMhgg4JwondR4Kv/9m3pFCCd8ArQHS/RCAIZQX8Cv0LaTUo4CdZ9oEgYF0M9JsvljpcLOTfiDz0L0MtDtV2N5aFw4hKWoA2Lvi2YCBETklsbSR4wJqgUxWMLHdJG2fu1+Tuq4O+Xhcz8fVi9drhU7HavVuHOv/CRW1vD0rrxzRhC569wjFMG7xwOBEMKEoYegOMXPR1e8GRSvt1ZF4NqCvgF4KMcNbqfkClnluV1XJxuK9RoenGMeU+K8ErpYw3cdPXNBs++YhoPCsOjY+zfa8yaZpU8cqCk9fUtXywS0g4ZMKhE4ebTkUnFm2VZVXZP9C4d6Bhb67l/lwjDr8KBEUDr0EDuAM7gIG+S8aznM/bL01dv3xZt25eJzgcwqcgeRGs2SmRSqRiPKSWg3FUy1xpMJCIV4wRutNTxzW77z7l2bpr78LXQQPp68DjNcPCTmfDv3rhhi6+dEm7N27pcG9f1Y7VTxQ5KQKHtGHjLBHkm/lXuarK5dr0UcmWJOqrCh444rXk5C21Gh4ITvHkgsNVgkTPO7V5VOpHScta1f4dRhy6tFWXAEN+ALytL/QFBQmSxsgaYTosRi12D3R4/boOruK0N3Y0Hg4Sy3dUB5mscli0vLajgwvXtMNYdy5e060rN7V3dVt7V7a1e+kGcF17l4Gr5K9v6xbp9YuX9coLL+n5p5/S+Zef0+72FdVhH2kHoBIcqgrj8O6A4aoiU2EcBSFXslZKarhsu5Q4hznx6Bs02Tymu9cfXAO/356Y5e+3yx9P/Irhzg8WunbxprZxjsX+nhb7u5rfuiH/UdHIahe88zZXDtRKQKiYt+S8IVBcXYGzrM5qOPijHfrIgc1HtEcESYDPTZLYRpuUV+Q5q/Xh4YEOD/aAA80P5+3PnP3+voSODykHvG6A7nK+QE5wbu3ogCC2dw3nvnJDO1d3tHN9V9uXyZ+/pt3zV7V3YQW7F69qF5zdnT3tsku4jtOfe+llPfflL+vJL3wR+IKefvxLevbJL+v5p57Wi888p/NnX264Ew4qz9x/Wg9w1nLynlN8vehFmJEcDAiUJAQDxiR0QTCsBnTLDQp13K2VQLh+3z3afOBhdRyCuu4ufH00gLV+fRh9U3PBUOcHS21f39PerX15i7w82Nd854YOd26yW9jRgtXZf4gU3i1g8BGBU0sRITkAKHAMbqwfcmqX84BXSjuHUwNYrTnRN9E3d1n+hSnXL+d7Otjblv9OYefWLe3v7Wl+cKAF2/bF4SoAePeyv72D41/XtVcu6NLzL+kSK/jVcxd0E2ffvrkjw3V2CVevXNflS1d18dxFXXjpnM6/9IrOv3xe586d00svndVLLz6vC5cu6MbVq9q+ck179N1jp7Fza0+3tne1T6AUnyw3Tp7UsXtP6OTJLZ0+fa9OnzlD/pT8y1M5Z4+esxb2BagB9TAUv0YYVruHSjAz0CAHxoiqU295qybHjivQQVPI3cfXRQPp68Llm5zJks+B+ztz7e8camDlHVil53u3dEBQcDpnxV643uPEAWzUzcBZFgMniOYFbrwNVezk1TyFoCCihIOBt9XuK66IELdSDqW+UzeZKKXgYG+uvd1tXb16SRcu4vCXLuv6tes4+zVdO39Rl86+onPPPq8XnnxKX/7cF/X4735eX/7i4/rKl5/R8888qxefe07nXnlFl69c0bmzL+oVw0sv6fwr53T+Av0vX9G1m9va8fkAXyQSsHXslO5lxb7/wdexA3idTj/wkO45fb/uOfOAzjz8sE6/7kGdfOA+HTu+qc2NmTa3SDc3tdZ+4WminDvGYlMLyc7Pa4HDgcdsPVUHVHYMRANudANOzyfIyZmHlLped6+vrwY8U19fjt9k3Cpb3vn+khV5oZHgMPpfJuLV4XD3pg5wzvnhngZO2AcODgccfMBx1Wyft34M3QGhAXUR7eEYgBaIBDxfvV2kvxPW04ZTjQ+9tltISd6GJ8p4lkb/DcS4bDuUw+VSuxwIXuec4OK58zr34ks6R3C4dP6StlnN55wjFL5MGHirkA8ZMw6bI6vvp8BEE8prrMqbp+7T8XtP657TD+jBhx/VQ488qvvJnznzoE4/+JDu4dDvHl4L7uUV4cwjD+reh860HcJsY6bJpNNsOiMYzDTtJnza7JQjKaUsMRaPzUGhEARGBCkGDiudeqdUVRh3VZ706h94kw6GXsNYW6DQH5PrG2GYd4PCP2EWRoz2kIO45QKDZeUvy4UWh7s6JCAs+CKwmB/goIOwZg7ypCWZwuruQFAxfh+YRa0K8/EjEnky1IGKwbeu7VFpq+B5BS3wwh0oBfj0AT9R13WdNliF77nnHt1/5rTuY6t+7NQJrZ04punxY5oc29TsxAlt3XuvTj/0iF73hjfq9Y++SY888no9TPmhh1+Ps79e9z/wsB5541v0hre8TY++6S16PfDoG0jf8Ca9DtwHT0N765hOcLg5CYlDC2Qc5G19nmRNNqfqt6ZKa73CrzfINZlMNJlO1FFOBIEgoIoBhZCfsj+CE9cAABAASURBVAdbGMdocEBAP4VdQWVcHmulPlIoHz+lOHY/r0iHOuSLRzEd3b2+XhpIXy9G36x8FvNBDgil4uYY7cgB2Hz/FsZ6i1eJQ3YPS3nlw1sYYmjAyJd8j084RmWnMHLY19pZ8ewgEh4WVvuKHk/ZWaqdBodozgGNUqrsQPiLVle0VbeH7tbGlu45dQ9wUqdObOrkiS3de/oePfToI3rjt71Nb/2u79BbvuPtesPb3qIHHnlIJ06d0MbaVGtdpzVW7Qm0e+Ra51BwbdLLv9Ho33Bcg/YUR+0YY8fnQKJfG2MhP7Ir8deSIBjk4+tyWgkO0SXlnNXlRDDoyHcMM+Rxj8tBlaBqZ/ewnY6MjXjAkD2+whgBelSAQwdBRMP6CfkXuKz73Z2Dltfd6+umgfR14/RNymhYFg02bIy24DAjO4X5/o6WnCMUvgKIOpqakTejx4sXdqI+K1IiYFQAw8cRhUOI9qYKAoMDgSFSpqqquo3AUxsU+dWFrGoNBQ6b+l6TfqL16VSb6+va3FjXxvoah3kTTXHQCY45m3SazXpN14FjU62d2tDGvce0dnJT/eZM0SdVXj3KsECuhUYCgMe05BVoyavQcnmg5XCoQ8Z3wNeVBbhLLVRnUmxNpM2JxikvMvCK3BEMOvXI1hMcEuO17ANevyDoLPxKhX5c5zHUyLy6JJWQigB2EYySXFUE4RGdHCppb/+QLybbyFm0vz9oPl+iOvcA9e59xzVwNyj8Y1RsYx5xZm6MFkSMueK4dqiB0/4Ro684emFHMBAgBg7nioMIQeFAo8psJv9fCxUCDihO8XAISfj5CmqlqlJB9e3Kr8lW2kHAVUI5dc0Jc3PGrGnfa0aQmAIToCcQZV5dupyV+16RccAklV6KjYn6kxvq79tSPrUurYVKGjV2Rcvglagcap6WOgT2NdeODrSnfR1OixabWYuNTstJaAhkxfn9K9HTSa8eaK8L1FlW62QkIIwKaLNr6DoJuWsgiCpDIYVEe7XiwDEYX4ArRnhAALm6fUP721e04OtOLUPbpe3vzkkHfaNdr1V5mKHX6tD+EMZlh2eXUHDqeuSwgfFGShox2JFgUFgVK8ZcFocaWGlbsOBAcmC7Pe+qRnDVtFxYmUdV8EVgiWrPEG4SKpRrZAnHoVb1Nq9qJ6IfcrhfwC+7P8EocDzeUpQilA2s1v4bjG42VZ526tgxdDisg0OFrl1qiRxjFxpnWcNa1mI9tL9WtDsp2pmO2u2BSdXeLOmA14QFXxOK/7s8glvJWZWxdJMpO5N1diMzdi3wSaEECJkLco3I6jOD0mQXO4JEeEyqMmRVZEWdqoxF4PiMIuh/iD5vcoDrQ9syP9SSXYp1CQo7hZHd2qi719dHA5jJ14fRNy8X3BRD5ynhuJE6JcAGbcMuGHfhlWLAkBcY9YJt90BZ9CmqOOBEJYLcysErxt/60F4NjbAgR8Bg5QSLruTtYOw4iumD59QrsZ0qKDtv56uBWCm1wBAR6rpe3QRnnU7U85oxMRAoUs+qDa77FVbm5uSTidJsTXnrmPpjJxpMj5/Q7ORJrZFO1zeU6euvAdO1da1xwDnbWIPuhB1LVk4JCMGWASCzRLCscnAoBMrKqBU0Ue9A4K8zI/Wjx0Vd6+GAQN2t/X0t0CGD14JXmIFDXL+emc6CHdjSX1AYN93u3ndYA+kO0/+mJh8R4lZ7BKrKncSKmbsJZ2KhwuGhHWC5WGiBER8SFAw2bjtxsAMomcDAyu11rriMd1QDDmMHdUxogMGPGL/pFQLBgON4G16odz9YqQWBgpOlrEI0GKn01xHjC9rUKrN9yAr1OamfZPXTXpPZRLO1maacP/TrU/WzXpm6jqDQTWbgTPhqMAVvusrz6jEBenYa/WTKa8qEXUHP2UFHMEhKOHKCfk7krSCWc8vZxuO8pOLxkdbwDgFduR7nbwGB8RUCYMpZc3Y+t9Db/uEB2NwoYySoescwkHpsw1DlwDCyOwLj7n2HNZDuMP1vbvIYPHaPi7Hm4YzCwFOPE802lHhXrqVqZOUflnP5F5j2d25q+8YNbd/ky8RyiZ86FEiVoFCAMXAO+lSco7ITqDhyxVlMp5Iv5EfaDHaygvOMDQoBaFThVaYSLAo0uOFdNIDv1bQSPET/AOyGCVlzl9U5MLBLuB0cJrNZc/7JZKJ+AtA2xTmnOPmUdEafaZ8JBABjnFE3oW7SJfUEgw5tZEmZ1MYTOLH5wlYVoTyO2gqMm7YmK7KNOH/BqUfkrwQEVKEF5e29Pe0RUBmhICn3LeAs/Sq2PNTt8S55JXMA1B/wutvt964Bz+vvHfuPGyaW2+VQwvJtrGKFTl5Z14+pm05ZDTFlnHJkp7C/u6tr167p2tUrmrPy2bALzoCVK6AhvudXVu2Cxu3odhBDxekLePgTa6vYAYgulXyFvuTdQcHJCghOB3DtWIV0BaNaehRUCniWNaCQI9ThyLlLyjh9h4P3pH3KmlA/yaEpZwzTPmk2yZr1mTL5jvykp9zzVaNjl9Cp986h66GX1EM3IZN8xasPOFZkd/QkpVQsE0FzREfWx4izV8ZLk2pKusWr1i5fckYCZDgiQKr1ZGwjX0cq9YW+Ho9fHxwYYADW3ftOaiDdSeKvBdp2KOxXFUONyIpuom62pdn6lux4XsnmBwe6fu2GLl+6wqe8fa1NkwJ8Gzseq8A5Eo6W1ieqaz2n/qER5ygGOworp52l4i32NbuV9xgj/Qp0Co5eaPBOwweXJcE5wKa9tnaCEzhejV0WuIJ248skZJy4IxDklFZO7eCAk0/t+LwezNg9TAlyk4lfEyavBoAJOJOOQMCYs4Fy13XK8I8koQAgA96bqLG1A6+gqCKDnbrYuYFKgKBSRFk+cko3d7Z1wFlCZRfBcCQIBoAaUFsBRtA9TmnprzrLQaatu9cd1YCn9o4y+GYnnrukxHt6xcDZDStypzRZ12zrlFLOfOcftb19SxcuXtLOzo7Wp722OIxzsCgYceErRMFxsWYlVuK0NlXlnb7khNEXgoNhVBmWKi1AFNIqO/jAKjniTCPb7AEaBYcpwckBDu7AQBH/qdAxPjTAr5bTQYF9RqGPCBZ2uIQjd8ibgQ7n7qcz9dM19RNSIPczpW6qMOSpcvTKKeO/iXwm3ykiiUyDlEKREvwJUG2SV6lZV2rtvA5Qln20HhhHdRCDRiFAHqKXq+ysdtCd2+lC8DSh8AN1FfQwklrrIl/k14dqBg3j7uNOaYBZvlOkXxt0AxuNtpIPuJkUDgr9VLOt+zThRH7J2cH5K5d17cY1TXLVMQKCnWfEQZuT45h2DmHMzTlxiLQxldg1jDnw2arRB4asliOOMxIYCn1H3qEHBwPyqxQ8zhTs6AV8yEk4pmJFwzsJ8zGEPQwEbuhLCm7wAoeM1Ek4e8hYTD9IlcDhwdVWF1I1VEQmpY6uahe4LT3iCyI3jovsdtYmG7Ravqo5cmEMxYFK0IukQkAa6D8QBC9fvaZLV65qb29f7mvydFPj0fQGbfelErJ8pjzU/NpNLW9sa6RPJdg03LuPP1QNYBV/qPReM8RscOPOnpYXr2m8uSuWdKxcmHaSA0PPK8Q6u4Vdtr+XLl+mfam1aS/7UzNwnHvEoa2QwMDFKhlYfaIiE1gyXwEcHNqOIULFDlPVnGNkm+2+I0FgwOFG0yL43P53D+1k5lHwFDtgqLLKVihXOTjIjoQz12qnhmNkCfoKytziqq1PkeWq0K/IGJaRVBpVRBBEjlpChboKTeMKnnT1LecLbebZUsZreagCtcp1tRZVRCvwL5NeDoQjQbYjMPQ56cb2tq7fvCEHiQrVekS/mB+EKmACRaGdly7o8oc+ocvv+7Bu/PbndfCVF7UgSAy3dlUODlUJqsZleHfvfwoNYDH/FL1fq12x4t1nntWVH/5pXf7RX9D+M2clNDVy+GWbVTdR4rDx+H0Pao+gUDhonLCVDvQx4BjNGTBmr/h4hqoNvDlHaY7E24j6nNUTGPLmRLXLGuFZKg4IDXxIeDn9ikZWw2Gx1MB2e8DoB4LEEnBaoFvhYyjkCx0rzuPzCDipQrMij/kbhJMn8AKnLIylOhhYbsD8hIwIKKeV/DguNA58KqRPoYyQ8gVZCWbVOxYDu4FKAKtNFgIKdAt8KRpNlWBUOZuoQTfaLHsiKDx85j4VkK5cu85ZzAGSN+qSGVTJvwhF4kpF7vhaUXThc4/rqb/xQ3r8P/lr+ux/8J/qyf/ov9LZ7/9xXfv1j2nx3FnVvYNV/9br7uMPogFM/Q/S7TXaB2MsfCJ77m/9sJ77z79P537xg7r20nkd4pQ+HxjnCwxOShgoH/Y1O3FGm8dOacbhW6jKjrAEZ8GqXqHVnI41txk5TqQIFIeZ0+ZcjqSOU/+8mVXXOtZnQcN0SnOWiiMWcAccZ5gvtTw0zLVcAPBYLgacdgSXPtAvONyIs/uUfrSz0rdYLtrIyldtMsgxTindnv6qQE7j1Bqq3lnwmmFHNGIxHoGoVvhUMZwqO+xAcBkdMIAR3ghD40h7kQOEwK+8qniHUGFVwXN9QGtA/hPHj2tjOtH+7o5u7ey2uCTkQwQp9OoFSxXw+wcf0PRPfrcW95/W7vZNlVv7uvr5x/Tln323Hv9vf0BP/sf/nV76b75f2+/5dS2Zt1cJ3M38vjTAVP2+8F+zyOXwUDufe0yf/X/+J3rxp9+rw8s3tMdXBf/figWn8Na0zg9ZuefNCdNkplg/ode99dt04tRJJYx4YMVczOeaA3gHRl7wiyo7gh2CjopICuhJpORz7tTlpH6WlbY63rkdHNIqOBAMmiPi1AUYob+E9pLAY/BfEg5ekQke4nIAGXG4AozsMAzOG0bwBrwLiVSNH0EYCIsp9zN9JKWtqsAXdqoKVWRs8tOnEgTKcq4B/oN5VKlA17ph0G377voKowqBkgl2vc8wzKZxdkbVwYGdxXQ20yZnMIvlgqCwoxEeQi4plDL6AMioim7w878DMXvk9dp4+7dq52Bfl27ckNBfgH9A+cbFy7r0O1/Q+Z/5FV3+gZ/QrXf+khaPP9XkgsTd+/eogfR7xHvNolXeRRfPvqhr7/51ffl/+EG98vHPKFhlDw/nOiAoLDH6ggNjlhKrsF8VKitgYiWteaIzb3y7Xv+Wt2ltfUNLjNsB4XD/QEscuIBXSO0gIo+nQ2bEhI/UWaUUSR2vI33Xq592yutZIkAMBIqRJRP/pCuOisMUHM1OPy4qwanAb5QDkWG0nDhOocPIql143fAqPrb6EdZFxa8fDhbwLYHD4pzGt3x+3ShIBgu57DFWl0vIQcV4IzTL8oBVG+CgsDA20x9ZxUfK3j1oFMEGwKH9laHawjx2g4kjn8ibfqQs//m2f+fhgG2/g17AU1yBfIkD3QQO6HSpqowvHTuutW/5Fk0IxDdv3dSVnVt84k1aMJYbfP25cPmKXn7hrF7+zGM6997f0NWf+EXt/vRltM30AAAQAElEQVS7Nf/s46rsRoh4UL97/+M04Cn7x7W/ZtuW125o+1Of16V3vVcXfuwX9NLP/YpewXCScBZGfegVuTkXzoRV2mGEUYpVsuJoSknRTzQ7cb/e8I7v0b0PPiQHgTntB5yM+x9TrdCx09gBIMGKh2Hj3BWw8UckMFpOmRWvIzB0fp2YJQVQ+pD/kGmEUKk4J0SK8zxGVuPR3+4XBAYcfbDDNydFXhxvAEbLT6AaaSvIXJDfjjvS3+1LnHlwu3GpKzCy8xccbAR/pP8KlgwdPtCx8xfqi4MAUKhrQB+GJbHSVwJC9SuVdaQQHg0gV9OAs0XtYkx93ytRWPiVCFp0V0Ro9XsRU4XpUBZXRX5NJpo89LA23vBG+Y/DrhIYbu3tslGZE8T3tcvr300+c168cEkvPvWsXvjU5/TKr/yGrvzMe7T9rl/VIXNeLl8V0RSKd+9/lAY8H/+o+tdmHU5w8PxLuvLBj+plVpCXf/KXdPlXP6JLn/qszj/1Fc1xhH4ybQZmhxlxloFDRG/DqwLbLqoEi4ITVhy097f92YZOv+HteuStb9fG1hYHZofaZ6ew75UPIzYebqAVHCXNe1hSbeyRqcRxCBApdepwEjtKx64hTZmevrL4AlUEHSFDrFZil3HikW344M+XBIiRcoFnc2zqLffAmEac1/lC3u0jzjeiCweGkbqBPgN9B+oHcAecfjQQMAZeF0Z2CK2PcUrSSGp6/k3OwYGIgDLi4IUxtGDAwWkcBYQgECA1Y/RNCbmtE0bMeApaDUDQHPBTdAJaom833SAgEBRSVkRQS0D1yMl7tzB9/es1se7gvb2/CgoDZz/eqR3wKrFDoLhxa4dPntf08lde0NlPfq7tHC7//K/q+i99QPsf/R0Nz76oCg5Khf7d+7YGsLrb2ddoimOPfLLaefIZXfrAb+ol3jNf+rGf00VeF3Yff1oH12/oFka1PT/A+LIqRr7E6Uc7C/kFW9IBB681MOLK1nkhnz8UcBIG202mWrvnAb3u275bD77hzeIgQfusVv5FJu8avHuodoxaaaqSDZugUL2y8o4eKWQ6EZ4K5zt5lez9SjHp1REY0kQaU2HXQHAQFCBjug1witG7BqAQCFZOX1SR347s15ilnX25kJ1mJBjchmLduD+4A/IsCQRLgoLHPzC+wbguo4cBaMEAvx0chAiWjR60R+SpuVPh/MBfUoRT2411e9zI3G7wxNhRpCJCBZ7Wc6WuIkshFfrIBEYHhYxuU86QaR0biYK80U/VnT6jxC5iLfcE84GgwphBG6HpsZhmIb9Ezh2C9HV2D5deuaBXPv0FvUxQeIUF4eJP/4qusyjsUDd/8RWV3f0jXo3VH9uHLfE1OfjKqrG4cl07TzyjK7/+Mb304z+vr/ztH9d5tpJ7L7yC7QVb9EkzqB2ceIFxVwxuwAlGnGOwo5AuORlf0m5jrIG6MN7KZ8iRHYMNr5tM1K9t6jRnC2/8zj+te+6/n23snnZ5193d3dOIMxUCArfq6qEKDbV8wQiLAkeIlJUiKAuHycoYe+fA0EN/SnlKm3cN4eAAYPAjNFjkcS5pxDNHCsXBgXxB/mIcHHvAMQz+ajEgt4NCYbwjsAoCS84nlnzyG0gHjk4WwLKdiwwEGgcB75xWh5yH8lePgaAx0r/xTEmaThS8+ngIoVC7kK+lPJwtjLsCQbBI9Bnob7oFvav1qYpIyhzi5um6uulMkTM6qQC3E8ZW6Zu2jqkSPKyzQqAtsEwplFNCj4YQUole3GAwl97BbfNqdw27OPeFJ/XCL39Qz/3dn9aL3//jusC5w/UPfUK7jz2l+cvn+bKxK5RK/z9+90pvr5VxY3n+JRYHg90nv6Ir7/uwXvg7P6Fn/vrf06UPfkz+ZaTZyWPyrxrvssW8cvWqbt7cVvvuj6HOCQg21AEDGlm1bGh2hAFDGnFu9vaqEbxCLFQ5iPQWOhSaTKdaP3lGr/v2P6u3fvc/p7WNdYLCjm7dvEmAOGTVLsSAgvMW2Sl4cJdmrJXdAgiKqLIDpNTJNA3OZwJDR2CYwmO61isRHMY8aBkAfQccYlDVwNgHHKYAFVlHBwgcsHgsDgy8CoyAV/+l0+aQgxacgTTwgSsHqwu+wiwY28Ipn0EX9F1QnrPazgmGCz6LLtgpLHFkNg0qOUlTy0VQQHIHvoruhFxCpgoeiZxyMNF2Sx6bcP4FwWq+OKR6VIZOlzu+xPSarG2p29hSZtwp2L01AlKt6L5WrJWUgFBzuFIDAdA7BErKSgpUW9CB9WDwa46/1izNC54FvYzIeohubnC+cO5TX9Czf/8X9dR/9f16Drjw47+kmx/9tA547VgSQPxf5zF58P3jcafXxDAxlIJxDze2tccKcPEnfkHP87367A+8U7d+93FNMK6N++7TEmO4euGyLr1yXlcvXW7b/ErfjtWo79iGlgEDLSvAYEY7mx2BT18Fx/DW2KtUhU6hfonjDDhfuP9sphMPvVHf8mf/ot7+Z/68Bt7Fb1y/RtC50f4tgIKjmJdNWhikDVh2GAy6sKJX2okLiogGwmkaHkEid2yXDX2vtbU1zdYm6mZS6XBqLTQvC07fB40hgM+ZOE/hjKEuq+ONEJcxVZynyEFvyaHeHNkXB3PkHJFvqSV5j6cFAMZ6SJCYEwwP9+ftnGRO++JwwS5hKY95RL7K601MJ1JnnhVthV0S+dUu17QMTirGGsgnhSIC3ErAPNABwaYiYMfY+slEeTLVZOMkcEwdeYVENJDYAcj9mC8FdblTpRz0HdHhilelqTEDwXdQXoH1OxL0PfbF4YEGviS5fzLP9TXVSadDvk5c+szjeu6H36Wn/7Pv07P/xd/kEPpd2uGwcsnnzmJZCaam/FqG9E0/OIxk3N3VrY98TJf+h7+nK3/9R7T3wY9L125psrnJKjZt38DPn3tF+2znp9OJtk4c19rWJmtZ1R7nCV4Bc5WWXnkxsoKRDQSFgiEv9/c0v3JVw/aOAgcV0E7XvQ3HaQZW00KfxKrVQ/ue179V3/Ev/G/1Ld/5Xbpx9aKusxu55XMJttsVeoIPd7NzRG9pqyYglbJUJeWhYGZS1ynBL6KTA0/mlSLjDJPJlOCwqbWNDVZVO2XRoh5ob7mnncW+9qExRGJ8nVQg5FcKvlIsvcrj2PODpfzJdb5/qAPGMMfYDwkSLjt/wI7hgKBg2Ns9wHEXOnA/v0pESFPkIjAldgiwwfFwSQc1t7GFFzUep7gqUhQN8vJNT/nP0HNGNgbv+dhj7uycMxzTv7fQzzY12Tqp6cYmAaKX58L9BG3rzWWnadIr+okKurf+vEOKGspKypEbpERP+kWiDERKUlT6jI1uYY7HIygIXCdJ/YkNdcc2NGf81z7zJT3/gz+rL/2//6qe+g/+S1380Z/V4dPP67V+oaVvziFWIraj9633fkiX/psf1KUf5UvCp7+oi69c1KXL13SZyH7t0hUdcHiUctYGAWKdrwNSYBRVHQ7WYyiJ7baB/Terx8iqO2hohobxSKywlHdvabh1S9ix1HdKfaaF9vmhBl5DWmCgMXUJJ53qvje8TX/uf/fv6Dv+9D+rqxfO6fKFi9rx31EQbGzEXrVug2yMBiy7Nr7FJapZ8SiTUWDcybJGJweIlHol8j0BY9ZPtb6+DszUT0I15tpf7Oj6wU1dP9zWjfmubrEzOEBfC2A+HwgIC80JEHN2BDZ+7wgWBIY5u4HDVjenfa5DttoDgXLkLCPWO+WtXnmT1XxKPidkCKWUFPz4dw0CHRSgHoHsvQb5IhNSMBcpd7y2LLXPFwJ/LciUN9Y3tLZ5TLNjpzTbOqUJOy8YNOcNxk9P5g2diMu6QpcjO6yAfx+MG57mFwSGgJX1liIp51CKAiSgU0Jn0ehVpJYyfXOiDTCJJTuIMUuaMc5j65qc2CKOJN164jmd/aF36an/x3+hp/79/1QXf+rdOnzhrPx7K3qNXembbTyVd9zlS+e0/d7f0IXv+zGd/bFf1Cuf+JwufeVF3SQQzDkUrFhH4rOYQRhAc0S20wOGv2AFGIDK60YepQ4jShhZh0Xw9qo5W0wbNSQIAlDC8Ibtm/LvNYgAIuiW3KlGEntvDX6NgNbAahzUTdiGOvicfvM79Of+9X9Pb/uu72G3cEmXL13UHgFq4HXD9KGsBnZ8DBxmr05Fq0eeyipbwXKDDd30EzySsnJg4AaCRYehT7uJZpw7zGZrLe0JUKUudTgcsHvY0c3DW7pJgNhe7OnW4Z5u7lN3QJ3Tw11tz/e0bdxCUAmCBq8mZSqljU79eq/p+kQ99DNjtxyWqY0D3SEqiAlJcVqXgTYeGoLaBHKDkJzaHQ/YoRygu5HdxybnB6fuvU8bJ+/TGmczU4JDZicwWi/0V85NE20eoaUIHFXiCUgdOnBAciCgSTkJSEoplFyBHKUO5AV+GK0FGAdhtQspkXlkhzVyFlGAkXlfGuBfJ1l5fSbvToabt7TL4vPK3/lpPfv/+Wt6+W/+mG595gsaefVopF4Dj/RNMwaCwfzZF3WNE+OXOSs4+5O/rAsf+4yucRi0d/U6k1xVMJ6BOV/gaP4Mt6TPkm3+wOo3ki55P65s48WkizRw0KykLpL6lDSJrCWGUDEEG3UzQoxleeO6Fuc5kWYllZ2i7xXgh4MEq+kS417QNhB4bPC5z1pjV3LmzW/XP/uv/WW96dv/hPZu3dQVAsMuzrDEEbyimo35NNDqCicYcatzSrmSvgqUFSHzz12nnHvlPFHXTzk7mREQVrCGA08bTDQhUKUuVKJoyc+8zjUfD3Q4HgKrdE79SJSsvZT52jHh9WCyBs1pr76fKDHu5DGnMPvmWBbFhSCzko9cFQ5LcGiDK6JGiWeK4Bk0BrF00M7NG7yW7IuYrBP3nNJ9Dz5CQLhfs+On1K/NFPAaFwNjyy2PCiTTlqAjiblzIKCK+QOHWvPJKZRTUopQkpRAyJFpFXJVBbZhOoaRV4fBOwOCQeH1pzDXri/QLtjOyM7KNrRgjucsFgtwliF5L1d43Tp87mU+af6Wzv2tn9CFv/fT2vnt3yU47Oib/bLevrHHwMQcPPWsLv7i+/Xi3/sZnX0nweDDv60bz7ygOVvymkIDoxgxgsKEDawuAxM60K8AIwFgpGyoOHww8W2ry+zTVQYbkrfik5TVVg9wbORWjI124LPk/OJ5DXypUCTFpFd0vYTxxTBo5B18sXfAlnhBvClShDp2FLP1DT3wtj+h7/mX/3W9/tu+iwO7A125eFEODKN52LyatQtpCEXkzd+8aRZFGlb1UD0qSwq9egUypJwVuVMiQHR5QnDoNZnOOHdYXwFy+IBybTbVDJjidFMc3v+Y6xrv8ut8LVl3urau9j9F+TCT/tPJVH03UQfdFEmK4P4qUCEERHaSV9vIcwe10dKvPkIhQWefIOo/aNonQK7x6vPAI6/XvQ+/UbPj92m2uaV+0qmw86o4Z+471YAayrBehSlkFAAAEABJREFURB4qEnNr3qqQlJSoN2ToW9ZMOah3u5OsBDrIFFo9KSTbYmK6hUIomBHJNjRiRy04kPr3NhwYFny1WcD3kMCyTME5TtVi+5b2n3pBNz/4SV35yXfr2rt+VQdfekqVIAKLb8obTX1jym2D2P3K87rwng/q7I/+XPsNxEu//nHdevas/P5bmPSRiSk48sjML4n2IxNWmEQ7VvMgJvp26rpgqHThWZl+KSKUjsA7hVnuZZzbRlLFhZENc1bTy5e0uHxFQWUQEGIykXBI0/fvRIycaC/YkSw50BvZQUSEenYMExzwgbd9l97xF/4VPfyt36mR1eb6lcva4dBzAK+GbRWiTVbWIAwOS4UseeqqowNigMEowSXf7tbPOVrIh5IiAPSRckdQ6tWxo5l4BzGZsYNY09psXRsEiC0c7xjf+beAY8eO6dix4zrGln1zfVPraxsNd0JA6AgIuUMnOSsYawKcNohQiAv2PMkHQC4kmkSixCNQGIkiosHALunWzZvtk62d7PQDD+rhN3+rjp15vdaOnVA7S1BoycFmhkDAGzXIQVRcOSf5RWVAfyMrOFVgq0Fm/AmAUyuHO0rkgz6rWj/lC7mDNGhlSrTSMwEYLTtAFPRemQtDIR0JUCMLjBec1e5hyW5r2QLDnPp9Pl3e/OwTuvae39D1n3mvbr3/t7TAfis7VB3JAbtvijt9o0npbdvBuQu6/JFPcF7wc3r+7/ykLv7ab2r3+Zc1sJ30L6xUVo+Cgc7Z/tmwbkf04tllUrE/ptojqzhxAdSMItPmAd+GDFYzIgzJ+TWcKbPVFPVtIuvKCav5XLuiw5dfVuWgrrp9NpHYDTgf7EAKBurXlCVfI/zqUiQFBpy7pB7cM2/9dn3bn/9f6fXv+JNKk5m2r19vX0UGGx/0bDfV8q8yyIyBuo1yBZo8yG+JXHaVfFUeFIK2BB07oVJmwFmJsaSc1fGa0Ts4TG8Hh7Xm/OvsDNYJAv6jpHUO9tanE80mE02Avp+on/TKqVNKQZoapEjQBdIKMvQT+YiAuxr46VJIovoIUluFDziYvcmn2l12X+ubm3r0W96hMxzMzk7coylfUzI6HXgNG9jddfCHggoOWdFFyqnJFJTnHCIP7DgiQllqrwlJIUPIV6UkJdqDIokinJOCn6/qET2j94rjo8am5iO0li9UVrcDDg5NFhaeEZsYeQWdM+8HHDjv4fz7pDvnLunKhz+lS3//F3Xz596nw49/RsvnOZBkV9QI6hv/St8oInqrf3j1mm589jG98q5f0Vf++x/UOW/Fzl5QBNPIiutfo51jWodMxJwJGBZLDewOXh0DxlIxHvxDCu4q5p4HE2rjMHj1SFR54A1SKDB0MNWnrGnOCkmpPUEkXzH6YeeWDp5/TsP2roQBBQYbvG+L/pVyRaaBcwV/yx/YLdiATCXbkNkx9JNO9/C58lu+93+pN33P92q6dVy7t3a0c2uP442i22ITDRpn2H71thgNMGAQK4Z628CqsSuo1DkwBNmETClwZgc5xtMBfd9rgqNPJhPdhin5mQPFZLqqm4JDnfG6vpd/eSgjf0Y/qUF+NTBkaHadcQAcOcEYFJFYJV8Fatw3SJesqLc4n9nmPMHb8Eff+m169B3freMPvl5Tdi89rzYMr/0uRGe+Dv44oHd/pj+ZrHY/IwfG+2dxNAKHYJqUlMMcBBdDbWlKqaWV3UoJybWoSdVMKmUKnqfK/InLem3QIrqwNPSN7Qg8mukvspVdSwFGue9I2wiO7XDOTnEfG9jlM+7N517S5fd+RFf+3rtWweHTn9fwygX5r3JN6xsZ0h+1cJ6QJSe3O8++oHO/8kE99d/9gF78gZ/S4sVzmrGtzcc2NcfoDojM8+VcI4ofCQbFAQBD8Pbbk2M6LaozdYVJYsY8gxhFxc8qKwmgUATWQS1oR+0hV5lGVmgtdbIB9hhUolytIBxg5BVi/5Wzmr9yXsKoQllpMlWwCgs8rEQ+fFry7X/BbmJYjs2AIkE1J3XgTSZZW/ee0aPf/c/rbd/7v9ZJnGGXT53+h18XOAxk6SNEa1yh6rTKq3/EbZcXl/MkCh4rqLQrhVJGLvIZnjnlxrfHeXv4d/1EXT8lAMzUDiFxQqf9dKZ+tqZuAtDeGTd36lJSRvd9y0OL1Pmeugz9BHArwTdzkOk0wTsCOZIQh5Q8COKIgK8ve7p+5Yp2d3Z075kH9W1/8nt15k1v1xqHi9ONNUXOqwDJzsuHnOJq23actoPndNY3mvOrN7T3wvOqtJtfiqRJ7hSx0l0olKlzvbhsG83Z6VGxjQL9ijMLPHFZdw1MsLgCx8e+jFfAM1Qmh65qKXXuH6BGBFQNslnIdjQQyObsIm7x2fcqweHKr/yGbvzQz2rvF35Nyy89rcIXjOqARv9vxJup+yMSC8UWFDO/dkMX3v8RPfVffp9e/B9+VPMnX1B//Lh40dUByt31IR6fEL01H7wac4AzECBG9wdW88okYjieU1cxS6sZcoHKzMQlg5Gpq8xuJRXlRHsw4USO5gTHpmtUB/lQ7z5uly9O7m9c1e6TTyhGYRxFgZMFq1dgzIKeJ9qHjkuMYe7AwPtzIw0fG/VkOtFk2mvGtvm+N71Db/3ef0UPv+N7+F5/i8+WVzXn9ajAU4DN7DbADQHgx9qVcijhiTnnVZqSImWlyKQ4RgIimYRySsq5V4ecueuVu6yuz2oBgnLfTZR710/UUc44Vk5JKWXlCKtESSt+fU+QoH825KScgJBSiDw4kcmTUsGtiKSIUEBLCi04pNu+wU6QV4fcdfruf+EvMvY/pY17TmvCLjDBe+CMZYkOzCNNOGDEMQcAKk1vPiCtLAj7BOYF5zIJOp7HJCmnpJ6xZvilCDiuoJKryFKZ85BEk1IKUkAidW80jP3YoY1HSda9uJhWpraieWpDKkDQapuxDVYQKrQLRtcCC32Kf7cDeks+Ve9zNrLDK+XVF8/r2q98WNs/+E7t/9KvaXjxZXksEKfHN9a90sgfgUz+w5zzv/5RPfH//W8JBj/Mie1zCt5rF6xeO7x37rJdP+SdsQUCoq4PeVqURtYaYgoAJmRgRS54nidfzDi3G9A1NVVKkRRKEumoIkd9CnJ9jlCmvrODRRYdNaGub4aFE5DmFK5WpX6xu62bn/u05i8e/UEV/QJ51UGf3iKI+WxhyeeqBca9IID5gKy4DTKCRqaPHczBYePe03rdP/Mv6tv+wr+m2dZx3bjKKrq7j5RJCSdJ2SmQkjL9u0gyp8y4LVam3bJ3KSuDn5tTIHdnZ++UcOAIOiqUUlLO4JHezqcMTiRFgOMbEBe77VbXEQj6yQSHnKqbTpVxwuaw0EkpQ69bAX0ykKCToG+ZnAZ4ojywC9rly811DmrnHMh+z7/4F/Xod32vNtg1TdZn6iY986L22iBW8en6tJWJEapsMbqc2Nn0DW/Y29MBrw7L7euCuZrzhjSBT2/+1EQD8dTRZadumMyjpzPQsRpUdCkcWAIH3oUDa6wE+6Gr21oSlAubwRX4r0ltR4Hdec4DvAAPEr6BCm6F7Eg6MK6Fdvf3dGV7RxefPqtrP/cB7fyPP6rFez+kynjc9RsJ0tdbGAeDSx/+qB7/D/+qnvvv/q5ufuZLfKqba58J2eMwZoHyRiLsiEMVIq4nqzJ9owHlF6a6AsXRmcmMFCgeDFaUQrlSrwaMDEMJoJAt0K/0F31trAZhRJUpjEiysY/kM4a8Bgh+mfZJ7mSnS6mjqmh+5bx2Hv8Su4UqGCuxwiZW4kZPUmX3493Cgt2CV70lK1vFeKowG9/Im7usbtprwgHk+rENnXrDt+qt//y/qgff/qfgmuT/es6/YlyRK1JSuA9pzqGckqhRjiCtSnhwzhIk1TslQHXNmXE25Mp25JSV3M8Q5IFIHXXkc6cMgRyJtFc/mWoymWhCEOjJd+4P8ZxCGdrJNJxPUiJNliOlls8pIZeUE7iRkC3jM5XXhl1d4+vN3u4tvf1P/Tl9y5/9l9khnNGUHULPTsW6mTPnPtWf8Iog6HgRGNhpBXxmaxOCwkSRspYEl4NXzvE6WBRFKFzWrNocRcgVnufCXA+2h1bj2iNoc+FZl4wzGgfcis1kmAXUyKpSJ/J69YqWazYG3wLSeGRTTIGiBtimO2JFRgUpSKmvgICRBWyf18vrN27pyhMv6Po736vdv/Ej0hNPSdgN2N8QNyr/+six5D3y8sc/paf/q7+l5/7HH9PN33lc+7w67HNodMjKOmAUhUPDUmubrFJDYpIjggkqQJXLDchSITExPoQqvE5UAkibMLfRJzAsZ0fqq/HCdAOnk1xnKNRDRJ67xDPRz+l6P5HzOSVeIZI66kNQSzwXc9364mc17s1lusKpEjucNOkVASXvFhiLzz6W87F9MRkdsNyfZuxOCTpdSm0b3wLD5rq2Tt+v+9/xZ/Tgd/55bd7/KO/goQN0M7BLSuCmjJOR5pyVJ50y5QY4bAdkQw51rk9SD4++7zSdTDRtry3T5vC9nZ1yzxh7HNJpB043ma3aqe+o929JdtDI0EzwNeSUlCRlA/nsdiCRT06p71JifElB6mDov6XYvnYVPcz1lu/4bn3H/+Jf1fGHXqe1Y5vqp721ojlbbAdPj8eyFPRlnY3osu+zpgTPjrGMHODun7+iA74CwUSwFEoX3JQiyVfFfpwigAoIJVYzTEKmgE7OOG3uG2aziYrTllJX7Zaqgl7bQ/QA0c9QmA90JWwh4shWq0uKoF3hjjyRBx1guSoEnoGxeDwjtuoAeGtnT5fPX9Klj35OV//mT2jx7g+qXrkqkPVHfSH5nRXBweD6Zz6vF3/kZ/XCD/6U/LsGNzl82SPiLzH4r43UVmA9Eici5Hlrk8yECTU7X1FwZdJankmrTKS4WrlF7kKJvuDY6f3eNzLtTls/ggNNEn15gAvHFaNWNTJ509yrS7k1Z4ygJ+80yLt97+yzBLXPK/h0ZmNM06kSq17CcE2k8Hlq5BVoebDg60hhnmsDs4SbPByGp5RDXU7qJz2GP9PmiRM69fo36/63/2nd+9Z/RtNTD4jFUgvOVEbGmVm1e2Zs0iV1DTIpAA3TySkpp4BuViLNMLFT5y6UcwK3U+6zsgNI3ynlDLgPQHsCIiWlRD39uZWDskKRAEmZtPXPeZWPaGkiTSGtwPqXbPzbnCEs0ceDfHp8+7/4v9HJ179J03UONAlsisQCOWrBbiok9MA5AunIoAuQIDZj5zBFPw6EPpDeff5FHV54RUIXESGv1izTanpXJWkabmUKUBPSG1ZtthNxWcIG8DBvgxFbb+zBc9Ty4LY+FGAnrR4r0tRR0XgZp2KbYp4Qg3asjgVJEDYa3KmuNGMP1A/jUofzQ22zMF587Bld/Nn3aefHf1HjF5+UeG3WH+GV7hTvkQPCW49/WRd+8X166cd+Xud++dd1/bGntH9jG0cZmcyiihOjUVmhBY8pngxSoQbR21EAABAASURBVHjXvdp2JGRt7fRz2lRMAxrnXmXoJzEL8kWtaZEExuca0ZR4NGcBtwMSEBEYM6DGEQyx0qZWSvTpU6KcwUkSuANnC1c+8B7N+SYt3pdTxsHYLfh8IXAW9syrLxHsgJa3Dxx5QW72gjyIrgrhBK2IUM5JPU46wVHWNjd07MyDOvnot+jkG9+h9Yfeolg/0YKDv90rSSmFOvp08MoNOmjchiyagLCoaoYvudtRPgRLud6jRflsxdUgkC2BGwaQ0m1ICXpJKWdlnDGTphS6Ddl546akSJkQHDj6QrduXkc9g+5947foDX/yLxDw3qrpBgGBsUYk+RPlnEM4y+Dxp5xRHc6EoiJCs1mnKQG3I4iJ8uHV62qfIg/2ZD5ww46qJvDsgKZXP3R0tfkv8ngS/FwbpIaK1zNcVzWo1SUA5GA8lVEIWq6ndoWDXHb8iv3pqB10RfhZGUbF6RtqSwsLTCFQeFdaG33wIqmCDyk5+C14bfBu+dpzL+vS+z+mq+/8Ze196OMaL1xaEfojeKY/bJ4Dq9reV17QlQ98VK/81Lv18rvepyuf/Kz2Ll7RwDvVwNawNAUdcSZvhbmOrNoE8EB9Qssot5JQ0VpW+YZ7VBaIbj2iRmJzp4abJnmATjOIzmcmJJPJYCYmqIusTJqc2qip9+ozwdE711N28FgFhqScTL9o96kv6NZnPtv+CS/TT2y5EytgWpsqdUlYvAbOSJZHW+ORcVcCQ7MlaPqudIwIcStyyA436Tve53utbW3p2P2PcN7wbTr2hndoduZR1ckGwSGpOJhGKOWsDKS8St0/dVldQs4MIGsyXiR4JHRBH4WCsmyVRzoKra7VgVlVRCilrMidAlqBbC7nnJXybUhKrS2t8CES4Bfq5rw+7WzfxGGLTr3uzXrdn/jndM+jb5E/M3bIFykIFpWdxFIj22nXdewGPP9NT2Qmk9wCgoOFZRjYle2++JL2X3gBfgJCKTwXVbOuV06WQ0dXCAStLvJkKspOAY5cvg3CtoBWV8kYROlr8SQqALcBtjuCginIV6UOWNlwQa2GVZ2KVFpgINCBs7JbmYJGaAwEDAeNgm0sgO0r13Xl45/T5Z/9Vd38xfdr/sUn/kh2Dcnj+qeGWjUSDHYcDD7ySZ1713v10o//gs5/8GPafuHcavKtlKYgKw1tuYxhkqBIO/uRFK4wUBxRmpXN3Is5FapuQFNLiyvdSKm2mUPh9OWmxlhqtTb2jEEYkvHrCs9IxhWXJzkiFBFNHgeEPnWtJXj21E9SVp+zhAGWOujGpz+hOcGuerdAXWZVc2CIyQQGjJNt4BJYHCxbQBwJCsW8oUfCE7QgSQFfKUhTzuq7TGDotLY+09ape3TykTfr5Ju+XRuPfKvS8ftV+g2NSha/9em6JEPKSZm+GedMlseQs5LrgJTJp6wVM8lOYjyXI4KyIcl1kZIC3JQz5VBustHm8tdChNoPuJXcoX9555YDQtUJ5H7w2/+MThIYfKjY9UmCzogS5rw6LjlMzjmpY4ck6BTq7aUdONNpr77vGu8A5/DGrna+/BUdvPSiKu2h1eW0T1lOm0Jc3QpSRFLwY2csOOGqVIXWBTtScrcNQNHKsWpWuK91cBuRVjeRcAeswG8VPKBNBfW+sWXbLRW0NFsiy7Aq+aKRgD7iB5U+hQY8gUBfVOjDhxbto78bX3pWl37h/brGrmH/E59RuXTFhL9ukP5pORVWhf1XLujab39WZ/0vHv3tH9fLRLlrTz+nfR+UMVhHwsqEGyJCVilqQFE83U5bYXKsmILSCu9cVuhtEBPU8hES+TgCcVX6RYSC2QzKpu0gwHRTWt0RQfsKJGPQSl1hYtokOT3iqUY7JPB6jDHImneHgUxwhj7ZUJNiOtP+i89o90tPaLy5A3Yo504drxHZ5wsdhsrW0J/QFnuHnAss2TwMGAVjhiBk5ZhGVjITg6glDYw+w6uDxgSHmfGJbuPESZ149K069uY/oenDb1Ns3auSJ6ruA0Qk5ZTYJWSl3JPPMo0VIDP0cg77pJJIwY0kwQ4IQEpUJOpTDvKUBaSsfDTmDHLOSQn5EnluBT+K1IKUf6PvgE/Jitx2OPcTEI499Kh8mJo7glgEOwTJ/5zbYrGgZ6ifTJRyXukFWzDdtaNzBOfpopqSds++op2nntZw8wZSMYfMe8FucsptzAKxUEejgkfiYZuoXq4p00MCp0rYXUVvZNpdKNs1RXPy46gNAjoC6NrO5P6GRgRUScYQF9XoLJSoiYAbk+s+rhFXbXLUxqtib1RJ4JnzCP2RsTegbRAbhKu3dOXDn9alH36X9n7tIxpeOicOYCw8rXf2Tn9Q8pVBDLt72n7yGb1IMPjyX/2buvjuD2mP9+x9DlDmrJ6rYFBaFPSAGVFjF9GhjyxFQklaXdYuYH0P0LaiRNmNBUV5piJCmdlO9IsIkVBdFcEkYCDoVtQqImScTJpBSoC4IkLyTTnC/F1AKjoWeJKoXcYj03ed3N9BxukU452kpJ7+if5lONT1j35E+8+fVeXsIKVQN52o4zUiCA7Rd/K/5bjY3dWh/4qSz5R+hSrsGNqQqiR4IT16oIA4SHNkPhKDUKSknJI6AsSUT3Obp07p+Oveqq03fpf6+9+ssnZcg6CA8J7MhDF2EQpkDeRvaYQSEEF9VEW4nJVu/7TxhMQteAWOloAMRAq5zIM7KUJKPFJISVwhtshF/gda9nd3lNc3debb/6zOfMc/q03ORibTXulrAsKSV0i/Xth+3JaRs3ru0D/UNJl28l9vppwUCQlJ/Wny1hNPav+5r0goLsRPJStpCs6k61xDqbaUVqGOBqKmYYafdkFqIlptSKR+0kaHCkREq6uWB14UVKmrAkd2aqDNUChRb2yBVGtIpKJO7apiVshVgBy0bGMmy3DV0BP1zIfoM4Ll9kqjfWVQ1ZxXphtPv6wLP/rL2v6hn9bw/AsSO/KjgdHjztzpD0K2MrIFp6bnfvXX9dh/9tfanzMvb2L4DOSQT3aFwZBFi5UVYGwgdGZFVK/IQGHwVpcsgRVTW0n+PfV2moziExNusBIKPCvONPLuNXo34TKKNl2iDmSiZY1rcnYOO25EUmpQZVa55V0Hv0BEkVoW+JtHTtmVvOsuTUo9BpcSkwevSeq0xvvrFJycoTadau/ZJzhb+F0tL19TRFbOWf0ah2kcGAbBITHh/hrhv+xc7M+15GDNgWGEp1mbCawV0mrYiOO8bl8upFCCX8oZeZImXdL6sePa4BBy+vrvlE6/RcvpMS0lFeSs8ExpJUvqe/p2ikiKYGyMwW0RIW7llARZpZyUzCdEPbiZPl2vlLMiSbm1BW0ZBCoU8Ar5dzEO9vbYBY3aet236v4/9Rd1jAPS2bEt9X1W5JDlYY3QEruY86Vh4NVhNpnSPpEv6916mIK/NpvSJ7OlpoWJDILhweWbuvXlpzW/xjYaHFSkiGB3MmoTOl1kuo8q2EXYboK+Aos7mPVE+1dTgUuDuBhYNbhovQGWxW4fEY0HWNwNgX6Ch/MJ6lWlBqlBpIVywdYLso+UK5IATG7B3gVuIT/y1WEsA3gVevSFjxdA45hyVaiUiv0V0qKBPv41+PO/+lFd/69/QMMXHpc4q6Izcv0h3l9DyrP7NcXfW/bWk0/rib/2A/rSX/9h7b58STb+fb42FCZb1QqqDJpggJIpSimpKaTQFiuWBUSKEhOmCNKqijKE8jJ1SZ7oqtKcv1Fp7QWciqLEBXmJspj4RoO6uE2fxhFQSBEBmO+KTkSo0odaGUamz/KZruVKOSlSMDEDWPQHy8GoIkvHWLZ4dZiSum/J0vVP/ZZufv6LGnbnSjm31W6yuaZuY0OJrXBgrON83lbTOZ8p/U3eB2cDQc5DKZJqWgGsfEsRkpATkVsWieULvhmHzV3SdJK1cfy4Nh96o6aPfqfqmbdpPjuhJYGzeOzQTOAnxhINslIGUlJOAHTiqD5Tn3HAlFft5hlJighwQykngUrgqm0e7NiH+3s64PVRJ87o+Lf9WZ142/do7eQ9mjLmDloBD9Gf4WuxGLXw6xTnCFPvpiY9A668TqB9ZDX+bDKBF7aC/InxJvqOkbRz9mUdvPIyX3QOZCcWSkMtSrT5kNFjLbynh0ISQjcbSsq0m06kgJd16V6gkECCOueb9mVasIN0BQoWUdVMCxRBly7yVUGqWv2oOXu5XSKFD0jGrfQpJTTCqAqZ3M/5IlXqK3juSVa1QzaXYTiWopG0kA4cwi799z5OIX3xiRd15X/8cS0//inp1g497syNtL8/whfe/xt67L/52zr/G59U4mQkGN1i/5DJLcCIQRIMGJCpVtREM0+XDJS4PWj0g9oYabVq3Bby5EUEBZREUg1Hve2wlanCKmWwg9LMxBu3QEvy3N+GTCbHanghLvjylJUtsCNaLdRXDS6Z34hxjcg/YJhOk5ImOI/AXwyDcpE68hu51zRnBSvx4up5bX/6t3XAa0TqprKBr3EOMNmYKW9tKnACeXXgE+WCoDDnNcLv1CPLJ6yQyYYiriqLXFDqaryUgzZazF/kA6iJehwuAR0yTPpO0/UNze55UN2D36LhzFu1XLtHy9ppJFBXdCx3BJICnUmpQ3b6RiJN1JJvdc6DF04FHhoK+gjB/G4/4uGL+YEOcPIRHrPXf4e23vzdWr/vAU3Xpqz+WRla7uKZHQh8C14ZluhudEBA1gmrO6QxfpSJIXS50wwddb0XAsaLU6SQUkTTza0nn9LhhfPyOALCVaLvqCkyTbueki2jNvycEqmrVnUF+gGkcB0SkYcETKBi5TM+lwu8qg0A3UcENEIRodtXBd386ShRDZp8BYUgU6FTQYoIeV6KbTUJ9IKslBgTpXYX5sN2WNBlaXZW2fUEQEqgGTnEHsEZkG/AHp0essOao7/LL53X1Z98txa/+XFWo2uN3h/2w2L/nmhWDPrsO39BT/ydn9CNLz+vYJCFCOa/TfAA0c0RndqyEUEaEqm4KlDoY8UJBcpaZeCtjDJbSj09eBaMYVQFX4GIzGjKWSllyBkjSKW2CtA3KfgRkJSCkvEoBZTMq6LoCi/zb5hMBgzkNh6ChMyqkBloa3jh3lUjdV3qCAxZrY0OCZghz1ruZYPmwWvEk7r56U/r8DwTRX3fd1pntzDhNSL7NQJ8QXtgx7DgNWLBFwm/Six4nRjZVtuGDLCT4M0wSJEQPVFU8OPhfG175KSwbtg1dBxI9jjWZHNTk5P3Ke57vcZ736jl8Ye0mHLuED3kCzQNIeE8gUzhNEJOeXCTD0nB+BlHZexIoRHZF9jAnGCwnJ5Uuv8tmvG6sH7/67R2/JgmnHdMJlkZWdy34GADi8bS+OwQKsY9wYGnvHJBml0Y88tguq4jIHTqukA+9F0q81HV5GF8h9sHnNm8qOWtW6JSvgpzOQBrPfpPWcGPnzmSkhGAegQ0yZPrwGC8FDxpDCsTnGYv9COrZpOUsFhzAAAQAElEQVR0qIC4kARZyHBHBE8phYBEb1qRnyfYQdeg3SWDGk5EKNCvwC6GqjbGSr8RfRQCgqHi/K0dCgPjHymPjK+CzWyx2Na22DpAzNHltRcv6MrPf0AHH/hN6dIlev3h3rd1+I+hWlXZwjz/znfpyz/6Lt3iEyN2irIQlOg1stqNHgADjUAJqMgDYfwS5Up9AVyGEsP0MyR5WsCkzfRcA1Fu2o0sX+CgJCqFTl2xSt2nlWiHDhbmpyJMBcNg5UmTqdr7dKsDz2kDYSOlwW02rmZWdZvHSp6k4KcyNoHQ4yAdBuho7fqc0tH5QifzWe7e1I1PfUxXP/JRzW8cqoI7nfbaOr6O02yqHT52nRwYRrbcy8OFFoeDhgWAgQw2EATibqIE44Otn00stGIxALdI+JxENmGlGaPuUmKFDvXsAKacabR/n+D4KeVTDyjueZ3KyYc0bNyrRbfG2UNFjEG1/ZTVE/4s6qxWia8avYQDVwRY8l4zH6UDdjeHeVPjiYeVTz+q2X0PaXbiHplX72CAAysF8xsyneVQOEMY5R2Cjb5Drslkgsy0M6eB8BN2BtNpVudAQrlSXz23Ia6qSv3Oi6/wGfKsKrsTBsi8VehXsKW1/jY9BKRfoldEMB41oNjwqLJoagUlkliBGyTyR0A5mLeIaHwsC1J8lRZ6NmZIrY+5VPHkAXvMFGwyBacujIUW+tIIPbmHO5I2uuCM4HrMdERvq3E1X6GLcUxilY6q4C/xtSU7vz2C87XnXtHlX/0t3Xr/RzS+wpcJ/eFd6Z9EauSz4vlf/aCefue7tXv+sroeg6HTQEAoGHMbBGUx2LJSgXyhniPFunQEKKcy0soADaIPVbLygr6+KVArIADRBFX3sQIBKoTt0UYPlCfqIoxbqbsNlHGSaBOcFExmEqnCBAGnUKpkuV1K0EgplMGtbYpopMGT4sgdKXHAx2pLkJizQxJ4PSvtetepT52UQvvnXtDV3/qQrn/mCxqWieGEZuszbZ3Y0PrxTfW8UkTnLXKR9bcgMMxxNgeGJbuFEW8qZTUuhoWAalf46UcD5HLZ4HKSRQFCCcfMOavvO02A6XSiCa8V/eZxdSfuUzr1kOrJh1WO3a9hsqEFgWCZeo1TnH39pOrWfdJJB5GHpFMPaphuaZ9DxH1NNWzdr8TuY3L6Yc1O3avpxrr6aaeM4wZjV4RG5sljcICz8Q4YMEYg7wb6vpd1ZGeJCPWTxJlIok3tqvRFYWI4auQU7MxCN7/4JR2eO6fK64fot2THYvBZwqybuovcNyIpIqB1G8iuWlu9A1zTKXXWYAMqPL+1sDiBHoKG0H8DtSvC9EQvQ6VFR7/9WVd12EPxTpRStFZ3gwY0C7DqZdyvwtFQVeE/tv7wr0JV2HqQAkvoDbSXRhN6kB3xtwE7sW73+aR7gwX62vs/rt33fVjl7Etg/OHc6R9HZsQgrv3OZ/XED/2U9i5e18zvxyhpYAtTGExTNML7NlRG6/oG5D1oj4kxwqayAqIYBur6Sn+0wl3FA5AiVpj62qvVfW298wDdmqpoDxuEAvqoEPrBZFSiqpVIEfIgw8/frUFXBLiKxqW1O+c6QMBI/8JEh8ItGPvYJqzDoXscb46BDkyQlbfWZW0QGCYZo+fcYPf5p3Tl1z+gnWde1lhz67/O2cIxAsPG8Q1NyKe+Q11VdhoHhkULDEvK8MFRUR38mkpa/yMxVnmeiNiqVtKB5wyVCdluQ86ZhbXD6ZJ6VuQJh6OTzWOanDy9Cg6nHlacvF9BoEj3PaLu9OvUn35E/X0PKp08o3HtlOb9MQLGMcWJ+zU9w2vCvWewgS31BJsEzcB7K1Akxsp4BsDnBwQD6x7JkCEhQ6eUCIaMGjEJWNECQs7B3AAeMFNEQb4SNINgc3BtV9uf/awWN67RU+gE+gSFyvysdxPllOS5igiljK5JKxOKlTX8aDTVLqrpXxp+xRYaQmuvX6PLIF/Br4ogH0lkJCGjCVTnqJeU3EZaIFTcRl7ug0wJcBF0EvryNI6hHuFWBbW1yeR6ClCqDRYIfkhuDozgG9c6dl/jjuzCBuz7kFfP7RfO68YHP6k9XiUqwdN0/mmBUf+jSRS2KP4M9JWf/HldfPJFzY5hHAxkZMKrJxEFuGflsRIW9aBs5w1UK6wcxl5cj7F70iNCcaTQ6noGblxppTzjuAo0ElOnhULo9oXiXI2yXOcB0CzxCPlHkCgq41IF53W0bnwwJHcDUWBAm4S7hktSYUwjNKFOraBxO0cROQv9A/rTrmc3IR0SGCt1HWNZp26NwND1E5X5vm499hldfO/7tH91VwR2CITWNqY6TmDYIjBMN2fKXjlD8m7LZwsrWMiTPaIrSAuRmpyIJVirfa6VyIYiAIVevTCkCMp2KBI5Rf8pZ+XuCHJSUBc41JTgsPHwmzU780gLFHnrhNJsXT5D8DmAf+9AaaIZOBunH9TasS2+qvRKXYIGDLgr/Ed2NwPBYPV1YWivCyN6R4HK5s04zVOqykktGEwm0fIe11fha/Qd2AJ8bn3lRe0+82V0eqhgPCMBYUAxXcpaZ5dQ6Dxw+JZSUgr6CC7UcZPjRkaq4Vwp+IYHcwmWXJ9oz2TcX6Igt4ic8wa1imqCNhSKorWV6RdxhEMK5can0u5a04xqbIB2y19pK1pdplE9wRQr7dUpgDq1hN+C3eoSGKFaWKAqddWEwSGrkaAw4IuHwM1XLuvaBz6pgw9+lB0DrxL+ZHlEG/Tf9800/U/7VA7D9r7ynF5+z/v1wm9+Rhv33KPCKjin3hMRgXSMoglKWhDcArssBh5MkiI515TqPrdxIkLcrOqkWoFuX9DibqXK5N+mB9qqDm1wt3yE+wo67rHiFRFUqK0GAyt5wYhMwyDaKopqIC5Q3RPRsd8AKMEzYODXgRyZOqSm3HCgZZqJcXnrWjGugTox8B7cWe40wQlSTlruXNeV33ivLr7/N7XYG+VPhILfbK3X1vE1bR1b14zA0E17BfgVvg4KC84XnDowFKwDW1C1zMjADYkALDuyqrYfSl+9scIICZG0QnRChSuBEZpzzjMs+9qsUw//RL0D08B29PDgUPs7BzqwUTG+tWObWj9xQpNZr0xgUUJPEEYkglklgJW2u7HcC14nlwSD0TqBZSZIGhK2wC2KmvaJoBDKCRnxDtOBjTw251GDIA+ECp1uPvYlDdevMscgo/cFtAuOsjGZQqtv84wgwjglVGJd2dZMIyFrYmxqVyilhPh5lbY8ZdKIpPAP6UpvvPbRjxuSVaYHaSEEWCTUmllhcoK8eYREm7GO8D0YanyL6iBjPBJ6iBFUxlwbbR1dgwcPLnerSWSyBUI5I23mV8lXFFZJCzxsJ0uCwgEL1M0LV3XtfR/VrXe9T8vPPKa6swMj9Nao/f4e6R9Ah/m4v6/dp57VS7/0a3r6PR9WWlvHIIJDI8ctBoLhWVYPtPWlHGRI/GyD9eRUaBUmsZJSuVIGg1kNaCUsRbmNju2OCHnySORBU0KPUEdB4iLHxIYyCDkljCsLAqrmAwev9FbuyIQVlFdgUEgjQhFBX4brMvUVpRroBj0BST2OnVNSpJC43RakrSypQBe/wiAnWpt07Z18hJ5AnNB3jR1DJnV0n1+/qHM/8UO69Fuf12J/IDAYS+o5lNvYnGpza01rnDF00FFyW22fDx39b8PINrG0M4YQliTYqOGibKvEsjU5kU1kGJba5UYyNlqq6Ray4x7y6biyC5nxpaBQu7d7wJnBgRworCf3z13WBsHg2L0nNUPGDkcOdFLBH+lbgJHtz4KvCgsMckEgaK+TBGEmQimSOvTQ5awuJ/WdCATSbBaasEMIdFuYftTf/LmiUM+DwQHZYDmWh6N2nl7tEmxvDgg+y+lS1tZkpohQYd4TaSBbhaBllC/GH+6kAEcq5GHpFuY58O9wDyAEimSGlNrd8lS5ATqVsnVTSCOC/kmJNoOg61JOIY9b1NsWCzZBV4pZlTaqJR4rnIo81j4YsC8kxbRVBTnaqKDs/7nMn7/N3/bUAkNUzKCAM6qgxMr4a7PJUQfsjK9cuaEXfumD2vnb79T4xcelg339Qa70aicEGbe3dZXTzCf+2g/qyV/4Ne0ezDVZm7AiLJWZ6MxERzASBthu8tEyatuZNjEoRIzL7+9ynoJx0hFuRIhZkRUQQZ7+HngBt3iQDFb0TxiiUIHb6OAqYwIFqK1shYKqTI2QvxyB8VPKTBT0QRhBLPQg6yaRVUSog4flMo+IaHXuN1oOaCXaQwl8Vg9Fm4gROUfyG9M1dUySDdV0O/pPU6dZ7pVyVsG55lfP6pn/9v+na4+/gH4KoxFXVY9zrG/02sDp1tgx9LOJEvjWyeBt4XxoOh850KzWB/JXGiuMDCIvLoo8uUNIRIm0SOQB8rlDbuTa3T3UzWu32AEcIMeofT6J7t7a12iHRNY8mWkY6RBZU3+5WJtJOYl4ZLUy7gquSKWBV4UlAWAwsEJ5+17QieCT0XnHlqBjLH2fWhCYTYOgkCCXoBUEghWtAd6FoGfdF8ZYoRFJCvqKa+/8TS1eekWVnwLtQ4y+qMiB1zu1Av+mG3ArHQecw2NXUEEfmMmJbQ2mMm6AJ3QHORmt0qfV0wXWzHSV7bY2JdO9IQZ1gADKKYVJKEWWKFs+RBdTRAdXrdppUkYXEpTdaJoGgUaHoiqFlBLtkqyDET0Mbmv4VIZhhadI7Iyq3ORxWsaWZzwVQJ3aZbe3fXCgW+eua/8X3q/x/AUxcIj8/m5matVhuHxZL/zYz+rxv/tOvfTYk5ojy9rGhjobTe4QyKKEIkIFpxkw2FIrQw4lBE7ZpCg3ZVn4Kprli2YFmUARlYGnmjjBRS0oACxFhBLKSShcXIyxlY3rSRLG0PobT84J2vTHKSMocyfSPiVl8o3PEfNIrUKQaD0T8llWas1JjT6FgiwOBm1y6OsJcp3lq+4MNsjoYWAUIyfjVes4U9DvgE+2xp1iBBt9r7XcI59U+4kWF5/Ryz/1c9o7fxW9BUA9ugVVa2usygSF9c01TQkMHQ6RLC/824o8wIdtuQNFcR39UJ9gqSYS5SOxZNlCUgPsLKdOu+xQzj5/XpdevqjKfK0R4Cd8MTCfsYR2d+e6dXNX1y5d0+VXLursV87q0oVrbWw5Q6TAhiBQmZCCBdqJR3YGI7QKNiCuiFDOmR1Br46x9+yEJn20gOA0Q6ci1Uj/YSwasF7nK/xrhb4HJAkyQCgYf02jrv7O57T3FXYKjN9fGw7h6Z3cMYJximDntWz+XhWyg4R8VTE51JBPAPaRA5tISS4mI9G3wNPyu98KCvM6otLK2ItWuq4qyOw8DOgfjV9hDAHpsRZYVY0MYiRnpgk+nQF9GLkOCxLLVE0CLPcMBTIFNEy/QifQb4VObfkqtyGmnGmlyKr0cUVRle10ZAyGgTOVYblodWbS0ekgim4+8aKWjz8hbd/U7/dKzLs0LnTxVsUiZQAAEABJREFUA7+u53/jY7pEdDkgCgdW6z/djUBEBPaAK4bgX2V2lLZAxYKhpBHjFXjGKURf11f6VEvjAcOkouCwaqksDCzaIHV0wYNcuJ16K8mTESkr+AHdTyW3wSegkajJlHNyThL1PGT8kNSKKUiDfk4lhY6MJimnREFt4i2bFTow7sNhLk80nYTIVDOhYEYEAYd+8BzsGOiiy502puvQyvIXiZH+M/S2MZmoR/YCwzqb6vonP6gX3vUBbb9yVf61XdQmjykjwoxPc+vrEz5dTjVZmyoRGGDUeBcEKCAPnOgPrKoFh4ItbUF3QyODjE5RSkhdF0CvS3wteuJ3v6jty5e0vjHRyXuPa+vEpgK5rl6+pcsEqX1eHw4IDMtFFUPS3o2beuXp53T2mVfYTYxK4N4+3LSOmibgEYwrIinlrJ7A12CSNZ0mTfpEXSjnkCKQtcpjqMhum7D8YlwVu3FZoIkrIhTMlyI031/qxic/qbo4UDBSvzoUOk4iqVOS58k0QZXAAMUKQA8rHYgGWFCdyCZJULldh+OBRU0oQS+lpEpbgndOUI8MLWTGfovDBKnoQLNMKTEfMGp5JBZdGwjckXO3Yvr0WY0NHpIaD4hUfEOk5hsKWoQq4MXYKvVBXYJgTklOXYYU7NxawUUiZKmV8dC70sd82lipt1722CnsLQ61t7fQ4Wee0HjhcsPk8Xu+E/RV+ORz6UtP6uIr53T91o4OsZB+MtGk6xBTCAVg8Eu2i4UU6aiQPDGjB4SiCpHcUFEK41JESNwVZVVwPKkG11ENzYrtJ2UMz6iMz01KPBkfz1AEE+aCfFX6FPGQgptO4Yx7kHd9gXchXxP9xEXfIDHUSoE8VNTwwKWoiADUAsGAnMYKN6CYiJajRC/6u00KRQkVZmJg3D068o4hp8QZw8g2u2qKca3lTvKgSJcH27rw7nfp3Ac+wReJHTFo72hpl1KK5kQzDv68ks8IIj0rbtehCdrMswG8KjwNMOe2TJA4UoksV2QcJukcwef5J58SC7ZO339ap+49pUCOG9f3dO75c7r8wlltE/xvXb6ivatXdY5397OPf1FXXnxBV194Ts/+zu/oyd/+rK4TPAKa3k1FhKRQRFKGll8TLOcKMmNIssw5SQlc1MUYq0Z2GpgTcpEf0YiDg6Hpn5FxiysilBKdKR9c2dEeMhWIDBL2uGQsiS8Ok4Yz0jcUSoBVHEEpuxQwELXRYGUT6MlIool+ckskklC74BeuY77J2loJ3J7foorO6SWPJxmndZDC/bW6VvkQoraKZmcUqqBquYDW8A88qmiWL+PXYBIptLxldX9QCvJWJHK6AkrUIRm11ZjCJIAq26MPHefsHA74cmgf3nv6JQ3MtfZ2of57v9PAt80Xf+7XdOmJF7Tguyf2zuR2mhEUKhxHVij2ntzMKGULXhBa5L1iq11V4bqWl6xAZ43blJpCCQigMpRW35QVbgZCrSiyDBcVk6nQqa0meBrcd2z9qVDwoxVf0EK+eHJTBAsSPC3W7bLlbgplsi1DRCgBapSqIoJyahAR8g8PiUcV9CDGLSXy0HBkXhAMIyUCaK8UYls7YCBV6zj2JpCgU3PW/PJLOv+ed+v8h3+HFflAFSOGRMOlO04VbLmTpgSH6XSifjJp85BohAR4BZUjBQJwU7ZAUkTIOIqsWzsLPfXYs3r8M59vdSdPP6BusqHdmwc6/9wrOv/Mc9q9ckWV7SafDRRl2Q4VNzZmKvM9FVaYPge7nKrl3i1deZlF4vJNeR1IBKlEW0qhnBOyZWXqMnU5C36hpNVl3dp2bKhsCHQbCgHCdZ6HCCH7EUAzAFYJjUSQnedf0cHLLzJecYA2kBatocs1diV0Y+xFCQLcELBVAFYKFRHGkGeefiO4tfGxTO6TU8hjCAVI9ANTXNVgGkepZTRAwJivgqBvNAcm03R39w2FckrIlcgFOlylI/Ysrky/VU1Q+uptGgVHN53btSupjp5GB1alAppziE6uIIjlKPQv5K3zCXazZMIcHLYv3tDBF55UYQG4Tfv3kqarH/oNPc2J5c2XL2PYE504dlybG5vMT9KSqFO8esLE3/wrVuxBVIQQQpkB8pI0N7b+blfLQcJtSfxYIWGV0IzwPOmzugu0Gj1r1lW0VxRZoV/JmwZapsU5ADxuSPj5tRBKnhSQ46ja/RsdqbUFabg95KfEc4UKFrxSJLgG3G8rn3rBCljdxnYOAiQV2b17GjBk8571U/V4iMeE7WmTsncNbmu/svvMY3rl3b+ii5/4og73CbLIWwiuVlzAma7q+kRASJr0WX2XOdPplGkwjQhjHcljUVjdBKOB14vrz7yol3/+V3T5536ZT1Kf1/qNQ41XbukaDnbh2Rd1/fxFDRxErR3b0iZfFo4/eEbHHzitzfvu1b2PPqoTDzygY/ef0T1veKNOv+Wt2jrzgJas6FdfuaIrZ6/o8GBQ7pEFmSKFIsKsSSsghZCrrgCTEabSABVJHiO0qlPGGRH0BaCTvgYiQoe7+7r+uS9ouHVDC7bbB9jgJGXNugk8ggAzyvpK4FZq1K6qYqbMoY7qPDdVXE2woDYo+CZtDc4D5FdapZ6inwkZrdpKShU3SKZNQgH2BXrkjAyOk4j2lEjdzyWjF/o5JZEv14f4Aa+VQ/gKD3E5AbmCXFAcWTA9XChSV1sJPO5K/4qh06KWkleV1qYz5b5n7gbts2PYfuwrmn/5WWn/975bSGff9yFdefFltnpFxza3tEVA6DDCgfejgbOCQkAY2S34fdmKL8y2ha5N6IIcBkRDIORcic0AGIoSwnucQW2QB5lqEMmYTgGPW5XGBnJboCSQW8OKLqV2J+jYGFIr0eY0rUoR9HPZEDyACv4RFhWiFErUR6zMwFF2hE+zVVrJtgnnwV3V5JOv2uSOCHGTF6nz0EEPI7oqEMldxw5rqh79VfTk4aznTtPUKYDC2c32Fz+jl3/xPbr424+LMzTRoIYKi5AIxkAO5XY2kNT1eQVdVkL4iJB/nE+8H8z39nXls4/pwk//vHZ+5me19vHf0n2PP6764d/U3q+8V/sf+rAOf+czql95Vv2lq8pXbyoZbu6rXtvR8sIVFdK1ubS5TJodjOpu8Cnr5Uv0eUGHn/odXfnF9+rqBz6mnRfPYye0W6ackEMrqKgEsL48lgbeFbBFqOilgZWr1cUQFBHiwR2KJCXGW7C3Wy9e4AzmE2zhq/Z8UIcSvUPoI6OnQlAo8hURJAbzrmrkVw/yCMPtVhLwuCkUaI0IV5gz2xvMaeA2Eu23ywnaLppc5WF/gwuIpaEwPdiRMVa1q5xtgbLH2zDJk4aiZUyHoktOWh0tjU64NqhGDm4yNMPXfUhaGdFJjQQfF9xgZKoq/W3HYlwd8zKZTqWUCKpV2y9d1s5nv6Sh/Rp0hcY/+U7nnnyBCUha3zqmzfUNBRH3kMOK27+IMragMMIPglYo5eoUoQppE5yUeVVCuCYy5fiHeaNopk4pwALk/gyCLqs6MhUQeBEh04lGg17gCkW4vOoftNNIfZD49iRXMrdBYDivdoXK0WS1Ig02jGYgyGpZBE+ZWKMZLeuHx9fa6UiTq+SH+TkTjMVG48AworvEZHjHMO16ulV1tM9yp16Mm7rhcEfXPvmbevFnfl5Xvvi8RgiVBowQucRlUVIK2VFSJyXnUyJgUJfUAkawdd+7cUMXPv5pnf/Jn9Xee9+ryeXzOPWeunMvafHJj2j5kQ8of/w3NeXQrvvoJzR84EM6ePd7dfCeX9M2jn79Xe/WzV/8Fd1kd1E+8jHpY5/U/Nd+XXu/8Es6+Plf0PDL71a8/9dU3vtLuvn3f0IXfubdusxZww6HV/7N1pSRCTlaitCJMTJNjNtjYd7KClynUBtHpk/yeEhzzko9QMCLPmmxv6cbn3tS2098Xge0+avDej/RNPdQDlXoics20Gjy8Pys5iVoAYdCUyPykJV4OBigYtqFvos898L2gv6IIoGrf+CCFkSqbQOciGj8xZUMKQkMed5byoObFt9VCXzL5XZjmk9E0CdAcMliweCItmiT5USmajAWqJU6A2gSZaPRE1T06jY3UFkkDQTUJi9kc0rqplOhcB0cLOXdwsHnn2C3sKffy5V2bh2oZ8uxubWlHmJ1OcBgYPsxtlXBQaFi7HIwIPJ7oE0WhAo4BNIGKZKi7NqgCe66BtXoNCOtceERQlU5VrjQ8cANING1gpWUU6ZY5cv0g9oIP6mhmm6rSRkpUC/axdXoYDxOzbnhUR8RakpreckTF+RXdygCoJDDm0fECApMUPAyAYcmq4OI6YJKIy1uD+SkBHGNbHUXvK8bx7/HsIFBJ5AzNK3bDF7kTuPhLd341G/phZ/5Jd26xLaO9orVVhgZrDCzDzKJPokCZJTQWcZ5Kny3L1zSs+/+gF74wR/R3kc/quA7/oKgM6cPC75GmJUYNe5tq1x4SfVZ3i0f+12Vz3xC42//pspv4uwfep/23vPzOnjfL2n5Wx/U8LHf0PDxD6n87selL39eev5JxZVzysOh0oUXtf9LP68X//r36yt//xf0yqe+qBsvn9f+9g35tWRgZzBa71hoG0MgeUKIJngoUnoVRL4qmk79RYXhaLmsfF+/pCu/82nOxW5oz+cd6G89TzRBx1BAE1Li2SCCHFRIYCmfhUGSutXcuYxKKWMFtl9kS/RO9AsQg5YGkRTJOVeAW+nPAMgpIgDaSRM4OSWQVjctyimpY4wpEng6AvLwcXswFxE8gQhqAAV4Wl2wAsN552igZL6uEYiuLchiqE4JUh6ruFZ49IG36xb4ZgWMa5/tCbTdpJf4KrR36bp2Pv8kh44vtJ48/rF3qnnKJ6tNdQg8QrQNEmnmHDoGgxb1UqigWKqdpSQuBOJpYUm4QxGhBAhBGYNevVohlKAXAS0CTPEkpZA92wNpKBJ8igpW4nJEUkSIp8CU66wAy5Goj4AWDcaQMZxvUUsyss81yJGtSikaRMNL8kQ2eRLUASu58A5r3kYRD3rRN8kXrOgTZIOWZLEVkeAzysbHcFT9YOIGgsMB7+/rfFPfms1asM0hdGy+zvDOt39L25/9hK588jEdzqEh6hkYT+fgI9JoYDkTBBITXbTQucef1uf/+7+lc3/z+5W+/KS6LmmOgDYGwwL9NuCsY05+rqpl16kQ/EfkqbM1xfq60sa6MmmsralOpioTcDCkwipTKC8JMgt0M0fxB/CPVLV+9is6+Jmf1FP/yX+uT/zH/7U+/n3v1OPv/6Se/+IzOvvkWV04e0nXr9zUzeuM7xpwfUfbwE3A9ZfPXdP5sxeBC3r5sef18u8+o4tPvqyLj7+ilz78OZ375G/poAutR9YxDkknuZOvqiKG2HZLGb0nIADrfETnY5s7Y1XmoQgjUkTQNa1SdEtBwU+mPugrgytbW3so0FVlvNzkaPTkkoiWqElyGX6mk8LYWl3kA3qBvpBACnGB79SkTYq6AnoAABAASURBVJB80BBu4RERijCs8ML9XZY7SBGm73xt9lbga9nwEBqPRAF3tL/gn5FCc74QLpn3Be+mkZM6Dq2XRMhtvkTsfvoLHDIf6p90peiz+r7Tgve3ff9ePJORGPhA3sQ8SAVkqM+5k4Vqg0YYCjQhcBOeiXAdqBVw2wrXBbVBMa+qFh7HzZG0mpwQ3eXhoxollAo2c2ouAMqsIDSa0A8JHGNXFZQk2hLALVDZHlZSY5OCf/uZIqlDfnFVlGj/lR+mgWDmHQpyVTYyVE5JDfw07QK9EQy/JgiG3NS4NXRbBstUcMSgZX8+V9/NdHJtQycIED0yDATeAWIFhjsXX9YLf/9H9Pz7PktggCPtTSQJfVWZRtcnTTYyThy6SsT/7e/7KX3h//4fqr7vvboXXa5zDqQmCOGCsw2vGAP8R3iMyLDk60gzEgLVIXPsefbJ9OFyrv3FXM4P7DIKfRkaQlSxRdTtcXgsFKhjfpGv39jSPVsbeuRgR/d89re1+0N/S1/89/99feTf+rf17r/0b+pn/82/pJ/+t/6K3vmX/6/68b/87+hH/+2/oh/5P/8V/dBf+rf1/f/Gv6m//X/8N/T9//v/g376//SX9NG//H/R5/7df1ef/Sv/nn733/u/6am/8zf4UnJB65M1nVrflPUFVw3MV0Sw6GUCbKekkGX2PNg2rHvbrOe1Mm7dvshX+pIop6Cf6ClZx5VKg9BRUBuBjkWOFA1gQ8w2iLX1bzUKaOQcSjmhqirrGMRGwXLgexSLIsQVsnyeC9ug2wr0SuMrGcXjiEj0p4+4Wke3GCjTIqD1VyjgL9IKjUZHtIbQT0UfowbO/hYsRgfM6+F8rsP9A+RB9mmv3avbnNV8UQPnTXTjHgHaeP7Dd8oEBBveAiL7B7va5ZRygcHYSNpWGCetCBIJpVUpIRCcVnQiSIMiDc5TrDUUEbL8tMiXB1WbGosKTujBVVLGi/GDL4A+JEYHwGYylsah0it+UCt3qBV+pZXcJZGjRgPGb2emGSxqEElC4U6p9ASN7b2rasRpmlHBg+7Qk/wWYqoRSeFKUyEzwMTqE7UBPeJZG8NIX9MBhRYBRzmSiMCv6MX35535nrxqz1h5793c1BarsXkfIEshqt968nf1lf/yP9YzP/Fr2tuZwzUUGE8iWPvfd7xxY1uf+eXf0K//v/6qPomzzf/e39WDu7d077GT7BCm4MMbQ07IneQLvshmwxFzgSZUKBtcV450UVRVCAQDMKJnAzWKgD+0IkKJScw4QESoSzgj5Uq/AflKzto6fkJveuAhfce99+g7J1l/Alpv376uR88+oweffkz3A6f54nLq6S/qJOmJ576kYy89reMXX9TJSy/pOK9Ra8OByo0L2jv/rMa9azq9dUL3bx3XNPfMS2WuikJSjgQEIKWQckrU0w7Pcnt8klxL0vry0G1cMYbC2J2GJ5FxBIghbIQ266Yyrgot+QK35Snb/kBHX0UjOMR1rfpWV7e8+XbkzK8e9a3QTVQkUrM0Hbghe6gyHpumVBmTqVW53TmzD2gFOBHgUlFDCspCHiGzqIBNCwgj8xfi4lFoD8oIy121YHFvFFgQt1+6pBsf+bQ0csgMuthdCb+UqkuvQpqurcuE5kSYJQQGVpNqwsAwP+RdDyPDMGSGdA6Iy4KiHDo2QqtBQ7hIKaEeSwuOFGo4DCAiKFWANMBBS+Zb5Wul3Eqrb4PpdDkrJfBBCdOsZLjtADmSnFJUpS3IrOjV1TBdYXlJcwpwQ0FqEilCzdhTqJI3v5BUyQSQgFBuTzBoKPBgcGCoXZXgWOSuKYMdVFKIlKDbqUNHlt2TEwSg5TCXfxU641j3b53UI8dOaD2HDnhXP+Dd+fDmeb30979fz/7oe3hP31Yhsm/f3NEXfvlD+q3/6D/Ts//pf6HZBz6oh67f1H18HZr2U0XO8AoxhCafMIQkUU4NrK+gnBWUQxGhVy/0VYvLodvtObk3pGqRrwR+cl1V659SuBo9NI2g44pBFjQSSjnLr0r3cFB9ZvME47tHjx6/T286cVpvIX3rsfv0tmOn9faT9+tbj5/WW6l7cPOENqezJtfAjmeak+5nF3J647gmqUeQopwqnyKz1nj1mcDfC1JlnBUZR/oM5CPgH0kZGSICuZCJ8SkkUeaBzBV65KhzVWg1VjAbfmt0FRCJh1qNBH4F1C7TKFQ5rYoIVcBNZgcTOlWADlTYPSxnITMiZ6XObx9iHFLwwzPEtGGv4ARjkOlRF9EeMk26UR0NKuMWl5sr/mP+bi/QB0Pm4z4ZBKRTRUdLFp4lRwFIpsXhXFe/8JSWX+KsSIQn2msdoIiPyxhkudNsNtXA4aI7D0YS5BEQnhohuGArMlLG0oXmFRh2ByTXgasGOrqqIgSE/JNQcAA6ugKFJKAyklrBCIFHH0mIeKSESsnZSuT0JLQiItcVVMpAhRGJImVFhJo8pOgXvNDX/oj6CKsJurRWOhpUg4rbBckYhYYVFPkKaiNCJFrJDT7lSkUEPaqgQTuJnwaapEjK6GmCseagFrpzdOl5PTHb1CPH79G9a5sYpbRHxN4+/7zOvuvHeZ34ab3wsx/UY3/zh/XU3/g+zT/2cd27f6gtZO2gUyNpUJV3KhVGObJ6dOAglFNq5xbG68hbpymknJCFflnkkSPTr0uSZetbAOvQXzSAhVA8IMYFcLdxo9iWInFhEAU6NMkpTdSCHlkQUe56TfqJ1gheG/1MW9M1Hfcr1GxDJ2frbdyu9+5syavLZt/rQXYIp9aPK5DTxjwl3eCQ8fbXhz5lZeoSIIXUgCcCuy7D2xDUo6omV0VOcVXAt9OCAxX0J/oFlR5G5VE9CFHjPPXOChxDoey+EbQrSU54gAoltxj06uWSaTa0VlvlrknRfmzJGNNRS22yClkTNQkMkka3BDk6BnUV35QZutwgierWtyD7yLhsEynZJotcHugzcL4wJxgMvD66w75/d+XDn5SW3i2EIKBKX5m2VlfKORMUlmrvjq6rPECqrHAVQQvbcgeGiiAyuDMTE2kllBDfhkEvmpNg08Blk3Lqbgbn3dhwqAgKiTSbHvkAwRQydc7fBppoWd0MGZZQRjYyrTLo70wonDC+ilTgUGo1q6wiWqm1VcbhYrS+oUQhk48AxwCW6VNqbYm6pNUVQgr6NxQmxHgw5YYv9dwq1iF4yU6Xcns/9rhuv+as4yz3b57Umc3jOM8EpyqaXzqr6+9/j87/yI9q51d/TZOXzuqEpA1W1AINv1uPzEdh7AW+o3nALCLU0b5y8KycEuUk88tple/AcbmNw3lkC8DlkMhFg3SkAy8KISm1QVYV+BTzMzR9hmTc5FRt1zAaR9JInxEZm7zkjV6hXiKU3If8AiP115pNAsip9S12GuxYwfX4WkDoJrxCdHJ+4jEE42p90bZZQisiBBtRA8WqRC5RJ+Tw/FKkXooAT5KDkMdRyfsOhYwfOrpoiAhxtwrImJRAoi4UyGH5peCGX4QCmUwjBVWUE5C10n1EKCRKSRGxApfJG8+7OTZDannR/iqInCFoSxL4CkZJ6nEZqMRmPKZCA4LLSVWkkPXswOf5MjgwLHkLqNhMoIRrn39ay7PP00FtXivBY0UTItxwrLwiLBl8pWjOVUYqaCSUWDSqBla4BRFnZNIKAIYUwR2tJHCpEAUVGw0ZmilDk1kz1qrdZbUrIbwFsaBOpRU91yc6c1MFf/k6ams4lLFY94kIeCBR4y9a1S7L5/ZWaLXR5BoJdK2Obi1tD2QihQpSk/HT9EmtAxg0CjaGCHds1I0oO2VhfAX+rZa06YI6l11vuhEYiZ22GbboN2iJPjP6PTFd1/0bxwgOJ3SSV7l087Lmzz2lfOO6jhEMZqyyprPk3dmOZrqWqaXwa+MktUChgCIAP+vQgaKDZ0d9RvYuJYJFbsEiUScuqo9yFLgbqRrkVndEfLUdVa34rdqMSxWacjm+mlJpmb29X8GoBfIvCGiHBIMDXku92Gx0nY7zytCxo/Af4S3RiQOAdwe3dz6WOyNBDsljighK8IojnuiakgqpwTKpYYjLLSRItmqr5ESruEwgyIcETdPW0RW6/cNAIOiSd72rZupodz545BSiOzmnQcpN4jq6qjSOqz71tl5pl4FHAtEQEYoIiVtcTv7Bempo9wiaHWCjhAPG7RpbBO2tH2Ou1KEPs/Z8FXaiSz6VLzkiqBxGzq/s6ObHf1d1cUj/gj1WUC0jBLhZCEaNTEYzZppaClGzSDwSSGbpX3le4vAjlRbGZISQoWgYqwe19BV10aAKFEku8cRYxRURyjhJglZFeAeSFVSENDe1R3XCw70Nop/TgI5BkRHXfax6EMF/9Q4wG0ghyfRHjLIiX4hR0eb8CkprL7SJC303uqs2KtptKqEw71ZePczV/ZxG0C6ANJEKfVZ0VojQlbJtIqeEUyb4jRyOLlSJ0pv9TPetbekUJ+5bwITPhpktdSDnSCCzMy3BK6YlU2XiSQNaEav8Staqij5XGFJEKAGBzOkfgpBokyKCNBTi8viBCiA6dabdWmiUQD16wIExWZ6RU7eqr15IIBstCxJplYPCgjHMeRX1udWCM6sE8c3pRJuMVeyk9gkUPtTukXHGDiExLnGZn7mvIOBvSLQc8UdO8zN/z0EL0tCmFdyGRukIA1yPxr2DphA/ZtDyPLgjvlpHEV3Sl37WBwlzVldOHm4NKKiBuCp6tz4qiJbFQDWiuI9zSEmb20moiGYHHuvXUnI+oj1XtOkmrlUNmds3OLWN7qjCRktd48vcCFi1V7JVzY4Ixj5X8DHCzU88pvHCOVXmz30s1xElJSMz+lYOpG2AODamlAKDkVLK7BgKEzxoCKkATdb2oIAw3PSqyikpwuoXV6j9UEZ+8oJeNMgpqcMgUs5yQwWhHCkW2291lsV1phaS0RQBfQGmSR+LUOlXkV1cxiNpt/OJXKXdtFLrAzVwuWkxBgl3Ipt4BJ4bkRUNkqiW9WP5Kv0jUUfanOwoHxEKy9VS8gLIQ07MiJqxMijmCYlDUFBHYwYSsvl9z+MUNKaTKVvpqfwn2G6vCLrkS8USx3JgMJheG7cky8TkqMl39FzRYpxuR5bagAJ3BSJCMogU+hGhiFjVkSTpqAx9FQ9fNnjRFsHjiE9F9kp/bplnIeMgMGBolnewzATiBbBkp1DBnzDfxzfWtc55ysh4dzHUJTvRCcSn2ENEQEtcwbAsrYEi7aKtjRM+rrkNI4pt9YG8tLU8vJxGhMIaD4ksEArkv52nByUwQ2TN6wigQ41Hz/yNDcByFf1bwoMa8NzDY7eOaitXxlDRWwU3ZF4wEQOSL6ZdicqUgsAQSimBE0IA0CqJ861IvtKtKlGkseEZn0x7TfOic9Qk0a1KiiAjRtlkUbuYRRahgU/fcy3YMRy8dEWHjz0hTh8hSy9wGyKPNGJwHlAjXgTzUIKojT5Hkn96HKRH8AruwoeSIRU851QUAAAQAElEQVTaICV4K6VoIPpFQnwzMMAOVE7qJafiioimCDSmxoOAk4EEjQhjVZoYAv1devXzEYUOg8opQQvOTHrx6gkPKoTokvuDhxahAR0c0c0NFPBz44q23B/wJIq2YIxu9amuyFjxCZmcbyBBBpqkomIl16qOoiyV60fkxkadbRAR4pYxDda12w1UctjXq3OGKfYXij0mrCjk4LDFodzWbI0zh16ZupHxekX1rm0gPwAjYzQtNAKVkCIhJwZBGilJ3B6T+Y4eL60ecz3Kj3QeGw30QlvARxHQkVpaodWIM/aWUqa9Mk6DuCzXgCxzDg0Xt4EdwYIdgAODmJ1ZTvJYtjg/SOyM9tid7h0eqLKtnUKv77IG+C8JKIJ9oU+Bdm38G2OmDBmQlSEpp6REvxRZJLoti+gLGXoG2VCODjx6RKxSqTUbH2qq1JuP9VOtk1pbvxrGq2CvborQWtFxHoa63Rr0sCyQoq4KLEywyuWMbRsihVIk6owthdQCh+lEBPhqdSFf9CVJ1Btkqpar9U8S9UVHF/nb7aBBrlIEaA4nzG+lr2Fk+7YgAO/v7GpxMGjnM09ovH5d7fwQ/Nt3GtjW3Y5wrozGeCVaKCkxqK7rNMV0JzBZnS+MGpCtZvAQKoShwDglV4peoZySIpJ8gaKUwtkmsAVEI0qR1EE/p4TCMxAK+aotTXTMSuRDAW4bNEbR+q9mTdVl2jypNnop4KEW2V02bgR1ohoZ5X7GARpltyXakUHQEfxsLKArImQZXacQdyXA0VqFyQZDII/SrXzzsR4LZfO1PGTpZC4SneXL8tqJRhoLslR49rxTR02asVKKFXWxnGuf4HCI4wSBcMLZwtY6qyu7iD4nwZUziaXmBOgFgdorc2kyIRdjZO6bbEJ+Cf7wCI8xpIrhj7xjFqgU685CtXoIcEsUAGfd7nGo9Q16qNF1/dDoVI3wG9gJzHHuBsjsYFAZR0+/dWQ+NlvXBl9c0mQmnx1c39vR4eG+MoFk2mUloH0Yg1ZBs5axINtIgHAZceDrnEcu5KirMjKIKyIp2o8UQS4lRE7K1Bu7GM8DEle45mgs5mHF0dbmmb5iTsBSyDSTfNFFbg9qLVdBzgRuBHToi1JN1KiklSJ2ggyuMHnTdF8aXaUKndpyhTz4DUkK5DUf05ZpS0rQSfhIaqnnnkoFWpKK+zVCQSUZEp4qjLelUG8cXsWTKvklPr93eKhbT57V4pnnVAnOitVYIaRUUHyCiQxQCgYMLdEdKI2BqLOgnuBZCrYf82aQBUFlCFMI+f2EZugjXYQiAhorSo2G6VAT4I8Y5shKUqgLDzonJWgZIuiHLMIhqEQGFEfZuAZIKCJaQOnBsVO6rjLJlUGbFxRcxVDoiAozFSF+QjyrIgLSSX6FyYGykaPQf+WwjBujHtn+FhTcRkA7xCCNLKzqkKH6aPKhxd1oRoqWVnEVUDD8iFBOCSOlTRKacoNG+C1xIqdt3JLWukn7Xf8upFKW2j3Y1QEHQt5BDBjstJvhYBusuhtam0yUGVhhfAMrtLfscxx0ARwacNQFBjAgg+WpjTOEkSXIZ4L9im8o8RPyVXkYSMARuIkxdV3v4a+CEfNmuRfIfgj9A/gsgYCPA9smQezE1gkd95cVAoL4tOhgsHuwp5EdRI8uJwFHPtnWyCqMq8DSX8tRsAo2SaVySmpMwXegqE6ZbAeiSp9M/wDHryZDhQADCKdARXbTK87TR8yB57fRpg5UVynRBhcZIrCDo2G3OSIPqsxvxA488xH05G6Bl4ftzTigIjoYRwUnGXqm70F4DszfdBM0cmL8kekjpZC6LpMGO4ba7CSBAzWGX6iXQlBBvx5fpWRaBmoVpgV4Jz1hnoQ/MSywEmqsWKsphSIS9LR6jcCmdq/uav7Y06rbtxStBSbcBAWrjhyzUklq0NkZyoWyUpgvZieySRusahMILFjNvJK1f+8TgQRZ5UwCY/o3gaFBhSJCAU7KnQJICOf6kXY7XsU5xBURyikJbJTUoyBEBccCVCZFvsKP/z9bb9hkS44z52WCp+/Mvq9lffD//1n2B0fIDocjHIqwQpYs7c7c7irCT4J1+s5aYheKJJBIgCCr+nT3nd1opP2Mhe1sPviY4Uk8E8e2TC960poipURiDc3Obfi50F9qXlStrU0+7HeY9MtvPLTxUROHmAWnJUXCHcRIbOAcLnqBk1gXa1uLPvMIuB0hXpNjY+9aevE3/vxbkOWl/DbePODhunnwc/gvDsccUoLmpfY3/kLxL3/jJfH77/qdB/JfkN/gWVWSpc0CL15w8buI9cVD90mf/Yvkf7PgJ9x5obzlTx78yBcP/k/kHz//0J/s+cVvqZqcw/tiLT84zP/Kp4F/y48F//Zf/kf+fPovyiefBjAvDQ5fPrJevAyMn219rA/V6yWVyS9C1XOKm6mEpyRwTFWsQyrlzKBSap9x4dvUtqrmz70fCwzYnMeLfdxIEw8HWdSBcYO3pPCEW9wsK40hdeJZAGeHq2SbM9FHgM3zAHARx+wtZhV5JAZqJa9VL/wqlEq9Jcu2XsjC79jxJhe2RZs+e5PnIPtkW42IFhY384iMplVHqZv9s+FdS/bzzLHHN3sFkOyS0dYCUwir0M3a4seCtPkrxN///Kn/8j//b7r/r38v8WNF/CL8mZSgBMjCTIJJkhzECidhEdCWXNwkFld8N+OBxedPPuJerGyjNwu24ILjzdU6X8PZaJEkZFJelvJzeb83LySxy6pZeWsTw7bsUlrDJ5l7a3M4Nw/HJt6q0qQHdnKXQCHMhwsM9ZAdrug1yVz4f96f893vZh1oFXYbHBP76RmfDCTbxJpEJXNFJBUTj4h7xFockMS3YZ0c4me90H9Qr+SMZTbrIpdNDrNxrDCHu+PnpXpepDlYFw9vg714yG4+SVy8MP58HuAbfQ4R7vqNh+4HD9/feMHkN/p/42X+rz/+pn/hI3we4n/9/Tf9C99V/pW/AuQTx2882L+B/fH60MfrpReHLfLjI2PktfQ7fxH5H/gT6r/5/V+VPv+JeLh/e/2Q2IMc7C/ySo4/OWQ/8xLhoG7yyr5n3alHsLaVQm2S3YzN5HxXNXvL/jIXzUhhp5s9M3ibe+rJOUpMuTCbh5BD1J69UHDiDi7xizq+Xi+p8H30ja3B5Qxtam9bxp5cUYM619sevFGZ3GzuyBuXdeSvc9lHaIOQnVitm3N8o9yA09+8lJN38pIskT6Zy7amgSVzZWab7/QipX3mAbumRripGDeHexOj8Ztc6TEQDb8Qhoj+YMiCY7hZ7598uvuP//u/1+e/+z+k/P9EgMlVzYYZUBGS+NyZxJIJfROwEyRqetv87Puh3zjUNwfyDz4+XkkIbK7EB6KiuMXAHk1Mhxu+m4SyGcdeLFi60QdkUELs4jtKaVVkyaIlPktd2Bbxo9uo813d6IYoGHLNmmK3SqehxHcuhokXYaikGKxkzIxQ2GamqarpmMpmxNXiBnKzDpbOKLAGpbFkNhIYPqT0C8PkiUJmNfjmcP/kYcomffGm3yEVDd8BVGnxkJqXQx7UbHxj2COaA7J5+PKPVOZlwYs2a7v4Eehij25eoOkjDfcNNgnlQCWD+bcM1C91fdG/aunFiyt96rjIdHnJ6BM7csOTH1c+4c8niE/y/+Pix0peshf8N7GD4xlVftFZZUWWS+WMS6KnHLpTR/Y/Y6nRczFP7Ga+Gc8ZFM0gmGd90YFm20HBkW9q8RExjOQFlDValkzVASdGBNrRcdPkyB7AEvJAUeMjfKSx3DjdGREg4zihwpoLLNwSDCib/JKzx9+o0QNrbNGnt61VpxYmgQLGFJ2pfWklfwSYbI+0LDG+qD2kWvLUUuhS4xYNCHc+ZQdxRIoywgiszbrI5eZ3Uv/lP/9D//V/+Xe6/sP/o3erJIh9SJKcITDJlPjCmXVO0Tl5bx8SX/Np4Qf2L75zfUGwsdpWVRhKNr0FCzqLNimTJROGTSEAKZsmVMDTjQwHuvQRhxMAKni4nNweweOU/FgzjhBoLCQvGxvXrAX3bMxukmAcdYSMlV5wj88D9igBcmU4MkorXeoXrrBlY4BxmXL1CBPoqA4HpeHc9DebGj/bysFdlehh0Pjsf8qNODKelsAvL3wQXhDFQ5r6Lfq1ltISw/Z810yci5f+TbyL/jOfKHhof7Jnf/Ly+YPvFH/nO/rf+Yif8UgebvT5PUYe9vyXlOl/gv/JN4Bg/v71p/6B/MlL4M/h/NIXL4dNijybswbJciGOVGY8UhILkdDJJcmjy3qnHhgLHR7PuSjsjfDdzaA9N216PuhTV8GHnZp2fNFnD1JJw58++tRng4FFAgML/FJiTf2iQzA+uTMyIhp7sR85fOQ8XNjmemslPnbL6G5yaU20mYc6+vAIX2PP3LbqkUVvo41Ix0+a5/LFzI6tJMY3+5ndfq1SVckIN1gphxCg7UQ5uYn80crGEPvMZ6BP9vU//a//p/78D/8ZxbmSEyOWQKBsTMhsQyDFWGOVrLT3vfUbh/L3HEQOWw5GCmGSK5Mo/tOrZDv38Q//OzmjGUuwM8ZCwTbyXt0m+byV6eRwI7YDHGGkNDsFQDWO6UebG/XYw25btlWWGCjFTI7W+yvq0hpMSaphS+wwbDQ58A1eEZdsz7BB3tQh3+E3+WeeLOI7a27R0KLgAt3nyMQdDpj43cFL+ZHC8F7sRb7bbsBxTR9u4PBItmXpW5LzqqUP9iN9wYErgJKqZGwRsfjwoZjD/0XOkU9eEj95qGeM7nPGl05/6yc/pnzxnX++AWC/kJtPIz0rgdGWbWq36EuSuSy7ZFtS5Lmjw0NZT85MOFIr0QzO2JO/J1eQ55Kxi3vWlXoYvWiZp8bhyR5l/Oab8eCwsi/A57It+xE0E4+5ZE3Dx7ZsS1xMZ6UMddrRZDxnIklkQq2FzxuX/pdYf/0KA6TxYls8feahGhsa27IRlGZe1ERVc3ben+gA5ELQ4zjPC1jhYDsdMwwh/x49c4tPaVv/7//9n/Tz739iPVdNR9AUcOOYPmLoIhVi7Ey5fOoNJ9s/Bzlvsc98x5iDErNll7hL8RWjzGesaa7opGLGUBUbnISHgA3koeBpnoOTA5CPvA6WgiwXeCbJ6TgQ4cxHNTpo0odz+gYDA3GEzCGQ4bFWwYd4eEsvFYcbrKTEjjAMy5lzCn7pDo6MSXcrBz22joOMT4+O4WhS1xk8ipmTdE1Olm2iC66ezbqpw1uGF2w2fT85WAJvvpv0SNaV/IU941Pfgpc1scbFyyGSHwtWlV68RD54uUeiS58XUw7cj+hfSx/5nUL8yG3Rvwq/kRe1i5QKvZ04lstSLkS07jMw3XKwpZsHNLLpmyoVuAWg4PWIoWi0m158B04txbJAo57vyM0Y39wBUjMptdroMmlqwNOT2fgdTA+fiBXpKB+x8iXZHh+Tqx2dFcXslUQu3IhtulyJn3Uk7iw1PkjFOkFSxAAAEABJREFUH4BtZU2yZIR76ODEkwTevNlTaEk9egzB4tBKPrlbxXwXc9aW3y8t5vYAJXD5BJVcNO3o45npcJ/IxB7NiUWR/vzjUxd/2o42Mv94aRKDg3Rwm+XRS87CWGkhUXQ2EXagk+BvHIa/cXhg15987PyT7zh5+ysAkrUZcIlWcGXT07NLB4I+5hGw5kAEk6yzONvKgTFxx6cl248UKY2V8Mk8XvRgmhwxcjERRbS0ecAuvtuFtxlvMFwS9ojJzzJD8Ao+vq38MpSQwoI2/NQHR0ajS6x817KXPBzkRL2AkBdYih4M+6iJSVa2ZRu+c9mWZ9hzX8zZe/z7+LD+huDiu/PNeNMHmFpFHG8CZo2Elm3VIxaN9TZ2YxzBZlvvF8CL3x988IL4gZyeTy3s62/8ovIHv0T8YBzsd++X4vNi/xe+q4p4rJtQkhkjQjdjaXIBK2LuyT910azPEvbiRVwyX019NrlOvuCzvgjqVFIaHXtkKePgxTiVa7g7vihQCSgxbp0xPmMTjTH3+JxYmWRGToNmzhV/PXPKD5doRuPpuTHWSIz9rvNoTgzRbNZ2yID17ClqrlaYdkbNLYtMR59pT88IkM2N/L/4fY34BgyjFt4F3sY22OSPYq54n3mDy0XwsUQLFdON2ppPpeT+GMVL4cIoKCOtHLoI52ccEs6HQZ3go5CqrBygv3FwfueB+OLnzT956G6w7ZJtNtvKAU95ZrPQJdX3OC8Q4AfLoXHlQRctKDqu+MoZeIp5sztcEljbKsRN7hwIAKyFieLfHCL0QrZYV6txzCHY2DeF3fhsEkg+oPT+eTTzVdaqIszSxBchEwt90Ufe+m4rUYHQh/2ZpcOWGLE5N2TU3BIHB2hMrEWtiniWXTJSxVhiWX/htASlbGI2axJE0dGzzLNm5uMBBqDEHPN0q+CWZqynrSrl00FJisStQNhrvjPGlheAx26tKl4KR1KnF/P1WrKNf6vI3egihc6yhK7pb2pO2pq1S2isilk0DPNiow8Wjfz4ZaWsfPxST+MDjDkrZcIlKsInJtEjkDoiztQBjj5xNzkkTs7AzcOQ8eFWOm5c8cHDJhDTzTw/1iX/qWUOXQYtIkgLTKTojQzRGbB/gNDZJTvKHt0dTqRlFfVq4ZU5A6NbXirwqLBoMHmAi5kRYGNflRm+rEX4Jde3j2hQoMXOOOu3LS4kFZNuPiVsng3Mcw1dCAJqPcmy2AQ0fclaVaK0sKLlUk4l+hffWf7Gn6nyp63U6CdvsS/BgeQvAkkuC78JmDE7OAszfJCpWUSSHJs1tjlQOuPNgysSK14YTd/GQKDgI7XIK1zok2sTNxe0/KKtFf8OBwsMb2W1jBUJFZz2OONGL/Ml8lixoiNL1ltdypdd1GLJD88mUM8Bu3Xn53B+6ZZNw0WJZViqins0rcyZEH5DLNkn6wvfKIr5Yq10YNCwYJcnZn6GnzriulNP1tUKhttcnjf+F/pNXpGb/Uh+BeFapdSrWVVEVYJGySkSTDEzogg+Ym2iVh3BbzDhqUVOhdC7YpGmRqJlTUwZ5UqOrqO74UtsGx9LtlUReb5EM5KY07GOm9p0PhlhsA0OBngKQFjDz2/L0TPzkoKxaLFIi1yz9y3LVbmTXIsB8+gQ1hRblYWRuhDDlslTRsWFRmyHUMNpFbySVShc8LokIdQq+c+LEkzsZKX0WMH0vLiqRc8ta8FnVWmFS4IViQk9o5mPP9+A82L6IJZFA1NYY4NMyZHjMQZelbKtWqYvSdQHPmaymRNX2GdvOTPKXKfBBwA6ySS+JHpNIwQkQkKUgmQcdJnSoU+C5HUWA/HFb63/K7/N/uLvsKSgUMUunBYJLC8oPH93NcqiEKI1m58/qW1+E3pzkHP4029OLSa+ywu/5KNQKm7N98TG3iymzG824LZJbNbSytABomp0NgORiJKZJ+ca3eEWPDl8m16sLQc48TOOFO5ZQ8ZNUoan4o+kNhufbMhNf3OQL2qwLch3kLiRBXPgiogxaQGwwoObVpWWpNXC3KyQlw11DScqpS7ZbIzjmrUHldixryp80bCGVYyR8I4dwI0+/gw1zS3XynmaB0E2Vx2RlX8Y9Vql5Be87RnTTfzwZZAD3nxKFM3fkhETrsTfrKORzZ5NDi0igEkPoc0YDVPu7BEvAqDKp7dBpsgxsiAyVIPqGVNibBtptIe7lTjNPm14Tp7UkvOFZdYQznDM2naLYnOuWOtasq2SRqzk0tR+j4i5iHXx5zxRz5mOe6PeUllp2avEvTnPTZ5KDAzlUq2lYm8ii1guwpNrPF/sxwubBCn8oVvg/Xrpk/nN2co/aFvFswSm0bGNpAEJcTY8DefGFqGbvG9shU8VOPKw6NE19Tk/Cei7YTGETc6burRqLQ7nwqXQUxCgm8AAmGtEkCnBWejF4b/Z7BhuvlPmTxx/kng+Ney2ikRWnYd2FkCWqygMDrmzdNngEFk0cnjsQlePJPExe6FObtImD5PpJr/XxEEPvtHfbMYXH4uyOcKxweQ7ysI/G6HgWENeRlkPU5XxJ/ZFjhuO5LYlXmKti3nGwm5ixY47NPjAXxAs9OGQDOVW79Q1ecYTEPr43HyMSj6ixQ9qCV/Uyjg1+2Af8nP8Wi9VlRb2VeYBhpfEGq7gZ53U+4K4yUGueZiHyFZac9usf7ixr+yH4HRJ6GFUY7wZRzb7ecP3xUP0SQ2bWBN/Xll8lwebw4cTzK0iTtadXoUdfCJnbqcWTUUlYwuuiWNbtllXTc8tlyxSKnMWC2HcHl/UKm52MbfytaqmR81FjBZzBN6CwxGXcjZEb2vsm/wnd/qMtzR7nDWhYibZRkQLb8tETd5Tq0peje1c4bi/9xrbqFumhpu1Zo/Sbx7AG0nfYIyIOHt8b90ED/9GF30wG47kevOc/ZkXEfuxqlRgyIxgrfCwPPFhjWdi86kVlsYEP51sjzDNKqDDzkgyPEvG2bberfSMexI6RGNkHpNJGJaBrZLIB3MP5aBNALCzgxBfvBj+4JeOF7rhpCj9LMx4FgSL3vbhpM8CM8kCyFK1ll4RsHkZJH7siZfNMZPykm2K0DJ5mYzyHcvhzpxBk9QUmlyyKW2UweUBw79wrELHBUSkKpFrYlpWlj4PHpwbQOSsRbBIh4742EQ7nSWujTSE+y08aAKAOkuUzYj41vPFPLWxjd1a5PfyS6xSbuIhQQp7w7MfOevDLgQdMLXFyptwOe5ooqcT8vYTk/CAYoQzvLZF6UaMtsk9tUjfcGxYIZX5KrA2owjY1BL6yXfV0Tc43GRbi/VkvuEULbyzXwFEqHtiJC9ljAQjNiEPxiaGBK9Oa7qGN0KHpZV/EfkLEYDQwwhH3MdHtDhMZ3xKLkuOiJaKaKaLc5J1YYGEizwn//bYRQs1nZxbAhAIGHejQ8xLDO4dO5p0Y+cW30ZnH1xsBl9FTuhSj8Q7a+/5tyCv6GXd1GdeNvSzJ8lJxRBGMFyMRfk6tLITwyKxGY+Sm42O/qAYcBFdbPUpxLDEC8NcvJ3E3LaKAlnONHctSXz/p7eWi+IaPTwk+clHyZ88BBe+QotR8zEQHrNg0ScJ1oGe48c8OBsOuN62ncKJWfSySuKOOGlQKuzz8kEbLoGLWFYQOX94s6zWJp8pMv0cMgxc4LjgGRsON3YclHzxwpgLvnAzjA+RZaNTT29yzoyVaNTBtZQHNrzJZcN95MYLIxjh9OZq4uYhKJQeCaBJBSy+mTm3saGDJbFM7KgbTNa42c0cwJGsK8aR+EjmS2mWbCuHvujFvMGbwWKvoysJu7WqZFvzZck28uhmvKIEW9OHZ/JITnDO4efN9t6jBf+RwsfCCz44JVmn2c+IbobwUA2MrAOu1JSJbFMJZuhaB+ypyRmL7qYmTS7HX6hQCp9HZ1u2USCCr2OUqqxCb1uoT5zYJNklG6xwQ0AoghYfCRP4pj9RSf8AW9pMNtZNXhk383esoDfPUPSiYZozkP3M2fxRVkl4IxjHV2aPiE7QRnDIJRAn1oMLNmb7YAOaM8Onl4xxmCufqEkN98FZtgmKkPwAIUQrcpFFQ29GOUyLwry8+CvESz/4zl7o820tb7D8CPGVxR0XtU+MLLjZDNT/dEF75hkgTdzwJQ6usq15MRVvXuwnt1vMCBkFKDA2vUQxIk0fm2S+WvmKfrZjbLHaiWQVvsHRSWDNPdt+eiYyXxoJtsgl4vjHaUTTnHvm9FkzSZJy4vfEzaY3dWjWuYmVDb/4kacZR4SvbdxahiN57OB5eTTz5Ad0RrFDjgqm8PEyT0yG+HrWlXxXWS9yfpHvYkMW/IUs5uFw0MxFM1JleWyGOxeZQcqd0Lmje+YTHx+msq18MR1c+hzqrDXjsYFpUB3FXyT+sOrENpaW7VlDZky4LAtU6hGZcSrUjKJP/5aoempuvCLRkNh0oEkdLIEbJWURMKUlh7U4G8TPPPlfnOmbPYgqXIkKQcyy0SCFGA2UMBq9yB+FE80yw1y2xaXcggUMVWv2jjiJF4/NW3W+waDL/lm03HCebqaMILEsoWdFmoZu43e4RhNKpAkHCjvv08dwumoChiTiogAyX+IwSiWdscJxCBhmMoRoZFspwnLJfGFQfk7/5MeI/F4hL4abGE21czBS0CSI2/hZoQsTwkVV0EjFfZVViCUVDuWavN4Y1EJNyNbuODsqJFvledntrBjQ4qWFQQJiO934xc02n3Z4YOBfVYwR8iVakiNcHjaGerfEanIahGz48LX9DbKN3WOryhgsOslKaw4zxBnSbfqefqNvknqLbXjIRxJDlaQw5FNFVjg9CttycpDJIVzJ8WBFywwtMRjBXwgFUI2f8LKqSjb+XAwUAU0dc+9Te8WISVIhttEg5cwQnTn6rEFP41ye2DPvyZHbuZhi5CLDjIdBgkLTHl26iNib9Fk7Tkrk715wRFhf7Nn+AmFbOT8MNUFjYNIj8Rntc46AcAWfmhS+TOeT3xefgnu+swYfb0/dgrXJ5C3witbsp8lnOPr4oB4r6MnJrqjEsrIMxgC5K1wy9dfklW+A+bH6Fw7QYARKOquAlUu0h4XRuWyDEVw5bw8I3bH+ulc+JgtKI+NBMfvsoGwrRaFT2gnC3RroBrtn0WJx5mGKntTQn08LX/p5f+mCL2+6zcuBi6TAy7JJEmyPSMyESilRijwTia40cz38iU4aXGjQxZ8YTS6jeG5jn5tmHY+azojmkE9MaewTOzdZttGKDWkOw6ZXoo7YxzaA59Y6utzN2E7Okm1VfrHnzN8ShKY5dzAAlb3IGpr1bL4bNeuxrRyohf+rlmqtkzeOFl/YucsumYc6dbLNXkSraVN36nMjF7zhzr5lRYTS5I7PGUcbN3NDuJpR5ySCcVk2sf5JDCJCB9vcm3PAIL4bXTNnKjzJv5XfnRfG1D+2SOyCxqyjGYwLMRme+jcIlEDgkIp6LBcJ7xhk+wgzI9Kw01kOTjQ4EguaZP8Xrv4AABAASURBVIVCsmM/2KZGz5MpSzr1TAzsOG0ECiyEZRxQka/L37pgcs5TgcSKYd5BicieRi8Jdcv2CDesElEgFg09M2HvCNZlTT7h3PBInq/wnVSYW9NwOctgYFs2giW4+IdTsoS8dXpaoZONkUsE8hSFbQQZVWS5lI+cGdsGjxu90pob8iqDWZpFsYDN4cunhfwY8cn4hhuY7IOYbSQG3nKKavQIrjLKSDMysQt9o3tfKcIe36DQTtfa5D568BZ8xMw8vg2xB5q7sFrAZJ1mH/wNxztXRXfMDPtImT7rr+/NmyITS8nJOESIl9jRJXYwWPD1I3nv+/uwxxUXxafhMuCSFbEtU4dVJZmwiG3ZfxX0OnLusTEC08aA4D0PU+aNXjIvvOalzU/dxNzIlb3iRLekImaB41Icm2ybRN+yGafmqVf2WzTbLANkCODPtUfTysOTHHJKwq3o4UgfMf7Bh3+GcHlRJ9bNUJGTj4drFFEiW6J23IhrWULXsm7WkjzD2YmnXy0PKshZ5+IFY/CxDpa8mkniVZGDhbeo1dYVnLMSdODCP8LZmX50e/KZdUJ0j054QvTcFxxVZiawgPSrNdE2Ei1L0WYdOUuDQPnOPfGauAZrW8uS4CWcgs9aRIsaN0ZiF0EDsN+9ZAehaZNSPmbBqZDEtCBdAcGSefSURfnFomWd/JpRi5sCdVslk1SQAnPz29Kv7/+o5uawNUEKcIlmQctW0hu/ImYEmtFnsUaHCxt7051Ycny5DY8VH6MMLyqlpRCJd/Gz9UXBbg67IK5sPJyzEfS2hetIg3mvaxRKa/jNmqysyqTQ8NwSbvEt2T4iWrPCYBjefMTccDJlPSjk6TeYDUfjBxpDa5Ojbb3zE1jhaAldpOjNc9kjZ60L61NDOEMenps1J8bF1jckOTCNnUxZRyGOExbpQn8T++Z3GfezP7YTHQwX9vCS4MTNORk+sEe3yaEDlPCL2KXT0PuM0o3AZ1tVJbtUz35IWIGLNjUmp2K8Pj5kfmeV9U7CMh0CT9Z2kXfWCnSuPESTEXRqbuDiu4iJ12BWmbhH7IMRsbmUZhMZ/Y1vuItc10KHMXW8+PPvzd7mUx2qqUtqFFskY9ucF7iV0rQ252DPfjCX50tgRgicfUtdJw/mXJJFm5Fsw9FaaGryeSn9xKNWUsDIuRIkVKhRDEWTFgIWjeysBwO8ojHi/uvKWVds2Ywkn2JQDzlfGBK8WFQjq4rEEEvUVkBIAEpsmUeazUjIwhjOHLpPivhJQvdu3WB3kyAi+C2rRGN+CgNf9JAZrBDbwqz8RxsXhz4+L3Jx3OBNbmZetYRbtEdIoHHkwr9nWxquDefmYBNJtmXQ3xeTfLTNJ5+KDRHy5uj4IRdxw3MzbnyqLCOCO1g7pfVs5mbd4W9swd/5uRT/8uNj6Y0Jz2tZqyzbClfjH7uN3qxRBX7Pxhe6HNBwL2Ev83fqrExgWDP5DQm2jeT1evZgg7sRvu9ZMBaCvzJuDvut+dSYPPEz6xFi+MtgbdlWxmvqXpJFKHzRC2lJmwXccDCUVdglUTCgWmAiGWOMAVufM0Kc/LuX5ndTjX+BrbLowG1tdIDVfIn6JJZEvTJnEpwdPLrYycPEpZPAmVxEn/wuanTzgsFNzVg0I41f6AzOhgeJ6mtyulXUIXydG3gUyu+wbm3ctlitBoMtcW64N5Kcw5k/d+e/ZYgua3nL5pzsrA9e4yvif/EyMn3GmjyIAY6hEofEcW9M1qqzF6LFbnrBFbGtoo4zzWIkeb703dhdxo2wjMKYn/MKjwSiDGqKdTMXGz9/e/cmuEBa+ZHihX6NFL/ZXlpYijRrepbP4i44vui/WEQKseG7MucBv9HBqGkkbFuFAGGvNyLdYC9eLDn8y4J5UlDmJ3WUWSBc8YsEZZDZsLzZN7blmvyEU/5Dp5JU87VkW1XW8lL+JZ/phS7YiG2JKw9rja212agoDYddshmt0vy9fGKY4yG5jK11+K0lxFZJMsl+4JNPYc065+Bib+x0LLTZy63YMCvrseGTxle0gmnxe4taS4nxsbC7JOaG28UYXGrQIWXeU69bP15L5YVV1HrrJp9ARIxI8jD4gs+yKCPlsIRPIUZn1idaz37ySIQDvegbvW3uYnqR88XgvIx2HpAQUiWgxPd8einiCa7OYYnnIcmI2K27rZyJKJo42zmtz6yFxrItgSaoTH6WZ24VI8a5EEw6uK0yCmbvK9PoysZH5N5K29QudUo9xxAlrsEvFImQfco6Uv8ymgYAbjC5Mb1YfzgWz49Uk4bBFBx0ZE+9wW6K8/X1OXt1cwhuzl3OzSqQYw8aLOlt7Jqahq7lxB6xkg+p843glgi0eaaCOqLvVsK6CR8x40KYijwYWYuEP3K4GtcJKFpjRxgZSeFW1fmfAHstglspRHg2C7iuW/NS4OVwk7DLHAMiWvCXlkXrh9O6iRVVoX2t4iFdesG/yMUuZeF50eysEKzS4BUFek9tK18bW2AVXzSiELaVeSSqFD3Fzotqeg7kcONsw4I0wEhya0n2krMO4sYn9Sp0pSWLzB2/ogRBi5YxXS5s+pZS8nPhg+3moDR1phqj33OYrFrYuVaVirgR01s0giff5EHKikvJZAKWnMw4WZyQjDYiqerE3qxBio6o4WJ404ev6SM8EezPpsMIdlPHi1wP7viFLzUIfTjZYaIQJ4HxMXmsvLyIW7GwzombhLHZFiakZNZWnCXZEqflztmZfYGV2LbJR+RDTmBX4ZNcwZKN9HAyANdHOz498wabHNOjEFpCwanEY4adC70k/LI/NjEYXxiybgG1uYl2yqKEta3gb/U8gMYPBGECim3J6BbCjB+zgwTLPsz5slWx0W9i5V+WNs+Rn70UrZVcGXDZlhCyFiOlGT9nhj7z2CJlKftE1dTYjqRKQR2ZU5HAZMwh3Nps1BSKMgZibnYpRFZpWlv5Uh8yrOKnHBVBlgvb0Yt5uHLQLzYynxTycrg4NeQsgU1yN5OTg3Bs3GDPJmNHwdWT1xcH40p+wBLbBocUIhmcaC1OiqKKaJoV/k0OkidP04tG6NwRyYmHotmc5sAPISQw4r8pEdkaHJgUXcFLgh0bqOht2QgJGh5L2uR8I+lBCQBW9OCju4n1hTRz0RprdDcHAZQWcazU1Xp/5dBEzMtu9sbCJimxOTyhSl0v4ob76kuTAwZT28QIVrTxRydBQoJGwp2pyCU5XpML9uDgEI0ZkKbcSObE/l4DmImBP0Mle7GOBidm75hmbHt4EkuMbvb55oxQVJ1mlSV7bgwK8ZnLykuUMLlkYgTWs9dkwCQxizrhocRIjs3eKImhOdw8ColpFHAk4M2ebHIpmW9KC4O08ZuXAtFuarvDMTGIlfEGgz7cNmTowl+MV5VWhW2oCGHmyFrssVWxgTPPlyISNK2LHBipmLPa0ZESdUfBwGUVfqtKdknPs8uAYfLKCM8UQrlFJNtHZP218ZMCqxigxgROaeMGNn0WnoMRPRkpH70zjp41Zyjz9VFWfqSoh8RY7CSz5415UeTIebibAksXBbyR4SIPO15ZC5EZZ59u9MxkH1vGVGH8G1tyemqoTCUr0OCaBMO92czoY8DK0AcqXIKhDE2wtYqNWqoyIRBIwhFwyYAlQc5oNmVVtHDBv+FJLpbHVzTbuR8/uPSdKOrnMvjGf0xwTD3IJWvb6CONPvml34zzHeXiNtjwTBwCYMv0CPMM/O5NXslXsolqxvRKw8/07ylDAVLrrI0BV2saoIO1bEuV5TWfBi/2JFk/who2kpzjV3I6wDdl2gh8+Du1fsQOCtz4geFsNDXAQzc5ch2OZMMEBviauGyg8BsJBAt+HQxyNMG0CImAJVYzIdTk0uCDY0IXO9SJg0gWUMRzlr94SWYflAa/G3sL1/4lEDe2SGCSdRrAcDJNRjigZhIdOTQP9U6PL4Z5KSxyzYu6g0EZNDujYlAk1uA1/CBCLwk16MypI1yMmEdvznhkCXfpuetpxTLICRauN8CAssiGaEdY3By+bNDjKBJPUpETrOPFG7Xmf3LbjkVPA8Hb7ka+IvNy2PNCCD/1nGSbe+MR3Qhz8dBJRbdYyJJtceOy6gwZl0pMlGbZETTOXLA02aZHCJCNCH/WdxC5N4cOC76F2PG3jKmQ9HRTq/hRFtmWo0T8jKCX0Av/qqVs5OEDYUvJJM6MLPMdorgLnJVVbDZ3U+f0B5Y6kj/f+Tq2KJFoI834LUpjrxwhTj6pVFnJQ+TiiEtpTtQkm5zgoEhcYRS9YkWCMpMjiXOszx1/Lk2DZ8PTeB+cZB8/pWELe6FDK55iUUwsrZmjz8A2HeJjtvFC+E2Ebtb05i7sXNA0WiEtHCW1SIFh1onkcOGPAX1jimQWb3rcuBhg5m7ypMOfOYYz/YXNKAybGmMGmnsrIVzEOwD08Q9SGmxrzleeo6yB6cnlBKAUGwHPPHZhtc1d+N88V/z6G25O6Ogsq4hng8EnMUROoo0t9hkLPLzcnTm3woch8XLHP91fpCpF62jimP4IvmHDsaEXEntSQt36pxbaE6fmkOc/5EngeETIB56tzWH/4nDnx4iLF8ONnIMEJ4xhnzmLjKaJulyaxTMGop5AZNfSDEUEprZl0Z5bughWNkNIHwG/EZDnIpYzBwxFRkgywZMY3JknmyPBsJg5hJiVfIUyB8IOEx48vGdjHRNx0M39cMyMuKi4gmGN+HKBzxx1LhSLBzkvFmeO2KYePrgqetF6+sJmZpEq7rnQjVFMsE1shoWei4SMxeKmX61naPvEUkkBAMt6s7akH65IdKLZpbM/EtCRx3PGDi1i+LKnEWMxfumFTWnl3IVasnW+GEpi+kjJVUrLfiaf+BuFxZcR7HTMUOZi4pDST6g4MaD6ssF/S8B/EUsmJ5tBe7C4iZHE/dCgsTR7FZxO83SpEvYkiGRG9117vzl4qIPCIFRqeDZnaRMgvHQShoo4d84bPhs5Ns3zt3JmwGjImpGPwJdROFri7KZyGljmqOaqTDxDbpkMO4MQRFDnxwWHljkWNFxtbiQ1ClMMpIo3WsQqvdsA8hxNElngF49UXgzzsy4vhpuXRfQJnYJF3t5KTAzB3BQo+nMoeXChxgT31oYjy2PvlMyCs8/o++UzYP3FLmXS5zYFzcENfyqVPJLXW1o0OO2su1kFAmcDju0tmzyTTz7uY8ql6I4dX2jOuEdvW7aVv1qsqvlEVMwtoStVNtlUFF30aLCwWmJLln2kyvgenL0UP9FOHk2dRM6afBxORAaAcAl3FYqM0XK1bGvViWjz3Urxb+7PxZAL7pb52ViOdwR7Hym6kvliwAHmPrkVWBs9IiTLMUabeyGiVlHC80Kf/0LQ6BhyZWR68qHeZ5RpRjgwLHgiDMcrD5ZdmU6+QQGRHR9rvp6xziwdI6nMEFshOSM3eXECpbEmB3GTbI8woudO7bhztRK5hD1iVKKRRJM/CXEWoICDEKJ4AAAQAElEQVQX7VzNeIQdS9xgcJOLO9d+7HjB2IhkYwDPbgPvmPTdMh1pma8GGxzAb0gG8zuFFGuRcqExIhyEg226Z2NkaSRxWrmPhlsSz0MQcly0uEWKXi7ZgLjycObhvvgt8icvg0/+Xv/Jz2b5kWKSAzN92Dk893XNz1Px2ywUNWEZ8WljYpIGl3AjNCMus44nnIrYwooHBe95Ya2A4caBi2j4UFt4RTM+AEKAX2KAyGik2TzgaiDRZy3ZmA3fd47xnbjNJ5ObhzCHwfiLGPGmz4yg4bvhvPHnUkeP2A5oJPzBCd1CUtPMzUswH3WDtPIl5dHNX2uAwRV3iwRmneHZxNrETb4bc5Nn00eXXszNIbbZc/S5gKuZC0nsijLCXPLUtdtqxsI/OqaERWejfQSbnXHjc3/n1C3hDE7CPHpL32NNC0jorORgGY7Utwcvmo3WodpHB3G8Gn3WZ4/x28YMLlbDevNvC2CCFf/4UadmBZ3EmEPPZdmWuDa1z5nNNzWiweMRvDV7GT9wzpoVbcRoUTJnkPt0iRFJjukn57kBIfbOwWCYfW3mY0pPDmEt8k8ckVtqE0x+ORo+PeFwn1jJNfpgKATusHHF+BeoqIpzG0DBkl8UriASmOIkqY2+0TVzgNoklMMcXbFwkZDSYidIEn3xXSM2K8XAiN50m5dB/jcXrudlcBNno0+fgkZShzxkF9i8NMK3iLPhv4gtxrVK+U3f4QyDFL0dzTsmQVlx7vENr9LAREdorFmR5LJsKbewXRPrnl8qHT84ccp449gDji9KWIo5Gcl8VTYqYuyYuTSNubFHBB4aGUPqGrn5fUvWF35j8WPb5MJUK9/Z0eUyirK4a5qLj+5RoFmLvwW5ZJINLyop8ZR2jt7UlpfuTY0bnmgTJ32wgyTxTZIpeQtQBF4N19ZOXgGy/vhd8CUeZgl44xs9VVAkdc2/LbE9j9zu5mwG0Qp+bgyjyXj4WQP0sq18YWba+O/pbUux0Oc7eLEYJ0fqsYmfs2qDQRd9w5e8ROvo2zo6sgsseoa4MhJrbOxbmGR7BBd+H8bZoHZ4gzNyrk5m6BP3K2eccWqdOifjDazJPHbRz5hF5f8RDBMXk+c+eZJI2Bd7P88IZwQ3oR7Z7MFmEmxw+UbR6GZMviQMm5SjYZPts/7EDUGwA/jLjZOU1KSQJVgCbEjFd2MqMpxw4c/bXZCKZiQX+WfI8ePTweI7MULxX6ZXaYE3uPgXNy4esguulKeh3/NJIP+NRP6VWF4Um6QTv1NcfJsTeUXI56bAKcyGt5HCLnqvpVXOCG5ybNGMZLCJuXVROCKrSSKFCG+jw0H58aiqJFyykbEVuBH0q6yiF7rJgY1Jb6H3wsZDyHohV3z5djFFtYMQvyAjD4v19sg7rmKHt1apMo4ILBdwRUSbl6sL2ht/akfetlUclFWl5ZLa2vw1YmNjxn5udPvhaDV7GpuNHwKM/TK+Ug3KcxexY7OkArcQZQVGgTE8kMHPfGzSZn/iQ4ZaZcyHJC4FrMAVk0UE2zL5Zlz0CgCMhH5EEPbsmZgLx7WKXF+yD3fWMXVOUHS2JR0xnBmRBGuz1gs/apS8mzMEuTa1aHx7ztMNlHwlhcZgi5jFZFUNh20V44hoPWeTHOlzHm0iIjlj4WYol/FdwiI7d4nycRP7CAMhmz17wctQQaQeVfigC/DkuCffzadqLHDOIwtVOJrnZ1Mrfg3LmsbyxHLDmmeJNYo833wZb2x3bPhs9m5Tl0YXTKQ2is0b7QZAdU5yKtml2XnAta0klJ95WatsljAxSQrSG+lJs1XYXqv0g+9WH46XoD1Wi8YtSeGOh5QHNW/JLQyYg7xJuIn4en2oy2r47whOmCjqpYvF8gwQr7SIWWspKYsChAMqRWGxDgmOxu9WitCs6Y0xnEnkpgYXD/ukESIwZpJcL4JuZPzQQwchlxGcw8X+jhqVcBsJN9mLn9FQWQUvy2EcD00LfuoPf/IdDIeiECMi/ZuYPfuzCdj4h1X0Utmyjf7Yku+d2rCWHT0x14jBivW3EqpwSYzUOP+C84P9KvCb+m1iNesS8c0h/fj4ODXGvqq0ZDGUDB+Sc8EID/JKrmLWksuqVSp8mMKcezBbDU40U7gMmx8pUUrGDtNCoBbd5PvF/l/IYQjG2gAsa5FjHogXtSKkoJBx3ODzqbQ543lIkoeNB9IRUMy4izit4BkxNx0CxmvJhg0uNDNeRSAQOX83tfrigb2pd6ew6MuLNS8JB9sq5OXiz/WOSvkmBCOPV2K2SkdPRw7NQ77pN+W4lU9WyqKDKuvdMkoNN/HTO84Y8YJXZ4aflfa+E5Vc9hS8wXiwBALUyLmqABUBI53ocbBkGyFdUy9vbdFGt+R8zZhReuZC4gpaTQGLInxUUQg4YkN2gx8Ri55o8G7+vn3rYnGb+FmgppEkhJn/5IH95KPpF4X/4sDncOyYw0ksLkUXbFbp8efOVYjgyaGaYozt3MbEDSoUlsm5k1/yQJS1WTJZkrEW4wXGRtOtw2foGYPJBg4XtuCKw2pqoAIjwYgVDqMrOKKZg9ilKgwgCIa64cSBy3GhNo0AUmAvePPSXfRlfOEqhAsPLuILIkcsfEqLw73AihauDd9NLW8expsCEjFosAbLntVSDnzyC4bl6abokTkLohEnD5vhNVPJutG9l5FFcHREoaKKGQRIarzBTXwe2B0BwVJx4RRgyxgwYRt3IpJvsUAbfwy2VfjQiQ5McKKXMm8wHR5yzho2fR5crOyj8ZXGV7T+qzTuzXm6eDgv7dQmdiWuuBv/RS8wW3NuyS2KVbGRFXFFvBcBZv+kZx2NuuFX4MJ8BD/RUpOxxglU5jfxMU3MdxrpqYhESrZVCENRvBx/en3Hc0DkM7VIT17BiTZro1cwI5rGCkT4jMedASHPdfQJiCSJhjBE8bAPHqjsZ0xQIMyLRUivKn1wuGxTjD2iaSydxd6AueYgpbh5804cMDlcN2/g/Jz6ed365KWQ3y+c/uZFsvOh9nBa8mQbb8scUlkqblMwitwcvAu+zQYu8lmx0pePb+Pf2CKioVbe6KtYy7MGFIrYpiOiUwkqwLpxf9d6MBsdZ1/vtuFO7fKA3awdLyWHZe7EKDhHeHhdEA9hvD2xzHDqL0ZgN/yRC64v1nXlASdGoxd24OSTemRlzAiI57ykX6wn9HlRTt3hCHLHzwW4FGwe+OZ4CXtraw//xjXaQYCjDtw3goGY1IRYkMwBjXWm5JXcjmzMrSwzLCJuUYO1qHWEcWoXvxF8FWCEQfzynbeoXXAXe7th3OACiU9eAKlJMs0SbCyP9PSFR7LLeiQbu2jvnmF4mkVFhNm2TPBiYvHoUJcb0bsdBwrANbVCYVM3+mAsPCOWbZiFLUKEQMhftBb2RzIu6mGDbynxmvUylNC9kXoa6UnOZeX8iii2JZlRvIjF6ObBa3K0Ldv6a+OTH8BJhh5LhgH3GYQTrVU+pWiITlETBDO4fIcM71AzKIlA0qqaF8O8MS32JglJYhyezUFO33Dc8Eb2M57Dzsvg4tPBpgg5vJ/g86fM2KK/2ZANWePDOlV8LeLbRuuJY3vyQMEGtG6w1AN4cnkEXR9lYNgk4Seadb7EHJiMLtcUn5Idhmj+/0J9WJOfusUK/OTAOjY2wRkxdUovxScoomDbSrMMR2JnlqcuMc1kJDeMJ/9WXjxhEPqbGJt1pT47tXridvgCiA2eZsUTizyMTcwjRQ6S2TdpEyOx9W7wv4c7+Lx40TUxGw+Gsh0LbluJ38TvaGJ8Jyl/vzwOH3NyMKJmDM4YLM9damXfs7b7yb/K7PGSHUwQRGGYaeXGWBHWkHVs/NKDUloensb2FhKOmkhxisCJPSObOxLfnMk9622dM5/1tjDjKxGGtR1duEcJcyM7AmfWsdkbvY0yPkEAoIsta3ARAWKjPhcZYM843IlS8UWERJdeaQ9O0YtIxO3Jm8l/56oEqRgA/ipGHAVFrIylGb/fWKIlTgQDABJEZwcfbSucxTxv9JeXFptczCOcn+PDw97EbRK8Kcwn3/G+ODgZR95FT14pXl4Gn9jzYgjuYqwyKZiuZJ+xbYlLNNuyzUhzVMOTjdyzCcb2+FmMpcR625tDuZu1IdG/5UyjPyzAhu2sHApoTkhPXsVkPesXcYILb9YDC7StzQna1GFTh9gV4GB7uBnKcEQmApxCyaXKV+aSNsndcDDkwpd5Izn4wSfjYAKvMp4a/mCa+A2WbnJiqGOlAxUfm4jkcTRNTRGAXKg6IUaoKvN493AlprA4MhyWGCuNAxF78k7f6IxtOAwH+OS1p0Y9MQ92g5SK81VgnLw8KnTWqkUf4ZEhweyTsDs31iOakQwTMzGUxaNzMFEOr9FwZVwl+8yTw0VON7LxO3LyAw1tCCKsYWbNPRbNPn3PDt0YyHT47YyatW7WIU1ueNsBR47uWy9rTDI+DfLYb9YdCS4CippwD7gFmhsY/aWVULMnYpARU0uMRAOuFLJZcMasneQwZC+iUG6R+EhmU95ci/FL5mXg+chaJFHoRC8dPJVRfsG0SeriBfHPvzMILwKh7clvk8cXL475HQMvhLw0Gl/MCv9h9Zt9shPNCDDlUMGorCk622AjACxlfYzoKSpA7qy3fxUZ44Zok0dKwHTsGmxmgu+I0kbf6Ky8ULN+m0oTNwfpZg2NCL7Ogwy3ZYleNEbMmunhQJVQk198NwkHalsuY0bswTOh9oU/o4CanlmGm1iwDle0kQ4X+rct68sLJDZY08m2Esc2c+JwD46OiznktgeHQowk5u96M1GajWVEMZMHvmbZjLKfoiU/IIywcb+x3dQptScMM5RcwR/dLJC1o/y+IM0Yolgtc06oCXPR4ttJjvGjmtpmHEkOTcxuvBEHh2iMPdgb/Q3mpk8eWUWSwOPkWFLJKnxsi0vv1gfB1Ii+bZYVH9HCE99gk0d/EwRFNOJGb7DBoflm3WNDM32YEIC24ZcOXv9NKz8qk4jNHb+j6lk0Z4UgPuMzwQwogTL/dSpgkLKYHP7F7MVb9YiVOc839Wq19d02D8UcRPg2j18e9JsiZ0EiTPheLi0EZ13gP/eXPnk5fHGI78gbT8xgUqT0CcKSVE88IkPJBF7bKtESl/lmLRsuoTe6t3+48JD5EjY85LCQT2xnLnSSYmfN9iDmdx752XaDx4i5VNgyJqTYLuqaApLZUaBDS/xmTZ4ZN8ahiCsmarBHgolbxwiMALkSIzN5cuFnX5k4b148QoIwQp+7QAiApreJjBwLasbhyr6ygm+MZ4QPteAOkHuwo28xVDCReSmWAXBhsC3bTDSNdOgzb/qhmlXN2qJCMmabRj8gbtmznKHm7DCdqwfBHVLciFNK/k6eKLgGRzT5udkMMOCCziPJIvw5YzmPqXeWIL3t0jmrollEwaJvKThtj8KxZow1a9jcmmCRxHFyk+dLNNu5x4ScMekxnjs4aSBZpJNb2gAAEABJREFUKzwYlBZrZPKNArHx52LIsW72XHrvR+JHQhN7pJw7pDmaEaHgGueew9gzTlBXKw6xZx4s1tmOFC74xI8tmPLidwqROv+RlGhk3MSLb2T88zCiN4rYbhijtykzHHYs+ObCt8FfvBzyUojkF5Q3OhIFsQl/00M4d0vxp0uhZjNE482UWBFhq8EkajM1hWsEHDkIsY0+c+iTA7WxTT3IkYdPjGVsVPcwWHZ4Njyb1HqwiZPHtKxpm3vyal4hN7wZo5LfX3AUwoVGWot4jI7OQJuIdOiCIRAjyY4NyRUhR7OOmrHhWSp0cUaVxEdsnzxVSjv1AeGSvbRqqcDkxWlb+Wpq0eQefVHXsoSJVBrOFlP8ClkSs6xTASiWiMBpfpYupToZoxpeMaBKjBkoLiaAHb/DXSidv+CYEXozjyWVaUkFflUxgmF40JlIYKO1jQEzXeaFzXCgQQ8Da2OgqEx+seebHQkrn9guzuINL0i9WyiDa+oR2WrOAcI57WC7qQ+s9BlEl71HmzBDk3HknYvRRgT5m0+ybESH63BI2yjQiz4czBJGhJaIiZqVWBWMUJEf3VypAX5WBhEzyyVaFplFN28147QgKAq2qtjg4oEHja4pilhsEo3PysGpgqZlG+xCCnxpDqIkKAWlzDiSGBtlk/AF1yecn6xgFsmPFokfyYI4IopkI0Yev4Yr/BERVwpzpGaU4oTPrDbmDX/849dBEDvxm9zlxycY8rlj06Ss2DZ/ykPNOlo3mM0kkjW1wKELQ/iis8mDC5Nsq4oJV9axmcfHxoOxsaXOVr7QUc/owt/EWU4dF6+RnjrY4CKQMCL4xlOc2UakJfEjHH0wsdBTMv7ktvFvrIgll5lrPoWkNnnwgxMtv9j96gvbfdabeiC4EQP/LJLcNp/gepxMbbZu9nGDS3/HDtQucmxs2Jm3wiLwPYJVZXRcaLXpbzCbByxhIruxIK5SRCgTY1N31KCt4mvWQNzsQ5Vlo7foI2fAHfeW4eCmaeQcvW1xIVgTH2PSd7hl1tDK77g2+JaohWjxqbApewZMmcyYgUHkl/PJaVOfnJ8BoLct24y4IIRWCRtc8KgwaOJeWRczk1Dij+gghmGcYaZP7L/6xzc6yyriWb9a3VQ3NIV2AaDjrnmI16LgOEQBjAPBRmpzGMU9YpmEai2pSvO/EANZsJGEWTIHspR/HPOqpWLOTU5A4eZS2Yya570fXum6ryMsfKcqIHKxvin0ZnJTgE080Rfx8yAJrBVOIsH7mFVewFpNhIuXzA0vE02bMccOjMknts3hSuEuNm1z0Pf0mxfbS2vBXRIh4dzq+A+RYG8RVvkHXFnvx/oBrkb0HbCUvLOWt9zwv9e8Y7TksgqxjGvG+IUDXTY4P45pCKTlUuKt8nAX8/jGVVWyC2hWj1DbJp7hmk9ZLeXf/6emDBlL0cuW8MVRBqs0+Jlg35yHzVnosTT1uhUGgwIdoshwMEe9iUkk6FqbmsXH+BWYKiu55xeiN2sKkwjkR37ZRbzHnxFkg+CmWN54oUh40eb3Vqw5MR8X4ofjIKre+yO8YDE9OdkzYEL9wGTa5OYZYyPJyZX9Gj3ksYV1g0u8yM1545QkVY0eW/B5Mag0DRV2PHMRaJMJtODxpEYca6qLcfQNNoi4MqZr9MmlwZIGL3x2I3Hn7IajByVYsg9Td2ou/BJbf2mVw5tDHl3obQMzU3PQFhu1ZFsWDZJN19lQZOfPhfTCXhGKlVflTmJktlz82LDOYWU8vxsoa1EJyxI+m4waAS7NjSyGk0OM5oIrv4D85DvzFzIPafAcsBQ8/m+enQUjjc9Q4a/MkWJcxJ7SYCe6IsX9PECMeMpMbou8CmDsi7wjBtfoP/P/Y8G6q5bSXPghsbWjaW1282aS3KMRfje65AqtUqNCt8JdVnKs4tey6ILd5JcXxKYOO2tlMfGDgtEEUe4jGNI3uBs/e2nxkh5fNsu2TATMSs4fxMk+QCS7tEq6E+eGCCVwoUJvGXse0q4zDkfiQCdUKm5VRY+48FnKp6wNjyyNzZXlKqr4dgw9U9mGB5Fkvm4WeLHHyf3OQ4wOqPLwWAILF3wM9XoV32iWzByasa1iLhqJTqzpmQMYnKxc4RTNztyzX3Om0Qkj5ZCGF7vIFZ7klFllzbZcJRlfHL5wuJAbuXgIOQECgR0yt5p1GY5VpdQk64H1YDgnHT/soGHDMuPNqcUXFETDUTw5zR4zUZ4OMhhr5nhRZxjg22AajhteQiuNKevkQDBIbmUYgN+8OBIlmLdgYYhRoZ+kLdatBHwylFCsQgPO4AyhLB3xdJhUbEr6TeAYjU8t81JAKOBCPrzmk4N1WvBZQBKLvLWb4OFpFnghX7wELhYQfQqQEBnf2LJhWXxPJuRJ/+YXRSryF0+5GQtHu7RWcbCWqkq2la9yaaCSFoNFX8i5YMdXLbDRmjTIGB0qlEb/CHxNrk3OIAgJwi0bO/Emjhgzn3Hion8Vn0JqYRHNCUWMuQRUiZp/Ms3uwrm1WXv4b3K4iLXpbwrBNQcqnh0dL7Eb+80hyXzIkg+okpXrhiv+OaAb3AafuROV+cRBNxySTM6WCdEKfvJDR9mUsf7SGsVmNRObOCSvBdYy/sI/HK1MzY0Zd0tgbZNBMW5eXvzoQg6Hxw+mp2+wESbCRalepCwVitS5qYVmrHRkJGWNWTsgrni0EldgLfGgISAz1nezzH7ZB3+x1zmfG1wgw0mem41o8rLfeInRiGjB0eG1Vda3vtHEj0TQN3LidD6XwbcR26PHDXSQLaHb7FXkoo9sxSbWuREwzIvcE+PNg5sUIp1WnA29C5CeWkhsmBxUT5e33OiVRoJZQQ4vuKCSlZknWKVHH8fGKVIq/bZeIy94ayRcTWyuwfFxh4XsFBLTTaEvFo9JsnSTaP53GKLbKFkijnsOygZXYJJ/uoI/PqIRIek9U35EmBl8cNxIfCKb2MlVxG2+W8VUFM8R+OwwQwhTcJENKH3ju3nwdnInYHSxBZ1x+D1x+zlkJVMj2/LTq60NT7hASWZ5rGtzuBq90oJPT1wBML5CJx7uBvuOU2VZsFTiZCzFxo0LPf7ZE0YzX9a8uOkAWjYik89NORDWFf9VJdv4AOtIK7mhIRpqeC1j8MzxTGbMJZNrPnEAEUht8u1M4AvVe54xANWsQdQLDdgNtulFsy37kfdcVqErlxRhboOhJ0vd+MLEzBJ3TYsGAQf9aGutYwn+mB7erAlB1wGDWsQJ2wb7xbnJ2Wy4BNPmE8MGt6lE+sRPj7vseEXIDAwXdWz0kkbdKdEMzT0SxSYGGYgVZiphEzlMr9MS5ytnMaSxT/zJAgA9ufbIib3Z2835GjiIXJUAtiXEplcaSdHNlJuNnguVGu8jmRm3pHly9JNgW2w6QQdiFf4fFPv314d+0C95vlMIvUgg0aAV+eOXxNFwMVIO1o0xb72LProUN1jpxM480iyWBNFaiUkassHAJZKyLAxzUDfYphgTlBdOXgA5UNHbRt3kEkdJzDMaATsf/8ilxRfKzhjBCay+m21cIyxSJ4+BgcANbzzIAwRjuMiMp0BAlRZM1jtjHINbvFzNrtmOOgT0lo3MCC+wKN4zzdh0RCEL4cRFPHAtDO/ajAU9vcLHfuY7TQ6NZJl5aiRsLSjCxzi1M/Nc708SYTmYaKX42Za4NnGzp7HbxuaoqTec2JQZsdI39uAjY5JiBUhlUNisKAebOh4MkdFjha+pKFHAiNbkO5iMUWffznk5CihUsMMYBSY8wDGZy3OXUo9Q2lbOsuC9yeFCGhFEqRve6va8kG5e7vfo0X5zWnNO4XnHZCjllvVHZL6icm4jRhOKs8bcMwuDlRbNrJPznXzOOoUXGKA3ehKT0Ci5d3LCoNPqdH+5D6+VvH5pzTCCMyQhTKAs/IZwEsiCMwbZIvj0hKQoYp5D8cGniB98RP7BwX6ptKpkw1uIaPgLnmaYK8W/mF9s7cVbcjPOgmOLjBe34G9s6a2/fMHNFWiylr4nPc9eMTeFHxE5Ez/eQt9K7s0BaFJCsO3eKDE812BnzAifGXKzM2dtrNfOONwSI5VFG3ZNDdkg2GUbKWySlXbuGWXNwcTLWAvs+JKTmFtpuZ84OQhCTwClmXEhKUK4lDEcvN9QhZllsU+hi8TPttbrpbVKxT4FNfVPvtn4AUqhEi0x6HDFiM1MInQDydiMknt0DGV7hkRXRhGhs6wNR9abdXZ0SMDmNpJbMICCQU1ssnx04YyQDZ1hdCDfGJTPeNTnNpCe9ea82lGEEzO8ODDIRVBsVWY/gxEPfvOL8a08cIFSWCUGMHqxnkjTIxhhICeNf2LpAbaMFSz3nTMdMmxGb52f9rdO69jBzcxSnoF7XkrEiA3fjQSCGVjuZhkdFbls3exnpEcDhIuzYsIx6iPnQAmdNQ3SowsADWpUDKBhkO/kjIYySTW6g0Q7iW1sGePCld+Q/3i99FGlF4tMQWzLtgSSjOlgYJq368UbNj+vzZ99eDkAAhW+lvliAp6LuCkAFlQdmGzTP0LHpQhKCZtd9KKdQm3yNTk9GQvtCOxccBIj+RVacSAEhyA0a7GDDiwZSIZ79Dq6+Fl8gRtX9Hko0Uy+qGU7WuR9Hc5N3EjzYrwRMhlA0HrfwLxrb6Oc+cbcytQyPuFDGBZKLmKTH7Yb/M0B2fQN8n0ZW8bhzks6e9LsSXSxAVfOh6NAbItLZnyYNePMT0wr9kV9RNvUPBxR5iysKsnxfHaBcfS/xDrjpfBMXhJjgDInhOwpbGGssmBjjezJBBEI0ZhzF5iR2OIe3YhRW4XdZiwatImlYM9UrgJXzKzU72It6YGiy5VR6zCYPMSD2CPhciCIQQTVDaabEH+R8RI6gODmmUfXmTKfjvnGcM+PDZtc9jgEkziDsekimMBf/Ih8sd+f+FzINw7UefWAJZegkdb7cJigBhSHBBBz+EhwI2gw2iwEUVpIKMzm4IJ4Fs8IfTafkao8L4SPWvOXiYIzYlsMRQJcnTCKauObpJMTQ+wxx058ZoWgGXwD2MRvhARRH4xk2UcCjDaywXMBzczkVpqNlsSqlFa2jkgMBSkHj3tcMhuCrKzRt25ibyTgm2JnnIcGj7FvEtjxwTe6w2llUxub7bHk9muUGVb8wtn0yWmZfGW8HhsP6/DjuMkhOKCzPhAhmbVglu0ZZxnBbfbsxn/yh3Ez3tcX3/0u1nS87fiU0uKXnueP7pfdMnNpE7g5dEoeaA7+3PNQGxx0uRMNPficDdsSD0f8cZOY26bz5Gu/1wtMZ7wTIxRCB4/pU5uIzQwdUCnjiE7DoqOLHyI04YFP+DCUolNs3OaKlriszbZWFQjm6qnTxg+FpgXKoMDNgxbbcD8PLeOoSuGQ8pcePY1MpNwocPSpcKLYVuonGixJU3deCOxXw5dMN7kIHJDpniF7skeCv8B/PpJ97yQSB+T8j6yMImFDiRbSG9UnnoEAABAASURBVF0k6wppNnhzcDqBSTb6zTjz2C7ePLicJKAAwl08CJGe3w00gEix6S+KOSLnDwPcLXPIJSsPSKQzxid5RDbj+G/yS0H03Twjgx87G5Y+yuiyKcIm2ibnDc/9YGxPke0gJdEXL6yZWUSy5gu9ya+RjW/+TcabI/m0pMFxz05tCt7EauapbCutWdsemfU8tos/vzU5HUnMg83IGU5sg0YDztRvFQep0FliJIYCJpNx8qNTfvfRqXzyQPCeH5tEMqmB4TZ8g0dpSKJLHllDxsmzQwwucUwE23g2Hs2MYeYRhk2czSEFLpvjjgg4KigZtGRyrwiGslU6reMEK2p00QKGD0cBi4UhcVEn/wg0PJjwcs36lEGqcGZhToxVJRsbYjlGuLDCpczRwzwxPDogJL3Z60wd/9fSuwFXePOA2tYmz4s9v+kF32LdtlV8ZZyzXsyNzaJBuntGQqXUQ9hRT14pxWaS3rISh6nSbP7064zIEeUGdAOmm+fN8C64wmnP64gXx0bu829LAH6S5x+cu4ucN6uG5hByr5YnidwaIFPUUopxUxBijUvmzaQhRDEYB5w5iiYdcgkN0hO8BwUXvDsCRmDLUoq0sCf5xZwLU+7JZz//+KJ18yLKmwxjomkT70bCbTTJJzqoJm50Kw91lUxBpjBVMRMdL8ZNwVrEibbD3PDexNz0W4kXXlKFM7pm6KDV1GQGw8EIPsPF6NzR30y+yHtbytqyXhMHEoKFSwLGLUrLorGmvOiyNttaVXMQhDUPbnogwgTNJkfyYj+YoCvw/EjG72pKVjBZd7F+e8lGp9JpW8lHMleRn4VZaX5ulhkFX2CtwqEG1FiSZes0aoi+yWMjojYV1yQFoEBb3DvKVnMGIFP2K2Jji1RJ8ITjvlK91lqFKvF/HWoYZLCupSJQ2ar1ocpcjBGhozLE4E4+N3m14CDl5JlaMgwMv6LPGtgW0aqmriiZRJeIT0/xLUvGBxwDibkR0cJ5s74vvjlePGjxPLbENiRIsHRNPy9s77yytelJk9g9NTIYKGc8pSSmiGnWkRqFP/VrcsID3Nz1lFk2BAhm6tCKT8aJe5Hjn/eX/uSvI81YLSU2nd6tMmgsJmgVZHg3ko8sGqcttEdyspmEIJjIOXieh1z4xRZwkZQNmImRQpaXFge3GQt58ZeI/BgxerCFLCvrJ9GtL/jsZ9MYp+hXHjbyXVXCBJjsk5ekKUqUiG3sR5p1bEQ7IG6Mm8mGczMWY6m5sPGRvxmHK/1ZEyOwEObSZtM3B26j21SUC19p5ujEuopfqL68CEgO5Koy9g1dD4ePhbGVrxwSjGj34G54NnloRIMRzSpUjWxBiaCZtaKX8G2Fh5WoXcw1ggmOjJsfCTafGDaw8wA6RqybnrBitRzQe4QJ2FZlDccISlEjxGK2iJ9/PwGjmrFJjIuqtu7Zrw2KK4GoXRLa1P1WD2bDu5lvsI3O5MIbWjIPaRtNzzpXFf1CLIFZnCW2gZFUkmxrVSl1twz3xjdya0kq+I5Y9pKZS+DyIPMyajbSEhrNAv86FrlROAkfx6DTFnudMxxV9uwCl28qFG0Am8deZJL6rarhNlk5I8rXrFtwtk1+kZKwbeZNj4l92sr/rFw+Uc5qUkNqJlq6ze2mEI3ejHHQ5EBcQjHtdLrA/yTeJzlCzcwgmu2ANX5oclGj0qols4t2yXb0CkuGzaxl1SrIsTUioZFKtA7UJNFqEtsEFdZiw9IzBGhNwzf2RazXKuIWG+h5oZCIRFD2hSThIskLvq/w46ckAwKIwmbuhbhr/gdLLxxHN7j4b9A4q5V/jJE1Ak8I9OcqunxiySGa/wMbcgomvwAV8cfbgOCAEV804UdYQiBiOCJwWMkdGHlnE794wVzUY5PbHb6AK1EDRnBKzVZFF4EBPOFyHS78ksGG0+BAoG9tOCNJ4nkn4mP1EyOHLf99Rqllo4eEEeNSaj04WQvnhZ2soTqHIyHNAqNe+L+MD9hkLPpIsq2MAd/JGXz0VrGvLwmfVlj1fj44gOKcbBQw4af4ATLYxRl8raWFiJaHgkXKxDecBtPy+G9qkfXdPATT56GGb15xLZplm7U9fJY2+dViIMHYyNbm4cjLuNaSsTdz2zK1TW4GyzTRhyv+oaBkWA5PBgVoDSrZRo+04ZfykG7WecF904f6CDkwIG3lR2/Qk3PmWGQyFA0XxlJiZBB9hAhYcweNk2NUKd0e36MhtZl9QfQnnxB+IlM/apY1Nr4D0K9WAQhDDuemyDFVlSI2vaXo8yaSSCdzoYsQkbUzSRot2yOY8Nna8HIEoG/JorEANpRaSGBLVuKUM9JTwBaQOUAQ67Mvxns4DN7mjizEotFPwRgSZdaX/gz6+IU/uMoR1zlYFCm4FOXIDrtWlTRYU2LLEhyRh4u5jbaMrbWHp8GQI0FzyC5eBma85yNakz9OXPluCrsq+RAnNEYfbPSZd24Rkhs9uMGja2LRyegiq7I/8QQMz7L5/UyrKeBoIG+y3BQ8eUZatPjp+K764Be/i1/6FvVPxEGIrSNvS9Rs/OEwXIRQcSuDZw4bl6Xo4LUZx1mS54vaUQvRFj4LPjO2Te2aHzPv2Q+yRstF+MJmsI1IPrnA2Qgm2eYh5XXHvCBrMm1iNA/ejjCWMIyIfF/KGu7rUh5M3JLUWGFhTFB8crctF7WJ2Jp10qOVyeevc8kSOHuBs0Qe4U+snb2KGC5kISWDE3epJDm+zCo4vVuyENkc2Yw2pgbXJN6MceRe2sxvzlrP3qDiOvjWAl+mdvh/wv/361N/IHmRGpywncJuBTW66JHaOIQUXzBNIJIh8ugACJc4mD5BLBo+oNB4hJtiS0+e8MQaaXUOKHyKkSB5y1o0dLZlimVJRiXmqPnAlXsruiYWax7+QmG0BY4LtgdjKXMRPC+vxNTTamwlz0DyfOHXos1tuBeHVU55pNzxUFpiN7xc1Ka1WQ8AHiDhxxoBbMQuLb7jnDBNbniju3FsC2xJzLnJtkqeLzGO5Mc1Yz96TUt2uGdZsskKReYSvszThzvRmjo1xhHy2Yw3L/k5NIxxJSeQjIeQGdkLqGxrFfmTPMyPRTS8TMemNQee2WPr6YUNVxW3xHUU8AcXHeoJtaG48ejYicM0odUEb+q5yV342VYgN/PkHdDwlGjNdAPb5Nx6fwKDAh02EE4xQsB0w7cTkzEXI7ECQFzJ3raqFmhigh0AvdEoE+xKQzcdt+RKsFlvsQ7bEpIcFz2zeel88l34wq/Rtdg3t0Rvg8gQ/nTMFFWRh55mGx0+zJOnZH6Sal3spfBTWrghoEs61GNP3IsV3iiTSz4BC98v5vn9Qf7SsPEvdCP48wtF/WAdH14q9HpaxbDZhGyq3gaIRDs6vM2EK12cU4QI+SsudrSkjN/9bHIPZ9JoEkdIKIcDNsXPst6tGR9BMwXMTGitBfdhkYRjIQtdsYzW04gLPSU5OUQbdssMI8QHbGeMCj3TDP5JjH7EUqAlKdvzV2wTi0ux2wAl5aXwfTgx2pbRB5v+8KDgClew5yGRzFpwSfo6t3hY1mnh+N4flFOLx4FV4dOyzUuKGbVHIeMaERVp9kEhjk/0hQU8DkoeqOYyeSyksIEQndI3fomZHHb4Dnru4R18eXaDDGQzjnDYCj6Gkozd3MkVvuBakvGzjU3YDB3Vxr6zDqYi9+Aw6LuhyMM5GPLJIt6fKAaDf/jHJxxI1tA8VIQijhCUejfLjnCiyLmNJ3OFJ7HoZ+3ksp/xeDKentpmHYsHO5KafvIJ8Yvf7G98mk8uQEiT048P9PJ84Y2daAzOPXnO5LkBx5Ukcif/zBkKd8VjMxmx+EaKJDjGD36f5Sp+J7eVvzD8TC7UKudwsbYKhv43cv7gx/z82GZDAmuuWg5E0Gcq4JrmjMin0yMpdGNxZAhM3dCSafQRgct3PKWNAgzjKTRzLm0IKA/a52L+jt7w/tUW/IIzC88bMB5Z1OSMH6HJ4XgH2xSZjIBZNiKPEfX0Yt5HNeuNj8BpWqsYn2pIFiPmtsX1jY9PE3h6xWbRsenNG/3Wno3RNCzTH3xrwzJCQs3YfiOAMQ6nIIvtjEk7scBvRLSpKDosXBs5SHMIqjwv0WJPX/AtvgNkw6v+shb4c+ncZJ8cij5+IAUpdU0W1iYWFzq0DIIOVgyYqllvkMkifWzDEeN4OdARwKwaHvSEQ1eamJmg6/camYcHFfGpWLgSAMV0lmzD1dR0z3hY0cfe4LfQMGF4BsyTF5AHjz9GLuzS0RecZmwUCLOz/odowAMnb4NjjA6rTI1XLVVZFy+CTx7Ei5dbcvkWpR2/jASDJcXOjav/STBh9KDsmWFHRcB3XnhQA80nhfBk3wvwJ7H/QQ5/8DuEL/JhKfz+rvShpQ/XfEL4wZ9Y84kieFz0buyJZUBvBSHP0JLNTearJO4dia5BpRhIktts5vyXt9gglI3PX+T4ig1mCeg5RyyuD05gJaGWJfSSbeXhFbx4KHqOBkZpYZtFoI0tsfEACoJ8WoFhYWAw+pbW+OEfVfw2eCHPh5OoFW/hy4ALBmpTI8bUg2ne2jeLyCYAUg5CDA13owjvpnexDvrR0QeTLj1ssrlzMeCixpkDmHzeSUSHsCIsUuC5JXZ4o884FpuHrEpOj8+iX7wYinEkvJvD0tQ1+eX3H6fXaeC4Zhzcex2dGsFVleiJCITg0VN19lXKyz61jC4y/ol1oNwVM9hETF3gykXAltEfXjOOhEOM9TTTk8aQZMyUCuHHxBnRRwddOmLBNw6ZNntfDPzEab2pm1r04A4+441ONFDczxX6EQLYHr6iVxq9bXSe8ylaXgg5IxvuSLgiAieFSRJjMiMnqoiRi3GLGSvqESAKOi/2Y98K7x3e1Bdlk28zX4ALdH6n9ffrp/7Yn/riU0v2PZ8KfucTxG98MvgdySeEVZyX+CAko3fLTw8TnGpPIWOo8ixQHATRiCub1LgkgQdNEkmEEQguQI2l8bGMQtwb0bQsNJNmFqriBgUxJccnc502mLayQNHyZouO55CZ0WcxWPHZSos1Ij4VkwXE3JONgKDkQpesXMWErCnkRcEu+mCVPiIa2PkOSMCwxqfKKshswxt/vGKUtIPDx7ZcfLeZOQaZW0DHx8yHg16sL/WLTsYef9AZyxlELBfi5AxvfOzn0GCHOuvPodsckPSNMxClJw1t1hRbYuEhwmhjyKHK+OYFl/nOBEAjA7LoNthEiNIwkwPMqdsNrxKI9aY3uUnkhn4jeCvmX2LMxz92qic06LgYFGu0GaBNF0xkNHAnr4jSUGY9dKATSfTvM1GyrSVp0RffvWUwjG/WuJHsLYtDGcYWJuGFavNp79IXv7y7qWfDEaN1voq9CKejH4nXmdlWsYYSOsaJE46bWjc1I5j+WTJNBAQ8S4ziIFFlfSNomHKPNyPCjT7rQBvuTn5wrCp+jGj9Y3/xYwMvBNbBovQ7NfiSzwD6AAAQAElEQVRXfqGcl8IPMC9+92V8NKL/plUCCMJYmuN2s6E3BcmixHwzz4MTfbBHclAi0hQixbCI30+az7jTa+jXYPw8tNImZhjCf2srnzRY5/hHBxBHLjgKLKVmwVvUWLBI3EVb2OhEIrlGa+4mnu1fOophM9ds2xOn4YOTmR0vYbVsRKIXc4mFIfToSUfJZxUHnISnVtSrebhAyOhtyXCOE5NEMJpc8RetsW/khoOOEDtmlo1lQAYFAwvOg5u6py7pYwhkhNuGYxO/yQOieRjiTehAqa4eQculBATbcDd95uGNxKTHsdl7IZU1DZM1X8QUMeNn9D5aaqmRU5+lyh5gE5Ic45OXR+x6WnwHNzGNtqmB8GiJ2MmnicVMgTS3LVqJuWUBw85dq9hb7IXWPAj2Gq5udqPD0LLjAZp1N/xYBiPU44edi3U0zIpav5qPPr5UNLisxY5zKes4c2Hd82PEzQImNCTNIHV4M8ft/eN2k0v0pKroBWXH99mjm19e2hYUMJ0r+DefjQPqT3L7yTe7nKsG/Bt78Dt1yJ+VDWl8cmZjSx3TR0Qs3OfiT/iEJrBwsEqizzQiGmlQNKiSNEFCiFpFoBwWVJlCCQ8wqgb/VnKcBSqpIGVwxi/FM7CN9BGCdfiHRQLESPMSEEShXU+fIsuEAA+SCyvjfOSxSuYwJK8yMwqCRktSdMbRGa9SrSWB2YILpctMrU1RJ7jFHGGBjaT4syOM0SrzTVzRbB8T6zAH8/Xbb2ilCy6y0yKnAMIdLiJi36hiZQhn8iSk3nmgnSuHhk1i3OC3NjGAT4p7BnCQx0bDSOFo5mJk8+KyZSUiVvTF2Gjq0a8qhSd1TY8ZMFgwixqtKp0Xh1ToYje34pY9iQ6EbCNSUdsZhALhOpmRq20Vjqzk6QmlI8l/58VGjrZVSL6jbR6v/Ex8jQ1P7Ju6isNll5aXSmYN0v3UhimXIQ6elYFPTbI+NGBhjZkYDVKVSauqlJhVS3LptPHQPXFBs461Ci/GAMrGnTn9dp8zK2G3bnIWeOtgF2EWOD/cpEsuscZO3/ghYm1SOEsFNqqDbdlWGrT4NtWROgr0X+T45/WlLzQbh0Kff1i14Mh8Y79xvPgEcVOToyNn9I0e+FxVkGmUGyrouTSADcAktTSN4sckIp3v8q0msO1JtKq01oqZLEFylTyuCZ5ENm+wJhaBlLirsOMvpJFEVKPbc8xmwRdlvvHJm24FQ25c42+DBV/8jBTfW+SEyuKL+PmHI8IefMiyQo0PmXkJtCav+VcvElrMLZMXlzzZn1vR2WxchHFhXVWMxOa3ssb8P2d//vlTX59faoIm3wK3GTfRbvrkEJvQGyk4Eu/18aGGWy4l9gi3Ym5yDXbxiyGKq3ezGSEFLod56s8YrWJrNj7/ECeqF4rEUviU+sJEXZs9TD6pldUKdtkyJN2WiR37TQHziVFiRfWSRw8In6abNTb+sooY0WXNFIKLkYmHbNFjJLTik8MZ2eQq4uIMIyD4d+IjK3q0wVvWqqWs5eYXaRsiV2pWWCxuZKr5Wfor5y0K1DIYnRbflXlEhRIAHMkhayU9dOcu/B0cdr47qm3yFs1yIS61zFwqxjmnzty5L733PDN1YTE4yd4ynlBotFnTKgwSBmK0pi6WCn32Fzi13HQI606uKIDDRP3yV497SQwV/YfX2EBTk9Zmf6JPni0N/7Wbb16xoXgu4pVeZGbBA6DDiHMTugm8EUyKPnO3VVlwZNaQxUmmaOEQOiayjaA3Ahc/pyjJ2KWb34ZmwVMwYiXGCLi8bQkh3LQo4lKRX2nx9YFAy2uisYNocq7WbCa+HUG302MOVw5zl7WJaWwVAj2NcXwubAojudVa6uS04Sa2opNkQ6jTYkfBZeUrWqjT4Uv01Aw/s9EX3y0uDu8dHbykBi5erOmpWcNy8/HwBf41uhpYanLjw6WGj52Fn4xRcEfn4WLbdLNve9aRvGMVaz69VRIxcBt/U4hKHNZq+hw4O1yS6Is8Cj1DODaqyvMgFxiuZi3nPCSGlLFIbszNKGvmgbzppZYREfye71CzI/DmTUy42BDbsq3iIO9gWRRT5ZehzcAOS+O3oYy0Fvlnb4HrJqcv4qWOja+edlP75CtqYxMjehyOjr0i743vjg/6DYfBrCqRkFrSprapbybjh07CvrnDmXUH1xYuS46N++RGj7vin3O/ySO1KDCrci+tWgmi/AvUJodIYm7GwW5yu6Z2WwxHbpKJbPoN5+cIs/HZSk4mduRC98m68mPFn/R/sDd/wPczwjy+eOrdylVaFDcHI/9jmK9VqjBCKJVsK9tBJ5uxcSUIuSjSjHdW3Rq/qiWAlBqF0OGz4Cv6LHKTfMbGlkPT+DNkoa0OD5McWuBa3IoclkBzkNNhBstuMECLiuzY1NB4ZhhILIvs7BISfVXFoOTa4Ak282R5d+tCl4KXl1bVrCULTK7lYggSDNGU/MKzcdjo3gIIzj4xyGHWhybxI1K8QZlRcWN+4x9tk0MOztd1K7rMUSnNNlXQtFpLxtdZFxLlwSY/uHHKWsmY+okImnx2aottYpFbrs18M4h/kPHLSylOwScfmzxzueDp88kqXPgVsiRy8/xLyoqjaPisR0xaEULFIFxAWeVFn2kLKLlGZ0VTCxtrfPtEGymAdlaQmUT5eZDOo+F85yUQZkJkD1pNbcXM5C4MDbvZWzG/Ic/6QGnYmGeQGAUOZ6Z4oI/d3FyWPVZoscGdC61kSYAKe0TMN0/BxUPXD0ehNCJa0yf/yR678OVS7O99IQhXf0tWHq7NuiLZ/kjObl6IIJVnKJiMOUnKA/8nL4H88vHv/Hnyv96f+jvyj/unIn8w/on+hpO05uIbOO4w29bigS7ELMyeFDTN3JmvKhV9pmSKkot5xp0V8qxOzyJtUAjsASFPSWJ7JLuaBWzmkU6FGYt8GrGsEuyQBGfGC81C3yzi4MUsFkHXymHubnGJu8Q9K8lGBRWb8BBrnF40DtMbCxxrkOgzAmeHodniVtbX5BbeJoeJx0PSjY084xVb1hMRHFi0wYpWUBd8qJnhkCtC4E0NNy/NYKEDYtmJHSggxoyEVhl2MgoQZVBOj8HUiA9QMl8N7xGyYp07c3zmEKTnO+n3b9sTH2n0ybFEYyw4VYYApmcdliX0tumITnqBMnn0xbBU+IFgbPSSpgNML1rFH+X4JjfkmMAwhuV8SgFjhAyo5Y1sZlLs0HCdEXTzyfLFj1pVvLYQocya3sJCZDwSYZ/Amjy8ZBfcREFv8YUv0LgIFRIvKWrbSss90S2+LB11zzeam7Nx45g4iT9ESuuJs6nnjRzWWK18EejYqUFsbAsqa4ePSYPCpA031chJwL4VOwMCgMX2yQvhJ3ucF0M+KcycF9Wfj5wXCn5gcZqrcshDnACjYZBFnUVOaJlCGackOzYKfYqIBptQNn7hiWQuHhxcDiV3I2rJfB1uqSRmKAFap6X/JcZuKgU7GMG5iHd+bgMfV7VsMEwZUo8WNZt+NiF+2B7EYO3MiE7fEewb583mbIo1fuiCajYheqbKHPj0oc08E9uyDYOe2PT4hafhjG/E3PJyqmAnSc13yEYfZ9SnJpDHr+ljOsyaNUmW7XRHcKy//dD6n/6N+mNJAk3sWQ820WwrMY1NtI00eYEUJpk55OTeyiHuiWvZjgUTGXK5rIVEzRT21LoHZ4PFRpbnIW7mOuLpBT+RLfykHN7EaWnmgXRuKjW1sdkfbEOWXslW3KVKLOGXPBmniy9u8DZ8mQlsgV30+HC3HacR23JZQr9xnHR1mqM+Q9lGCqFHV8xHnmcg+Rm9xRe28Jg5SZDLnnrOS5d6b5RHAhAeIhcN7l0LgbFZK7K1xQiQBtvYqCATyz6WjS56lFO3Jk5ZWkJcInNG4qWh+a8k819KXvhcFO0C+4V8zjeiHlxu8ZcADDl9lEdahdW28iX6xt6z6pKMyEozve0MCdfMGBIseEZnzqDAmJmfcQ7YQhcxniSCRSxEoDTNc+fWsbaAKzxoGB/rbsrSmnnsb65Y34I5AE0DnzVPSBTHPxyRnUBorfBkDYGLWTRHMtO0Qq8RTeN86cZhP+sf/1hIzMUmIZk29glUZjrZHRZwQqJpeJLjjANDLIPPZTl7AFbp+YTX9lCKvuX5KsY24xGyBctsbMOSOYKCUK30ojHSJn56DJRrC28VcTx2ahXDiNBjLSrW4jlpmU8lzJ580EmymHakv7mZouVKfkEkJkDYZFsVKc+YGfOFlCTPJVrqFEEjm6iQJncmKqFF5+RtXjjgxTxiWbFnKpofEXq9lXAJg80tA/1qR2PZVsFtW0rPHlsnj3wXv9nrkw9rF5I10stBWeJK/jMQ9pGeylqToWz4pOmBz0Oe38rcby7hx+GzrJfX/EduL3J5se5VcDz+N6yR5ANcX/jnR488/1DMBVqyCYgxiaUGerc2I2OfjkR6NnMIUYUoPiAUUBMwFydIpMjFA0ZkqGU09WxufFLEVaVVpSK+BoELBMlhJI7obfLjkEWnNMhmjB014RIZyRwsZg6m8ESYi9Z89wTxsKOYUVh6cNHMADzXGXK3Ldtjlp6eORcMkjJgROipzcRo0Q7WchZF7VBx5btSvhuTNF6Ygo0w2xyeDHs4sYEPH13g6eSiFmAzScxg959fuv/jP6Sv7Ihkl9KILNsyk/Bm4NQ7gl7gwnEiWbZBavpEGT2A1JjFKc2KBQlhZ8YYQ/Yzs+ztkfEWcNlYkGBK4ONrTOjMnJE0PaslHvdZb/DnUC9lXOTt5Czru8Fxpi3Hjshv+zBRrZZGlTlD7IaHETbumQcCxrLeDRXDPhowLBe8KUWPZIWF3nClT47vHKIz6EayKzwG4gjGBU20R0Q4408gLnQNhBrkYZ9/uwO/ENT4AeEK38Un2ivf4dGGO+c78RZcH7wIPuhLVuG7imeMcT7tB7fjl7NG7JuepxQWfbfqgHHEzkYkqSMJtEkudjoytTLfIWF1jTKy6Xech7YPcfgizBo8xIygmDu3x5akx5UcMo6I8can4c2TPRsB7WaeBcRuMGSpTR5ZqKZFg4AV9hONCbEakvA1vNGbItmHRbSMIuPGXNhSzLdEJc9dwkYUVgu3orR+8Ql69DxFZlMkz4Vm9Jv4X/yMd5N3Y+vW6JvBGcKMTSl+FJi/LzAZO5QISHzZzugRw236HJjNgUnNmaYjVxzijNgm8nsvw9Iz5wYOAFfyoZOCRQ6qebH1fApq0Uz4EW6Cj1Rufpv97fvNZtlHxu+79nBMgvRcqc2OTzHhyhwvfEunFz0xhUDUYBNrBF2u0KW2OSekQxkBgiuMTU12AKOyMGpT6/inSE39OvbkCh6EcM0lRYeCi6E1X6MzNi46pcFtrGKN32cHXNaVj+qTV2KAS2f78DOxM+6pcSiSa3ySBGa6jhr7Pr+rSL5P/pM3oMTMyyCfEJKHyanwKvqFmPGsNX78DW/zckgC5/qIMgAAEABJREFUh9kgzlWrKlDlRl4KsTMReSSF5icQAsaGSjZWM0pSMGbBPYc426DxjydAJoVY+dMgzyVOQu0RbkxyMVeaYYtn00dnlYwi82YJN/IrRrRjBnKTnwjAUDgoBe2M0Dd5SptaRAPChUXKTBOBuODGB45ar/n0MoVlrY3NeFSwzLlwbqWPjL01c6WBJ5zyl4dw3sRv5AmoU98BctvKwdwYS8lDis/32iCa2oIUweILlCHorANdTJGWtTNHNvHCYSdzs/YgkIafBze5NXk2OOOn4LARfLAtS+hsfBUJW+u6LuVPY7PdosHBXS4wcQFbtuwjGZcl56slod/4ZEhHrD2yyaNzUFEGu6r4ZaElFpsXzdhnRh5gdw4z86z3xmeT0BVBv3n4Gy5F8C9i2kvmK/fzaQPn9+UzACYokEaiMx70JNvEMGfjBcjEn3lM6DpOsUsyuuQce+PdKt3gWeX0N7gGM+tBb76j57zFL3rMWKXN/YvcvxiFi6lMTWTrJl74FCfmAie4glmu+Y+djDF8hT3jIs/FeFkqCWu8Gk/EIkoYE1XTglFhWHEiSYYYehwLQ+G6cesUuSGgP+NM+vwpys0mln6speCFDyT5Rg+PkWJKT4xmARv7hgeNVpXeG5WisGalj/Nm0BH+3DQ+GeMbP7NQG1+EI5kMESFGdIoHWSMmeoHLbltmZvIsRhlLUI3PlvgT1x7fi1hM1VhuDtomb1Ys2+S81NtYGntD25o88RmOaAOWZCKZNZpaCl+pJKdKVj4efsFtG5107HQSQytfG86zBuIxzkP560EBAZcd200OVAlM8IVOtOQl6keGyepgnswxa2Du6RtFY1PDk7pRmGa8AHGpyqw9MbETx3ZWo2a88bMtcYlms0YIk7/Qzb83gEtkUeDWYu9qyVWiIhodPoUAkTlLN/gIqVDjTb3u6aELpRbYin/EFsuQTY+eFBLq2U/80EcXTPLt5Isi45uzmH0rC46M3qJpwWxySR6tIkbUzbo3MZ4eVUFgRBG4ND6tT16mn/zZ72KvN7UKLnLzV4FG5zqcWYtdMIlPAzc/DW4BJ9PN2ve8kCmpxFpuiW+SzMCnZot+RMaHvLD3jJtyZiQVfkulV/ONTxkV69WI/tJqk9iNsyBNArbFNYnsnFoORjVrx8lo6b4vF1gWFL8bbMvqOPsciAY5kuLkO9RNso0PeoOJCHwhq2peLCUaO5fiASViUxAprluWwLosgw8mG1UcLqZKlpvvFultTy5Nb5eYSYzzwDT5UDlFZ4k+I9GS7Rb06CgmC1toWY2agyPmTcDGutEf31bFgXmu0RGHS5sN/84FH4306QBOHmJ9cF/8WBEfcdsIqF84sOFp4q/KWkZBOqDQ6VlP7KnJjbnlqd15GK3ANnHSS1mRJTDxuSnunnXFy6yHGDHDiyc8osUnWYhDZBiwQHaxxi8OfXOO9CDzIOdFCr1yYFmi1Pi4mC/ZIS8x0CbGDc9GbnJIHgKXvERbfHL74AXxYt3hKuMLVo2RqzlXqfOGhyCsM4bsSRHrxLAY49Dkt8+jJAkedPnOn1FlDm+8BT52VgiiyfHsUWKMUMfYqywXnrbSDMeah40ROS/O5Ue91NivLV2s76zVwBeSno64njVLN+vYap1/2n0JV7Ju3dQZisn+Bp88UqMIDPxyseb50SryFULe8Gy8LzjzC0XcVBB+lPSDeD968cliqWSpEZ3G825tFrnnYGzlgDSgOEeMc1XcGo9WXHlm6T2HI4G2WheDTzaoH/JG13goSBLJb6NFgjmku1vbktBHsljqpfRxj1/GWXz+PyRvSZ/wpbf4wj/FSH43uWdsHJMl1iBUZS2LMbHwFRskGmqKICWPxDGIIo/4bvK/kWsOuDV6/NZIzfyNX6V4sgdLYkRKCp/gCma5ZPxiu6ltjM0tknon76w5PjYe4FOX2DnZXIww2laabdVg9rAAkBlpWjDMwKcWL+ImRkxLRR0MVgp/YkbiH8xmUmWNEIOocwBT++yptKTos0ARQxKllm2k2DN0HDqJnlh2KXlW7AKr1o1901dhQyYPDnmsi1yjV/BI+uTGUvAAge88EFHALZWU3lZilDW9RYsufPSKIkbGe86IWL9QxxAySWDFS8dFXoaXXuA1kbHLfEmjMlrcevKOjvUyF83xpW9yTe6LApWsqqXCOZK6Xvjmz5PpU5MJA0fq0dQ3QhhqqnmeMM2D3uxRw3fB/8VaNhJsYhV+L2z50Ub0+eSZF8oX2J+c4z+QPJfBvljfD+RFXj+QV5mXgvRDpUWeelqJSR5Yk2FDlOSbQO6DYH1PNVrGucBrpBTbYGVFJVo2P4uQrO+GsUmm6YWYt+j0GcuwinuLQFzpGWLLCyEFi1wpBOoyKYMOu9MXmYNlqHgajLIO8HmxNIopIqUucEx1cpYyj19y3vjENXNxGy7wJb6IGSxlIQYWS8V6SBauueNC5SjaBhT+7548sHAgiZLNxX3s0YM1sSDlbiVG5k0uERHfRoNP+CKNTyImcMbR5YAlhizyQnTa8MUfQ6q2GJclfvhRxlROvNklsZfch4Ne4B0Bv8llJybjpobxsc1I87Anj2BTD9tMG089zcoE9fTJF8Ac9OCDDPdbH/5OPB6e/O8pbup18ZK+mTc5REhVrxePgVlR6/+j6uxebduyq95an3ufU1VebiJUtGLKIIkFfmASEWKkhDJPvgr6FgTBh+WDIkLAFx8E/z7/Ci3EaEpz77l3n73XmqP7a32sdc5xrtnn6KP31j/HmHN97FO3VHXnJwidueMGO3b0nXU5kT9iRZc3BdBTPm5Iqz+ROAaThYE3RdT4B4mf7KnoUc2J5YyBN/m7rDrI77AmxlzFHuihxh8i4OQWPL4XY+Mbyf1fIS6w0qG69xpbuIXVjU/Dj54YR4dL9qEbujwM9sPjVB4gN3zmzVQyviCwz+zdd/TtfUbmP+TBuB8qmgOxCCtMWkcZyk1g2dbjKFAhM3aEX+gsRzLNDWMzh5oEF4KTMUktcAs53zKm2Pj5RJgUOkqTSVLM0yDMaYNm891oWuTAEPfIY497NYv/aGrsRo4PTkWf8fODyrIfVNLEswJcXCXHRJnTT0Yh2VTADHVyQZk4ibu4wcVB51TxB38ii65jwLzBrzvFDtGc4QPJqDCRMgGq2GRMQp2Yw5DZ+AYUbIicFBre9KbHNnDnAtnWcRxzQ+ZH1KznE/PkG9+b8K3P5LvTyQEfGVNrqJmECETNlvD/sDzJdXqJzCpUxYZklLTz2WOJ414GUCbbQzZ+IcjXhqMKmxoFV7zB8rBI7Lwr7ptDSh2kiI+WbZUsG5JU5U9zhKrIW+xZLhgF277PqQtW+7D2KzNL2IVKygBZw+MmKgTKkdxsy1XiCpGzpQWxMkBatpU8RHxCcpXSs9i+8CB8uV01taHJ3j/zIAC4GNMfO74lXM7lhvUtfQ9hE183xhObkvhEYL5iWEfiUizPSdlWXpFl1P2oJFZ1aMg1oAAaQMZIhkfXBBhCB5DT4pJTtqFMs+whiiTBE8ri3djIJ4uZgk74vAOMDD25Y2ualGiWFPvm4QFNsSdPwQUXTfRSNuNIqC75kVpEKNCTi/Bhmyscudv4JFYzKiTmuh84sC1ESYW4eI5DZskgjo0y9AmEzcg9Ein6L3woBxjSCwzCU+KPX8lliNFWjukrfcmIK4XCNzZkM/YC6ypJyb3JToKVuDSUc4QtVbBMmnhD4ZXDkguodahmFAewXOkrA2ciMMgGH1t8hoOlP0xgspmOsgqKzjhJrDz8MpI0KFwC59y+8JcNCzRqoUXOIDyMcI2NMkckjtiGYMdm0ZNmN3RGMIXPGNmWbWA7++7wTNl33XjYZ6BDyQMt512BrR2bVq7JbRgmnOAsF2T8x9940Ya0OHokUWXdq+gvJPAoR5c3xez//WDFj5xKolYHB73wo+TL+XbXtE4eBCeopeYKJQAWBdaOvfi6sViXU/M/wirP/RK7ha2xm7VivclIhY1tPEgZ5lOTpwDlqF1kwcd0Axsn4excmYHfecAIHJNd1G6rDY4TJ1iChwkytFiQTUl6sajRNwUsit1z4TPU+IhN4yWeFy2I7Q0fN2JGDmSjYbw56csxucSJhJdNBFXEwRt5JndIZqjjWRqdPh+E3DrARhuK9vMofVp4FI1BCFa2oXDNGB7KdLKSMrPE2MphMxt2LsilLUpuLbS7GIRmo808vpgr1OLYa5P55OWs64h3HXnoYJNNcJJrerz9CBNrXobXPhI5QT/XVLItR51LeHIRksEkB2g2ncZyx4X/dKKP36z1IpegALEfehM5zhxd1j55NjwhckXVg4NRxSl1UDVTHM9co8+DI4SCE939AZI8I1/YIVX8ao4Gp4kxUy6jZzSg3DOJI/ihFACAU/vo0RRXI0gc2zJrwBWJJq+TPE7280mdu35NTNJht7fylfkDD4UrvwXkE13W6EST/X/DNvNxhsH267mP4je60CufnN+gyIT34EKyZPOJgQ8B+V3hgD/oYsiyHge/U9AMEowDOML36OyAes/pSJpoDG0Tp9XYREbMnEoTYjmykYCLp/sQkbGPKNjwzuROsaXOadwCvNIABCd0ZX6DjL3BL2QMMyM1ytozPg+GkZKjQMapNDU0i5gbhakEr+i1D/u+3IyRzKbGPP4aH8OiKBhOLBEy9/2GMBKm0wPDFHQXEeqOxbfZIPGX+iPNAoYXRvZcZFvzuo8CmLmYD5a+P+YJQ1Dq4TSEABjXnKkJIQLbqpD2sejted806XUsbSv94SrzEoeh2KGSbYjKGKvgZS1yOdng8cGgRmd0lRESxLljwxh/CjAjNHPhBz61pTewpLP3F9eZCow4bMsOMeEcPJfU01ll6lrMmzF9sVoGZ66pjexlG/8IwQUDROYlaPGu2pNfKbW0gBpiTI0MoPCKrY0iFCFkNIdrao14bIOruwz9Iq/zTo1OASEPfzK/Ef+FdflwfVV6++yDd3xBS1fqu4FJeolV2CWzG2tw5YfsE7+N7CNfPT5e3/g94aYTG9uqssQojtgdLr0ryM+MT3pHnMhRz1nzD1JIJIltIlRLiwRO6LOsqcESwbkQwzSgJEQniWWDJ2Hdj4ddpsYyNsJf8LiP+C5qYtHy6EJgO8TdHp9vyD7SrCsjoUREbEEwb3I5IVEwEtxzjVz3iPCAVegzAkAjKBmAJU5OQiGLdyubx95RJKvqTqg5kUza0nDirzWnUv/D98gTjxCcEaMPJvHEkTEaWHDhuj092J4tO/TIARxn1gOYGh0FyQd6covNogchDGXeBbp7/KU3J3xr+7OxaSxYLyKSGzj44JmgkKwc6XyrbBmbvKvYVudlydlEyGEnziJGsGjmVBRzMdcQQWPL0BZx8HTfLKz8hLY98dJvwYsjN6h1j0sMzCV0LWsRX1U6qmSHTARJFn72XGBDdnQh3Q8rM6dv1J/8yWjyyn/lyqDSk2ZUB6l7nZOtbM8ZEu4AABAASURBVBDkM4kPSFsmMYbQazzKBzynmCfOjXvtJOZJ/THdKN0//re+5YZ+vb2pyC3OroxXsFlHcdSdjM/4O9FnlMwPlK08EG78eXtxzyRFYCp0JeETYsx+P3CQf1eUHxyzvnv9UHJWCpvmAzKCJkjjjRMVKU9TcIke33JZtiVGmVIBthZNa8puJckrT6uTwuMHJ3jlJJPG9+LXlsYm+lD4UPg82Qgnxb+KRrVeKO47ivw+tsgLIpAkzxB8mps4GVdwNH4Ro8E6m4Yf1DKK+c6yFWvSxw0SL/Jf42++88UWxLZJ7SHQnGV4SXmSr8SCJvbY4It5Q4SSTZTIoUUdixEhJ3J8NHMgEvj4y8f6ppeNzrZSa0iEZAqsJ0cbHcLkkhojHV/4C76omSCaKMjEEZ8hWJkanvKLM7iD3hS+eq1ZuxM8p8xL4BYGCz65J8ck0ORL0rKNpfKBavrRGHIqtnaumqOzqdkTsQ/FR8aTdYpNQEGbeIpHS0eVDCVuMKEFPjaxFYG2XtoYydJQLs5EHI+RoE/4yzR/bauyfKc2OPylb+mp7bigrsZqd81GBkWR+E0PQvEVcZB4mROkbG4tFHZm0qwF3pLrjb2Q/X6j57FrtAt/S1I+JeS/4EX1vNNzk/M1Ig+GRlehu79Fvif+krup42bp+7eP9OJGaxqPFn+X0Tsdeq/ih8bSYQgeF3oc4YuLsXjI6AHAA6pS1cFiHIxAAOZPP0fBE9zoE6pVEjq52L5mI4kkTDIZe/7V1S0F3qnFYaFHRxPmH7pQSQq6ZZHBnRS4m7OxnTny7283feAHlz9br/oVLTqJefhQG4dA5wwWvyJQ7M5sQOb59wYLHwt9/C/knJrctQ+L1/hK/snvpJ5k1jrxEVsDLTBFb2gWFhqiIlH48FVW1aMvTiqaHImNaWDKsfDJJz0ln5PcmnlyJnWJujDCX8nGB7bpCRMVutJBDPHXAzJCLxd+sYwfSCFJkzd9xRx3eAB+Mj/ZXAuMybOoJbgb8R3f+Koh6yhBJfOKD9vCJNFV4dVKHZ8f/ApS8S0tCSNOBnDzILipjdiFdik3UYu8IxPyENPFqBJ6CIPMr8mZ3IEi5wrOOLc9/kX+6aNt9Jq8n6jtIJahA4fVpaKAkcnKw/DggdjomjhGVmNvCX7dc8ss8kJmqHzIrkk4clkSdkJmSBxZy5g3eaoCWFqJga1k2ZhDC9BJN04eDgtsashvCa/Iv+NTAsXpiZxv0vz7nIXDAmdjDL+Q5y96oUa2oLd7r+N7ApHTM5SvCUeVSpaZC14u5c2PcLI9On1xVCE8+JulSRwzlTEfshYZn6EkwgKk6CwoU53MQ5RJec385IGwlAKCOwENYX8jg9wMu4Ce7zuPvz5kY45NkqJw4OMjP5Z85BPCf19v+mXf+F5lPSsZBiiRNrlKR3KlOiJzjdyjk8mMHNJgHGqxuULiMBtHOJha6LDxkT/PZSEK/YHuqXBAMg8XnQLAopZtFaQGo1LyD20sIJimPw2m26RApH7QYi7ehSQRV9N3WLpoe3w7clm4gO52lgo5brBHNvgaWeSOTvt4fnrWc5XyQ1WpwYhNdkClHLZ10IOjrEjMGBJyibisw16723w9Wqxf82kKVaICsWyrqnb/XeObyoRC6cWZfhM7JwnLMMVVUPaVsLd070NnqtRRPmT8Zg/FLr5C2Ws3HmqhlcaII58+WaPo8UBcsQ/XEInKvERtqWUBPxE2eczZ2R8am9iH8sCR6Fh0gBjmmloSn4mSk20dPFhM3Q9ZaivkVl6JEirNETlY41vo15DwtfO9kpeo+f/y1eE7fk9IjHJs8UHNlKmmzht78ErAWwg55/i48nB5uX5UxhNc8ngm5pMPbT9OBGptnRidbKI8UAaPLVFI5vNZhk/RuUlPDBYkjCLHL05btEkFkhO0xnkWJvgbC7RIhDq14Asju0TezFvxd+JvYRl9FjsFxj+ihCLhBYFFcBI/PvNnzF/x88r/5nFwxf7AoKC9cADFBJqNWbU3J7hOYHI4yCFkxsS0rWDDzw3OigNXdmW5VNwkS1a7JpcGzzn5NxLEG4udwYmuqKxghtTCGorMogO4XtTXglGO+KjYMJk8SKDpmfB/8qSfDY+f9ACICsecakvJYYFf9GdxwzGQG1LcNyCT/5EAYG5snhO/TTaVjaHJBh/4Qd+sV4EtdMFdwabnJEtYy2UVJgx4aNVRsmvsZUm2irlFxb77REsXtdd4qSQFI3AdXCPgJLQ6uxx+n/gnp6zrQrngA13k1EJHEhlxoUpS5l0OefIOMY2KFseKXNCJ5ix6emPD59NGRAvZjic08Rh8bztiCuoAMgY7EwS2DnI4LKWmg3lyW/TYErINzHWI2k6ANxMnfpgXNiEbITbJ5SS3PTb5SB9J8lcvH3TernoCY6oilaTFjdx8TgaHr6zTjT4BJy+hW/r49qqTT1XB34i5YLIWyfWgQfWIS6TkfmP/5P46weUTRu6vhcNvvvlGv/zlL3dNZfGkFxORRH9BZDdSsdgNCZ0xlxKYiWxv6owanUgsmz7WxM2AogVEZgan6E9wp5rCNLTgg0/NLzTtz/vKY2FNBvko9ASXXHEhwmbAD67D4dhsmhJMIwshP3GYWIl54rOJ2bzrZS6cWGx2sGkWRQlryMp8JRHluEuDD5FnGh6pQIvCAiWUcjgLkVy4UT9hUDixRG4PwoDQEnhTWM/cKm8yPjw+LLu0oDoOoVV6lTWIfeZW/LZsuJxQauyRbx2s4juQ6FLfoh9Wjx3XGXdtdNLEIgfSQi4VDiwzcrUEq4Wy4VvKdGhw5CoCtfAOZhHnsRbxn4Wz0UnUokzxtTbRTGOfm9HG+Z3iS/KOLw4C21vfM0rGzslbkUv1dCg151Og2wQCg64Gx5xTORiT4wDIt5ENwQu8Kv2XFnH2OtFBdIOhf+JANforfL4mM1AXjlEUPhyyBh277P286+d/q/K/Pr7ohd8E8jXhqBJQfGkeBnlHv8LxgQ1/WNLLKqvZG1f4PPjIZnTG0DYPFsilYh5nWE3cJXGvLZ15MHA/vGH/xifyRS0nb0xvb2/8IGlQOOE6p40AeoDOeWJTCF4XbhsnjQNQhOtIxk7MTBJWXhI5w/WdlnAp84ptKBvkhp8rid0exGaIxzQrf3H4FvnRmgJ/xFec/LPM+LAt4UuMJ/ksic3EBayVF3wyQ9fkj0h25JskS1Cu+v8Oj5Q0ZkzjqwqEhwopjNLqjLmpUkv4IDKGUgOlkVPL3ppGschnbMitkMe3bWYCF6+edy4HPNLIpbCxg+MEH+cQplFBiQgMQcuKb7NhBB+KdoFPXRmTc2eiJZuYQwUU3xJ5cwGveG54xpN5Cz12TR1MB5f7bOfrAGWDgTvBrBC2s28YG6NGVrIOyNDcnKpoNfHgaII0fmpiLOxW1nFspdhUWSGRQHzG1hI6IycC9pLnNThJtnXGF5SeTD2yciSGWjMz11AH9yWJg3m+akbPLCYZJHy3S/mE8MrNlX+mPUrw0ZHYDLGz06N7Lpa+ZR2+ff0eSCu+W6Ur9cbPFfsb+v3OnjtDqvfvZL4iBvN28rigL3lg5DcIS1ibWBA8JdFDqsXP8CR1Dv4kBsQ9dmWeNQI+Zx5MwPxFs8R8dMLz8GlYw6VJS18enkl0gqXWDLKtqtLBxsyYRTyqNE9rcIVejElkJ7h048l1ztOw9Uqi30NXCimJX1CtH7p4OBRZ6H5QIvr4gRtZ8usg8J0xcx6fU1B4Aw72S4ph0klOhMA6lkgRmpxjY6b7/MyNj8THItLYh4Jb3Dgni7pC6IWvDMnhnkymiL0Jo/SoKnMm1siDnZuXOMkq1edja2Jbj9eg8AcCXN4BEnfsxGHJzgUc+uTAwEZZ2n6EAsqJIraz3tzpi80S5UIeu0DiKuOD8CwCcGajgwY7+GQE3/ggMzCcgD/bW3nVXDUHcJartdgLNz4Ox0/yidK5DCXrlm3VnYg6JyE1B7kDGLZZg/TkxHlDEfYdmDH02NP2vYbRN1A02IQbW3iExCXrTwlFG7vWjVrfyPuVrwDBh4Jv/E4+9zGmExfmAzf8f/vuL/TN2/fKb2jf8679YV31LT+wf3N71bdQfl/LfjrJa2GTvZLevIHZnxLEnUMLJr/WEUwCy9PPJq9FnNiEGtyXtGVjMJep7hOAoCmRYZS2ZW/HeOfsTQ8AKIfAZIHCg0AimVc2+VE1D4M8EJ646554UByVsBZl4E9KUjvpNY19ncbcJkqBegL6DtsU20hDYwiPek4gjGhoQOrRXUdqsHinEQtZYm09cHJMvTMPgwgYV0yYc2Khya/jN7MJFI1EGWATE8KXEsyIwAUfDlaTK3LLiOgn14W/RbDxhN0B2QaxSXdOHNlU5TBB92zKGqzEwNxDEyd+uREWD1XdD8sqyBJXzTGeEHAyT/5ImHAOxrZsK3Hi19LM7XDiSB6S80JmE8EpNb7Esets8mkekpbZrDXU1M1UoGnP0nwykKbPJ/gb+Z88GBpeIJLDfnOJz/jPSkaDUU5SfwyNb85MZSdq8EzvmIfVY7rXoGUgrvg3eZATcY10k2Rb+4g+PhtXjARLTErUGzm/8M59hQQchLbZcLJKheBB17L+7PZR/+PDr/TN9UUfeAB8uP+n1z/yYAi9IHvjr3DxIA7MxQ8IuvKjZP50+XhYkAm+te81E4doOSNPt1LnevQzflDGFynAxXsIBWdBrHmaABcUhj2EOwpekAkiiuSkEeByZgLeKMzc5opf4LQTAWd4jT5h0EskXvLdH1PJ4hnWELVi8MZmzleHF3JApZLmE0L+P/GOgJkD4xotRMzkiECjHlFPDrDKMbPBaeSwEUPhmk3Q80kpM40TzdEE6rvFYoy+qNO2skltYytyBxUsVNgHUy5lBKIcycVl7bkRxbaxDwnv4t6wLI4Ewld42yPLNfkoc0jGBgINa0hQy4Y3PMTCqrnBYteSIkqgTm+ZkCFCribrsbOKHJmBhTfckJjDi5g44oSTiqshpGryVSHBPr06mS/ioADX1AYR46iSHatGtab+Hh+SSc5cLY0rz7jxttFoSPDiSIyTsWWu+zR8wXrImnWYmIK3ciTXhgmNhO3vseNqFPCGZDwZDpopo1HngZWHgJjHR3hc6ErNL9zA0UcHVHmgh7et46h5KCanxfwD7+//k08JN/5ycPJGePJQMT0jqg6Jfa8ZtXfY5P9ELXkQvPGny+AXMVNPgS98vqsDm0PmFfn0CJ8nPui26LpQbYJJ/iF9ceQTKYszUGIzUmGc9d2AOLIJQYNsU5hVJGaXbIuLJJaT5MQciXCoHDazFum0Tvze2KBrpyXyVOWFn5ZHn6a+gcnXh49YJbmjrQM/733oAJfc8AqnOdKISuzMWtrsRjAlGrKg8XHniBr9NggmaiqPWgpuSPcN24isvBI7ONsqa2SwytEU1ATvTNCQtjpKqCBNnVL0mA4ql8yzcFfqnv4gWF/4emDjQvaIAAAL20lEQVSNvWUc7A4Cm1oXsgdPeFzutWjkJz47voiavGULN2BaFMdoBvhwGXDQEHfwthgZyjax8IDOFrV7qCMHebKZ8y9jU8c2CXYJI0JaZr+Io/lY32YONUDbytpaHBHIsiGVivW2jY+QJs8FBjPA5JNrVMgKPj3OuDUIyGuldgxSE1A1F6bsrHt+gUGxRZV0lUt4aV8zxEYcWGkIv4ljmmnyRKXUnn2brw+xDO4El9G2fKSmO/Hj5+2HT/pzPgW8fPyg3MhP+DlsPeHz+THKemZ+MJo6Mx4qzScE3jxTl8ioSCA2g40f8Ijnnwi8sTa5p27cfyc+8hXnxhg+dcGmZDx8PrnvWs6itabxaRwC2WJvNCTFqnFqTysyTcxNeM33vsUIeuywmDNJLxqTzblYioUFbuAENc/JnpgLeZ5kN7Ch/PgY2XP+4QmeUmyoyInpnM21wSf2I2hsUmxihoYnYMvEYZOS/6PW5oZZ6AiNJ8s4tw3fQ7GP/+gjyThaJpE3zQaIZ2ohjw5gCClAYFr4PyHR30+uUefMQgIbe2OXeDd8pv6pgw4tehrz4ASm8FO8EzS4LELk8TOx0IsaGhsRLDIBsIOwTNDEGT/IClrpAXFOxvg7kEXe2GdkUKi4hHaI0sGPvpK5EVg1NqeoP/8oaV350Wt8iVQMFfvH4o89gtPhY3qSFMWR2pJncp6a8ZNfwNPL6EStOqQe+dJiZIK/Jjp+XfhtMckp21TTupHDo6Z27DXy1JsaLEtDkrDhZNwYy6oysKUmiZ5kiZExg4S+pBhZGv9q3ehDHggLHgC5SkIPQgPlcuKvnqVf/9mP9fXf++v6wF8cnsk1X43fu/RMvQe4gz49MR+SeDCYB0dBT0oNi/VPXhMLfUGxe19W3kQlK5+g8gU8vQid9G5RwyKHjOLgjki2ii9USPZZ5IALQa2yICsLLOBpTn4NNQnWwfNDSClifaJWAmAhWTyZbkrh4miSIFrE+JR4kxi+KWjx6+xCn0TzALiRUeiKLvM3dFJNMyyxL0yxxGZRhJdshfgWh6HMi0KOgmMkdfUUn7YtZaMZOyXviU27JoY+bZbm59vGcJGLWRRTs22ljuRcZaUXhSwYMWYhbCsycSS9jkfi5Mk+dha1t8xLYJkpB+kRTUM+johUVeOrKujEbuQ9ZqkHTou8G6vQZ3czQ4pdNhbU5LGwDtnItf3Fz6JGCouEPz+1YJTNLXA6isEq7dyyJlmnk7UBOb288UNaeho/tE0tq3zMGL8Hfg6VDkmHBVl2kTuCxGYAouKSPmQDT3w8zIqlxjvZljjTkyJGVakOI+qdIHrazU3ZuuGMU/soCWyjfMLvUeQXLHzy7snD5ADO0tRBjan1s4+WbaiwsnI0lzY2shbAE/8L7ZV+54fCPBjmEy8PiSs1pP8L04/fX2nNi373n/5t/eF//Jf6a//kFyoeogf+nqkrD4Uf+EnveeA+4/9ZxQ/sh37A/P3Tk94d74gifeRrw0d+bzjJNfdUHhzvqO1dgeeJc2BrfDLV81F6olfzv+dIvSRvmzyah0Zzv57DU4oQ63GUYx0DpHU8qSou197IOFkUnQbOJoCPYQVbpRlNg5g3Ddo6qeSwtIkBnZj3lBQ5ScEHngW4UtyV71Np4JU8Xkn3TcLCimkoDcufIw9JjwU9iHvQzPhtIq3RWdq7a2yPGFMDKorXRgERuTe6URGzZ/HwAl+AF78gjwGVxFGwiZsHV0YgnL7nYpWxir/4VqnwL/hWg5Fin83T9G9iEQfpPpGt2wnc0GRE6D1WRSaNrSJbo2uzSZkumsiJzPhqNb0kE3hO9MYm8bJ2PTHBYRvMwUZ74mFk5kru6Fec0UhYnVySLyr2wgpETZ9Ciw1/gxa5E0JiUwZgSYdFB2BQtMgAB4s6GlH87ZoaHDpk009iZYMfVXqCDvJKDxHPf3jV+ImeqsghdqnA84BKDs1HEUvKm1lGcRBW5lUuJf5JbUkXlQqlYTr10LP4Ttz046kO9EX2QYh49JVEkv8N/ImTxDzPxU3FJyP2ypVevODnZfbxjR18zrpfeQP6+PKm7/7PX+gv/433+qM//Wf6gz/9t/r693+hdz/6Nf3oq7+kIsdUZHv4g+s8EMg7/4OlZ+7Jw8+gSq95GBOnSC39eTqKh8Whd+T8Hsyznod/h/wpfcTHMw+KZx4sxdy2BNUTUdDBkmdDe1/pflC9ZyEKRIqlfh04eWLT1MEzFoHLyIJzfGou6RI6upbOITKYYsSlEC2xmRglbsbWyaKcNDRm2Qjr3uAbRebp+sqY5qbxi1yKmESjRVL+c1HvKLyQ405tfEKt1mFijnDJRArEcI6cie1ooZZ9yLwwY34/fR9baEw5K4y2WSIwffgi55ImZnyAVihtKLgiW9yQhZhZxq5RNhuosVUOkjejbRVMNnKixM624i++M8c0rIS8QxIsCBRbj2V6iu9GhhZ8es1Dhn43REHCgoG60DLR+Bp8LDSfFowiPhabfLGZF7aWFB+mb0zZPP2J4vOggCKvfCpaVO2ybNYfUuTGgcxL9Mwzrsm38St94ilm+0cGiqk6IzkmDoOyX0JCIwTJVcQo6Il4B2MxGlIoocGuUOPFGnHwwdVx6ChWrLzXQdIiidTb7MXEMDaKfXIOETfrBZRqqQHmRP8Gfc8N+/L6prfXm96++6i3j9+pjjf95O/8uv7w8sf6+X/5d/rtf/EnOn78O/LxrK9/wleI3/wruG/il+yiR6UneY/Z78chMdrmAXTyELxpJQcwU4NLWA7eyEQemUd3ZN5C1MJckRUMndCillB6eIbHZwN9nJWPFkXgIzRGxtGcYHbhaZAUd9GFBGC7qbIwm7kRB2tbRi5HvHggLNJtLTZv3mHSyNz8eRAM8aTNp4U3nrGv+Hiz9QwdUEHvfEzhO6Jw24RZ42+loChC2kfz6D+JdWaR0ZMF+Ng0Ng8gI5iobdM0DblKtiFGSXDY4iFwZsGLgxDM0A72PiLPP/woRrtU0FHpG8bIZAn3sp3Z5BJ/m05kwRq5tNiYi76MZfAwDZCTfJiAzjWeDvRFHKXLAaAjCKfJwTqKXCBxBB+78QUeU3La+riwjY1w1RMneGbwC0KWCdTaecLCCRuPHpcRQUFodOLgvsxVuzfWSZ7bW/xCGE5Okd8pa7vwENs6Duo48JE4i1HRyC4ZkrXjS0odhWyTRUkoJTgu2IspMRhGlkybSeK18W1pbPT5SK7Rn3zPyL46uZnyET6yfBJ5+mHpr/70K/3eP/4d/aM/+bl+8R/+uf74P1/0D//Tv9ff/Ff/Wr/2Bz/X8dWPWVepWIuveSD85G/9TMXruN97k7eMRPtIjuzRG3vhja8Mt85DgV4lRRIuUEWi8ZFaYdPF6YPxY+9auQ2QUTN4zOCb/i/lHswb8WtqSSz0OXkm9L9x+4L5RdrjUl96rUtGfF868zvx9n9ZRt+64GfbWBfhYwhcxviLHY9UdOAFxuvSqy/xm/Gm83JLnEYGtdaFTwkXbo9LkUvhl41yyTj+iNHI6dPkJHxSMHxyaUZf4juyUGxDdGHXR6wOYVeJBU9/scOevBPDqovKF5mRGg01+I3zYBND5JFe2L44ePLnHZNa10XgH70p9JmHjDy5VPDUNr1ZvqTHIp8mhyF8JW+e5pf44aa4jL7XzBUcvZgRfvLFhh13WWCU3CCnlhDxfMdnbRqdQpF1XUwubARyZ41Kl+Q38ak9MdLL5L3705fUsWvdfSv8dGpLLiFyiH1iKT7WxgncEPGCj7/BjQ2xsRP4RS3Th9hhE0xilo5Lco1t9CLmnmftt33TR8WGOswaftLjV+y91NPsXz68XWYfJRcoa2HiJ9bUmr6Qh6Gsd2JGfk6uPfus4y9U68In8stXXz1ffuOnX19+8+/+9PJb/+Bnl9/6o9+7/Mbf//3Lj377dy9699WFB8plXc9Lsx7H+/eXH3z99SX+nT1CTkoe49+sRV+SS6/zstbtwuPgkr6k5h6MLumJyNnUNj7ox+wX9BkjF/0YPOP0ZerR+FrsgdzLJ/chz4WJt9b6r/8PAAD//++ZIL4AAAAGSURBVAMADEp3KaN1q50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657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PkAAAFlCAYAAAApnE4cAAAQAElEQVR4Aez9aawlW5bfh/3X3jsiznTHnPON9V7NXd3s6mazm6RIWrQIDZQMGBZsCbYEGdAHw5/kDwZkwJa/GAZsf5Fl0LItQwNgzmM32VNVV1d1zXO9eZ7y5Zx3vuece6aI2P6tuPmqS2QXmk1WvXov80aedSJij2uvvf5rrb33ycyQz64zCZxJ4IGWQNDZdSaBMwk80BI4A/kDPb1ngzuTgHQG8jMtOJPAAy6B9xPkD7goz4Z3JoEPpgTOQP7BnJczrs4k8BOTwBnIf2KiPGvoTAIfTAmcgfyDOS9nXJ1J4CcmgQcV5D8xAZ01dCaBD7sEzkD+YZ/BM/7PJPDHSOAM5H+MgM6yzyTwYZfAGcg/7DN4xv+ZBP4YCZyB/I8R0D9H9lmRMwl8oCVwBvIP9PScMXcmgX95CZyB/F9ehmctnEngAy2BM5B/oKfnjLkzCfzLS+AM5P/yMnw/Wzjr60wCf2IJnIH8TyyyswpnEvhwSeAM5B+u+Trj9kwCf2IJnIH8TyyyswpnEvhwSeAM5B+u+Xo/uT3r6wGRwBnIH5CJPBvGmQR+nATOQP7jJHOWfiaBB0QCZyB/QCbybBhnEvhxEjgD+Y+TzFn6+ymBs75+ihI4A/lPUbhnTZ9J4IMggTOQfxBm4YyHMwn8FCVwBvKfonDPmj6TwAdBAmcg/yDMwhkP76cEHrq+zkD+0E352YAfNgmcgfxhm/Gz8T50EjgD+UM35WcDftgkcAbyh23Gz8b7fkrgA9HXGcg/ENNwxsSZBH56EjgD+U9Ptg9lyznnh3LcH+RBn4H8gzw7HwLeHNQ/Sh8Clh86Fs9A/tBN+U9mwO8B+73WzExmp/ReWnfHs//TZbv0s6+ftAR+bHtnIP+xojnL+KMk4IBt21Z+93yzPwQ2eCbdU/+QsuwPX86efiYSOAP5z0TsH8xOT0Ga1TaNlvO5ZpOJppNxR/PZiep6BYjzHzLvFe6/nYL+NO/0+TQDG9A9/Ghal3D29b5J4Azk75uofwodnWKqa9hB9B51CX+CL6/X1LXq1UoLwH0ynej46FD7uzs63N/X7r27unfrpsaHR5Sp1bZZGWrx6G3Tyuv6s2Pe26ppq8FQeFrbNvJnJ3//E7B1VvQnJIEzkP+EBPl+NeMgcrA4+bMAW+7ABpgAl6e/Byj3yJ4n/Yg1uM9ozm3nsR3Yq+VC8/lM85OpJoB7cnyM955oPHZP7jQF6AD+YF/z2Yx6bddKS98O6BXGwdtpGwwF3n61qrVcLO7TUqvlCuPQyMu7Iegq8+XPmS8+vPkHPv2Fm785da8/8u5pZ/Qnk8BPAeR/MgbOSv/zS8AB4QB2QDn5e0eArfOogN3THWD1aikPuR2ADd42A+oMYpyautEKEM7w2GNAPT48pOzyFOjzZQfGFJOKFNViOAb9oda3zsOo4eln3FuZWUcOXCfvY7n0PhfYlAyoa8ouuTcKIagoi668uJwHJx7vf7JgrSOGopYX2OXd0//79EfYq/ttnN1+nATOQP7jJPNBTEf5zawDTbCAvrdSMBmUAFFZVkqpUASgOZsaELMEtB6CrxYr1dByNtcJ6+xjQu+jgyM89klXLkbaA1m9QV9Vr6+YkiLtlFVP6+fO69yli6T38MoLeTjvnr8lJBdcBPp3MgvwEgjPa2UzOU+xiDLyYwj6Zy930UYylAEzw+Gl+/B2eoen7MRYspf5EeoKnH39sRL4oyT/x1Y6K/D+SaBTbDy0g8kpOGBiVACUJvMkmQUYMnlo3joglNU2WamoVPb7eNEeQAtaEUofHR4A7CklpFRV6g2H6g1GMoyDFGS05G3ITFW/1xFdqSwK2ikVUkEJo/1WC8L82kN0wO7evOMVEL4XBWRPJ2po4d/LtazPT8uYcjaRjEFoOvIyzpTn+7OXX3qYX7eUyxiituuz4w0OMvbBy8or8X72+fESCD8+6yznZy+BDNaso4wnawi76xWg4DnDXAPAVoTlq9VCTU1o7LScazU/YWd8X4d7t7R/5x3t3nxTd959Q7euva7d29e0d+8m3vhYgdlPeNqmWWp+wi76+FiT40PN2UlfEnrPWX/XizkRwIKd9SVgawBnC6xyx5NkHcbMrEt3cAYaLcpSMSSZeXpWhu8WsK9YuzeE/62Dv1kBWgjgt904VloyjtrLkC+MQAxBKUbF+yS68z4c3Ga8qOv+h988nH3+CAmEPyLtQ5T04LGa8cQtSt6i/Bl3lXkXCg2s1ACG5WLG5ti+dm5d0/U3X9Trz31bL3znK3rma5/X9770W/r27/2Gvvbbf1df/Z2/ry/+o7+l3/sHf0Nf+PW/oy/95j/QV37rH+qbv/db+tbv/7b+4Df/nr70j/9WV/71Z76hXdo73L+ro/0djQ92dXJ8qNnJCV5/wq76PkZjAlgbgXRC9qVq+DMDxBic1kGcJQumECNetyFqwCjAP4kii2otoCadTTk/ilvipVcdoEmnQAhRTmYmk1+5q+ffmXacRKTh1NKnl+iIuny6x7OvP1oC4Y9OPkt93yWAIuMO1QACB7h7vprnxj0gYfHx3h1A/Ype/N7X9Z0v/a6+8tu/od/7R39fX/iNfwiI/4E+/4/+gb7wj39dX/qd39bXvvAFfesrf6Dvf+ubev6ZZ/Ui9ML3v6/nf/CMnvvBs3qe529/9av64u/8jn77H/x9/eO/gzH49b+vZ7/xRb367Lf15gvf0403X9IxoF8QFbh3HxPmzwH9gl34BR4+E2s3AL2FzEwxoEqg7XS3vZaAaox4c4AvLiM/xUIU7QDvwzULCqR3REZ3593MZNRxYGf6cSPidwF7shAT0KcBPpTig9fn++zzYyTAzPyYnLPk91UC4APl59u1GBVfAeyjvR3dfPtVvfy9r3XA/tYXfktf/zz0e7+r73z1y3r+u9/XK8+/oFdfelmvvfK63njjbb1z7YbevXVPN27t6N7uoQ4PpxyFzXR8fKLDo6kOxyfa2z/SLnl3bu/q7bev6/lnX9TX/uDLGIav6tnvfoc2n9HrLzyj1577rt586VndeOt13b35jsZH+3KAO9Abwm4HmXvllgijBex+z4DS4P90AzCoGw6S9HvEy3uemSlEB3hUwAiYHL4t4IWo34HbG0cc4JrMtpONt90ReV6Gany8NkVI4+Xs80dIIPwRaWdJ76cEUM4WxXZv1QKUejnTAWvmd159Ti98+w/0jc/9hr70G39PX/nd39L3v/FNvfrCS3r7zbd14+YdHQHY4+lMY3bMp+ycn0ATdtOns6WOJgvSFzrhfcXmVcCLlhU75xXrZTbPfFOuP1zTaG2TzbWhpvNa12/u6dq1m7p1865uXLuuV555Rt//+lf04g++y/N39c6rL+rujXe0f/em9u5c13x6TEg/gaZdCJ9lMjPJsoAdwGzFm8yse27aGiB7Htndh2c+/ug3l0PTyaLpyrfIJqv1bCh3dTtwk07C/Y/XzPRx//Xs9s9I4Azk/4xIflzCTyc9o9Sr+VyTw33t37mh13/wddbUf0+f+3v/P33uH/wdfeXzn9Pzz72o6+6ZD8bawxvfOxzrzu6Bbu3uQ9x3DnSX93v7h9qFDjgaOzwa63gy1eRkDtAX3Tq51y9Vccw2Ykd9NBppbW1NGxvr2nTiOQL+k/lK05OFFouGeo329o71zlvvEOL/QN/80hf0g699Sa8/+129+J2v6fXnv6N7Dvrduzo5mQDMRis2Av14bTZz4C9IcwAaAJVWbOa5AWjZZ+jACvg7dJqrYZCH9NY9G/VaqGYfou14F3XccJySZG499E9f+Z9OOHtHAgE6+/wMJOBK3nCktQAMhzs39NqzX9Pv/s3/l/7G//P/rr//1/+W/uCLX9cLr7yjd24f6ubeWLc7IB9qB5Afz1aaN6Y6h45mixavvQTUC42nS03Ir/He48mJDo8n2js81s079/QW3vlgPGFTrFUMUY6TzCZWSei8vbmh7a1N+bpZrckAW2BNzZYAAF5qfLLULQ/v33pX77zxll7Gy3/pn/w6y4jP6+Xvf1Nvv/wMS4tX8PA3NSGsv3fzmvZ372gyPux2633XXCCzYVPRxR1DEL10m3EuhxZZGBkpRRVlyZFdpWhRbhT4Uk29GgPSsDQQMbw7c5qTaEVc/o699Czezj4/KoHwoy9nz++fBJbzqW6//aK+/tt/S3/zr/1f9d/9F/+5/slvfF6vvHVHd48Wujde6PYB4MRDv3t3T/uE5nN2pB0EPc63k4MQBa9SUr9XAc5Svg5ORQFGAb+k0fqWhutrimWhFVHvmDD+2o1begdyrz+eLTRb1HjsmuOrlapk2hgNVFWFBIICbQfai9BsvlCTpfmyxnCMFYqk6XSmndt39coPfqA/+K1/rN/8239dX/hHf5so5G/oK+ziP/udr+vG2290v4OfEa3MOJobHx5qycbdkj0H9/qNg5f1/RIv7/kn3ebeHA9ey4LhwOnU1AE/xEI1VsfrZTx7Btn5/h3ci2I6u/5ZCYR/Nuks5acpAfdauzff1g++8jn91t/9W/rtX/9tff+ZV3UHYC9DJWPdPFzf0IULF3X18hVdvsj90kW8LIAdjn4I5P5woAKgKUZtbG7q4qXz2tzaUK/fU6/XU592Mkdbc4C8cuOAVx4Ohqp6Ay2WjXwtfzw90RRwzUHvMWt3InTC9JUWADoDoD7gHkB92owhycwIoVvC+Tle+kA17de4z5bd7UxUsVwsdPfOXV176xobeN/Xs99hLf/8sxiC6wqs0ydHR2oAtHvlFuzSIB+T3Rc4XaoB9CvO+1d4dn+2ENRSZwWfLXsWwd8pMzk60ILjRE+7X/309l5jp29n30jgDOQI4af9cX1uCTOnB/f0xjNf1+//+t/WF3/3d/XcMy/q1r0DTUDXfNVoxbnxnE208XhMiDxRg6Ib4KhJdwBN8XLuETPKXqSgBEW83Wrlnm+lwHPZgbLS+vpQDs4Krx8BuIBSIEQf9Afqsyb3n8CaghqA6mDKAHXOerwGfU5zALvA2w6HfRXUL4kWasrWAC7xvlq2WrBZt2KzrwV0GbCLaKFMqevXLGjn7j299sLzevH739E7r7+kJeNpcLkuD/9d/fT4SMfsRRwe7KkmFI8xKBKuqzMmNbxB9Jez1zBZ8PykouopxlLLxZJ6Nef3rTIe3UP73JXV2fUjEjgD+Y8I46fxmAHNYnykW5w7f//Ln+/Osr/+lW/o3XduAJKFYggob1SLci4A87QD11JLALbg2RV5gWedE+76+4yQezyZ6eh4rMnJTHM88GTMOxttEzbalpT1X6l5efeaqQN+UgBAGSAm+utXiTVv6vr2tCX9OiUAugTIvkM/ns51Ql9GfTNTryipU8KnsaZvVLCBV5B2yCbgAuMgBcQHCDEAgTpDDIn/Ws3D73u3b+na66/o3vW3u83F/Xu3tb9zW0f7u/Kz9wYj4QZlhbcWYA30J5mcfz+ic8PSYiSdVxggJyjRf7AoP5Voypys4gAAEABJREFUMHoduDFURq5+5PJ0px9JeugefWYeukG/PwPOnZIe799mU+2b+sbnf5N16uf10gsva//wSIfjKUCd6gBwHo3HAGrRrXljKgjDSxkK3BBGYyN4T0oAqocHGwz6hON9pVTKldyBVKLw/p5lhNANBmJFe3MtPDrwNSzUAF43JC0g8ucG0LSAo8W4tIAfByunqmBNT6djQvkDDIlv3BkZVZE0ICpwAM5YU3s4PRgMtMRAuMGZsywwC2qoK9obsFzwZUMMoQPyzs0buvHma7rx1pu6d+uGxnhxN1pLlhJmRpWsJSDvjBRttrSTfaL4cqAvMXor8uv7fMskN1w+Ds/3cTiYnbya03vPZuavDy2dgfwnPPUZBffQcz6d6Ijd5ee+9RV99Qu/q2989et69dU3tXc00RzQHbNptc/O9/F0Kg+NW7xZDIa3jFBSgVeNIcj/FEUhD5crQuaq4BnAuRd1g+AAH3Ects4G2xr3PuG4/y0y97QxRmEnAD4Gh1BaXGC9A1QDD6ce0n+qKtXsxs8XcxXw0KN9irJTf6LdvUP53yt3wBSE0kUEyPDqwHaAlfAznky0f3AoB20GnC1tZ8AYMA4OrxURydH+vm7fuKFb169p984tztgn9LnSfH5C2M1yg1DeQext+L2lvvfplidjmJzXJUBfekRDHf9BTnZZU29J+7UbBsp52VPCOvggzggdOhPCT0wCLcq/QhHnk7EO793Va898S1/9vd/T88+/ot3DKeDO7GQvNeWIqwEICYD0e331y1LgUSs81ZQQfMq6fI7Srrw9lHjOurde1VpCJ/MZu9pTPPUMT71SDagyYHKjMOz3tc5598bGpjbZvBv1K/WrUr77PugRbseE8Yga4oEH/Z6qolCZCtJSB7ia/uascwuYWaOMA3gGL3vs8k8wRitfN2N4ylRoybLgYH+PiCLIHaWH5ROMVguPC7zzhCWK/zpuxfOcssfk7e3u6mDvnu7dvqHdu7c0PtzTbHKs8dGhZhhFNwZuOFoijIa1eI08WqySWVQIkUgeb48hcgPq/8CFA5/hq6HMCnm1gH6FvLxOJkLxiTVzM+NPDy+Fh3foP4GRo0gZxcruQbiv8DIzQu+xey3Wn1/90hd0686eTIXcw5YAq3BQQ73SwYXikjvnWGr/eKrbe0echx/qFmfit3f3de/oWEeEwSe+7maNPOOOPssAa4wF0A5qAISDf4nRWKHx7rANb1zgjX3TbQDI1wD4er/S5migDdbK2xiC81tbunzhvK5cOKfzm+s6v7GmYcmGlqESjKdP/fMbG+pjgCxGHXPmfgRQ3YiVHLX1yqQTQvp6OdepMak6IzVh/Ct4WbBOn5/MNaPejKhlBtDdEMwwYvs7O7r5ztu6c/1d+e/ip4B8Ph13hqbB0Hj43QBWv/ssxRDkEUvpy4UU2d8zGWmeV7FUqThNiCGoAegL5sDBbmSa+TcPD/mHGX3IJfAvOnwA3nluPGuNt/K/HTbn7Pt4/67efOl7+urv/oamhOY9QFYDPvfOroBLQs0Twttj1uT7rMf9CCuw1h6ucUS2tq41wDYaranXG+IlS7jzoDcqdKAW3nylOZ59SXgtNppcsR04Y9pzEHZrfZ4PWPNOWDu7V11RtvWyWAgvv2CXvsVjGyGxE5jVWr+PAehpc32k9eFQPcBdFVHn1ofqp6ABz2prIog50chCuNUuIqg5gPcoIwK9APkavcYDOyCLsmJp0GpONOAGsHXvDBAza4gJY/e1+Q6h+wR5uMFYIEuXz4Lz9AVyyhiwAKhFu47XRORRsdYfDEYara/L+2jhydttMUwr2k9EGe712zZ3fWfmSQ/5FR7y8f8LD9+Vp8F7o0syM52MJzo+2NVrLz2nP/i9z+vZ51/Wteu3u5+ZHo6P8YRTHY9PtLd/qOu3SD8+1hG74bt7+7p7946OOEaaUu6I9Mn0WCcnY/l61deaTbPQcjGF5ni7Gnyxjs41YeqSI6QV4XahPt5sbdDXJmH2uhsNqIihW9/38IBDQHxuc0PnoQt48XOcrY8GQ5UxKSGFyFgS3nBQlhqUBZQ0xECtcx5/Dk8/Yr3va/5NNwL0E/HuVNEIg+TUo/0CEAaiCEMoLWfdUsZQ0T58uCFYEolMMUC+9q9XC7mxGx8cKEUB2FIVbcRUqiEScMPgO+/7GIEjlgXHyMf/RRv37jVtZzz9inPyJYZhfjLREsOQoqlCDoH+YooywQEg97ni8aH9hId25P+CA3eFafEwDnBvAh2Sn/cuT6acBb+mH3z723rttTd1NF3qmBDbd88ngPmYneojwt0Wj2p4G/c64EEVgKoAVonXW8M7DQHTgHC+DzD7ALUEOO+FsF35lFSiwJHz8wrvuj4canPY07m1gbY4016vktarQpu0cW44Im3Ie6kBAOhDawC3h2eOapRoo+S5oGHLvAepMEaFx3dv3OJ1Q4hyA+GA78OL07BXaYuIY5PNvgJ+3HsWRalItIHTVYMnF0D1dit4LGKgUaltmi6kn+O5F4DTAXq4c0fXMIzXOUe/e+11zcb7wmYq0W6MiXqmVFRdJNPAz4I1/Ox4v/v57C679Hu3b2r31nXdeecNXX/1Rd259obGhwfyaMDnycwHJPm80dhD+TmV/kM59H+xQWfCwgyyXXf83uBVloSWb7/2op795tf05quvasr6c46iH7Nm9b8wMmZNaiis/wilAMwbeL9NQvMhAO31BipYC1uMijKNAOcmYD+/tS1fN2/jcR+5dEmPXLmiq5cvdeTvj166pEcvXtTF7W2tj4acYyeVgLUEUL5eHlaFRhiKYVlowPOgV8oNRm5W3b8cs3TvR7TQsKammvplqcS4VvC9YoOtqTPhrvz3JapZ52ZC4SIEDEOQ4cIDhqD0d69MmzUbYivk0HDvog+WCFUs1AegBWMPyM1lVdO+A3zBUsKfnfZ27rFGf0s7t4lw7twhItpXTX+B9iuiDZdzWy+0Wpzg/ces86csAWZq4KE3XFOfpY4VPfkyZv/eHe3cuKYDjMf0+LDz8P802L09PURXeIjG+iceqitDRjnfq9iyKQQOgKKhYLU8TPSfV9699a5efPa7evP1VzlKOtKMNbPvkp8AjlOPbzLA4EobHcwxqARUToNeTxt473Mb6zrHRtdF6DwecrujdV3c2tDV8+d05dyWfCNsc21E+SHr5yHr6J6GvYqwugLIpRzIg35FGs9lAmBBVZAKwmZQg8JP5SBsOAFoAbKDNYagMiVC5qgC3kSU4uM06gRJDWH1AqMVGHiirJMRjbQArMZA1AC7BtgN7bUeQtP2Ao8bGKPcrbv8qOv13UiINbTvos/YTZ8T/WT2Bchm/+JIe3dv6pBjRwfnjI24GUao6pVqKbN0WQL8hNx6GMjRxraGG5sdbZw7r3OXH9E25HsbK/of482P2cmfHu0z7hO5gRFjMjOZGSN7eD4+jw/PaP85R5rxVO0PKXehnqe5l8so9wqFdiWdsIbe39vRK899X2+98aYOjqZa5SALST1CbT+m8uOqCk9qMjxj27XVoPjuVR3ga4OettaGusha+RxA38QrbxB2r/VKrfUKrfXLU9Cy292HSoBG1I1HZb1rUpUiYE6nIMdzu0f2TbNBUaiiYBmDkhsYkOSbbNb1HeGv6qiiTd94o6jkoGTcgafodXhvAVgnC+rVRC0LAL0A3O6NffzH7IxPCL9nrInnrJEXgLwG7A3kZZe8G327cShClGWxj1DLNwunHDXO8ejBDOlkjfd3tc/RmgN9crgL8A91RNoSD24xqiDqSUQ9MRWAe0NVv6/I+Kt+T2tEPJvnzmnr4hUN1jZILzQjkjpyoLOeX2BQWowEE6CH7fL5fNjG/GPHm1HGFm/ta+AWMGP4UT7pPYDXeIgFHmXGmbH/AMMV/ea1N/Xcd76rWzfuanyyEFGuUlF0ACq4F0VkYyyp7J4LedoannsbQLtn3iY032Bza9TDK1cFXrnUKVCTfO3ci0G+/i4AgpODMcGYA9PD8yqFDug9vHEF9VLR1e9Xpaqi6Pr1Nf8ADz8aDLo9gM4I0F+vKOVtBtrLDmKMlwB2os8UTHJ5AHqR50dnM3blHZi+QXiCJz5xYOPlF5BvlPkdt6tAeZfPkoiG5roIoYAvB7sh0Yxsa04kZhynTdiwdC8dMF6edrS7p3s33tXOzXcJ23d1l2c3JiK/YGc9EPqvCPlb5sl5zi1GGBK8+rFaNRwC8nUN1jYUMAhzNvvGnMfPWcsvMVBusPSQXeEhG+/pcFEIDy8bn3Q8jitIJs0VYAWQuxAbUIUYZGZy0Lti1SjWDI/QsKkELnSMl/nBt76mV199S3d29jVl7V2jgK60x0dH2j887LyJ46WPZ17HQ59np/rxi4SX93ep1wi3+4DRwdYrIl45yL1vhTL3AG0JqhMhtOcHAOcA9/w+eV6vDFKFN+sD2FGvpxE73wP66gFy77Pv7ftzWagqkjqwyeRjNgZBdX+T8y3AUsbY9e88C7ASryuyKed9G+NHGBIgdY/cKyqO0UYsE3rqsdfQ74jnVNEXRgaQeURTkZ7gN0JBQd5Ppo1mVbPkmWnK2XrLcwgcxDEPR+ym+89f7777lk4A6ORwX2P3xrOpvI2SfQsP9QXnBqMN0YbPT0ObTJdSWaooS7z9lnprm/JjxDkGaoFRavDmPtd6iC4k/hCNlqFmFHXBhsz+ay9p/5WXNH73muYoUAM4hYa4oiW8ToynonHgtyi/7/Q6ECxElYTFRzt39a0vfl5f+sJXdPdwLCsK9fs9FXicFV6qRuEi9cRVpoSHLrSON90e9ZW0AlRz+Q9AxkcHKPmRata+9Yo0zpTdS1f0H1D4jFIa4BbPkb4reBuyFFgbjthwW2d9vq511qgbRAa+YbcGyAsMQ0bxkwXAFuW76Et2s/0IKgLYIpgiY3WwtRislj4K3vuMq4JXoAawW3kUMQQsa/2+1jAga4OhNtc3tb11XlvbF3Tl8mO6ePGStja3tE50MugPVALoIeHy+XMXdJ5NwSFRSlEAeNruIaOMwZIbD8bTIqMV0YN79CUeN1rs5Od8TThKfOf113SbSMllvX/nJuv1293mW6KdhnlsGCPNMG1RfMkBvFosFTFUTkWR1BsOVQ5GmhOBLcjz/lqXpx6eKzw8Qz0d6QnK8sp/+//R7/xP/0N9+3/3v9d3/7P/g579a/8P3fj2N7sCRVnIgqlFiTJK6OFggyIuUJICBU6A4GD3np79/nf1nW9+R4s6aBPvPAAErmgLADOj7Ameoyx7euzqFV3aXtewiMpEDUcHh5yL78jvHvYbCt+nz54ju5GGrMkdgO4pUyzklNnoGgA0/5dbrly8rMuXr2r7/AVtbgGutTWtAexBr1RJH0U0gGKKjMGN0sHuju7cvqUJ3nJIuLuGwo8wCiP6WRsNtLmxpnO0c4H17JXz53Wejb7z9/cH1taG3Y9O+oT5RVmqqkoN+j357+TPn3eyWNwAABAASURBVNuW169ikAFcH0dVFNqAn/Pn4Gs4wLgIr90oY1hqxj4ncqrZiV8iI4+WHGx+lLjAwN66e1cnrM/dGwcLKjFmS0B5GyN87923dbxzW3s3r+nGm6/o4N5NLZHv7GhP3i+dcDQ3p7PM3AWfBvpsCUKWHWXPoc355BAjMT+d2+ypZDwEn/AQjJEJPx1lwwbOwWsv641/+E9U9Afq4WkXrKXf/s3P6Wv/p/+zPv9//M/07ovPqWGzaIWHOyE0n7K5dsIavEYxM4Csm6Xu3X5X/i+eTFlTOsB9PepexI3BarEg3E168pEr+vTTj+ENRRg/12S20GrVyJW4KvuEucMOMCXAMNijaa3hnd3rlikBqJ5KQFXgATc2tshbU4+yyrWWiynnwGOt5hMt2d32dfLxwYE8zD1gCbGHEdq5d1cH+/sCX9re2NSVixc4296g3T4ASt1avCDMrwBvHwPRr5KwC1AAnEGYJAUMXWDcwmMmwOybiFsYgC12/gcpyJBFSwQSWXgPaGeEIerhPWFMJ+Mj+cnDMbvcY5Ytc2Q4RwaLRd3NRwZkNe3Xq5a+glYAegegz5FpMIwsc1Mw3gX5Y7z60d6eJrRzcnikPY7ZfKxHe/vyHxF5/rwLxVfIrJIpaI7B8MhlBh8rdulTNM0nR6qZW48A3MDoJ3Z9sBsKH2z2frLcHXLEde1zn9P45q7W8Wbt4QkTP9MShZodHevdL3xRn/vf/qf62v/3v9I+Gz6xrBRRXlfIjOpYCIBrpjdefpkjs+e1u3egCcrrHs6V6vh40imw/1Bka32oY9qczpYsYb12UAgRgBWE7lXnbR046LPMTA42d+YhS8Za2QE4xOtuEwr7Jt1o2FeMArRLZYCViS4adrndsOCaJADjx2QBa1EVhbbY0Lty9aoefewxXbn6iM5xpr6+vYlnHnYeeI2juDVCbP9HIYb9SiN/du+OJx4R+o84ylvnrH7rwkVtnzuvc3j6ra3NzjCBb1UpqgrGWrzQEHCv09463rtHujCQhkwr5Dcgr0KGLhj35lRRkFRzju4sFynJCFv67B3M2NM4Ph5jDGsFZLIE+AmZLfH0vqyZsDafzyZq2OUfIZeifxqGL1mKmIJaIq8lRrZGPg3GqeG9hQ9fPo05BVjRnqcjXpmQJYaG2wP/cXk/8INEXzTjKOX217+u21/6ugZFXwkvOWO2FwC3BRQ5Bi3GU+0+96J+8N/9DX39r/01vfqFz2uGJ++h+ImQWqjG7evv6I1XXtXNm3c4D1/KFcjJQ/SIgm8A7kGv0DEeZIZSGe3HEBRhwje1hnjNHihxj1fEBNhjB3wHggHQgrJ9eBsOeoCnwntHBTUK1naA6hMuO3BGhNDuWU9B2mPDrdeBdwPj5aH0xQvnWSuvaTCo2GyLXf8hmko8bVUV6hPiD0cDDR2YtFlUlap+qR7le+QNRmsa0dZgONAAA9MDhDEYfEgxSOK827BIZUrypUpVFBgxiWF23nQNI+NGpCqK05Dax8bzsNfjuK/X/T5+e31Dm8i2JL1XlvLLvfIhHnuFEWsBag3AVwB3xnHYMVHBEUeW44NdwvcbKspEXz3JpIZlQCtxNHeiKXsuKzz2iuVBwzKhKCvNmceaTdUQoyI8G3Km+EPxCQ/FKAHz7g++p1tf/rpWdw61NVxTE6VlL6kZlMpFkFv8DEhjr6/F3R299Xtf1Lf/6/9G3/ubf1N3Xn5JLXHvBOC+xWbdDmtcoc0lwCio4+Ffj+eN0QDQmqasF+fLVmuApCTfhRwpX6Ugf++hdF6+ROHKhKJCxkQYfBbR5KDplaUoDkAaGeEwyUq0VVCnSFFFkVByynT3JAehA3KERx0BUH8uywTwTDRCG5lbVoCPYEGRdpITbaVUKHKPtJW4FwmeCtovohKILqKpID0Ek3vd7k56wEjFEBRDhPweVFWlRkQEfYxCCBIflYB4hLE4x1m2r/8vs3S4zPp/e32tA/ygPyQyKFXQ3gLD6CcTY/foANz3LeYc0c2g6eRExxiAvXt3dOOtN3S0e1futTN7Ai0GIbOsWLKEmRKWz1lqtYQKBhMNBmB2fCCXYypKxZRkZjI9HJfPwQM/0unt67rxta/p6PW38Hhr6oeomh3WuohqywDIo9Ay5apQIqSt2Ixq8B53X3xJL/3mb+oHf+dv65UvfkFvPPcDvfHiizo8OFQJCNdQ3NGgpxEh6bmNEQpbonQrjmxqrY02NMID0rqI15UASAlQChRsgBeuigLlT0qkkSVhRLyMg7sqCkCDCpLmE1QAxkAhb6sDGVndPQBc0mOKSkQaBcajoG6ij8gYA4rcUQgyB6UZc50hQ8GNOx829cxBT/kiMv4IT5SPGJxIdreEoGgMphiDYogdFWwqFkWpVCaVVQG4KwxNT31k0QPoZkaEnlXAzxre2vcFzrGeP8eO+0UHOM8DjyDgtUdbVUlbqZBvdM5ZuzugT7j7D2oW3H33vUvnXH3sx5Msle5ylu677hPC+BMM8GR/R9ODHc38RzaA3MFdL2aakLYihDfGF0JA1lnZQ3V41Ifu+pMzzIj/5JU+PDWyWib3OgC99+zzCmzijPC2NQBupwtlQF6zfqyZ8DzqKWwOVbATLgAboR5r0BbP8vaXv6pv/Df/rb7zO7/V/Zvj48kUCEh9FNN/oeY0dMVGMO45RoB4Y0REwKZY4yEiICliVIkS9/H47nUj74n3AMCEJ3JQ9QDpkGMqNwRRwjAEFSkoxdB5YQe2P6f7aZH0qixUwkcqTr02JSlrMtrlWx2hzObvIciv7pm0IP6QHizSR1IKBd60kLcbAXWiTBFP0wPlihAZQ1JZlKrKQr2q0AAj14Xz3D2ySSkR9eQORAXj6wF6B7PTsD/A8A3VRwZ9wnYnb8eNl9f1spJptawxlo0WbNKtfH44klwyD3MipCmnBDNowSbq8d6udthx97+g4r9V3793Swds3p2QXzPvCzbcppyzL9g3KftrKogYGrx7TQjfgVwPx3U66w/oWDMTOr72ht78x7+l+Y07eNqehAc/IQxc7R/LAFpjxjpuzm7sXDYoJai4tK10fkNWJVmKCijkMd77+e9+T0d4kUi9sogoe0RhCzn4ZPKPyphUAbiaTbEp4aWvA8sUNXDFhtzLRS9Lv95/4Nk3y0oAOBqNVGEsUgqKyZQo6GDzMpHnRJkY6AcKJMYQ5cQjwCZdEs1CQTSrCDBTSEqAN0JmSYF3M5MZFALvUQFgenqkvQBFykS8XioKxljAUx8aQH7vqYTHsizU61fqIZsUo/Db8mikQb4OooY1e4hBMQT5FWi34givTIUSVGHQBnjyqkjUqxVjYjN0QwV5SwxjzdyZGUBvtFrVnHPPOGI70clkIt9pPzk6wEPvaUzIPt672/0EdkFIPzuZYCBWyvDRUM9C0hpn+kPO7kec77ek+5ycgdxn5UNOPolLFOKl/+a/1v4PXlY5Walsg9xr12yMuUVfsZmT1gZKbIbVOweavXlTi/0DoVmqhiMV57cVz20obI00raKa3kAlXnOAd9oYrWljMEABG4CAorKLG2NQAqAtCr5crNTihdzlD/HOI6goCjllFE2Ub12R2ZCqUpKvpQfDnlrqOvEgJyM/+JqchqITip+CKXA3h5ZH3woyCwodxe4eY4SXUhHQhBhlZqcE6EKkTLhPKVKuUIi8d5TU1aGe8Z4tUC8o8lzAp9+DSTSjGEh/j0wyxpQZsxnplDczmVnXfoXcyoq2u/SghCx6VY9ooKcQEsAE6DTcwxAyTE4tTtQy9kz9BUZ5ifdd+Zqbtbc/Hx8c63B/T/7PU/kvDOesw/0vozSUK8pCqSi1cfGKtq88Kud5yEbg5vZFBYxJTRst0ZMekis8qOOsp2PtPPMtvf73flu9uTTkbNoB06CE7iXy+XU1AFHTOSDFWw2H0gnAPJxpyS77yndj8QpL1nQzdmlrFGcw7KtEWTfZMDpHKF9WBfBrOwV1o9GgPA3tq8ksE5YKgPnC5rY22AyrKFtiBNxrr9j5rTkGWs3nigra2NjUxtaWDCXGBcmVHN2WBWbHMq8Q63PRWwAIKRYqUqkAQF2BYyhQ5LKjEBP1IuDyykEd8EMgLyjEqHi/jpFm8BMpn8xUkZ54jt4u7Xs9KdBOVASQXs6oEyA3Al7WZDAoGTyFGBW8jftUlKUS9cqqlFMokkKkTJBCR6aE0Sgo42CPtOE76WVKqsoCOzvvoqsiRIl+VszVCZHRCcdsc579RMPX5lPW3+75WXEpIanAQwboCSOVkeeSkD3S5oVHnlBMQYlnupcbWHcEegguH++/2DA/0LWyxpxzP/f//q9kR3MNCA2DmVYowJIRLzieWR5O1HCG7cdmDeAprpxT/5NPqLx6Xt1x2tFUi71jTSm3fzTR/uERnuNAyaQqBuVmiRdfqkRxIm2711mydsT9ELJH8luN8PTDQdWVCcHkIPFw1n9ks2RfwOv5ptQ6Z9LUUI1nFwodjLLGkwVZiFKw7h5iUgwQYIkocSp6SqlSdMUlzeBLIdKCKYR0v07o6oRYKlInAGDZaXuJ54I2A6QQ+RRkBfEl4z15ecBq3jZ9GG0G0iN3s8IhJVNQMCeenE/aipCXS9w9lE/RFGOgLP2aP0cl2gsdRRXIsKAPEcUYx4UUpTwLAIykmLOyYIy0JXpcYUiX7K30t86pGG5oQrS2ZD4HeOr+xrZG5y+qoczkaJ9NuF3FEPHmjzOnhWoMsM9TqywP2xuMgB6CKzyIY3SAv8sZ970vf09bvZF6TLQRSrYoTI0irsokXqW6lQB6vXukFeF6AGShXygQjoeNdcWtTRXsApebaxqsD3Vue1Oba0MVKG2Lt6jxyHP/xwrZEHIPQ3SpsijxRGW3Vt3a2laFJ0spKtCvg3gBuL2cydiBH0FDJfIa2hOKbhZkvHd3o1Q2ASElAJkcqO9RSqQlqiQFB6P3ARCiU1HIuAfKiHqKUQoBiqQzPtoIxrPdTwv+HMk3yT+kG/UtJEUo3M832ggxKngeFL3fLi/IuAfeE+MN9B9DUKRsDEHBTsksyqBgphiCPL8bE30keI0hyPcdqqIgskgyoheXmTDCZZGQZQ+DEIUFVcOx2MXHntRo87wWJzMd7u5ozo76eG9fTWvq9de0ce6yBhtb8tC8ZW4d1JmJN/EHHgL96SG4woM2xobweufZH+jaP/4d9eugIYBNIcoc0E2rlom1GBUAlYM6kp5nK60Op1rsHmq2P9ZyNlONla9ZtzUoBzhTQAlHrJljMI7IFpqwnvcjnhaFCiEA/MgmXKkeoWYRg9YGffrukdZDMRNqJRSzxvvXCpT3tecaG21+zyizL60jfAbaNztVQjNT5D06oDoqFBMEcGPgHoIiY4khKDhRvrtT1vntiHwDREaaQpQo140/8kx57J7E3Tyde6BMoHx0okzydCcTfSUlvGrCuyeAGGjTyJMFPhFKNBXUtYG8PM8sSDL+8E1ZT6MgL0ZKX5+yAAAQAElEQVR7QQXgTbRT0qZTQbvlfTKYy8i/xlPzqBiSImUNK7kA0FWZdJE199alR1RUA5qNqtj72Lp0RaPNTcWyUI1Xn7O77qG5y85lYgY/JpnxpQf/8hl4oEZ5+OZruvUHX9HkhTe05WFwMiZTsrZV5mgms3Pr4biiKaA5AZA7ZY5rFoTmJ3f3NLu3r9nBEXSsGeeyK3ZpC1daSXPW51OUZj5f8hZVopxFETUE1CPfLU6koYiDXgXgK1VFQVeImf6dB/faEeCOCOX7lAnw4QyGGAQGZNxPH5xviLYi62TjHn5IUcEoH7k7Be4WZdzN36HIcwxBwYl3zwukSSbRf4jkWZBfiIEA1p8kMyPbZNQz2hSX9xXpOxWlnPzZzCQ+IRVK8OcAijHKzBScQhRN8K7u3R+CiWf5I944y/iTkGtR0i51/Yy9YmlVkFYmAI0sYwqdJ66ZN/fGlqmKNz7x37Pv3FEif3P7HF77gtbYPd+6eEkD9kD8CG1yfKAZxkAW6MlD9Eae3mDAfzhgPfhX+FAM8Z+TyZpz6Vtf+7p2v/Zt9ZooV5hTBWaCeWjZpc2E1xnr3vZL5WiSmQLa6JSZ+YZ19ZLwb8GG3AJwO5TbGBRTqRWRwIL81aqhjgFgFJE6MQT1UdQegK5Q+orniuOiqqpkrtn0HSRFnosYqFdwvtxXQrHNpFPNjzLaCZG7BdiCAJah7B1wQ1KI5FFGMmW//zCN9Eg+fQfuFqIC+cGC/G70+x4Fnj29K0N7gbJmJikoE7JkB5G/WyApShblbaZUKdK+BdIow7Dl70XZw4sCUvj08UQL6igEBTOZmbyPQDtwLZNkXSfeiBRiVImcAuUrdtv7vf6pcexkWMkjnUjbLVFVjUdvuLe0MmfT8nBvT4d7O5qOD9XWC6KCKLrT5HBfxwcYa9br7sFTrydfDi3YSF1x3s5AZcGwFnoorvAgjfLwrde0883vanXtDjva690kZqy+b7LUhMR+FzuzAY/dAuAaxVr1k9pBqQDFQU9pNBAIVO731LKb7tSgiCt2zHH6rA6D3JsVKB6apYxXKABWWSQVqVCJJ+r1BxoM11QUp0onLrOgRDuuzGvrG125EBE/uqbuMlmMknF3ClGhowRYAs+JrCBTkBww5FkgjXuI5HcUZbwbzzzIjLKiPSiY36lqUmDcwYL8HmNUgP+OQpR1bZ62a+TFolSMpUIqyIvqhGomT68wZAX54b363CNyiTFQJyiEIDOIuz87tu0U2/LLn50Pl2eJ3BJ1K5ZXg+FIFcajC+MxnL777v20NLDCQPsYQ4xgNWhyPNbe3dvavXNDBzu35BtuYzZJZUn90Yb6zIO327DpRnVVGJGK+Ynw6u96CK7woIzRwXb9976o6YtvaGClqqpAH7OMPy2DbB3smQe8VVy2ikcnWhK+u6eucUsE8woxKuFN4vpI4dy62rWeVkhohQcH47RnisHER2amhAL2+5USShwtyJWph3EYcBxXViXliQ2oizbKr2AR8I80GNE+YWZ2LTcpUD/EQLuROoG2g/zdYuQZCg46U/fHggJgiE7UscA7vFBL4u7vRhmFyDupnmZ+P30PPAfqnJaLMsoFeAmRMlAEzLGo1N0pF4KXIY97gP8YkxJetnQ5KdAHnxgVYlJXNgbaNAUL90lcmTTSSbNgiuE0L4vhgrTAe4k3P5VfX6M1NjoHfRn5Lca5YC77wwEA7REFmFYsmcQ8Ns0CIK+xyTZiH2UJwMdqctT21cd15SMf18XHPqL1c+fJH2i4vkk4v60Bbfu8idYN+WeWUXrAr/AgjC+zEXOyd1s7X/umtHugISDycblCtfjehs2bhsn0UC9bq1BGRZBfzVdK04VaFGbJ+ng+KLQaJg5xGq3mCy0J7f081j0IeqwapfK2DKUsALh77hr0myXFopT/+qvPxk9VVXj4FZtsS0XA6KB0XvzZPYmHrRm+Oh4VZGYoLwpPW24QQogAISlYFJnos9dQdxnfka8IWAL1GLqygmRB5n/MJO4Z8GTSQigUaS+Q7MYoAcZIuqeZDypSL5hc4S2cPgsZZQAg3hENt0Q+ZbxsLGRudBSVLXV50YICZc37IY8XOZmZTILgkIcQKdfJI8oCCeQoSyIEDxZUlKXceHgkNPJfqA3XtCAs9x+7RDPmdR1Qb2iFVz7xf7MNI+19+mbbxrkLuvjo47r8yFVtbW9puLbGuJEbIT5VVREdOLhbdCG3WZ4mLpcTtwf6Ex6E0fka+81f/0eav/6uikaKKHJumeAW/UHZWxS2ya0yQM9MsE+sT7KhXGKN1rDJtrx1T4vru5rujjVhTX7Ihtt0sQCKrQzYT8bHpC8UYtEdkwVvAOEVhKw9FMjB2/NQEEUN0eT5CeBn75OQvsQouPGpykIR/hxsFqJkQQbJhL77Wj+QZvRrvKu7yJK3F4Ip3m+7y2QsZkbVLB+Tp3l/4oq0HUKgXoKKjow0kSbuZp5nCtSPmWcFJdLMTOL5lCSSlMN9UBjvZgoWJQWFFGWA2t+Dv5vxbTIxFuQu3p0CjXiaDD49T7yRZ4E7vGQsiZkpxqQYoyKGoOoNtMlZ+NbmOdWsk46Pj7RYzFX2SlW9IR7bNJtOFEIE+JuyVGl8sK/5bK6GTbpEOx6WF/0hfBbKPtcS7SeFGHkyucxCMJ4f7E/4sA+v5bx0untb7/765xQnc1Ws5boxoTQNod4K77giZHZPDszliubW3BWnxlvXkxM1k6lWKMcJyrF/dKydg7FO8BboFjagAdxzjQF+imxOoSwNoG0llKVQD8+dyqSEwrvuNm2NY2ocb50SZYxL4UpLeOugNxTZXLHsR0Sfacw/3F0Z23pJJLBQblcS7cUQFCBDoWVRMuoCjEyHOWd5Zx2QSA8BJaac8ewk6imaQgyKMcrzT3/L7s9BwQLNcaecUcb8biYzk4J7a8ZMB3Qnyfjw3uVledlAGa+neJrewRjjI+TkY5FfGRbhMxj1eTczBeol5BIj/UNdPcqYmWIq5Gvz4dqazl28rAsXr6iqBqoxus18pqosZanSkvf5ybEqgH/u8lX117cUiyRDxi080FzXj/e6YJfdj0bNTGYmj848Xxb0oF8f+hEuDg/1zm//pmavvK0C713gMc1MDUq28s01AFl3gG1/OLE+uS0edgGo52zkLMifQ4cYjF0HvreBokh2Ghri7Q1lyABOVM4WpZCUKeOKHlHWEKPMrKMQTu8CHJEyvoYNlFFA3CHSLHcU38gXPhtEy+AHBpXhQ4SU3g+tqAPh/XZpXH7Bgt/k1a1DHyUpk2g7wpeTWZRZEMkQd4AUyAuUCfDREfl+F2mCTyNKCdQLFhSo6GQ8m5nkJO50fhran3LPMJwNeMmwnOUGtAVgDYa1xcBmnqlCnhfJ8rqZGt5coLlgpMGPv5uZjMQQo5ITgO0NRtrcPq/tcxflS6GMnHKzVIxBNXIas4u+nE0BeqUem3Yt4XlmnhrK0KMico8YjYKNPQaFiFt4aeGDIdGvHoIrfJjH2NYrTW/d0Dv/8J+oWkm+y+2z16AIvm5zD75yEDPx8+VSSwDUoHQttMIILDAAJ9ARzzvQHZRmXkQ1TH42lKhrp0ZXjLYDyuEKGTuReRv+4GG3e+pAnRCjYogy/vgnmCmiZB3AeXblpjFUXNzyKdFHS78NfLYeOpBsFtFHPLKiBB8UpA4ZoCWbkQZJ8m/vw/uOANigABmADTHKglPgDtGmv4fgz7lLczAbrYSuHGUpQ4bMvIwTuV35IMn4OJ0+w4o6+0SkAnKEcDBUmTsf5OvyeY9c5l7ei/rdy+q9y5sE6Hqvfe4k8e0pQWZGOD7ScGNT/eG6/J/jChSoCvIY5zGR1/HRgVrmLwLkBQZ5xlHZAuDXS6IhOkyAvMQAFEVFe0GSyRhj8Ib04F8+4g/tKBeHB9p74Xkdfv8V9QnTU1Ey2S1grk8JAJ+sFpqwlvP19QywO+hrFGKJl18CrglWfwcPfofQfuyTXhZaAakFGulGoMEjFTF2MgoAyIFa025D3Qg4Srx+cCkaRSAzk6FAHYlnyoh7F1YDaBhEx1uQkCXAkPF274EhU84oH1HeYFFm1BcXigpLIkGSSffJuAf6ivAVLOkUrEHehlOItOFteZu0F2DUTKKgPN8pUjfeL2PkhxgVIvWoY1AgP/jdSINEGRqgEWMMOgU24xDjEPeQTQa/HW6zPAnWkRppfIRY1d35IpU86fTr9O71jMfAXBgPNYbco7IAjwZJJn+uMMa9smSdvtDh/q5OJkeKgLhVJIzHoPuG3WKmhqWPtyM6jiHIIJnJ5Nfptz89yBQ+zIOb3r6lO9/4lsK0VkIZxdStAN8SxVgC3BMAfrw40Zi12xSAz6AFeTVlHKT4aE1Qtl1AfwwAY4ooBTt3KFiNZ63x/OiDN9v9Y4/ukev3AI7ClWUhz8+Uc23uVIYEV6TAXYZ4zTodzjrVZQd7i+Ho7q1EtxBlKBtQQAetdc8mqsqo5w0YT0a6oCyTzPiE+5RkARA6xaiuHZ4DPAZCcOvuoUs3k4Kdlg+kW2IMIcmfg9fhPUARCtSNnufpMcjgz2SnfStKPBtjMIDtPAqQMxJFs44UvKxOL/Lye4TMfU3s5Jk+HpKonv2VaiajL5pnPlbdv/xaL+csBVYce646e2IYnKooFAgnpuNjgL6nejVXIsQP5Hl7tc81c94yZy1z5K0bPdj9L58DXh/4T/gwjrDGM4/v3tG951/U/g9e0JB1W7DA+hklwEPPmdgJVvx4PtWEkG0G4BdOTPoC8LaAGneDUklTtHOKRtSQkZ5nC3boGxWE9wVKaSj4EqOwRElcsSguD/96HLkVKH7Luh49U6RcjIAlBLmii4KGkrsiuafu7vTRgOoMuYLTvJeS9xEtKVI+OJkp/AiZBfKiAn2YmU7/RJkFme7fPS8GheCU5MA2T+veg8iQzPhEGWlmcMk9U0YWSIeC14sKgCc6OdCNd8gU+EP97juclqeeqCPaCFCEvFzk2K57j1EhBHmtzEhdJn4/lYd4NYg7eZ7uc3I67nCanqWAB152m2ZTQF7L5bhgbmqE1wajbepjaBaLlY7ZXQfpivDt5P3UzE82UywLhRgVvA7vZtSF9BBc4cM2xoYJvv3CM/raf/lf6Bt/7b/U7No9ra2ty5g897JzrPkpwE90slxpzjp3jrtxWhCSLzuQm4oQJdJXILQxHlGmRIi3bUG9VaOCehlFWgBM/08MCxTE6IOOVBImloBA1EHzJFQtdgCnTaGf2ckoGuRKySu9SB2wHeCQpzlZCAoxKjoBGF/jBzxoACgJKmKpIvXk727IooWubKJ8oE/jbjHQF/2RZxZ5jgrkibbNTLIARcjv998VZKSbmSyYJJN5W76HQL0AOU8hRVmAyO/KGOXM65qCP1MnwG9MlRIUU6kAzzEVijEpQiFG0iALEmTB5JfLxoHo91OQm0I0Rcj7txDVtWdRGW8ckGJKQQ0GWxiGhjlql6UFhQAAEABJREFU/fiP/v1YrT/a1vT4UIm5KTnONAvyq6r68vZiZBwBstN0z3sY6EM1WleGt77wW/q7/8l/os/9X/4L7b74tgZFTyUKlQHOnPB8THg+xYv7787nhMWL0GiuWksAXRveqyOmFoSZjAfDW0gVZUeAexCDZqzjJkhmhlHo/mlg7i2Argn7s4Iiilt0ipgVKZ9QnoTi0jqqR8N8+3NLm0YfJslI9jtI5yXKQlQASOIiS+LdfBxe3kKXb6FQiD2UdqBYQKkvV3oHUOdtU1IoIOqFQJsKoqIUJZqRdQAljZfseWSYkswixZJEmlmQQV39YAohkBzkG48yk8XTdx54DSIFcogZu9uZ9e+CY8aVlqxyaqNNeM4GENtAaN1qgUxXyKHBYLYmGX3wLclh3Y1cPndtNto1yU4p0q9TYoy+odoyv17D03yp5cY13gf9cGNdlx59XFeffEr+d8wXRHArdMH3aCrO1I0xhRD1sF7hwzLwlhD8+Nob+vz/7T/XO8+8rIgyrbNj2vcJRGEWAHO6nOG9l3jvWgtA6QCfohyzVt06LlNuyUbbmPXdmPI1ZRI6VTmhb4FyvjYfcx97FEDobyhfmVBeQ/ERVgdoQB14TyGpx45uhWcPMYhmOjCLJ1csQ6HdMGWUvFNS35yyoNi1J0BS45UavFRWzXJgzvEd3QKMrNl8pfF0pr2jI928d0t3d+7p3s6udnf2tL+7p/HxsZaEojVt+858kxmdMQgMUmdIGKvzQ6ocULAkISs6P707mPydezbGBv/iWUZxPkZ9buraYrmiXKtFdl20xFn14f6e7t27q739fXja0Z07t3Tz1k3dvHNb+2yInsyW8Je1mNc6OVkynlqLZStfGzubZnQE5a5Dk0vPZQXihdgU4C2FqIQBq/DKLmvsNPNupJWaE543zO2K5ZgfoTWrmXqcl5+//IhCKuUyL6uKHfmRzAzeW3Xt6+G7wodlyMvpVG9/5cu69drrapjgPsDq4akiQG05Ez2ZTzTD084J6xYovIfnJ+SxklOd0VUGWmP559aw2QaA8konamQoc2VBhkJNKXNA/Rn1/T9GWC19a87kwC4SZcxUpMQ7z5SN1ItFgdJFmZnUfUxm1j2LGzZCLe21be7urphTxuL/lFG9yqI7LRa1HNQO8Bku8eh4rN29Q+0dHOngeArY5zqaTHRMvePpifwXeZPJVOPxWCuilhXjfu9esxxpaLRmf8EjiRaAtoABFuAJhgLEp7NG3B3gClKOvETAjtHwv63XYEA648G9xsAuZifyf5ThGADvOrh3djTzNI6sVrTfMtCaulMM0717O7p184ZuszG6v3+o8WQm/7v3q1V7CnzGuMCI1QzYgWfI0UUmro5P7t076YF5cbAm5EyyRFq/19OSUH3B/Pjm2pwjMw/Tnc/BoK+1rfMcuW2pNxgqoiMtshCXyfh++D5M74dj0C3KO759RzVr8irEzjO/O5vo20c7eu7grq6fjHWIMs5RuDlgdoD7zvnSTL7mXqE9Dt4J+RMm/QivdEzaEvKpzyHohHYXERDjPRLeILLWC6S7kIoYFUOArFOVCFg8LaUoI8/MECTExwtkjEdu+cbA8K0asPg/++TAXODlWpjKLbwRNYANtTyfzOba3d3RPt7xeDLWlD2CJYAVim0WJfrHwqiNgQVIZqOx1oI6/vtupyVebUU/NRGIA3SFrLzfBqDnTEeMNUOnoIcxOJbxZQFuBQ+t3Cg4wFdsbq7w2Et46ABOP1OMypSd7MVsJuvqmWJRKiKnhkE4DwvqLQnRW1o89cID9ftDlUVfaoRRajAWC468ZppOTuQyaZgL0R4fUc0/8gcL8EhHHnaXREzeXgxJFR7akMWKPlcYjvnJTOOjQ03HR/Bfq9fvqT8YqMAwmAVZR7TOh4Yfuk/4sIw4ALyNq1e1VqE0TDQOWWOU+BpW/OXjA711cqQ7hOsHbMpMCC0d5HPUxX3xyjJeO2uMoh9DR5A/z7h7mEscJ6FMhlKsS3paUR+hn008RgBQJCnIFP2ZOoYRKQB3RX6MUVSVK2X3wAs46prsAAVIF3jaGYCZz5eAvVUMhVIoqRKUAXdm88gNQo2R8vYGozX5X0ft+1+JpD3RYKS/0qMXFNz7zm2DQjddmO/A9tDdyZ/rDuir7i/IrDCOLWVz23Ygdp4yoG89jXad5xaD1ZC/AtCdYeAUosbLLh2w8L2Alsja32t49DqGLGKRlOCrzd52o5iS1jc3dfHKVV159AldhS5dvqLt7XMaDUcqYqEQIlTQRBJsEMUsdXR8yJ3ZyojRx9vdTLB1SjGoBORODvSSeRrgsVv4B+c6Ibo52Lmrw70dzYkuEgbAAR4T/TE/gXcz08N6hQ/LwAvW34/88q/o8U98QhujDQ3xuNtM4sWyp9Hmtqqnn1K9NpCH6UsUtgXg7w1uJWPj7ZRqntENRe49C107BYpgZvL1/WUU7eMA76k2awMwg0S5Mol8PnKABx4KVzpAbsGVJ4tq90VpPDsJx5U1x7vO8HxLQBMsql+N1MOAdJFCp/BRibGURanNzXN69ImP6ImPfFSPP/GUHrnyiM5vn9caoB+OhhoOBxqwPu1RNsKDe10Haw1aGrTdPXYDQFf01RFgbzAyXQj/Q7A32Ay8OuPjgQ+Son6L918Revt/HrjyZ+q5cVrAvxuOFuOZAbMDJhVJAUAXzkcIAD11v0o7f+mSHn38I3rssSf0yNXHdPHiZW1tbWltCO/Iyj1wyZy58RoM1+SbYrKEN58T0h9jsFZCwDIzwG2KIShGUwimVBQq7vcXYkAmQxnpBAeas5dxfHCgI/YJnN8Qo0KEQqAtdWPkW6fE7SH7hA/LeCOg2vrEp/Tpf+ff0qWnntBg0NOoLHVlMNSTjzyqp37lz2gbD1K5IlhQNMDDvVBQEZIGhN8bqdJWLE8J5dom/WLZ13pRscPeKqHQQ+r0ginivQzlyYDBvX1whQG+Ij/SVgE/CcUzE7oDxPmYTCLBqG9maqm7YN0I/pTo18HdJ3TtYZiKlORtVBzvDAgtNza35J7vCsC+cP6Czp87r8uXruhxdo0fe/RRXeR9Y31NQzzYAA8/ZNxlmZStVcYYZSyXUwsQfZ1aM5YGr1vjgVeQe+AMI+7FYVgsoeVlMxt+GWPQYhwavHsXDfDsEcDK63fGAaNAHwlwl4C1+6ugw5F6vQrqaWNjUxcuXupAvc04RozH90wKZOB/pTdZUFmW6vUruUEtIu/IrkSGBbLv9dfYpa/ZmJurhQczQ4x2OoeANWIME/KK1MsY8AYDVJQJY1mpZdyNTFlRC+ZrxbjNTCBbLW35eLPfKSfK6SG8wodizADIFdhQlif/nb+qS7/2SyoubGmG0u2j1DuEarvf/4HmxxM1qVSN4tRFKVCEIejpSm+oxwfrenQw0vmqpxEKVkSx91TrHM/nY6GEsi8IT51cwU9C0JI8S+SFqMB7CzJCTKceBaWjAZ1eKJUr1o9QKyMc5Zu0gvYd2H0A3YM3DyXLlFQRevdYP/aIUnq9gXBaEuvTDAnPadzZ71OPsn2ox9gS/ET4Kqhb0l7kPcQgulMLAFyxW5YrvqZu8OgOcgd7i7cW4HCld2B05Xhv6KMBBA1gbijTRQKA3J/bNssjhAyEjD683xL5lUQTZVUCsqIzOiMMzxAQJ5jItAUj8nvLMVYL6LzPGCOGuS+PRpAWw1vJ4LcqaYMIpcL4LZkD79fznXxJnqgXEEygf2MOBFhr1vwWYte/G8sQowr48uigwaB5G5lygn8fq7rLuu+H8St8mAbtE1exzvvov/c/02P/yp9X5zFSVNlI9e09iZ3dAkUYFqW2UP6LRaVLAOEc3mfkXgdFLEgHsT7/inhy3ziaB+vW62bG0UutGsXfQamOAJYrd+KZHOpkBUDuym4onitQBviZemSoI0Ok8GCxkFMRS1XuuSGva+LKwAbjZPQTAKThJXO7Yr1+Sg44B0mmTCbP/+aWHGg8+9/aCvBrjNtilJkTfZLXAtoV6/+O8MIrjgm9rdY9OIDK9Cv4y4C5I94zfTTUywCiAzt5p3VqGG1lRApGf14vhMDN5K/RTFHsKXAsmNnpbvx4jDC/JXKBVbWkG0CMGOJAhQbw+V/1bDAgGV5aAF0TQWR4CxZUMUeJeRPPWS4R2qZeSEGRcYYYFEKUG7UUowqfmxBUlUkU82o6RwT0yFOfonyS6INmSA+SRXVX7r4fui8k8MEfs8+Nk5kpooTrTz2lT/5H/wt95j/+j7T1+JNKKOkAj7CGomz2ezo36uv82oj7SGuEjhXgjihGxAP28DoDvIZCoVT0dYJyH+PFHLAlWtGwi7xqAgps6iGdIposBCjKzJRQrgTAxOV1svEQRB4cchf9WEjyOiKvTJWSA55sV+w5R14LgLh0LwsoGs73wJkUogJj8PpCazNkKHigr5oxNyAnA0rBrxN7id4p/UTgHdSQXuP9HdhLAOXRyJL2HUi1Ax6v6nkNIGs5S3fK3B1wgoG6XmBk2BhEFo2X4ViyzQu6WqnFOzf0zVYFfWJ2KL/Cmy4BdgNY3UjU7VyL1QnHamOdTPbZ9T8iBJ9qRTs1vLcGcBlrjWHzfkGhi0fB/1hSgdxKQG7IuqWv3OWaAvV8Iy0i9wBl3hsMQ8N4I3ItmdseczxY39Roa5tooVIMGAjKZdoRxKOcZHoor/DhGDWKhaLVKJSDrE9otvHYY3ryr/6b+qX/9H+jT/4v/0OtP/UR9QHJkJlcw1uvE1KO+gP1PawlPaWoEIxcU4pBK2Z9GQEjAqggoYhzDMCT/8F/rF/+X/3H+ijr4CHn8S0eIZPfolRZQZG2E+1FlJJk0SAfk/jOHQnQZWXKlwC88LIFfTsq8dYZagCjeHcgt0FycM6nRzrau6PjnTvau3VDt6+/q1s3ruv2zZvdj0wOOVabnZyoAWAWgro/jCcwFu8d/GgBrwtAunJZYRhWgHvh4IZanhtC53pJG/TfAjYHZwM/3v+KtBXgbgB+S17t4OTdjcUKr9xaYFxuTEwNx1YNHtvbcr6P93d0uHtPx2x8jQ/3NTk+0vHBfrcRdrx3V5ODO1pw+tGyFYn1VBta+b82g7jUARogRoyue+eAgcyGULK6yyjkY4yM1WXmOuD7BkzXKZgZ62g01NXHHtfWhcuSRc+SGTWRk5np9Hrvfvr2MH0jzQ/2cDMK4AB7j0tj4nr9PhZ7qGpzXetPP6mP/o//qj77n/yv9bH/4N/Xxb/w5zR8/DHFspTwmBGFLVCQRD0nY667fwGG9Nso8pwoILqibJ/TE3/+L+qxf+WXdXf/rpYAKlCn1enVAKAQoxIgjyHJ84IBtRAlFMu4m5nkKuaVclT0dE8DmC3gaeizy7dWFrNqvOfJ5FBHB7vQoXbu7er23X3d3jnUzXt7unF3V7f3DnX3YKzdvSPtHx7r6PBQ/velW9oIBXy48YLMTM7jHGCeEC3MV3MtAbUDt2aMNWdaFhsAABAASURBVKFxzZ5DjRFoeW8Yc8eTGwPSVp4PPyuMwRJaEQ0siTZcPisA1zrQCcvrRa0l0c7sZMyu9hzvXeuIZdLBZKZjjKLTnQP4nFOOZdQCgzAen2h/b1f7B/c044grI48QgywYxrBV986zRzwB2ZqChCgzJGToZQP5FFQL3w0G1McQQpAZBH8pWrexl4pCJRGdh/4Rz2/MS9eYHt4rfOCHzgQ6j6ZThXAMyUzRJxMgF1WptDbQ9s99Qk/8G39FT/97/66e/Pf/XV39d/5Nbfzqryg9clXzstAeu+XvHh3o1YM9vcK5+h2U2v+K6VuA4QYAnFeFjuuZfuef/EM98wdf1e50olWZdHq1ijHIXKmC5PoWUK4QooIrJXcyZV4Yo5Qhf84w68/ZlRIj0b2TJnziYjbVZHykg8Mj7QLi2wdHur63r5fevaY3b97QjXt3df3uHb1987pu3LmlWzv3dGfvQDuUO6TOxH/WihHrAECk4PIweFkBxClHdjMAvWSMNR53Rdi+BLjLeqkaUDeA2kHS4L1rTwPQnRGg3Io6K/KX0IK2GDlDi7CcVXOOvqTtpZdhrEvC5jnPB5OJ7hJp3LxzR28RfbwJvXv7tl67fl2vXr+hdzBe9w4n3S/4xgeHWs2Xyi4PwN46aOkr+zNtypCcBW5BwaJ4gHhH9kKuXt7L1kR1p8afCIP0JbzNJuNuT0VcZrQjk5kTCT+Jz4e0jfBB5jszeRkGw/2J6t5RCp9omeQ7vT12zI0Xo1y1vaX1jz2t7V/5JV34y39Bl/7tf11bf+VfVf9X/7Ts05/QyaNXdXzpnJpHL6sH1cO+bgHuHY52pgDv1vV39OzXvq7pzp7G9DOj0daVD5Dy6DomQ9ksmMxMgXvwO2RmcvzCst/k9Tp+GUAWeZ7fkdixXml2MtNkvtLxbKW7gPbNWzf19p27evvebb0JqF8nTH/u7bf0jZde1HdeeUXPXXtbz735GgbAAX+gXTz9MXyeHKPYrZTKSgXHgYGwt/PAfpwEAGs8ew3AV4TsK+41oF5yX/o7hmCF119xb98DGuOt8fQO4AZXGmIpD6MzxqHGGKyot6T+GGC/DZhfeONVPff6K3r21Zf1zCsv6rnXXtXr77yldzBUr7/7rl565229DthvE4FMWMP779j9V3o1UUKLkXCD41Qjb6cW8BsSNGTmJC4znizIILKQc5brQIOwvY5EjSydjI81ZamwJFrwpQgFdUrcfvihYNfIDxMe+IfwQR1hBljMoZhfycRlMjMm1yeJV5QxM1mu3MONLRXsojsKWxS2gTLerff4Za199tM6/xd/TY/8a39Rj/6lP6urv/QZXf7Ux7T++CPSxpoMKjZG8g2cUqanOZcuz23r2LImgKRp8GAo42JVy1CyPyRTDM6T85NZLmb5Zf7FY4a/lgG0JIAVkaSWNPdAC8Ayob19gH7r8EA39nd1dzzVPI20jIUOAObt2UI3p0tdO5ro+Vt3dWfe6A28+vX9Ax21iajDdOcu6e9e1+ToSEYnbvCqwZrcAy4d5LRTs0RwYK88dMfzL/F4K/KW0KJ7nrPhtmA3fAXnLXy2nC60hP5wTIRSFqWiTA1tzRdLTal3MJkSaRzo2dde0XdeflE/ePtt/eCdd/TK7TuaUO020dIe3rodnVfub+mQOteJTG74T3ZZBk2ZnxXtNRiOlnluAPYSedS8Z4jOJWSVjcbgysyQdVAIrq6uAw0ctTIzuTxjTPL/gKFmviZHh8jjUPPpserFiVr6ybQv5sLbfu9ZjLQj+tEDfrnUPnhD9AmBmMNuIp3B7JNCQvvehLlyoBiufOAIxTZVbLJVrMdiDEzwXNO9PR3fua2To12UdIqSLLmf6C6bWzcJf3lTUQT1y6hhv9AGGzj+o5Md1vp3AfAM7yb6y/Q1p69QFAodM/k+X90bz9lTT3WGRy+f4T+jQE4O7obwcoHiHxFm7x3DA8B8ndD8DTbYDsDX+uM/p4/80l/S4NxFVWtDDbe3deHqY7ryyOOKeOity1dV9Sr1Ny9o7clPq3j047q3yLpJWHz73Xc0RblTihpxquD/NLT3V+Mdfe1dE5YvAfjiZC7fa3DvXfNes4ZeQQ4OL9cCsJaxAh9li0qpUFGWrO2XGo8n7AkcaXey0E7T004caeIe30ql9fNaVmtaVSM99rFPqMbAnjAX5z/9p/XEL/9lrT/yCR0Ttbz45ut67cYN3T040ISwv6a+zyv2SbX37eT9u9zgPSNDrBfzZorMh5mB/1ZzeKaYAu8xFuoN19QbDJnblSxEzU+m3T/P7DLxv6FWY1RbZOCU32tXXLTPdPkD9OB+wgdxaC3AMjP5H+bhPov+pu732Eu8Uu0AJMcsKIthhNBZ78nxvmbTsZZY8fnYrfq+brz+kr7/B1/QN37/9/Xccy/p5q17WPux/C9auAKIiTfC9Zp+l/itOUdXhnJbjChfqyVMmJkSfThvrnyn3Bgc0Lf3z2PG82TW96fUYh8gooCWte0SLzNmzXiPDajXAfbr12/p5GShc1uX9NTHf0GPfepPdcAOMch/AVYzxls33tE1AFwvZ/ryFz+vY/YUSoC86efBn/5FbXzss3h06drb7+r6W68D9B2Mlqli+eHK23RRSCOXVY1HWxGqr/DGNSBpoBaeGoyXv68cdHjYjCw8DFYw2koKyTQm2rh+7V3dPJwpX3xaV37hV7V5bkuJzb9VSCoBWNkrdcT43r5xU0050JL+Ullp45En9einf0kf++Rn9dTVp7Q/met1oo+bLE1OpnN4y2qRTwbgGfl7/23HQyOxG49YuWcZ/Bgz3ZXDCKyQK3jWYDTSaH1TRa8vmWkd4zjc3JJHdhlLUHfGbK4GoLs39zJm3irE3Yy7nPTBun6C3ISfYFs/saZCjBLCzzq9WibfPXaNkrYogINzyUYa2FNKJaF2Uq7nOtzb0V2UbI+16mw60+RgR7ffeFGvPPOM3n33to6mKy04a+LTeYQGRZmzMZVCoQvDdZ0j7Jvs3lbDOjUy7wEehGIVIdBPwSOgpX8HubhOs1t0pyUvy+DTOmVFQd1L8dyiaNwIiaVlY6oVObsf6dc+80v6H/7KX9AvfvTTurC2rjKYIv0PR5vwWCthZNbW1xXo26OTR8+NtDYcaf3cFfVGGxLG5NFHH9Ejlx8jCtnQnCjhmOMrD1MzfVoMagFDgzHsgEwk0cBI2/GVqQ7fjL/1fIDQOPgxLC1lTsdnjnO1yPxo/0htGur8k5/S5Sc/qtGQk41qII8YxvT5/PPP6hpGYEwY/8prbypQNsSeqrKn4WDU0Sbe9rOf+AX9G7/2F7S9sd1twt3d2dGUOjOMXQMfrfODDFsIe4k8M+PMCrJTCjyFqJbxZTxzjVGq2FNZ397UEFktMO4vfum39PrXPqfJzg2Z6xH6sVrOiWDGHbUY/8wShoYl2j0lPdBX+KCOzq22OXMgOTPprqBzjm56vaGKlOQ/1ZxNjjQ+2tMOG1UTNqDKaqgNrHhqZ7rz2g/0zJe/qO9+6/u6ee9Q41WjKV5rTBsLNo5Qcc0BbCIEfvojT+rXfvEX9PNPPKKnBn316M89xQIP0+INXemDGSqBwqF9zhsvcOetcMMQdEqDTvqjOc9EBhkgtvQhwNavSl3aPq+nHn1STxOCb6CcG2sDXT23rSfo88LsSIPZRI9dfkrDal2xlbaGpT52dVtPb/X0qSce08995lf02LlN9XfeUvPytxWuv6yNftRjH31Ulx+/pEiY7H/l8mR8IO+3pf+G/muA6/Lz55axZZi3YAr3SYypAfz1siHkXTKULFGmxjDUGIDN8+u6cnFbmwXjPbqrFRHS+QtXNdh+UpfOb+vR85vycTx6+bIef+wxxVTocQzCqD9Qyfn4djPXY1ubWhv0lDDGT1+5qqcee0Kj0XrHZ8MJR0v/GV6dZ5eXya8MFwgCobrMQwhy4GbG4Ia+wSgsiEZus7H3zJeI1P7OX9cLX/i8Xvvyl/Xqlz6vuy8/o3p2rFSUysxJYLw8KLN5mFczqV1JyKgj+vAeH0QKH9RBZRjD36hlcjJTbWbiw3qLMBvFW7CZM2cTxz26hagQg+r5sXbefU2vPfMdvfD9H+jNazd1wo7uAg+6bE0rlMMVfYXStxZUcx8S5g1ioZRNa+fP6SNPXNWnLqC0g0oF4PQwG1YUad8V5FQXDOVA7ajjeYFE3jr+zMjj3ZXKKRISlFUkhC7VH/S1Tni5sbGl3mCAbtXwPJHmY/UB+frxXT0SG332yiP6hcee1M899rR+lVD3z/2pX9Of+dQv6bOPPaLLeaGC8+biZKJ+iLpw9RFtXX5Eg42Lcu/Zhd54OGfDkJ0wUh3fzhaJzjLV5Ov3IkbuSQ5KBoSsW/S+EYJRi7dbEXKDO/WINM5fvaRzo1LDkz31dt7W5vFt/cLVq/qVT31Gf+aTn9RnOdX4xONP6LELF/Rx+P/YxQvamOypuP2mekf31NNKNKxUJK2xb3AB43CJk45tDIT/DbsEL4bc5B0idzc8VIB1QN6982aSAdQcok5mC+Yksd8y1s2XX9KdF59Xnp4oKagoCk3ZlLz7ygs6unVDRX+gikit6A0Uq55CUcmY827CvG0nPbhX+CAOzcHxh3xlHoE7CrvCai/YEW4Aq0+2sMKte4HlifZvvaM3n/u2Xvk+9OJLeuf6bU0JxZuQCJEl98w1lh+VUUxJCdD6WbD3ZcTv9bxWDoW2Ll3Qo5fO66Mo4IUhyoCyZ/orKJ/xNl1YybtcIZ01oXlwKL8bzyihmcnM5BtXVVGoIvSu8ORlVagHDfBog+EAoPdVsJZNRVRiJtIKJQXw5zEKT587p08/+pg+85Gn9HPQVdaaWyhoLwTKBsZQKUSWKRiwFTvvqy7cXrIsWIlhku/qbvI/siDryBS6e+bOM21F+OXDe4BMoFu4c8C+kp+XZxl/EmQqUyLKqDSKQcO80qObI/0cpxF/9lM/r7/0C5/VX/i5z+hXP/pR/fLjj+sSxqo3P1SxOMZYLhVDVlkljTZGGgHy0bBPGF9piIxHo756yKhwfsxk5iTBKlJm7k1cRnqgHchMC8br3n+A7IbU68PTxuamNi6co0zSjLP58a1bWnLUlwB1wph34A5JChHibtzfIxl9PJif8McN62eRb2YyOyUHYc2mSReeAXJ/98ld4a2W/oOSwz3defNlvfn8d/XKs9/X66+9rpt39nRwstQK710TcrvHXlB3SfjZylAcacbG0xRFOYFq1oOZvAU7wAFlG66PdAVPdHV7U1v9Sr0UVaDgHgXUhPwtEUDG+mf5ZXwZrUqw3FHgIaF4RZlUFkVHXr9AIVMRVKagHh5tgGcfra1pbWNdo02oA8BAGxtrurC9pUso7TmMwfZoqEFVKaKcFgqMUVIDDwuO4GYo8ZJz4Zp9hI5YijgTMZiCIHjpgM27eFaM8nYi9xCDXBqG94w8h+DvkrkRc4OGzGrW5AGJNazXV8hkDbiaAAAQAElEQVS8RU7BIoYmMYZSm3jJq1vbehIP/vSF8/oocnvi4jnkFrU+KLS2DpjXBkQxPQ2GEJt0vV6lkvEX9FfCVx859auiS0vIOcYoI++UH4NHyCR/7/LgJ7vRh6cRRvLc9obWkFWJPFOq1DL3Lc4g4a1L+PO2LEQaSKJhiRZFG/LLgk7T9MBejPCDOzb3oA0AXALymtDRJ9nXbf5rsenxgQ537+rOtTf1+rPf05svvax3rt2Q/yT0cLpg8yoD8iwPt5coplPNho2H/w74MUqwxOXNvG2UPDDZ9aLWHNAL5Ritr+vS+fO6srWl9X5fCcWrace9W+sgAOEdQBCfUVdmMp4D9xCDIoYhpUC998h4llLijgLHEFSmxOZVT0NC+NH6WrefsM2SYRNa29hQ7z6wi1SowBu5oraMwQ3NCgWv2VDKxCkBr2m5BvgrtYwlBlMEBMGyAs/Oj9e1EHgP8JaUisg9KsTY3SP8UrQbg7Gf0AEdg+bLIXkf7KT7Poi/e98eTdG6pEAdU6LtijYHgG447BGSD7SO0VpjXCM/EsRY9T0SYX1chKgYwilZ7OqW9B/jaVrgfkpRgXyjFwe13xGvfMmRohHIZeoakVKhkIKW6Mhqxp4C89gbjLRJlDG6cFkt6bmbs1beTsZA8+CtQg/+J3wQh5hRUCf3VjXexBU7oRwBbmfTY3bN9zRhV/fAz7vffkPX3nxTt27f1c7+pPsV2Qrv3bAWBZNa4pFWgLkBHExxB/yZbzAB0rIotMSIzClvqUBhouas9VbU9d++b7o3xUOts36OCKoDOe21rjC8G6gwgCQ0z8zk74G0TkEBcLQgVFGBUDWilAnlTSHKwV+kqBh5Dn4PShHgpaQCqhhrURZyHmIqaDfKDH8Kzy0gbgG0opQqylfUTRmdrZXJc2AXIXQgpzsF+rVgtBGg2PUZyQgWFCiXiFzKXl/Om4nLvyDn22ivxpisOMKLUV24HQv4YMx+zJYxBmKuaFgBPiN8B2Tqc1Xw/h65dy66cSWVhVNBf0kxwA/kYzMF0S2E6eDBAu9QiNzNuZFqZO/GXrwn8nycHlXVRC81m2lLeG2YywgPo4uXtfXEUxqcu9Bt0mIR5LLLAJ4HnV50dPrwQH+HD9ToUOLsYAREDQh1yihRiD4ZmXPwsfwXTeO92xrv3dPR/p72/R+M2NnV4dFUbQ6yELshtd4GSrGivRWh7ZLnBW06NShCCkk9FHzOmn6X890JYO+zVnZlpBjGoFWvP9AWoegQTy5l2g5ynhqMhiuamckAsILUKSOKh+Z2z1EmsCUzyfwPD8GCAmViDEopqODOR5Zp2wFDHxm+haehOGWzRHp25WV/IZOuaIqlgzsCcp4Dpotd4szegQPcwZroOIYAK6cUeIcF+DE5OICpTtsPNBeUZHIjEynnvIiLR8oDONptCNkb+oiFqRqUKvuVEkbILKhrB9CL/ZGM8cnw72kWg0JMCiHSDkSDCd6TRzIpMvZIn5QhPdj9u4w/6ih0jRgvp+TtOohnHJ02GOGCdpkMLXifEdG40UmpUGQ/IxJJDNhb6W1uKibnIUjeHnrAA1KWOlm6PPXgX4z+ZzvIjIK/Ry1CbwBjjfeuuXtY5gqasb7+lw/m7Ki3gNJBO2V3+eDebd27eUv7xxPhdOTrs8gULnz3nTB8wm5rw6aaZLIYuRmzKwDGxKNsmbIezt8mKrhxeNApb0QBU+qrbRPwkkrWj+vrG0pmKlOSK1uGT/M25RdP5JndvyuQExUMEmQFz4m00PWdAQNFSRPUyqw5pS69JVH03cjXwDXHfQ3LCu+TppSjZJytxZjlRiLGwCZboxZ+RDjtICeJMqbIOAL8qus2c8sqgqks4AXbYYwumuTjCmZKIarAAxpGQ4DVkA1JCkEy5qjBUzbtUgwLoFfqs9auRj2lMlFAXDTqH0DesOTpjqmamXKzYEArGUbCDZHRrxuZaIEhBRk1/RMCc0KHgXTdTw2SzEyBQi7zGuvbcBTK7qJ6VaFI+aZuWWKt2G2fE4XNO28fyyg6VeMeHuMN+92zGQ0xrhawt9TzdAo+8B+X4890kCb+GCygqK4EGcmHGJV5bwB6A3prQH6Ct51PDnXCsZnvJO/fvaWb776tIwBe+4RZ7naDF8tV99cfF0zkgjZaNCSi8AXa7+RKXvWKTqF9Qy2hVAvWnhM8QovXUiMUPqnXW6PMSDGVqlhLDsqe1CzRL6fmPrAkWVTgj2jHGEuUFM1kZgrkefueFtxiKUiU8/Cdmzi3U0iCTJaMPFGXG4B1JT2lTF5QIiQviqyi5LmgRYMd5CPGaFBkfDFF+g30khUdzMGUjYISaXTHe+A90nkkxcEWMDIpSFSXyyYhewHUFlD6UiRGkzBAmTQHjYPd83wMPbzmqWcnsiillFoV7A+k0MioI+bA74HxeDMhS8af6DwE+AyRfpNijBLpIRQKsVDEOAVzHTDReTeGmujJN/4alg5FIJVN1YrlQaTcCoM+x7CvKOOOYOlOAp2ZjY80JeKbc0dEomGZ1ylLxc6geb908YB/ENfPeIRG/0w+2HbdwiO38slcTiecIS80Z/fYQ/TlbKYFni0G097t69q5cUPHhxNN2SUvyhJFkOYA/IT3FQoZUKIqFahO1pL05arFymfVeIMV5Mrt63QP31tC+iIGudIbdTMKIkLCoCihTC1g6rFujSHKzIGTlZ3hbLKOfd65izy0VBYTt8Qr6UiYVYTQegUMUUQpXYHNgk7/iHuGuAejWKMAQKKDD69dFK2SEyCKGIJAewZojHxTK39PgCIlFBeABBJCpGXupixDu4OZCpS7xFBFxtC1E+nLRP2gWESVKSrFhIfsqXAAUFf0EwpTxAoYvAuDmwH/KTXMV6uuDJGFH5EFynhfIQR1PMTIHQpQ9xxkEmSyYAoxQi6nIAQqMkiPCsiIErwbI1SX54Z94VENhqMPf/6ru5q5itFUxSgxp/P5iXzKGl7nGO3J3o6OifamR7uqF1PaqWUmKPAF6eG4fvYjBSwZkHHrhG9MfuuTV/Tk1jYC1IjykaxUlazF7+ho956mgH/BOpWqimSuAPKciV6Q4BG6WVCKQSus/AxPvcDKd5FeI7nFF1dLpx4FDKpKfkyV8eSZ8G6FskwPdjQ9OsBALCWUtuz1OgCYDAcFeDMNmHjLKKVx5xkNMsqa8W68eyp3L4o9kJl5U/KLZN5/+KTuHXCbA4tZgXXGJQUeAm0G6vKhgvfdgIlW/h6C6TQ/cI+dzEJRUTHIL5PRTuhkEUmiOO+mQGUnC0HRjUSRVAKequqrxBiEcLo0ETCLUdSRnDchIzWrrv8WUPvYTH75t5PIIxXjwhN1DL6CrPsjBeM5RJlB9G1mmBOTSTLa41V+ZZnMoOxvrRbsSyyZ40haidHpwe8ay6h+f6gKfqtUCKujFcuKlr5rQnV3CrPJlI3afR3dvKajW9c1Y14bjhtFGW/5YaDwsxxkBmR8mGR1ExqY9FOKSu6dAXuDV21QqiWWeLK/ixe/pRMA7rvgPunUVEO58cmCnfUlAG669mTCuDdyz74knG/wzC2dea73Kzz0EkCXKPblzU1dWBuxtltoiXIsUYLa15LuOcnPINS9ZR+gd/3RVpMBm9T1lenMKGN+J80yX04K8mfjVSi3k/FiZpSkAG3wKAsmEmTGXcYf8rqWxeXv3Hg3L+93yrmcontfABNDUPC7e3OMo4HKFo9HcZmRF5Oik5eHgnt8gB1Sochz5J6oV2Dsyo4wsKRlDKNTpG4qolJBO9S3aLIu9m4l42Om4P1AxlgC5U2RsTN+L+DkQ0LmsiAKS2aSIN6to0gydTy9K0vbzKv5eJHtAmPtBjtJqiwqY7grxjzkqGxjfVNbG1va4t5ns9Rl3hKyr2ZTucFukIWH7POjfU3u3cK739QM7+77O6czSKMP8Cd8EMZmKIaTfM5hKKFgPtcNYfISr+oTNDnc1f6dGzo+OtL4eKwTwveGyaOKFpyLTlCCGZ49ULEqCqExmrEBtHCAo1wtHj7ft95GRw74BYriPzh5nHPpQZkA+KozGIYyF5yTV6M1dCBrdnyMA6vVKRCAWrLbvESJXBdht/vQLa3yCLJO4S+dptGbBdgxEiTxLK6uLmUFGbwJne4UGqUWfHbRjad1BVtRm6pRoQNypYT3SoTgCdD5mCP36MA1w9Gu2DtYdWOhY0VA73kxJkVkE6kXU8UzRDsRgMeyUlGWKpB9SX6iLOJVjfc0ek9FpRIvnyrqFIUS3jTFoAhZCDLuwcmfnahvFhlpUDekbhy8dh+TzIk8BZn/4b27+9oGUAu5dPMFYn2uVsxVRh8qk/oxsp1hqv24kzlekrciT1wxnP5QaOXGeuZLvimtSy3t1x4NAPzF+BCQ72sB6GvKZJYhciap/yB+ws9yUEbnFkxmxhMfFCHff66ZpBqPumQS5pyNz9l4m46Pu39R5Qig+waLLBChubdeykP0xORXKGiBwmeUZInHbVGiDkN8kURf9IPi1ChFDFEf4Tz18uamGoBl1E9sshXDdRVsvJHUAXy8tyvf3e9zXu5tLzmymS/m6GH2xmgT/vm4ovjNiUTRtbo7D6bTP65L3q7fndxTOjnQDVR11FItm4KZwI1CCB1FAF4Ayqo3AHADebQTUlKIUREyGnbPtWA/Ywl/rXtC2vD6piAZ7VAu0k6qBiogB25JyOvAD9HbCrTllGQWtcJwLudLBSvkfZfIp0TGiX5TUSgVSTEVCrxbDAoheDfi4ZRk8ssl5fJHaIiJNz7q8shnrJ0sugKeepqWGY+n10QUNUY1AMYBxsU3TNeIqgLzO+cE5RgjfHB4pKOjw26HneTuCHSBDPyHUyv0yKO92uVrJjNTS1jvYF8c76pdnigjKz2gV/iZjgthv9e/GcIPhrAbzU/w1JNjNt2OtDyZdt6kZuaWWO1ToM/VoBiuEwuUEEeuEsXtl4WIEbVwy44HDzFKMcho18xkEsqKjnFfsAy4sLGhxy9c4OitT5jfosSV/C8yxLIvB95yPNYCPhoUYsmufoW3G/Z7aln7z9kEBIvoIH4bRmBHog++YMFk8ivwZbLuZjwLo0R5lJYqyv7VoO2QFwkYIqvV1Y8hyoEUAU/qwFSpBFxlUamAyqoE6D0FDFpRFIzLAORc/mOhBdFPCyBiCAw/dLy0AMZBn3kLeOxysKayDxHu9ohYIm10jJrBgNFHVJ/jw2iR+Zhp5SCLBX26ceh1vLlRjcg4AvKUSqWiUohJEZnHaLIAmUmCB4vIqmXMEPJzGbqMSSDfP4F88Uq+v7pAW4Nbqab8it3zyJj8P5ooyC8Z9xqboRu9kdbKoXqBvmtj07LVAANQwEfDcsx/Du2GYMmRq+DFQpR5Ty57oz/G1UyPJJaEvOlBvMLPfFAZDiBX+AbgLaZjjQ/3APZShlJFwsqs0E10wyQfe4jF5Hn5JfcFu2muoL4RsyC0PMHrePhWA3KfxwJl67NDZiDaEAAAEABJREFU3INKX2MzxZ3BoN5j58/r3PqaUsnEo5h0KCv6Kvp9lQA6xKiIMvX870/jQZMFDVnzCZDOT2ZqCB9g/XQAfPvHaN/MvyX20PgynSoPytsVNinYaTpK7PoGFhWiFEIBJcVYKnWg4Q5wkvOEB00AO5bkd0QePBWE0B5qt0QmvgZtCEmLotTGsK8RVAJogyeXl8sjdx7LFDAeoShkyFjebypE550RMkkFef5PHW8gH2d3xc52g/EMlC/w/EVvqESZQL2Id420F5mrCL+xgDeoQHaRgcWQFCIUSgkgsr+ojEHLaiWiKnPZQ4Gy5p25UMgzGI70t2ApVuOVI7yXCorIveYUhcZUBmmDyObC2ra2BusqCfcHyG4NGQ7ot4APQ04LjEQLkKPLiwgmxKgQaYv3xo0i3hzrrQfxCu/noE4VrdP0H3abmVD3MqvFiab+TxMTGpeEyv3hmnxSlgDfQ+n59EC3r72t8dFE0aL6rvAxas7RmK/X5kyig14otNMK69+g+IZiFIC7hGJgUpnYfhFVoZjba+tKPLcoVKStqhrJN3KKEOVXRFkqPEVVDdXH48UQNMLrJdrwf4hxTmThvPsY5P2aMZrcAQX9VMZ7CvJncflmlYW2Uy7DYFkwhSIppqBA3QBgCoxIiZEpypL0AiqVAE9R4kExPAmeIuVCjArwUbCeplMtOTJaAYaSetssP7bPX9LG5raGw5GKqpLFqAb01jCzQqYz1qVuUFfsbbiXA3NIweR3C6aiLFThEf034D7mllB3MSWqAuwGkBLgKAs3hj0VPCeMUFHCa1l1/DqP0XkN8El7EZBH8kMsFPjjfRibd4YlNAxxRxYkRcgkM1kIikXRHZ22yDpiFKOCDANtGHiXb8s813jjGnm21K8XDSWCilrq5agh3n4NQ2VEZzXGeUnoHmJUUZRqWXY1LAfrbDiVE7XstQj56AG7wvs2nizmzTrS/SsDQBdqg7D9PNzBOtg8r95opJo1+YwQ2TdLFqzJ7757Tf4PQ+SQlJh4B/GRH48QNp8agq4D+eWKio9QgzL2UfCEkmVloTMqUkB5JOZbFRMdDJ5CVAGQCxRhhcdwZV75r+tQoEwbEa8Qgx8p1fK/NFKgsA6qyZgwTwY46NXb4ZknPi29taTDEyon2sgoaIcgTzLJULRYRCUopEIBXjoQlEmGB7SUFEJSjFD3HBWMZ95DCDxLdKIaYPv62+UVgqlEqSsMRcIolNWG+sNNDdc2AOxALu7FbEn4faIlRtGNQo1ir6AlEYCHtiZTgeEoir4i94TXK/GUER5XlJmz3q8BuoiULATFEBUZS4KvBJ+pLBTx5ilyp06qSqWiUDDr+LVgsrKgTKEQEoMIcsYstxKPHfC5y8uFoEy9BXqQkGavz/gLU+QYL7onZ5mzot4MXZlirGbM2RzelnjsTF03iFXZ04hN1EuPfkTDzQvqjTbksvf8iAGPyL2oKrqL8IFlaFd60C4X5/syJgeZ5Br+XnekYH0brPAKK20oRX9jW/3hkAiu0QlhecZazyZHuscZ597ubveXSbz2nDXy4XiiKQrrimVmNJ1VAA5aVbfBQlcJQNOYFihkq6AGmi4bHZ2stGyiIgotlMT7LvsjxapQ7pqiFdJFuxHlDaFQm6WWyMAVx3/T7kuHw4ND0iiLfqrzANmrSAEuachk/nBKRjlezYLMTCF476ZMYTdcRj+KUU4hRkXyHVghlgoWFfwPd7Mgg5yfFQD39XeNDCVTADRdu9Rvkd3+rRt67fnn9MIzz+raO9d0Ml1qMp0TDY1Pf2eAQVsBcG9nyfLDDduNd6/ru1/7hr79+1/Uuy+8qBUbWyFGxQjgkMmKiGFxciyPvFwGGfAZYzf5xTfG7JTXBD/xlIwUsmI0mUEUNU9jzAHyZ2EIhcwkk18UI8nU0PYK71uQ0HPjUCaVgwp+aJvyFQCtiCJcXu7Z3aMvWLZ5xAIrChjR3tqati9f1mBzU6lbavSUyp6871P+awUMklnwrh84el9HxXwpI8KO0FI/ElnOpwAoI/RKKSX2P5ZasPG2IH2Jhz8mhD/Yudtt/HhobGaaTGbd8ZgrXkL5GkJJCwyFSa9x0f5jlywTKaqzUBQpM4GrRprNG9UroBUL9XqFIn2GVHIvJOpEJjuVKFFRKmA0UlmqNxqqYn1bhKBIez2UKsWoCbv9Szb+WgaWIXqhCQrQjuBTfvmr3/0dHvL9u2jLQlSADyezKDdIRnrgOQLu6HzFRJ9BwSD3bow3KyOnlZasJVeArsH4WEhycjbccPqu8lH3u4I7unf9pu69e1uH9440OVnq2IHuRnIy0QngPsFTTng/OjxhSXRbezfvaeq/Jjw+0XT/UDX7HFhIBZl8jA2GocZ7NoT9bvgy4O+MHJ0b82rMAZG4WJlQnDqM05BzxKO7fL2MMLwMgzZplfGKMgyA9ilvpxRI835qjBilFBljQF6JaKXHkqbPvV/02CDsqzfoKxWVchuIVOZaYgAzc+Sg9k1G99gVhjzEqIBsC+aw8Hkm4mmIUHS6USDheOSMwcmD8gnv60BQAnXUcoPaVg0A9cn0ea3xLB4O+i/NJgf7nIvf1OHOPfnPGQuUxKjL9GvJBhCPShH2UbAGxRIKWDNBNSFcm41poiSNrhzZ3FvSG5RPXJH3XplUVoUK30HGQ4i0Fu8XWuMxKtJfQmkKPEVBPrqhAuA7Dz2UtcdzjaI7QBrC+m7nugO00YMTqnJ6490//mLyP/JvCzIaNUBtXq/NpDqQo0KAMDAhcvd8KESTgmgUudFfgxLXUIv8sJIKqVAse4w7dkruoXdgDOcuXNSVy1e1tbGpEKMQOacPWdOThcaTE405fjo+OsZwzlUvs7bXt/WRj3xUj3/kYxqub6kmLG5mK0UMZAnACvqxENQ6wO/338J7xqMLMlhUkJgCiDcLshAVYuIeZPB0+hyxacxTpiwjVyTPvLyTZPQRoAVGSFxlb6gCQEqUQ/YFIC8Zb4xJiXGVZcl8VorcXTcaZGSehyFwOdCEIrwHHixEucFJZSE3GJYquTwzxtJZQTkp9eB8wk99KEg8Az5XxhYhOpB8Le4CbXiXRTHPKNhCc3bWZxxZHd7D6wDu8cEB3moBi0EhRAULePSaeQ4yFKBFueoOuCb3piva8zTzmTL5N6F7K++gAzgaXkQpsQnXeeUU5RMdgynjnRoseovXaFFgYTwM9GXWaM1iihLMlOkTzVQRg3ooSAyhC3trgNY60VH2Xs3UdQq/mefMG1nkkE6aFCS/OyEfgy8SSAoKtGmQzDwJMlny8qJJWqIfseYU69KuSIyKUJGSXNGLooR1U4tRq1BwB/mjjz2mq49c1cbWGl6vlINsRf50OtMxG5knY878MW59DNqjjz2ijzz9EV29ckUbrOX7rMl7IaofS/VSTxXAKogwAgPyuXRZtfDj48/Mh8vHgklOMZzeYdR0/48/F0kBEvmZctkkkuV1zIzn9yhg4GcqY9IQI9WHn8T4BD8WC0nBu0MukklKRZBHXCWGOyPTAJ8O4pa5zeig0VeMUSGa+JI56HlPePiWfKeuMYwVzT0wn/DTHglqqZbJzwixATyuEP7sStEC0BAjLOQfgvxo717nvT2a8zCr6A1k5iolGX+mnWXnCWVYUR9dxcMmFLvVEuvt/UUmkWw58F2BWvr3tV1GMYPRDpThhydFChpKWrM8WLHD72vcFWvAejmDp4nq+THrz4kCCtHmoBblSSF0Z7Hu0ZeEyzURQE16Sz/eH2xKfBnk/NCtcvbexWVSN55AMs/igqmAwhvtUpAEL0tN6rgW0y1l779jfDJKSBNKHbArFSUUEyBMGvA8GAxVsomYSDPKxmiq+qUGo4rTgb76LFPMDIPZaImnpnH1AMZwWKkclHI2Iv0MGPM6pxxD32UH3GWqlEIBJQVL4KFVJprJGEe/txjZjBwQEnnw6w0HqRsDY8ky+WWM1+DJfMwxSt4h/HheV4RnM5OXaVlfVwqMq6/BcF39wYYSYzTqeF8Zo5fdMBNVCMNXlkE9llbeZ8LbV6M1ta4n8OmsuMxc8qJspsNsQQE5xsh4PA0dPZ0DMh+Qj4/7pzcUlyKthxgVURinECIppmykFZXc80TyW0A3Zbd6/+5t5Vhq88rjWj93HgUuZGadQi+YSAe5/zCjAVB85O31yhK9alT7Apw+0R858Ui6tMISOHHrloJLjt3cIHj9DMAbwL06mWrpewFs9PmewHw+0Qqg07l6a5vwchVlqFBeqapKrXH85mBq4LtmSeD8dIbEO5XJryz/41UYL+inaKc/HhFkV3QvZ0EKQWSrYxaQdM9GC07K8ogCEUi8Z/kVqBLlIE7IsISqolSZksoyqueAXh9qtLmOwg+UeqUKgF1WhSqe+2WhXpE4XUjqIbuBp0FlVSqmAipVOLCHfSXKhlDILMgkyCCeLcjHkB1kADEDtE6WAN3nMvs4OkIGDnCevaZikPjIxyUekUMksvIxZ9L9LnrwcplBN74py7xnKCiqN1hTD8MfvR1A2UVf7N20GObudwL1QkVRMOaeyrWRqvVNngeI1vkgqqNN560F9NkBHQqFGJUYp9Fe617/lEE9KBdi/SkOxSQzOyUUOcTUPWcsq5mxIZZlpM8B1r3rb2nv3l1tXHpMj3/8U6oIURsmtnElwqs4sA/HU/wSgJG0Yl2+BFzuIY33BV7cUBj/X0wccGZRiclr6YvqMsrkTF0oWNAK77uiTgPyG5S0ZvOpJnydd2A/wYPPhR6q7I00XL+AF1lTWVSyolCqKo3W17SxwTqXlr0ddBgAnypSpi8F74sHo5mOrBurMV7LmVrvlfU7hAXIPlYxJfAk1sAU6xow+JXRDm9eU7zwqkCBaFmpiIpFIV+PBu4WTSFFeK84PhtqDbCP1jcxTJuMY6QRyr+xvqFN+F/nPuAs3f8qbW8wUJ/jN79XeMFUljLARDdy3loGmbGMPn+dteS9yTXz2KiFdwHwzHtLha4sspeXz+LmY2Sp5Yz7eBgDKciMaIDyTAvipiDfLgKR3zBHk8MD9hCW7DOMNTve15JzbZ/zlkmtmbcGsLYOTgRWOw8hII+kvo8ZJ9Ff21RMyAa5eNSVaddSJYVSfNFVIwQnWSEBeo/qzEwP0hXe78FkOmRaWVYuUJxaJwd3dfed15Fvq8tPfpx145ZWnHU2WNT59FDTo73uf6ocH4+7zaI+YSVNsPnWqHElgw4mY50w4TXgqBvrDAFzzXSiXBjvjLKhE15NFkwRcmDOqdMyzSFGlK1hV3+i2dGRZofHWhzPAXqjGkNzQoRxtLunxQwlVVQA5H6Wvw5IKkJHV0ZXsIY1RgMPWVI2FIV+eOQFdXZFJiO70lMuE010z55GoRZuG5huldVQ1oksZZrxO1iGR2+nVWafoEUhhXIHxhZoM1DfLCjEqBKFrnp9vN5AfbzxgJ3ntbUB4B5qSEg+Aszro5HWCGVHhPaDqq8KAxYf3i4AABAASURBVNarekQCpXx9nzASbigsJLUWAKnorlWLccVCyo83s4+jNfghDz7cEBBOUWYF3mvS2x8SYpaPQ/CdmbOMfDLtZlE/S2LMfJ+WIc+QXYMOZDy0GdLJK8n/Q4RmoUBIHhlj0y7pbia/W5k0On9eF648IkMefTde2+dUEpGkmFQgj5Ljs4wiNBzBSq08TM/wY+QrFfQNL/AmnpyXB4XC+zoQJs/7y1j8FZN3dO+6Dthgq0ZbWjt3UZHJ9NB5NgVkhM5TLPcMgM1nU81mM7w3SpOltjXsNgrPRImjjxP/YQcK10AZZUHfMAItitbIHB0A5X7X1KABzndckVt281eAOKeeivVNVXjnYlCgNCiptShB4PhqpdXBHd19/Tm9+dz3dOvau92xk8Wosqo0Yp3oRsT1ovMujK1xBuRXVkv/GYUVlEnKFGQUav3oDXJZZBRPMpHFcBr0nRKMK7etWjca7uWd8FSu+G54GsLjGk/n1HhEQ78UVqCdkEq8F4qdkkqeSxTY9xES466KpF6/kq/B+1WhflGoClElckswUFhQwdhSSAqk+zid/zoEZC5k2gKsGhk5iDO9RZ0CNqtVhvfM/DSMo4Udv0O0naHW5+e9MXtZJsXrtmLo5PPhyRTMR0EaY+z317Q+3NDaYF3DwRry3tAIfam2tlRuMWfnATLg7m2d02BjQ8734vhIPQxwb3NLYgwdl4zJQa0sCSMAo3xaNS43C+JFFgsZ8pK/U+xB+TC693EoKHPDOvfkcEdHO7e1WtQacGSztrVNmMjxT7PUZP8OR2fXdUjovvTz2WxaoRhjzsYrFJQmVKMNxkTEEFC2DKAb5sgEHoSDlK+/a15cOWNkfCYUR4om+YCprrJMnceq5yv5/8VVK6rc3Nb6lUe1fvWy1i5d1PDctnxXdx3l2WCNW3GO1LDTvpydwPsCRW5UshYWitJALcrTkYPRAQrAYYxPRreyWgwHbPEOWGCiYTANd6rJE43Mrj51M9S+R4C5ASANXqfGC60IUVf302oMyqpuOuB1BiEzwhxl3R9134YMM51k2heX0WfAiAT6D3Dm987D+iYcvBtljXSjLA1ILsQY1PLi2x5L8leApSXfz6IVYlea5ro72RiEzHxAbpyIOMhgiBmiEh+qk+TvrTLjzFQy0jsKfPuHugOWFqOtc1rbvqDR1nl5+F0NRuptbmp0+bKGFy51aQlDVs8WOsFpJHjdfuIjGgD8BlnVrNmXGPQa2clM5uOxoAwZwG7ruVr2ZpSSLJWSTA/ShUa8P8PJgMA3tPyIbIXAMxO7tn1RHvZmFG7J7vbJ4T4Av0GIfqQV2hSLqpuQFWH1EqD32TxaoQwrFDsykcYkzchrUF5/blyZGQ7Jai2rpmyQyd+dqKJkQmeNnfilVih7N+GU8597LhYNihkUe0No0JFv3KxfvKILjz6pRz7yEZ27eAFPF9QSPRiAcOUKZmoddLTnytuinA5QB7CTe7GOGHPLWFsvF6jj9ajQvYOQFsrwIsbn9f29I9Ia6q1Q0iWRx5K+XAYrB36TcUxOtIcJy4qABiF4HcDfEF433Fvk6dT43dt3Hn7YNzamNXm5jpgrv7fUy5QV5ZwoIl+wuCGlGdW00UKZcWTk3NJn9+5pTlTKTjy3PrYgtUxAS/mWtAZ5NKSLZ1GOJmTIRWYKUJSpV5Uq2BRTYlwQlllyMGbmkfELYDfs1dQs2VrW6838RBc+9kltPf4RlRiDTB8t42mZEzNTrHodmbehQLc0xLKALBmGQjHpQbsY5U9/SL4GWvlRE8BwgUeE6R68t7bONAqvONfJ+FDjowMt8CYV4Vk5GMBY1oL1+Zx6rgMkqAZYZoZeZK0I5xaA/FRpTufLKOTkeuNKF/D2TvI6kN8pojn9vHN3RyeAoGSDqQixC6Hn0zlr74UWJ3PNZ0vNUaQmJIWKNe25C9o4d079Xg9jEeRefMh6d9Af0Dk8oeQZpXWFOqWsls6cMnltp3ANoGzvD4c66Fin8DDsCt96fcaYUcr3yNNqFHHJUZVHNTUIWzk1wh7QB3XbjqSWfrI/k9/gblfLRqt5fUonSy2O5loczrTkvhwvVE+XWpG+ZL9h6Xen2UorjGrNMqAB5A38tM77ewTPsCkfU5dHf1kmusbYwZS/Y5RaCrWM1O+Z8bQhK6egHLxs1ul4SUNG8rmRSdwd6JEyJXpSlZVEW/4LvhP/HQVLtzn3+uhYDWF5Mz5Wno1lrNeLKJ1/+mk99qd/jSjsokKMCikplT11xpg2YwikJ1lMomGJNb6ZyWKECil4OlkP0Cf8tMeSfaJRzhpABoBU4J1T2VcPIPvEZxSiRYmWANnLpGqozUtXVRCar5jQ6XisOSG1q8ISQPo9mgjRV5pyvNJSHz2SK6MPhix5m66AToHCRqIrIN0IPe0oKOqla9f14vUbOsaQDPs9DVirJhTBQ9eGPQD/98GOjyc6ZtPvhBC9RlEjylGhNBVA71FnbdTTJuF8iZIIQPhYGsr5vetInSp1YHe+nN+Wct0zjLdOyKiBsS6Pug1K3fKeuWdC3Za0lf9T1J0Hz6oxPA7yJV6cx/vvLWw3PDdqcLU1wF5OFmwiTjXZO9bx3QMd3drT4fUdaFeHN/Y0vrWv49v7Ory9q/3b907p1l0d3N1jOXWg6f6xFhi9Grm7fDu+nXeE2Wbrhud8N8yBG1qGiuwbqFXLmDJ8nxLvbSY9q2Uu2BvtwvnsZRi/1/MbWZIFx7mMhMJMLutgkbot43KDNFU9OVRg2ReQjf/z1GUvabixrnMfeUpP/cW/rO0nn1LBBq1JiqlQqirFGBSCt3NqhLpZIUQ3eDTKiL5EvkFdHnUflE/4qQ6EyRfK6oJLeMtUFIpFqQDQvV8HQgZ5mXIBIceYFFMJwIvuqGRxMtFsNtccb52pYCGoiKYV66w5APeQNcsAeEYlJB5lwbgH3lGTLPkrLziDDCsQfaFvikXU3mSqb7z0ir77+us65OisIm192NNo0FOvQClQgBoDtSBErgFYS9gX6KQA0EWKHS+l11kbqA9fRvkW4LV0kHnOrsT3+3Nv3ho8mVBwlB6mspOXQUYOikYtdqLmu+2UOrts6LNBGRu8aguwGlC9RB5L97QAzsG3JG85b5DZSovxjBOLYx1zGrB3847uXbuhu+9e192bN3X31i3t3LunHfJ2dva6++7BvnaJoPaOdrU33tfO3l3dfPcd3Xjrra7O0c6upn7acDKTb/i5wXFe6zYLVuAXrn0MjKUNgncJNpW7Py3j4IkxZ/J44r1VQ/nWDRj37PJh/NmfJZnZKZFv7EGU6ESJTgxGG5wUjFQi537I6vWiSv89wOaGNq4+qks/96f0xJ//H+jSp35eIdKZtxOjuov26Vih6EmW1F0uW04p5GWM8vBhZqJzMQI9SBej+0kOB1Qxud5iRmgtwvUUB3YC3HJhWlREsJkwaXFyrClrKfOJ9LUSd5+I1Xys6cGuxijgyXSqBoXytVkf6yzanAHwmrtPCPoNaIxeIe8M8jkuUIYQSKOu+dydMkU5UT5rCUBcge4dHukrAP2Lz7+oXTy2s1ix9u/1C5XoQ4HaukdJMny/+M7K3jfrVTHGYFEpSInVqjkYO+XxMhD5Lf1nV+COSHMOUNLuCV71h8zJ283U4aOMkmcMRUtfDYbGizqt6GMxZznhMgDoK6KclS8rOOOf7B/qADDfeRuA3n5XN2++oxs3b2hveqjVAMCdq6TzPTVbSbOq1iQttFqP6j99UZu/8IS2f/EpVU9d0CSutDs/0lGY6d74HoB/HWPxLhHBQbeMcc9eY/TcyPqmX4Mhyj4+M2TbqoV3cWWZ/CMuC0Hq5gNzR37uBilZFmMlTX5lWTQFygXmJ9BH4Nw90mqJkHtVoapKSmUh33Mp1tZ07uOf1kf+1X9dT/9r/6bOPfVRtexbuD6FECWjT9E+YLZ4+h5iJDmSavQrWQnw4cd5I0PdlbvvB+brVAo/seEYLTkhWCbRFVTMciczM1kIijEpcF8Rbk2PCbuKnsykFnC0csE3rM2PFAihlkzyAkVORAAjQmkP53cOJp0HMQvUASqtgI11ysKDapTDw1lPpSuS6D0bbNA2HbnBaFtTkMnMVBWFDvDoX37hJf3dr3xDt/aP1JIbUBJDuYyzWOOMNtCS0XZGYVo8jGgjqpLfBe+ZcHo2PgQEU1kw+djBN7WyWr5hU9lMyoIyN1OmXJdGuqdkgOLK6PX9vfWapGXALgZTc1+y7Flh2VpC8qXvG7DpNN070M4713TttVd0894N6eJAV371F/X4r/1pPNvHdPnnPq4nfu2X9dG/9K/oY//qn9XH//Kv6crPP6WtJy/owscf0eO//Gld/dRHdfGjT+rqJz+mp37ll/Tpv/Kv6dP/1l/Vxc9+WjcO7uql117SG6++qt13b2pOGL9iw2vlEQWh/JJ70/oIfXwNUdOS+Wg7+Zr4w/hI6MbNwHkkjXR1lGVmErJwshhOf+SDEY2kJ0CZQhDSUkhRsSrVUmZw9RE9/Vf+DX3i3/of6fJnfgGv3hdCp0whM5NfLs+GeanZD/K5EJ3TG8VWPK4UmHuLlTK762ZBClEy7k56cC5G9NMZTDBTSkkhBJlBdGOQm88G8NZMYm9tWzEGtbw3WNMWLzU73lPt618s8oK1sns0X+82lL+1eyD0W+j9KZhRrEybVGXSgAWGRT6bJHpfkXvOrh7383iPAV6CFIPJoqnAQ6xVhZJlvX7rpv673/+ivvnqmxqjuNGVgPLKWQbg5ET7waJCSJ3KNChIy/LhmJD3udfe0KuAoKFMCyDdcGXq0ntX1u80JOc/8+Vn+BYkWGQUzk+UGXd4k6fTn5cT7xbhAI952ibwZxf5hND7JsC7deOGpgy2eOSyzn/qE3r8539BV576hB77uc/o/FOPaLA1VG+0rs3Lj2vj4mMabV/U6MpVDS5eVLm+qXK4qf7mFQ23HlXRG2h4flPrly6oPxxp/dwFXaW9y5/9eR2Epb7xwnf1e1/5fT33ne9q/8ZNLU9O1DB+nzuzVjEVUCkHUPCx+MiyxKgAt9/FgEnwG/nZBRDIDQyYtEhad6SHLqSylMUkC4WEPA2vvnbpkp7+1/9t/dz/5H+OofpFFay3W4yuG4dYVAq0k9tWnaxJJwxUZA/IUkXr3g8ydoHDgpGScTaKPQmwyxIpBj1Yn1PJ/kTHhPQQMbMqGQKDzAWPgmYmquHesFNsTFwRo+rFCd5vgrLMtOJozcmB7T919b/GSQs002j/6EgLztVdCWo854q2WomeKEGXGTC1AAc/Ip9DBdIZXeBecmxTlkFFYShBlrdh8j/i4j1Kw37S5qhik2+i33/m+/rCM8/r2s4BbQWZZYzLSi2GBtyJBNJb9GehGmO0nBzoxbev63tv3dBbd1lmoPjeb1fWFQ4S/DmBf+pKXRvwLajjBD4thC5dXJ7mJGOMkLBkxpgznnz/7l099+wz+tqqc88iAAAQAElEQVQz39PzN97WbFBq+6Mf1aOA+gLnww5omlB/baRy0JcVeKtAiMtGVQ0gYyrl8l8ss2bzlnEUGM0g/zsDJ+yu7968p+P9A4WEYGD4wqOP6uJjj2MEtnXI/D2PMfza88/pme8/q50bt9SwZ2Gw7ryGEGk7KhgUE20UCpE0M892ttShvRu4D5508sQVYlAIPHCuvSLKW6EbLSBs5hMSW60//qQe/XN/UZd+/rOqBj2aaWWUj4l+qJgZn9ABi1FyWTEBwfPgw1z+XpiWYE5GXx0VhSz1SKUh54mn9/PzfvTlI/sJ92PIuVWLd3av4407ABusqivYiklbMYkBZWhQuCWbaw3g8TlAnxRi0R2nnRwfM1EoAQ34P+tzzC5vYsJalL32CaSweTYVM5Pjjy1l/U6SnNBHciSv18db98qoLvSjkJkJVVCQUBaI9wKlXkd5YF6v3bimr77wgr7/+pva87U6/bUerlM3o0iuUC3jODnc07eff0nfefOWbrGU2Gc3fufgWMb4Oo9CHWeGamphqoX/7FyZusvT3zNKRpqZySzIAElHlDIzBZOqqlSPvYuWcGZv71A3Dw71LqcPL9+9ozHynmAk37r2rm4QTUyOxtq5fVdvvfya3nntbe3e2tX+vR3d4TThxtvv6GBnR4dsqt16/S29/t0f6Br7Erffusb6+7reeeU13l/WHZYAR0cTZcZyzAboPkunfcLzMRFWj3mKBoBDpVRUiryLKwe+4FU+BupZDOrIukS99+2v5Mjv5mV5MMCZStoqSjXIar6YsTSrVW5v6dynP6PLv/jL2nziaZVEGIG2RR2/m5lOReqSzTDgn0w26Xwy88ULZbKwysIqeQEpllKAZBI8SEHyZz1Yl4/qJz6izARlgNiCsgav3bAuIgldz3jrGZ77RDKDkLukFk8HhkgijQ2s8eE+Z9RzZRJrFHqOB69BgmGt/ccwrgBMFzX9w8QaJK97+t4y4w11+fhyGUUhHwYiSCkJzyvA7pR4j1RzTy3qON+BNP+rlXSuW7u7+t7rb+hrL7yiZ998W9cB093de7pz97beYQf6uVde0Re+84w+98xrevdgirdX9w8x3AQ8NbvsTSeDlvFJDnC4kODD+zm9t9ycTkfj3oahyFA4V3hFpicEmZlMQUXV19r6hh599HF95pOf0Wee/KguDDa0PJ7pnTfe1rN41u9889v67le+qRe/97xe/s73dO31t3UPgN9jp/3dV9/QS9/6tl762td1SMRhimrYuNt9510d37ytvTfe0uTennKdNcdI3H7lDR3dO9T+rXu6+eY7mrIWv1Ct6U9deUK//JGP6dMf/7iuPELYP1pTTEnZojJ8ZuffeXaCc//o/uVzfTp+I8XIMvElM6OmWEqcY6f85/XIr/0FXfqlX9PFX4b+9K/q4s//otbYRY8YAWrQX6kQo+Qv9Cq/WCoYXhshi0zJgrrLjBvPbmCbOdm1hFzlAIdnMvnYfeL2gH0Y+U96RK6wnToro+QN4WUG7AZ4AoLNeLaa3eKWkNsik0T37tkbjIHPRYN3nOI5/YjMyY+HHKxmxtFZDWABBXXAyv2pNebZuudAH2ZGLvNIqn8c7AsMRdcOxiQw4pLw3UFeloUiKA/UiZCZqaUz576IUSmajgm9n792TV947jl9+cUX9AfPPqsv4Pl+91vf029/8wf6/DOv6q29idz4JBR9wlHT9Ts7OpyewFOrFi+SO4InRNPxzVeLbFr4yRCC4tMok04pOd+CF7MgC1HBogyKeJ7ecKDLVy/rFz7zGf25P/VL+vOf/AV99tLjWhsvZAByeEI7u2Mds3yYXrulfh00aINWnH2P37imk7eua/HOLWXOzfuzVqMmqpouFHYOtbp2U9XRTBfSUNvWV9ydyHaOpTv7GtH+E+VIv/LYU/pLhMuf+dQn9cRHn9C5C9vy38Kb82qmDJ/imaFKsu4jLmNsPr7W5QtJmVwncYcoWjAfo3PndOGjn9DVX/5VPfIrf1aXf+nP6NwnPqX++fOKRaJaK78MWfNCXd6pa0ysBeQUkoz+zfw5SKSLNLbdlZdT+V3kyZI3A2XJKCfTg3r56H6iY/OJZP5kCC4g9MDdXMj3ewnxVPgLQsuag9YaUC/ZaFuxrqsxCDOOzOYAZUZ4PsfLuFIEQ3kARU1Yrw4wPjGST4vxbXh5dEgxWEeeJi5PQ+XlbbS8OOBbQOXAMvKrqlC/1yMELpViUqKfAM9ugBoMU6Q9D/MZgt7Fq3+fMPerL7+qL734qr76ytush+9pb75UgcKlGBShJWO4w273O4TGdKEWft/rM6PcfLpQtEsnz+XVkfNFhUyfYkxORsdmUebyc+reTcb+Qrle6TwbbT/36Z/Tr3zyk/pTVx/Rr1x9XH/x6U/ps48/rUfKvi6nnp7A01+xUut4+43xUk/0z+uJ4QUND+eKt/fUPzjR+qxR2h+rd7zQ+VzqQujrYuzrQtHT+mKl80r6+PlL+nnW+598+qN67OmntP7YZaWNXocfZzmYqbu4ZfhsxZzxrPfSPTNLbkCzPMMTIOOte80abKxrsL5OxFKpKAoljkxjmRSYG0MOkhfM8lb+kCSzIIVIEnnMMyn3nzsuWI6hBauZMvsnskKKPYpQh5MSvVdeD+7FSLvB/Ut+IVxvwQXmWszE+sREQqsEiAIT4AresG7MTJYVFSH7sfzvbtcIfsU6fX4ylofph+wYz/3cd7Eg1G7l9Rx0DoQCSx5o28zElEIokquN99sBRpKpu7xejRHxe5d0n0XPR69oe6VIxtpoqI21DQ16faWUFCkQ4TfCZ8tYWsBXFYW2RgOVKJuXKeGjh9cZVoUGZVLJhl6vCCpSkAXTBKP1MiHwjPE21Hf+W4xGS/Ti7bXw63fnrSPeZYyFMcCS/Fmd4eLN0+HF5eZDcJCQJKM/FejyMMm2R+pf2tYatL69IR9TPxWqGEc/JA2hUVFqc21TFy5c1dYWIO8P1WMeeszRsDfU2nBD25eu6sITT2mbsHi4ualq0GdXfqDe1prKcxsqLm4qXdhQ2BxIVYRP5oczfxmPToIfxuJjhn15uvPbEek+h2YmC5LMIJ1evIcYtI63Hm7QR9mTpXSaxxxE5B+KShYLubemFzGBNBFP3422CMXVkUuJEvVCLbrVsheU2alXCLLBORnLDYsVBYzirWRRD/oV/uUHiFCZQDmZyWJUiEmGUE/bPk3zkNy994rNtsY9Mjuf/nv1xWKp2WSsw7s3tXf7hqaTidxj+3p2BShqwvvWNYY2o7dtpiC/mCShPvTLtwLpSwDFUlghmEShlnyTqSWxpR2vFSnna/BIvRrjsuAoKpq0ub6p8+cuqdfrqYeSRUASgisAmQxxHVAUKaoCXKVTkqqUNSikfmXqVUFgHKBH+XWNNe51jvwWbFS1DnAA7/cGPpyXljYd6A1j9HfE0YkQtrhnf1WG1w7cFpQZm9dvKc+LIpbK9RP8ykrT/5+9/3y67cnu+7DvWr3DOecJN/3yDGYGgwERCBVJiVQoy5JsOZXe+Q/wW7+yXfYLV7nKLkvlclnlUskuypJMyaQlihQpWswmCAYApAiIAQJJZGAw6Te/fPMTT9x7tz7ffe4dzBCBCANySP32Pet07+7VK/Vaq3v3fp7n5ulC3b076l+5q8WDc61eu6eTN17R4tV76s5P1BGwhp764vxUS57tVyQ3vyZb0rc8W6o/aZXNpLIIaK2ONN56TSefekvLN1/VggTSniyUrSTUDIqIkIN3IkG5rCg2seuynJ7DuR3Zj/Uq71SsF0OZmVCiW2RqeXqqs1deVYv9J5+SS9RP1PQLBTjcSi7DXF1NRbMQwnKDMPDXtJdGB/dGplGVkoUFL7ozRWlEdAPTXI92JZmm/um+sMJvVcHQbKig1Dde86TjtS6T7gUTeHb3vs7v3lXgDNvLZ6zeF7p49kRXz55xqn6tHe+n92x5txy2qTIl0K14cu/JZiKT+yZTmUEgHEHQjgimFGCMwGPkjEN8i7jS5jDpdjtCvzJOKk1RAyQB6BP+9e2VBjL+KY7f9b3appUdsEJrYoU44LiLvlNHe8+4vi1acv+AgHnt/EwlC+cFgkbVfj/q8upWf+/nPs+qvsHhJk3wGXFeQ0WgiaAfaXOgT+w4Rs4NJtoH2kZ4VXhO5u06bdV1bDlht4mgsZqJHIkdkln0f0ogkk4u0OtsoSUBuXr1gVYE+uoTr6p7867qedGh22tYIc9ZUdzt1b52qvYTdxSvn2g6LRrxe93p1Dw4VXf/TO35Su2yk5NKtRzIEzBvQmoKNCKFSOgHTa+aJHHjjdhyMj46TYBX90GjjrJDQFwmBDB1uvvmm1rdvSfv/rI0cxmUkUUygp1hBhgrpdLRTqkXVzZSg/AEdJZWpT9VWZwq26XCfS/QauXQTZNoBEL/XbjyN6+kJ+olEFI44EtalXr1zM8NFccfVNhyeWu+Yys71cDGRfvdrR6/+yVdcWLt9oFXNCNRud3ulExiw4radJ0alsiCk+MPKllUSmHeEwilnbyEpiJ57i2RTJ959FzWiQrygI2Q0o6Aut1WDtRGscjOcnRdoy7p29zq4vKC9/FbaEtN16pBbkF0z2HhSGDCRU0WArzX2cmKrf6Z/OOda5LSgDNHxCxTKPTFd97Ve4+f6YZHj4HgGFmFKzTGqZJ4Juwy6kBgDG5D7xFZB54TB9pmXO4n9J4YOzD2GCyMYfyATjVTpW2QkaDABtxKNlJSlFS2Rc1yQaCesTLfUf/grpp7p2pJAA2rfRLk9SRVV43ytGMbfkq5UvAsrKZogpb5V/grJvSqmHiS54J8Qr1i0xeA7kKPOh1EJPOpmtixDS/OWmZ90KViTMMEvUmThJxexe/zHr7zq7GmUZRGwn7yFeFvwOULCBSEDo0vPm53G+A+fEdR6HM7xdd9IkwbPOz3dc3/VFfR9jer3zcaMOLr7mcDMvmQrjjkPB8Yf/AqTSBtby508eGX9fCdt7XbbMAiSHHoHe9FvZ0P3MdjDpCYqJu0HSNwvFI8eXK3REcEY+E34mQTpV5cZut74l2RYVQpGBd88RlAuNkOutjsdAls2D209J0RFF3TquKQftzsSquu61SymQMTCipNo67tFMhyTdJ6drPWjp1ChVkVGBHiozXvk7/60UM9p39PcnEwTwTMyAo3OAAI3GGGQS4nbDCix0ibE4qh0jah7YQ8o8H9tI3IXytWIUgSeRugOBn6PlNRAkkIIgK1JlXa1RRl2yq6VqUHlr3KolOQDCJSWBLEEQXY9nrrSxBmhoep6YpaoINHG1IB0yNkOZBnQmaD5R2tI20DbSO7lwGw7LO80KxAoFOEoNvqHoeGq3us4tg1LAcg0QnOsXRd/8D1K7UZxe0G138FMG0z/jVQfoVR/0Q35W9cervxy1G2lOHl/cvSOABO6efekWw+EgAJt+3lI334xZ/Sw/fenaeQ5vnV2I5T6j1JYHixbd1RCd0GRwAAEABJREFUH3HoCo2KI41AlGZ2D9xQE2yrJwuWtfpGKkxgBO5T60wbFydYqYcUGcoIcCQKlQIeATDgjLecID+72erJ9a22yLok0FccxJVglZtlQBcJf4YW1QjGcr9lhX52udYNjwHzygofAQmUTHilPnz8SE8uLrWG7pZEciDAp3FPUBPY6HSA/56gGNjeHugf2F6M4AwOEAPJYQTHbRN4k7fx9LtesY2AIIBL36lF5oZHItcLgdx0DQkplEUKVs7QpESuRMAsqdIUFYI+Ca4qdIWPbDn3E/gNh2tdT0IjIbQzvVZN16npO3mM0LMyhg8bcc0wodOI3BMyOrBH7ifPB0iVugFDwqXCu9HJ3Ts6f/N15qMgW1FkQdjU8QqKCnyzP6Zv+GbT/dak99ujaTA5zM3E9s0BHkzpsLlmW/4h2/Mvc8D2gUaWFzvajpXQh20bgnwgcisB62fyg5/tcOqoELI3qfDM6zVNijg6gnsq/VYi4dlkKgVvSdxKGZTBSpRH4B7fpk4bdRYlHCskPnsc84rHhI+eX+qSd9wROa/WCd4BPRyEk0IRgY9WbZHv1jsAtumTEhruk5L+ksEzfahn5bte3+j55aX8p6T3rN7+DTqv0HMQzHQHOfC9bT8Q4AN0B9pHdB8JjDlgKCfA9SMM8vhKm0EpFW/b+15NbyDgCfDuJTRHeQoKB8ktDYyJCEVJoFEQ6Jr7i7K0Km2nlmBuCfCGRHCETk4e2bUqJAiMwSH3RMIamRsxp4aKfSZgVCUBHQO8ynL6vjrQq80VHP6d6/4nPqnV2bkqOrtfv+yKX9byccNvzAL5G0MHmwni+1f9VIJO+qWJyQgdNpe6+OArevrBe7q59k+7NWpwnM3Vha6fPdeGoBpYMR1EXhG9dbaTT7TxIUWEIlMDQWLyswh8BTcUEvwCZ80ELyRFyPiFtiYLvpsEXcIzVXDO3qsUe/EGfENbCgGJTDj/De/vP3z6TE8ur2VZur5nbCMpVElAkUWWzSv+HsecIug59lmWkJRuC6mFfyVYL68udXN7q4GgdJB77MBz98DqPa/cDu75fi8H+wDdkfuR1XBi/IQRiBdVAmTCBpPH0T+4bqbwhKVKhpqSKuhhvVxvS5nlbwjipikqBHyie4ITBsakx7BiNwR1Aa+URi6bplNDsLs+t9HuFTwYJwNMvVp71zEg61grewX2AshUEXjyrmMuCXp0rwC9EjuodrnU+etvyM/iPTuQoK2SaCv4+vj6plogf8PUmNhfcwwTXQ0gVSb5sLnSoy//nB6//66m7NiePcDpQrfPH+viyRPdcgp9YGtuBxhx2g1b4O0wydv7eVtuWp54aI04u0+5d2xrvZIRWgRYVQXHjhfWJmAM8NF8S2VivMVumpSh4KAN0DZFXQHaRl3TIldDmRp5hnx0cSH/frnlOOP1Wd/1EkQmeE0EG4Uq9xX6lh0h/AFHIm5UwRkBUHRxc6VLXhNWnHyPHtecQ2xZsQ9zoA4a0Mf1/eBtPKsi9z6/GLHL6IAn0NFyplnRZYTOgIwDtKoZ1FBIcrXAvFGdZSjo9ksBWpQlVTKVhsI9eic2KNjC0HStSkeAt0VNabFVP0NpOhXuszSKLPKBn5ObyxqJvY5BPCHbpNAU0oQMI3KOyDi6Hag2muWDz/lrr+rOG6+rW63kx4yWQ9ZgDEpKLvk+fsgYx8rH379JC+RvctyvOMxOPE8Jkznut7p5/IHe+/kf1+P33lN/el8d2XtH0F8S4P5jEdf+8VXw7OQjq9kB596ybbdDVZzFTAKHcXUgy/u5do/D22nsCPgLXSDAjwVK7BHlACS2ZIeaV/rZuSaBqJIp/FkjfBLCDUHf43DLttei7QjwVgwk2FMdp0s361s9Q8YshZW+xfFfOLSkLKlCgECZG6mFXhep1jwy1ADVgsD4drPV5fU1Zw979W0rr+S3DnQO5vbofzjsjoFOUB8MBLaD3o8JB/Qe0NkB5P84YkJXk52gO1bJtqgEBVUhglJCz1D6RqEIZEHOtvVOpVESrKXp5VW6bVp0aGbchG4hiB1sbbdU0/XHvkI/UBKaQKCfgjSSDYEcNpdCmA0ZXso0wfMoU9UsL5hjUGcHIQS888YbevDpT2vBq8f95kYIpSiFMmZKM1Fq/mimro+v34IFMPlvYfSLoQ4oT0zYAQiqzc2lLj76qi7e+5JuL2/1yrd/rxqc7PrR+6zgT3ielC7YEm9xcjuPx3nVZqEWyZ9tLU4TTDoTjG+AX+fT6/GFI+GPUgSfkK9QyKc+I8fxxu+aVNcXFSJ60RWdnCzULwhSt+PwHW0twdbivA1O3+Ls833TyNt7B2dC3+N3vDp7cnGl5F9D20TQ+YBw7wPCKWAfOiC0ZfM2dEKJYaiCuVhgVZHNfTfbja5ubtRYJg72fO8ksuXxYE/S2Q/HQN/zGnHHQeCepOeV/cCKP8BrZJczEt0THEcMMNeRZWT1r9g84DND8o1eKima/AFCGUUFmOOsFEXksS07ZbdSWZwgfirQKekLbBIEemKnMH4WoT5jKqD5GpBncAICLMOEHJWV25M4IaPbPDFOTpHI1RS1nOifvXJf5w8e6OTsjnp2SRXcJNGGQh4r0zBgvZnRx1+/JQvkb2n0i8ERTA4wEBCb22sdduv5v7S5ePpYJ6+8qe3NM57H39aGbeuOwH5G+8XzCyWTvufU2YEzsIJt1msdWJ6gJs/3wIrmABhxpixFhYCsBFEBgQ/JgNWBPl7czvilDfV9YSUOOVDnLSMO5NVxJHhGgmUiIBOHbUuyqvZa9au5zEjZ2QJnVCS+FrKPuc3P3pbLODH36XjgNAfepOI20Vb54uNEs99PSvgI+azDJc/kF9hmJDCd8E5OT0gOo3wwd8NqtuHQb+eAJmhtk63veXRx3Xa1feZAdyBlcD6x13POOa4fPpT7HFS2E+wEY2VpFDMU7oumaFQbArppZbmCUtnS18x4KUpw6FREKpSClUYenWwH0aZsoJOohN3RY0J/28c8MSv4k0TFOo6Ukwlg/5BUSBb9yYpd1FaZqQL/Bmj7pYoDvDTKbqloes28GCeDvkUv6yb0nY3zLSrjC7HyRflbLiqTaiJd12nY3sq/dNIQQNvbS10+fF+72yvdXPKcy3vji6dPpQgdSAp7Am+PI20d5Lu97BwRIdMbWSF8PwPB7ZW0L0VedRWpkbYqce+2UEmPw89IFMLzgjkYwDkAo+8lgaKmaVRwKingN5IsBsqDBl5tHZMAeKl5+rxq7kg2t9s1OMarqhFKOyo48zYXok0JeYT9klsV+io83RyUDuJLXtEd0LHiILbTcnUiReHkfavrm1tt2MJvdhvtsIthC+6W+pZEuCMB7Dlwm3cN6FdrKPqFatvpwE7AyfMAzmCbOQArlkFGYS+haxiCMaUoXHcfgkahLbCb0As5FQiOfQIFImiHTMVOcjtlwNekK/M9AzeMxN0rELK9JtpCXJQMkZNa6RrtNreasGWD3FmKJg7rVAdVQNhEwagZkGHmVyHCJPL9LfdB1G85mX4VgbDmr9Lz62z2RE844oRzTjxbbq+ea3vxTJvrS605bNqzcovJPuCot2xXb4Adq9QBxzwQ3JOdkrpXqQk8B2UIZ8GJJjsdcszt4GVURYQyC8GaanDUvsNpFdodJu32o0xznMeFhEM2kWrBc4Kgqso/89rjbAM0DVVSBPj0VWSYSAoT/Oc6tCzT2joeEa3ODMkYYkQemRnKkhIfNzRFLgQZRQRyDazaawJ5h1z0hUhOjXq27klQrdm2XxLot+xmNiSULfdH2M3P8A70vYMYuUeCuCrUrs4Vfc+OYNKWx4HbS+z+/Ck8KwFXhfpA6nhABkPspigKqhGp8L2419ygiFDO7SklIM1tFd1Mgzv0hq5thF0mVc0X40AkwCcSJa30gwiNULYtZbLb2GtgZ5IkmKbrVEqRx1TB5wWZeczL+guaIOkf1fUb4xOgI7tcUv0W/ljK37R4lSCZcLyJU+KIYLW+1i0BvibADw4KPNx9A055fXWlK78v5nXZlhXKK9reW2hWJfwFUwWQuE1oIquPOLPHeWWICFwhCI6KE41qcJCeZ/yeAG+bZJzmVX2mA1oh2AwNkZaZ6igb44WgwQcnHNlqmv6e1cSrpOsRRSVSiA1UfK6CbNqVQBu1R1ZakNHNuCdylQwF9NyY3GeGxCept02oUso0wfFqfkUQVxhwq8wk0Dt1i16labQl2V3Tf8PW/pZDv82GpMD9joO7PX0HdjsHl9hmRNnIhmAWO5FJB/Q4MA8H90HcdptUX/yTFBYqFdgusijgHcF90O7S99jp2E6bR0JHrvJVAdMzXyeZkTmaZDuAwHi6ualymXMTtNGpUh+Q6UCSx6hy0DupyXwVCoLePKXU8YIGH9F3bAt9a17fqnL9cmu9tOwv7/mHtMyrHMFrh7XjTDjELe+D16zeB06MPTx55tqTBC6fPdGTDz/Q9eWV9jjqwEqJR8gr+uBDKtnpAJwlM3mm38oOa9ojATGQTMxvIDC9hc8IGe+lL5QMnbAdPF00WvJMjq9KdlKAWFBEaKRyYOdg1hHB+JjbZ7oEiGmHg7yk6BZDlTAIKtaNTcK8U6h4Lc20Mt64yOtQcrQ52JPBmSFf5BX4aKY3ERRbbHFF4E7oVJEHImieJKFW/im7pmu1JyBu2LbfENxe1f3ruBsCfk+bA8XP3wM4AzKPwASdEXpjpGrbawL22OkADMyP7TVhv6nOUiosW6CVQbOaqtQjQkpopDQhq3czts0MGG0yra/BhD0JeWgqIALMVWhkKUqCW4VGVbbkIwn4oIoMFeTC5CQyBPUIviOlGYISoN0ffXx90yyAhX9ztCqOZVCm/VvXz5/Mv0XmQ6IRBzsQzGsOmq4unuv5ow918eyp9mzXAvwE7EQDeEfnKLgDokTIK5oTw4Tzitk2rZ1XflawHSuVuLxqbefT5wlnqwRJ6nTZAa0WrO4NToRXkShGQRWnrQTPCEzIWiXzwRlLppps1JKMmrZVg3MWVpaCgwY0IkI5g8eI8YMsr2pIfLKkDJV7wkapOgND5GvivkWABNfBskeHa1ZpJ7CJ0+M66yjioaiD/4pXjN2iQ95JW2x1S0K4AW6xo5PnlsC3DQ/skgYO6AaCfWIexlrhhATZyMG+Y9U8YJ85IbgkGQw8zw+uI8PooJ3HTfL4GaDh4B4dyODZ7nO78Wg7vuY8ELDDvJuakJ0h8IW3KzZIFEUylyhcGTNCx8/gAtfdleRhewV2zwIuICjoa1dIAcigFxe2f1H7uPjNWQAX/E0MZFIrTiMmbaJcXz7lXfhXOEVnpcY57ZAXTx/qyQfv6NE7X5FP0kcmeiKbaxo04XRXvH/2/E7QGnGICccTE5wEjttwWQ0kgT1b+gGYwLGkA063Iej39EESpxs9DAjqk6zQgmA97VsZzped7FyCWYF2hjGC5DCxzR1NUk1pCbKlWk53+25BvZNxhZN618gAABAASURBVDMGY9omVcQYdh2jXzHRXpAVwrRq5ul6RZfqNIJdKvwqwV9CaqFRMnl2HnXBTmfNyjw4QI0LXqRUolHPIdoJh3FLTqHdtiOYb1jBvaLf8J7dsL69YQe0nRPmgZ2BE4btZzhgoz2JcE+CPWCzPduPOdgJNgf8gef8PechrjvgJ2zocRPzMQITMjm4B7dDx4E916Hr+oF+w8g8er5IERrRdWROPBcTuowex/nMSKKp0KnuqJgZqIzLKCpNqyCZ0ioxnq+5+it/xa/c/E946z9K8fOXM5tng2ZKvn+lz4hziZVo5FXZzZNHevreu7rktZh/bfSdX/hJvfOlX9BH/p87Hj6WT9IfP34mP5Pf8jx+u95qvdlpvd2z/Z1YbQEcTByFt6wAor7DQW9u1pw438g/ATfiKJamlMJz60Dwc8cn5hALDQi53g3aMG5Lacc6XfT61Kv3dbbqRYyJGJMP7iYcbUD+GXBe/0TWMTB2qDTJQX6yXLEj6BSWB9pd06htiyzHQJIyWyehgx0ZO7CA4t6aFywR2AmCZWvmUgRwqM1iFXWz3nAAt0XvEXoOiwkscNCtgNM1vZarlVanJ+r6DpqTdgSL/8rMmkPMW3YCtxxebqCz5X7PgduBxOqgHV4EoQN/j2x73rfvgD12GaAx0j+is5OB7wfuJ2BuJxGM2N5tR0A+7h3QI4HrhLLHbgd2AuY1Qmf04884ac/YnWVh1zHsN3MSV2WCAMcw0zffooyyFEVg1Ikt/IDNoT0nRyNiS4lxdH/8+eZZIL+RFAb+mrG/seflnbPxxAozEuA+zX303tt65/M/rfd//qe1YZW5fv5Mz3l3++i99+f/U+sRdZ/87jj93u5GXqMM2m8POPpO16wqU1QN4w5HwfHZFRxwyhsceWsnxam2nNhv2Jru8ZQ1zuoVfI/ziVWwKVJDIFbu9ziLV5U9h2NrHHqNM64JgMDR7p+d6c5iBW7BwVIFR8tS5ED1WF7eklu22m5vCL6DuqZjVe1nfMirIUvcOV2oheGIU9vBJ+QJArrJosxUFpdFEalgUCkhmjWKK4Kk0WrJlnxPQFzcbjQQXMKhsTjfAdJxnGm1pdVisdTq5EQrEk7TpMhQaFyRb9KOnYyDfI2d1gT8La8nN7ye2jMvts0WO24PW5IogI33JNQDq/vIijvLjj1HcFx32+SA5TXW4BK5KmVFvwlb7kkgG+8AmIsDc3Lcgk8E8qQDeGsOBc17IGADCSNCdiEJWyjQy4CmJFfzqmi7YTdzy+HslqSws9xXz7TnrczEq1fhCy8IMPbjzzfDAnjPP0iGJhxX8wTpG66KkwwEzoHJ+OgrX9Q7v/DTevj2F3gP/p5ury70kK35kw8/1PXFFQ62lzP0FKlbAvfp1Y0ePb/Uw+cXenxxqxvajq+Mdrq62ej51a18v+f1kQOAWBK7Y5J/xXUqwTKRCAZNbJenSZRV+JMsqu+TwGo4zV70qUWLDoy6ZFu8wzGjihV9JQd73zS6xek3rPg7trMvHc+uGDjggPMPOKTpLdpCwJtWJdBDDXQnPNjBUR0EEjIijEJdSRHXrM5VBwQfWOU2wO5QtTuMtI9qwVm1rZ4+f65bgmMkOQl6hsoqFvBHDZVMNdmQVDqCvVe/WKhpG/lAK5EJBOxhPqO2BO/WuyO28+vrG+1Y4Q8EphOBA33L1nnjH7bBFk62B5LfzskAnIMDl4A/AN7Cj/QNyOT7PYenO+Z6R4DPqzTJ4gAvb9d32OgGujc3lzqwctt2JZM8lFItlEW+bBlMI/KsMBfaSQX7+5dRdgT4moPaLQvDnjOH6uD2hIbHhod/DN8kC+Q30KkY14b2zHxDB3OH44+s3utnj3n+/rLe+8WfkX+rbHtzpTVZ+JIDtsePHuo5QXzB8/bl5S2Bu9Hj5ze63hx0cb3Rcwfz7U4X6x2r+EFPr9cE/A1Bd+BQ66ANTnULJA4z4Bk7eO4p7SATkTwCQj4+Cv7ZawKZK/Wu6wmigoNJJZPgbNXzDnkBLAmQRdPqpF8Q7EuSQCPvnR1QA6vRAeeu0G5LIbBSG/TcEwhorabkTK9EqomqCWGIWZ6vpT2ZaL+fdKDBdOjV/BteKVKMCGzh4JVyItCtox8sJB+gPXz0SFfoP0IPFVBlUkQif8CvwLdV26JTu0CPhbq2kw8Gm4a+tiFYiiJDE0liIDD3BOyGVfH2+kqb61t2JVttSSRrDuu8xb9hxb9hXm5JBhvatgSZ8TcE/4bn/i3b7bmdPpdrdgk3BOAtq+7abfSvCfhrEvwNO54dOwXBO6MosVFi81DyTwr+obnkkqQs5tAJ322lbbU4vaPTOw+0PL2rbnGq5Z376qgHOqIUw0IfX988C+Q3kLJtmRD2YszH9LWuSrA5wHccsN08/4gV/Cd1fXmhrX9X+tFHevzRozm4nz+70JMZrufgfvTM5S3BvtMwFRy/mYNjN06sRKng8GXH1nrvQPOqx3Z8ywo/IcOBZ98tW9s97Qe2jQfwiAf5BzMUwXiCp0qBc/VdQ9PxfoqUaDPuAJ8tAbwHQpVAaXTKNvje6ZlKNgRfxf/qHCgHAuWAnsJx/by+Z3UbWV2FLKLN+F3XKvjnwDzAgNhmmw9fywcvCnQMALkihBiigDM40Nmj55Zg3AFPnz3TR/5fTAi6kQQTkbIuCjgAWVINq17bdcjd8/hASaIqpVUpRQ2Bbmi7RgU8j5uQ/0By2hCIt8yNYe2SYL0h+K9YOS/ge2kgKV+xo7gkKV8BPhy9uLjQBe2XlJeXl+ysrnTFKntLIrhhh3XL6r3DLhPyFmQsyJEomZZdwT9p/qJPXKg829b4wgqiMxhDgUlHBfPXoF+zPFOgm/uPoG+hy3GAoN9CEv1GRclfccA8OyPzUlVx8EoAjHae6+f64As/q+cffag1TvP88SN9yKHbw0dP9PjJcz29uNYlq9MVz5xX3kISsGNNBU6QOKco9zzzrdn2QV3dciE/R294xtwR4CNRMuBAAzYlhqTgwxg7v++Dhgi3ab5GGg1+7h5JAoevSwgObNO9ZQW6Yat5ww5hhw6lpO5yqHXGKfbA+D3jBnhajj3P9Ttkc3KYAXouj8FzUIuDlkQAHHZi7IS8LhEXPXQE2i0TllPOUoJfAWT37QivPfa8YSV9hP0+evgRNruWUCyg660sVQV8wvxwfgdC52BgFSy0ZSGwgZZ7txvarlPhPouT6cijzU7eqq8d8GzXb/wnr9l1XbHFvuTR6pIAv+D8xPDcdYL74oLANpDAr3hmvvEqzu5gfib3j/ziCxF5TDLwSQI8DLRFoKM/LpEdhWbfmRhTrZckN++2g26uNvPup+lIWOzAlEXzwgLOx59vvgWOfvj1dIMbJsqHMWJymClVOyaT/eSDr+qDr3xJG7Z+z3HOh++9pydPnrHdtkMd5mdRfFwOHDuznXBBIC/6VgOOveX5ePciqLYEk1fnORgJRAfkgZVuD4E9peMiIph/RIycA8jiGELxQrQKzwmHHjWykuJPqpQDPA6UiC0Kbbm/Yut6xen+li1nQuQO76RLFLbRE/JWVhzNNHYkIUTQQKbZ8cy+J9BHGnY8w1ZWdkQyd0HiWNLAx7dybrQM5jmSAHwfYLk/JLksmTh7IFed3x589NFDffDBB6ya19AIcNBXlEAyIEtRIdAdwC0rduP7pI2k2RLULX0OlrbvOI1nW8/jScsq3zZFDEevERvtsRHb9/2aNxBr5oszkTnwb3TjErhlxV9TOilsWLG3PGsf2HFMngskc0A3TaOW5FLgH3GUMYKS+YmvBwV8qyo7C764E1eV/6Lsdr3X82d73q6E1PQq6CB2bTIWNOZS30pXIgyy8v1P6sca/AOyWyHCoEp2Ur41MOnPP3xX7/zcT+pAoN6y7Xv+6LEuyfoDQdB1vc7u3NGSwFEwwUxuZXAWk6+ihddmG5519zh4qi1FGwLbz4l2JCeFPc60Jzq8Dd6zJfTqKo8kwA7ugw9nWHIQTdCuQjIyAd3z9hiXEmSBUETglscyIuivM5jHDQdT1zxvNhBadY0cNJXdxgQME3jszgJno6o98jjIhxEa7C0H5KhQVkiQBUKRoZKJXqHjFaoIN/IsOirm/gjaGGe5I4Ltd6eGgMlssMNOH/F8/s67786HcVXQQpEELyAYEcpSVAqyMqYhqAsBXtzme4KkBRoHdteqJch7zh4W/VI9ZdfBi75IWQIS2UEDq/KBV1gHgmtgrkafrFfagckPQuia6FTaombRqZBASgP/UlRKqmQqImaQjmXA4CVUJ7hhVLURbQxsHXMp+E+s5Ac9ebzVs6cbHvk24O0VWWZQhD6+vrkWyF+RHIaOPBp7JJv7d8M/+MWf1PPHD1XZ0m44iPE2eGSp7HCAFQcpy9NzXu3stCaIHOAeveV9+IGt+EhwSFKDkxjcNzHxE+N3rJwHHM2T27xwpIiQ//m+8Pqo4p7Es2hU8pU4mQE0PJeIwplGnAjfkp8PSwlV6M+02UEkiBmMDNAlVrWB1e2gZVd0vuq0XDSz42YUeqW2KWo5SW8ylDpeIzzIM9CFBsJMNB+hKsEzbpn5SMfSUovkEhqNT9BDgjOJkfOJSV6Bl7wiM4zo/+HDD/Tlt7/Cafle/mWQKAW6OfOPWWfu3QYUQzbKoB+wTRuSQJai0jRqu4XaHuh6dYuFfDpvaEkAbdepbTvZtoaCrgl4XKGvWfRq2X21q4U6knbTc0+7E8mMW1KRKQE1UhGa4cWXPKdOGta+SswcgP5VIHJ/YMHY8srv6tmVHn1wxXnOrTgykWnpBY4+vr6pFshfkRrzkUyiJ3B98VgPv/J5PXn/HWZLuuFQ5obXYZWBDQFuJ7KTfPThB9rxaqpjVVniFOnBqrp3smRLuGf1mJQZHCC1vPtd6gTna3HIysTa+SfwJ0mDt8SZtOImVSpZtOgbrbrUSVfU8pqsgFdS1JNVMdWUYHcQokDGqpTUgRAR1EIjq4oIpPmOtiyNtiSeDjmXyNE5OBi07Br1TapAaEG56lt4t/P9dsNqowKvBq0CfSrBWwniqsM4yUwTGgUdLc/LOgLIKxo5R+Qh3xIIo/ycu+MRYiRzFOQJdH377S/p7Xfe1RY7ZmmxV1EG8mCNoMxsVLBZKbTDYG5Dn1AqVJTRKOn3L4E0Xcv2vZeDveOwsecMYnnCSfbZHS3P7+rk7K5WZ2danp3M5YL66uxcq9Mz3s+fark8QfcF9oVG26mBrpNJyVQCRQ0lEPDNooLe1sF6TuyKIlLx4p+QUQR6KFm5b3X99KHWF0+19tuW54OePDpo8hxhTX18fdMtkL+cIt7GCjsedpoOG10/fJf34B/olgO1zc2tdkOo6Xr1wCkreNefcAh3qw0reNN1OMdKWXIOsvunJ+pZDaqC9hMt+3528IHdwN2zU/VtQ/AyhnGJI9QqNaUBOyTuJwL+wDtZB2lEKAnwtpXarOpAYbFVphT+shNBoBLMo4NOIpHao1ycAAAQAElEQVQ0uA1ByNZ0YGvqKJvAuUW3ijf2jFshqwOamJbHOiARUj1Bsuoa9JASOTqYDcjSULYAbGWAjUwTtkJ8+cg4Exu1rfy/jgQS+Ad+RiJgTmbkA5DUljLTHXn82WwPWvP8H+j+/vvv6qOHD+XHmSjgWDDoZaGezWyf0rRKcLMUzBSwDFFDnoBmKgm6JCgLMnRtr75fqCfQF3OgL3R6stIZ9j8/O9M5QX26OtWp+5Yr3sufyEmhXfQq2KBA52VwB3QNmaloiqKkimWJIilUIyhCDXJGhPhIslVQOqVE5pEzkatnD3Xx5ANtrp5q4ED06nKvZ0+2OvA6kgEff77JFsD0Lyl6MgyelqoJj5zY6nprtePQzfeDWgVOU5j4fnWmE95vZtvqitNYPwMu+04lizLbOajvkASaZqHze/dxsnYOIjvvmudxZ+7R+zTYm+tE0I2AHeTEDkkS6XCgJlIJTuIxlQCdfYaAwb/klfcOznjCSt8TeKWEQFcQWDBTi1OddK0WJJGeBNNRrpDxAY59lwS0J/DXHKhteAtwuxt0yaHQDaf8PnC75n2+/xb7xfqg230VCy5b7UkTMgTymH+6gvBBGbTrBVT0EDJkJk0VeYRdQpbPYHzr0aPjcrVUjw7ZNOwOJt1wCv4eu6YnT5/qMK9uIdOZAf0S+5ZSoNUoS6tsOkpsVFKFwEuSQlJa9xa8l9A1jfyzAv57dt69LFareY6WixPKlRYOcBJyt+jUYDPL47mdATolG3gWNdAxZCnKBJBp1kdSUi9NUUEGtwVtgfYGqnxCO97JXzx6XxcP32FX+Hj+4yKKouvbnJ/VDyQ7ED/+fBMtkHihZvh6omGH6bS9vtDVE2fdx9qwtYxmoT2Zd8170yAAnbm3vAryyXOWwnRKI7uAJc5y5/xcpes4yXWGPqjSbhZZUqUU8OpcDqy6a57bb3h+3xBwXrm9cvTQ73GoBUmkb1sVIqoFPNb9lYA68DyP8DojSF6D3zl8+7ZRZipC4qOuaXTv5FR3gRPwMlJr+DzzVpGdyTV67dhZVALTY8Q1VmlPVHsbPnCz56R9YAeTNTTghBWZI6AO0CSDmVUqlbFBgiyU4gayJKlUk0U9siwJ7DNWTgdaEhANSWfpZ3Nkr+CMjH327Ik++uh9+V11hXAgc6J7llSUUFA3ZGJLaBYgS6MsZYaSSZkqAWTI9nLQd20jb9/bfiknvBbeHat81/dquw7o1TQt0ACtiulmUQEc9AUeBR5hyFRmmXcRSEQ9j4B8NMptBiqadaASEdqzc7lEvycc5D5/+B67wAtFJDiNbnep93/yF/TlP/8D+uCv/nXtHj6WXviNPr5+0xZIYfhfGh1UgyYmjAm+efKhnn34nvzDEntWlSipHdutmo06AuZA3T9BVdpepbTaEQATjt62nQIH8B9AuLq90eSfa2ayWpxsiUN1OIuDaiICIiQ+QFWd2Fqzuk88LyOYHBgNDtDgqC28lzjgKc54vlhoBZ2k74Bc3p43ON2d1Up32XauwEkIj/A8Y4U6Wy5VYOKfs77gZP2aRHXF48WG13i7YZhXUO9UhKt1OHCBF6QVEUeQ8LWqpPHle2zTV8j+rOKKpOqgrlRe3E8kCFHPBCOKRmwz0l/QY4FchWATtnB/R1uB9wTOjseJp88e6fHjD3k+30gprlCiYympkq6HIlymHIBZUjG3J/2pLEWlaXQM2nYuCzya1vVG5UV/YU6M07oPWfy41DCXhXomNBJaTVGCl5SRCd8UzOYyImZeliGgOfdjx0CWGYScenlVdieDHrNL+eD99/T4w/d5DLxQlqKE7qhGt+tJX/2xn9bf/ff/P/qZf+8/0sO//MM68JqWCXhJ5OPyN2iBnPGZKDEZenFVgm8kMG+eP9IlE7LhIGhSauTVy4bT0YYtXrdY8gy114ZgKU2ngdXwlhWyBnhTnf8zgUsCfCDQShLATHxhMhscxWxGAnnrgCYwBL8C/64k35V3udAl4w8EsGUR9CDBsKqe8Q7wc4L5nKDumgbHOcxjJmh55T/peznQT1ipDAOPHVcEt3+WfQtd4ghpJrbgVYgHVFXG2gzFzklvU0LpekqIrWRpLrQ1Tcp9xgVt/huSHBVgnYrsktunkA5E8whNUQ/oVDoO6HG73cnJ74bdy/YwamfgEWFk59CCl+BNHFzdsMt47B8TZtWzraqkiFBGIk+ZITMVQCluSzVZZijJvULJfXHwOrA7gpvk1xQCnPYsBRokAe7d1syB7TbGejz9SZ/BiaA0ZaZnfoqQ+GSG3G7ITPpDES+gUELD+CEnQGCSXH92daX3P/pIz549l68G+QL6Fb3bV97S/uSu3v65z+sn/9if1M/9gf9UH/zpv6D1F76sis2M/zH8xiyQvwy9VlUCcNhxCnrxTLc42+EwzYGw51n6sN+q7ZZSFBx0YPt10EiArwnoDUE51tAaR77iNZtX/67l8Guq8qo6sGrOK68jiwgZ2fbuaTNMtOEzCrzAK+wlyeMaftvDQDCOjB/hd2AbPWpgXILon0W/w1a3x3kdUFucYE/A2NnvrE7kg78dQf385kbXPAtOyNHhUG1pVRk/jhW6IsADvqEWR5tIOBOylPR9qsVZO6J4wUlfW4Qj5wwMZ6BUIgGpyWC8lJSYUCMyQh66hCcHd+IZHctycDnoGfI8ev5cTy8vdHV9zXP4rW7YXVR4W4ZCcNhOVwTDk8ePSaYHIaSkUEDfPEpJFYKwgJvpelHTEMC0NVGQCaA9SyoLdfcZslEm918rU2XuZ3xJNUCZwfeNCmMyizkrIsTXDIEcpUnli/6MFL0yShbqgDJnXPnCKLaJ7b8juT9D7x3zcXb3FRXmxGNQX/3dezr5Hb9D+vbP6P2nT/Slv/l39IX/7x/Twz/3A9p+8csS/mJyH8Ov3wLMwjci45KzP/lQ7Ob5hda3aw3zBFVtCRSpaHFypoNXIJ6jBwJ74F36FuPXKLzn3cnP1jvaa0hNTqyyw0zTuHu2yObYN606HMEBZQdJnMarvp2b0NNAornmQOyKXcQx0CdZts1+R8CudcW5wJZ6m0XnbH1PWbULHrYj4UzwXS17Tpql59c3uoVGjVTBIYMSdTQRhBEhPlJIJVNtKSSzSYjiJu6Tw72iZV84qW9VSsiKVEvCwDBiasZvSARtU8DJ+T7pn3GrGDMhy0h7VZSiLbaxnBsC+5YzjZvNja5uCXbkDGzSghMJHra6JtA3JFALFLDPSAWyUihKKEtRgluATHiXVCGJNQR7mftSxpcomRDbIcELwDJGpBR8IlQMWVQYm6UoMxSRVkOyznwn96UpagnMY1IpiogXkApwYh7XKGnndh5ZqXh+fQjaML7S1+JHd197U8Yv80ApSmr5+mvqPvs5fbRf6xK7PvvgI33w5/6ynvzAD+nw0UN9fP3GLJDfgD57P8FEgB22a+046T0QwE2/Und6SmBvWUmrmuWCZ/M19zslEzYyQd6Kzis64244zPJqy/yAM2qsocycoQXfW+quYTJLoyXO5N8S8/Z60TTyij+S4VsGQ5aVb9INz/pbgnJ2FLbee2S65TzgygHCjmHLymDnaUvqdLnUCfKN6HBNggpcrCS8gwCGwI5ktGY3Urlv4B0wSfrnLWPGHNjHV2qhgnVM95xdwRKnnmwfwI8OdMmOX1mh7ZgN+jR4agf01BddUQO9EZ6oMzt8B7OGUeMUBENAPzn5b9TCf81j0MX6Zk6QIzsJ8xrQdUcCuL6+VITxAYSy3F6tk7aQVChLJDyOALICPAdjlqKcA7coksCDV3CfkYr5n+bvENoE3wZs5shGVZIeChjDY5ifZM6K61GkJAGEgcEeA57oqzLthOBEyyTNNMGT1HYtc9TrBH864e3MKUCzFHzA44WHVvfe1P3v+116zNnLR+zmxpOltpfXevbX/5Yu/tJfU2V3p4+vX7cF8muYnlHfYOyJ98prVpY9z9gTwbLFya6fPmbCQWBi267X5uZK12w517dbttFepYKT7HKc3pT6NoGGIGUMn2Ty5+yP0zH7zGmd+1+7e6o37p7pbNmJOXaXWhypa4v8+9wRAY2qgRPuZPVvGX90UOnAqn3Bin7DDsOreoHvqm85DKu6vGEHQrCs+g4+LcnmQADtNRBxI89+BxyFN3FqGNS1jQp8xnHSCbotm07LrtNqfrbvNd9zuNgSJAdwJnBbgt6yTFNAe0KWOieoih0jQ5FipyLoOkhQi/aG9vNlS2KrmpCd5yJ0bHXn9ERnq5X8yHG5JpGySwqRnhizZrfiR6GRF/EF3WfblHZeSQt2KsiUlGJeIlLBDAiwHP4DD5Vdg7wP1vEKiiAxVehNtJun4CPsUtFtTjDEpWPWuAndJLgb7NGgc2kKusEnIcS4GYeqy4hJqKiS4Ni4lQ6lIrinI5CvoMNdEvErd+7pHGgXC4nBsFcwZqLSn5zrlc9+p06+67v0wX6ja2wwTJNuvvqBnv5Xf1vbn/4ZiXt9fP26LJDGskN4PgwTxvNvnEUWFU8qkyKcYWL1HAmMiVWwyVYNgZAlGc4oVkdvf5klXs20ZOqF/IpoYlIH+nqCaLUgkNKBXfTKnZVeu3emt169q3tnJ4xplBHqsujMgVWKejty5nywJZxvz7tqB6FC+N/kAkjmuuqa5/fnrNr+2faBpLQjOe2Qd8NKOEoaeSaecMgJB3KQ7nD88D2UCrwiQpnw5t2/f/+847VSz8l33y1YaXt5Z9C37fycPTBuz/gR2iWllmRWoTMQNANyTthvom6IDPSQGpyXjwoSL7LRg5MVyaXMCeeAvAUZ7p6fadG02kJ3SwKo2DwiZpwdu5aBNjE+sEmAX8BtsFHCw22eq+xahYOwSUXEDBV5DRP0JtvBsiFnhe/E3EzsggZg9Nyy7agKKUMF5RrmrUAvqcvtVb90QRcuKrSUTGUpymzAClX6rL+gQ4MEb0xE8g0xBdi01St37+n+3ftqWsYhr9tHEuZoGWro7oPX9bv+1f+JLvrQQx5rbpB3D52rdz/Q4+//QVUeZQQffXz9Qy2Qxgi+ZsAxmBGceZB/Eiu578jgnvAJI3viGtrsdJ6UymS43U5ecIY2TcV3x1VtxOEXfavzk4Xo1knf6LXzE71+xyt3r7aEOpxjSedJV7RqUw0kJpxxjwPap4zTQndi8rcEOouc9tRHBHDmj5QGJt8rM76mLcF94y0eg2utbPX3rLKDZmdDdrcVSR0O3LUpy+/AbJBhtSCoF0s1lBFFTRb1faeuI6m1rfYcQAZ8E7p2sMBz7f8dsieCVLmlzr7dIHNTgh1Bq2XbqOU+JJ7Nq+4se93DJn1T5L+XdsBhW1ZjP8Y4+WwJugF7Iy4jKruYgyqn7xmhREm3m1MD/cK4pCFoLw18kNVz4XppOxXmL8AJdEmXpSgilTOEGEo9ZLpZ3B4qGcc2UWLfsL4kh4qdDb5P+M0ggQUcCblCMOMDzP1Iwpo8j+hie9EqXw32+3OTPwAAEABJREFUOCfIz+/eVcDLPjfBw/NQGWebdP2pvu/3/Ss6//bfoS+xmj8k0Y2RGvxrzD//RY0PeTaHtul9DL+2BdLGV8TXsFzzHzzUPKlVq5NTnZ/f1WJ1qqZdsCpK2xdb+QOTODLxhRXldHWi09VCbcFRZCpHkl3f6s7pUicdJdu0c1Yxr/Ir6n3TEtQxO8U0TnJg28HXRPKOU/IDpak0Tcow4ixeiVlI5TMAB1Vjfqk5aCsBuGNF2oLgX3rxFm9HAHmMuOxPKExiSa26RgW9K05l5yqlaIX8HUFewT2gF3FFLST028B7IPl4POIQBLjm7JgENfpab9MrWdRAq4TkldlwuljodPHCNgjRQ8A/uLMkAEfsvGXnUdG/b1soSQMPpuYfEWqbAi+IIU9EKNG3vADXI3Nuc8Kb51JSSbcVFcYWAjspoxS5zEKJDFkoS0Nbo+J6porpM36mg25BPSIlKscAtWW49XigAAIq4yo4WETCnrZpMC6jKLNRYr8shYF8wE94LZcrLfEZcc8Q3G06AnNoXwjGPHjrM/oX/9V/Qzf4zAccwq2Zg2BSNh890c1P/LRGHtP08fUPtUDOGEzoN5RMWiEA7YBZkpWsU9s2ilIUtO95RhoJ8KqQIpVZ1PMs2+Kk3QyNWiayRPKsudRp1+DkPVv4Xk3T8ESIIzNZe1asHa+4trz62hLUW1ZKv1aZHcakvcdltaSqkoIbjoBH4AcEubRjRZ8keQVcwn8kUA44wgDOntL1ycjgKIJPqoHQkpW3LSEROLPzWv8qRTayfDMdEsWeLfKOpDHM9UGBLCVDpaQiQiO0iVF5FXKQmWTfdOh6Iv+Yr22wwG5nBPi905X8o7TLRUdfxxnEQic99sBGXrn22AAR4CCNyHNAl0mBbh1xgKz0BHzN22A5C8HretKeyBPgVGQSF7eSvxga4l/IvYDELRAK5ijhr2BkHPu9Sgf2qyhWSWr0aL5eTIrHRIY8LiIYGvJVkRlDQL/K/aUUlaZRFkNRcJ+WU6ESqZ4gXxDkkUcOQXsVMkBnLql7F/J7/oX/gd5gNb9g7DMeFe0Sh6u1Hv7VH9GeU/fKzg3Ujz+/hgXyG/oCgzPBI6tf4UQ9mKAd77w3nPoedhxkYdDMogEHrGJoJJMKhZAYqomxhUlrSqplgk+8LT1bMalBomgJjjKPXfOq6IpnaJ/C7wj0kXGTQgm/ntVtwdgGByyZ4iPvLCCpFj4FMC9E4MBv0o5kUZAJtjxmTDKtSvBOOLvlNF0TiYA+SF3TEDiNcCdA0I65HEgKewLaQTLhaANbQf/gz+3mVhtWDG87jVgQpClFgp5l8OiXYNksu39m/9VX3mR30c68Tkgq58uF7vPcfe/sVEue+c+WyznQfXpvI3o19+vBiZuqwE6jKnI02ASxJdoTBpmJOqlABgd6QxJxMBXu3RfGRLCKTYUduGVopQpl2kzT8VodLdAXML3A85iK3QRU2gzSyE5rEiIBoYiXwK2kkK8683BN9CMgH2SkHhFzU1h+6sYJdFgS4At2h+6MCLmssyyVReAFQPb+W5/Rd3/f71PL8/vVeLBompinx//NT+nZ3/ib2n313Y9/SEa/9sVMgICNZaA6kcH3vM5pl+dant+fn3GfXzzTDafp/uudA6u4/xDhnuB0YAyscg6skZV9z6qMK0kpgrqRf9Ns0aZwEZwgNBCQG96trzko83jmUF6NOgc2K9ySpHDSdySIomTivTq2OPaiLQSLoZl3CH5uLziNgJHV3FvzHYlpQPbJjoweiUIR8MZx8FcFbR20Vqx+fRbuQiVzBlhpwIG2PMtbLjFuZMu8P+w4kd9qzcHPROCYSMP4UlKuO1j8hxs77hvAK3fP2LP+RJ/AOf3z+31b1DfJ6t7p7smKQL9D8HdaEuSnq5VWrOaJHFuSyi2vHgVhy2rdHICuN00r80xoB7iWLyKUWWhvZBs60BsSQiHYMYtkO6C769VfBG4YaHN8m7YwTAXPuDN4QowrEdghvZAFVoqwJHpxuQ5VaAkIhTxffCkixR1UQqLmYXMftw50B7L16Bcn6hcrgWgSMwj59DV5KqOhhX0+9R3fq/uvfUKVLfwefny0ub7VB3/hB/Xsr/4NbX/hFzXwpmfCJ/Xx9csswBlS/TpDHycuWe2Wdx/o/PW3FGy/b66vdHlxIf/E245Avn76EUa+5NXRnpX0MP+01o6t7S3PlmJqGhyt71r1bdEIfmU18LhbgnvLzsCO1cBj0XYEdKuGIO+YTK/+IxM9MYstgdGX1PFQrtWqa1kBO56ni5oMdUR636QKXsQiPB+uDQSiwYEvgqHndLwB14HfgHeCLiugoS+VKvQlEJImiOzZDh4IbiE/VsHfKu2VBDCRqCq8GQMdO6uhMLCk1HVFfRQtswFSiwA4ODo9u6PVYsn2fMF5xVJexe+slrQt0ME4C1lvZc70dyTMIqGT4FXUQhzxsGOvrluqZGJdKSKOQGe4LVIJbmkaNdavbSTa2daokvgqNq0vosnb8Yn7iWBywMntEroO8v2MFzrS1/Eq8Mu5ilWYm6AQ4+bdADIkEBF6+c998n0JaR5Y58J4I3aWQm3Xq+l7OVFCUp5zQ7VczGNFRplGpM4evKoTTttzeaKRtgQii56/88H8QzIf/ud/Ws9++Ed084Uvabi6VoWGPr6+ZgHsxSxgNLdUAnVipZYabkPn99/U/Tc+qZaM698n96+UPn3yUP756yiNEhiYkM16rz2TF5lMas7O2FINVop54jhAO/DMPbLNmnC6SVVTpBanZzPtMRqtd4OuWeVNry9FDshzVrszMv6yX6qBF7OngjP7xL5riuxDJWPm7edYO25CuwCuD8jUgNTj9H3bymMSGQPeHTxKgh0S7q0DejgR7VjNBxJTYpOmgRIevWNFH1jpQeeRAGx0aDMIxJhlqLz6KQrdzUavlE4dTvbk8fu6uL7W4uRcy9NzNejggF4tepWmA5oZOjs7svkgsWQS0K1a6HRNq472QNYF23vjhbgcEVQiQsFtIsdLndxAsxK5S8sconutk8SYUEp0Vo3cAgRRnUEiwviiPwFwK7uyWgeFJgW6GBjEfRUklPAsQmPKyNTcKIEyYXkqcbTrzJvbihxMnBK9BhYCqKhbruR35JidXDRpsizwdjkhc4VSBBrS1oK7uv+qWpLmRLt8VmC+zOGzJ8/03o/8mL70H/5n+rn/y7+rh3/uL+rw7LkqOyOIwv3jDzP0S0YYMcxAIAaO6pVteee+zsmi/emJapPyK4w9W+4rtkoOdB9sjWyXhwqNSax4UijVN61KFk2eICbisB95/TRwWDYpMmUHbpuia1b1j55f6cnVrW52BzlQm5JqS6ulHbvtpAhVhRasiH3XqcPxi6TAEfAxdgKpFbJBVokzJePFmBHn3Ptvgyt0dnIyr55t04JfVCKPdChLFDBSI4G7JcHtDDyDJ32qwW4FuUgWfpfclwbdihqYNRnImZyEC70K5wVF92rRXQJe8L26fqSBE+E9Nu1IkqVbyH8ToaCTNcKnZRuLgBK6RIT8fF7ge8IKd7bo2cU0tLU64Vm+575kyI8wIckg7GuI4M59L4H7Ap2CvFmKIsxRmlyik6rmay4YKvSJcIXml/3QnpCLSVRljoU9kz7bJSIUJRVKmb8BdOohGjWv8G4AP2gI48lXzn8eTNGoW56qJfHphRAV/ImIn5iHCi/TDJMvUqLHkmTZrc5mHzzwaDYCE/Ny4JzohnMT//jv9Vfe1d/6v/1+/fT/7v+s9/7wf6HbL31Fltuc/7sMmPGF+kzohIFHvI+5kY2cZN7V+T2tzu/KzmljY3Gez2+1xcjCgdpFp2wa3RCwwX0poYEJOzBRFZoDE7EjcQw4e8KtlKIDDC7Wuzm4/f+XrVk9bwmsEdy+b3mV1RFAUtOEmraobRt1JIWUFJFKJr0hYPu21ZLAX9AHW2WIYK0a0KFkzoHNCJLPSBGI2wCtCviLrlC2OGur5L5konIl5kZoDNQnJW2lNNQlVFEDv1JaKWAkqcCwlCQRbLVkq927vmy1XTXqZ7k7PWP7eHFje41ak+wueM8bKV1xmLn3zgkvdzDZVg22OVsudYfDytWiVYfeJxxQnfsnw5AxkEcK+aqMMwS6Ym6x4RBNdIUSBsbKKCpNoyxFvipzwkeTB1S9oHQcBpl5eLVuYVtAYQIHHRO9WqCBTKE/IlShAYljSSUCfOSLiK/RDegEbalQzjgp//SefaljdY5SkEUWQBUBJoSb6YJLKx9GZpFP2VvskN6uN62mF7gTCw5iML+DDuwQJnaLG3zpwx/7+/riH/rj+sV/5z/QB3/mL2jkcRNiEslX+Phc/1W/zNzwqyL8E9eR88widrWBeR6teLMNd2BF2+/3Kv1K/ckdMu9K3eJECw6LRhD2GNTT2TLzE+P8GqztCIiQRmjMjgTNkYkQ+AVnaQiYsYZu2JbfbPYz6yPuJNPxIVTbNIKkln1DoId8ss5SIq+kwoEmaFfotaWoBxeyEo4krpD/ifEpBxnegHNVxo5z8EbEHKjLvmWrnSSDSdVtjE/KCboHtuVeLS2zg64jsLMpQhBtsIflr0pN5sW4RdeqLymPv+2KNqtO6cQXCYkgAezn3zRzsBs+fPqU1WzNiT2Bzwrklcj6lEx18DlbLeVftjkheZ1i6xO2+suTlfzruqEqxISXKEMBXxXXAXEvLnSgKkUA4HtMSgXcRKaIkC/zdLCMrJ4jB1YTK2IlACr2tR1UAz55BGSLDEimQppBXBFBHaBU0AeeaPFY+Qr30U4pJdMx6eb2Wh3Bujw9mWVyohrwkwmoyFJdWgfGB5BZ5EWkWSxUgIn7ARlHcAYWjomFwTCykDCh6rse+95q/eiJnvzYT+grPK9/6Q/8YT35K39NFz/6d7R7/wMdH0kh/ss+9UWLOb+o/lNQpOdE6DaxqtjADdvJrl+ovpjwAw5QQerYci7PzrTECXe0rVm5JzJqQ6AVAk5M8oFn75EVTbQHk+W6t/8TW9KIIPilLf17JjMCl2WiKhAR8mSK0jQzU6Zrp5wFhNaBAJsoU2LVqirMQ8HxGC4DXfIupGTOAZxWCmdQiLkfoZ+zU8FCHuddwx4HGcGZZYBIKVA3gqSkLJlykPvPUbkcscmcACLhJdQMnROIZ8teQ9/qkuXqkud3/4HGOSmB74D12C02e+Y/ZX15MTt6YoMRnfz8X7EXLLVwQoHGksRxwpZ9xSPKycmpOu6RbNY7kNMKB/oFg/y3zINKzhBKV+gTitMk4yIo5TSPp3IsoWO9q/WfjTeoYg/jB2MzExskNe5gEBEeqhdfEve0UPBNnZwg93EnGgHGxgvQ3ErCO2izXmtxfpdzijNwGDEBFcBWlsWiH7ElDwv0cZJt+8Uc5IG/GcdyWi/vYEIJAZHIB7VR5BP4PfR2HPRefvFtvf8DP6wv/+E/obcJ+Lf/0z+h9ygf/8AP6ebv/ZQOBL14e25DVIcAABAASURBVCLsoG+4EOob7v/JvcE62IeDjIkJrhirdAu1OFvFSNv1ra4uLrRlC5RNq9I2alhhJpxiMH4W7nu1GL6UBiOPGgl00V9xohFHdnA6oLw6+PnUq6GDy05knt4tHIwHvwM0PYEtvCoz7FXT/u8gmJiEEbqe1MLEFxzLuObzEkwnaW+QK/G6hEaklBlaEjQdCcy4EclhWxD8lXftI6/JBu2841AoMvkWiaKoB3/R9mz7lzpnRe3Rc3aGWbeK044qJDj/gMvQhLbsArxSXRLIAzuhRpNeffCGPvGZ79SSQ6Obm2t5O+lfMW0QPtGpolNGzAHeN6lCe9+UObn0yLxi++4/CFmdKMEX/YK/x7n0bdDu5BMZSuQvBTqUmUUZgDXCkBUby7hVtKArfDNSWYCG+Q1K45eiYHzEESekI75+tQuCCILJ/T1DRCgijgMobff17a32nL2szu7Jz+SoYXGACZcB3HAcAQ1XKjSkLEVN36vgmyoNHW4PkpWU/GuyUWaR/cx2ceIesOtckkhvHz3Vs5/7vB7+/Z/RuwT323/8T+krf/iP622e29/9I3+SE/of0PO//ePavvu+pvk1JiwU/vqnAvCzUZNXcZSK+XkzZ4Pvd1s9ffSQIH8+G0+RBPteg0/ZcATfB46RbStFqBQ7k+QlzsHo+Zr4OrClolX4mAaC2LuAPau5cMgtW8RbnqW2TMRAm/ET5yrwOhB0w1jnQByhUyFiME4Hr5IpO45hdvy5v2qCUUGeDtm6xqEklcx5G9fQBilFaVSoSyHz3ZGYNjwvu/R9SvJWvQenZxVtoLNii3kC2PtGdJqcmCg3rNCF/gmn8urtpHbY7bHDqI7x91//lN78zHfpjOfqedVGzxE7VOSMCAW6NsjjlZs8oRP4tVmUQMfqtWDnhDgSwWldZyB5+D5QJugMC+USegmUxPUbg/UEoF8CmuAUIN1fUqXQ1ri/VSGZWY+SoZhBogZI/qqOYCqhlCgth2qFs2dFX7smahVZhX4uX2KMzOUVyS+yaHV+Xw07w2nGqfjXhNswElIVmhBFX99IGYk8qWw6hRcYEuAUUtBuvIrdxeX7iRVg4tHRNAxeRDwnA/7tV29b7H7z/EIXX3lHj/7uT+ndv/TX9OU/9mf1pf/oj+orf/CP6r0/8ef0+Id+RFc/8wvaPX6iyjjrCPkXH2Qy018GL7q/RYusrD7CUFmKCgbEuqxQ+/lvb10+e0bm3Qkra2CSLi+v9eTZpQ5Mjtus8mBnBzICp8H6WbHLpIndARVV48oBKTlYDZPAY5J8WLe10zOxpsUcaUKWAzLtCZ6Rlcf3E04z98NDXC2yml9lXHKf0BJ9bXJHm1l2BMuKVRAXVkX2kcajLFUlUx3JiWYF44PvESfeo8fOz3bQm6Ajgsl8IoLqqNWS1z4tiQN5aFBmzLYy7YiYpz6jqG8axSS13Rkr+AM5gGb5JUWEIotm+vDMCDUp9UWcphedEtipoK3Rku16D8+StGQzj3Fysd7yBdGARo2UoIOV1Ugyzer7EM0hB25Tkh1XKyeUQtA7cZWmqGQqkIeKQJaVCOsO7fnGdc2EFPCJCIWkr+GAV5WSYYp5iGVi9QBn4n6S5fVj39Xz51qwip/yzrvtT9BHQNU8x9i+YlfIyQysQ1i2EooAmHPxvD2xoldh66jgTSSIQePsQ9QFPfxn4r5SinEG9x9Yod3uoLcNVUOw1I6EfP3+Q334w39bX/iP/nP9/P/9P9AX//0/xOr+l3TBdn793gcaODit7KQkeM6AXviGZnjZ5hIBvgU/GQiVOGXaoNRtFxt7ffVMBcM6C15fPpP/wuYlz5QfPHwmO8j5nVPbTzcYYMtqvGdVPk6KXa3OE1dxkIIjjRh8R//IymfnqATvmtN04k7CcbA35qoYfSRoDmxp94wfVUGYgJkOkib1FcGLqKzwPjHXvM217AU6LR186Bs0krVX7UL3/C6+JPcDiWqU9W0yCPKGrfowvx9XSpgAfVPKwlYefBzOgRhBwDE+HLXQXDadFshQ5rYiVNFzTtAjC8HdqY1k7iuPeXt1BHmDY243a+7XmhCuIkGtyXegs7imOcDPoHm2XCo8XqkOZ/ZPxTkZ2Z9tC+dNTVVOWphWs7/xhYgKKCWVyKBFUIATdseI8KkyQkTSkQrkcD3kf+6qCnDNw0TNzz01TCtoCjCl+QvG1bghCTqKpOJPBQ+YkYKGqqBIviq23PLce8NKfveNT/Na9g013UKeW9u4QpMbRK3QYChjshSVTAV2NaGIUJAAg1N2yzUhA5jzpzIJoyEmjfA6UPej2+he5inxQY+x33YkzVwuVEnyZDypaxSLTjpZakjp6p339d6f/Sv62X/r/6m//7/5N/XF/+A/0eP/+m9r88FHGm632N4BjpyzlV36/uvBTL+1IKO0tq/EZEUpGLlqYptycsaWCqNdPX6kZx8+0ppgFterb76hz33us3r9/l0FeHscuM1Qk5WgGTXhwFLRyHb7QH9D9Njwk52zVvVto7NlB8akaazyYVNbMDS0XyYDz98MBFVlwkKhgnylBONT3M6TGRL3hb5QKUWK4JNqXIfX9fYWB590h5NcB/ZANg7zIvAKwRo16JdKBs/gwUm8ZLyLm7Vutwd0CZmudZhI+xG+T53iJHdOF+raQOdBz59dkwSvdOB5M9CzwbvO+qUKMuxJZh+++7YefvievF2HhLC4Ks7o+umi1/2TlU4I6pJOGqMSeXoCfsGhXoODZmqeF4+pwQ14Cpo0arYPsoGhCqIhGV8hXsER+AEowh8V+2MwFv4zPWQM++pMg8oLvMCJgz4KPrTPEzKpus04Jk6zoCUIGD/BjBd0qdIcilI0YpOb62t5MXjwic9oeXausIzQmvCTkd3TBM48JkKW31CsO/egzQl6st5s8yttQp7KGM/LgJ84qfs+MrGKNJERK4tKnfWSYKdSU123VMvcRMcshJiz7ZyA7atTSdWThXTvbC7XT57onT/yZ/QT/+t/U3/vf/tv6e0/9ie19kGdGkn4G9+/9LExDDawy1/q+cddy9m4GCYAG2kgMCszVzDE6Z1znax6+TWWg7YlYB3cr79yX2cEjg+cVsue+nIOhj3P8QPGdxbds2UaMPCe9+ld00BRTDoGwAmCyfJW9MDkhPlWHZMC93smZs+4sQbOMQGVuQ8FszQxSREp7lQoS4TwOvUE7rJtCNSikjn3NfSPyHLFoeHucJDlsH7B6Nv1Vk3T6oR30Q7EA062t7OBP5AIulK1Z+dxcX2jy5sNh4mDgr6C4/jke8WK4l3CCc+ICKhpDFVovrY+6HNDo0/kApl6rdiaPn34nj5450s8/lyxXW7mJCJkU2lJUJ2OcluqqkR226NtO614/vevY1rH+lLvkAIZhCwYRXUuMR43dKGZlBGKSKVcFgX1CNfFhS3ngKRKmxR8kJ3CVdEW4XsaKEP8QyZV8whwoWp6Ej0AtOY+5qsy35X500sQF0OmsXKivtHN1dX8LP4G5xO9V2O6J8iOjLUPzrqAHxmKSMkgZEG3CZoVmAj6iddoFbuTRzWPRzbP8ziN7OAmDZZDdovKvNCG/x14E7TjpH3DweeWXdf+dq2Rg9GJMSMpwWO9sI3sSN1+GHbajztt66DpfKGxCV1ycPfF/9d/qh//X/4f9LP/9u/XzRe+qGk3wCkApPG8QEszTLTNQImSfP/j/OTE828l8LCVCsHY4cCBgf033trVue6+/rru3L+jvk1WooMefvSBPnr4iOy3kdXrmoa+Fl8fMfAg/3z69e1Ga1Y1B+tuNnqdnbONUM9E2XGJKQJScvCNBLYNvSfA9jjujokZqA+eWO69pRtxFhsqoTHiGAPg9oiQ23DnOcgd8AsCuOsaWUC3j9DZEbQjNK2reQkdTxaduhaMRJMI6KQiQn6PvuwbVvlRV7c3crAH+JqvSoJodHp6qrusSKckuRHMViH/tNtrh6pXOZx8UHrdvfeKxmEvO2hCN3BY6963vbom1bJTagmijp3FYrFQS6JqWflWy6VWrO5d1yoT2XS8wpNkz/Z8zSUUq6D6SzjGhBW60BYpxFJEAAmElJQKRQR9gEIRAHyPPW6mZrzENuF6o2o5QpJBvirx7ZXdgBBuMh2PI0H7Voz1s7i36eubG91941M6f+0TahZLZJYm5nbw3DM/UJMi5ERniDDfwEeODCMokWdqO6np8CfzNGi+7AsTNvErW/vHhH/glAoCmWhXhcfoA16Ce8AXLNcw+4MUJkNMVuxrOhU6I347IdtgX/Q4DvSMv/nooT74k39RP/V//Hfmd/A3b78nBJKiCCYSvqA50Mevq5sBt/+YPlmaVoUJDmwoTG/j+lXZgmx7en5X9197S6+++Zbu3DtXyUkTTvshW5bHjx7jwAd5+50ehwIjxrkkU/oZ9YqDjjWn1iOEsR9jUw0O0DN5J02qT2nRNDrYiBhzYjIGJmZODKysBxxA4Nu5RuqQVmnKDHaChG6WAkpCG7MyQQ30uqZRQ3uLXl3T0B+aGH+Ax967FPDakkppln3ZNTJ0BJgCC4DbZNEZQXd3tSBxSFc8ktwip0ozTyHerRIp/0z5vfMz9X2Rx9pZWugvSUinBHrfLrVYnLMbOted87t6/fW39O2/4/v0qc99l05PTuSV+oRXc6cn51ouVmqRe9H38x85XHir3rZK9AwTRjZRF+XLW/leCe94MQPiskNVeZwhsKFeAvR9HxlKxmakgr7IMpduC9+7XSnTjwhFhhIQV50tMMEPPgRz0Pb1nxD/wI04eoV/Tfeas5yq0Buf+51akBgDO2ImTcy354YJopdxEcpMlVIouYeOaNOLC3ayP6lp55aImMtqaSA4EsiDg5Mk6GAd3IbjjID5jATqNB1gN8Cb1Gz+gIO7zpQ0Bzy5V8EYl/5BoTlx4D8jScEyQ0BrTujf+RN/Xr/4B/6IPvjBv6HD1a0ky4VM8P+lgDflib5/fB/muSgwrJBtxEAHslxEaHl6h9XkVG986jv06e/6nZSf1BmHEyuc8LDf8hz6bN6GZUkJ/GRCbMg9wbDe7nW72culgzZKp8LEJJPbgOcAv7No9ODs6NgTBh0JjJfgAD/Qlh6TBbfCSEVqmoIDJA6QagiAnqzetQ31RpZhDuyunVfEQoAvkbUgm53Dph6YUG/N24QG+t5ZreZgdrJpkSvB7dAnFSqZWrEtPGW1LzjR9XrNu3SycxT4A+Catsfc4TXXlKE9k2uHadClI8GdndzVa29+Rm9+2+/Qd3zP79Xv/pf/Z/p9//r/XL/7X/k3ZLue8lptwUFQz6OR34kvWeFOCYLTszOSQ6/GskC3ZOo4RykqAMJbIZz4WHAfgEhStAn5EVLB2AiPCQVlYMvCHGQpSupZsIMBvAxwqAe85rrvDUk75UwTO4jLPKWAmWZwinHiqyRI6x+MEWBf8DZ9Q8Lvz+7qje/4XrXMiQeNzMWEnSrzDBVFIAt8Ev6kL98EAAAQAElEQVTB2Cgpg9WZsKvpqRSJea3MvTRzRaJJ7h/ZLk8sFNz4o5GBJs2M6RjklfYQLDVZTjorMlTqR1yCHj6+n0gWE/2TaczlpJG2gce+AzuBCdWFfMPzCz3/Wz/OO/f/Ur/4B/+YHv7of6M9wV5nBJAqfov36mtwtJz+EV955GeBqiZnKhQRURE4Q8vW/c6rb+itz36nPvntn9Mrrz7QOYF5uuo1sM33CbmDpqCwHT4wih3TpVfoLVv2OdBJHlMUBUEq4zKRdxa9Pvngnt565a7OVitFFtkEGSnsyjORjV6V4BrcF8HEhoO6ZbvbqmGym446gd65jgN0XTe3Z2l1dnI645VIZQYTPHFQtpeTWcUh7p2e6my5VEOfmGxPcDPLUfHZqohgle9073Ql6zTrS0b35JteW0JINB/EBTJs0WCP8FmlBlgtTvQq29M3vu079e3f+8/rd/7z/yN9z+/71/Td/8K/rm//vt+rO3cfqEXmFtkXBPjZ+V3a7mnFG4Gu7VTgn4BtM0MU+KVgA0xiwpATN7YzYfvjXIo2gJuIUAQgg5SRCvQ7guupI33qxVDmfkXwCWXSNvMMiY9oly/XXZov+s47C/jbRnIf42jWLc/A15yoTzTee/PTusfJejYceNHpIDdY2OOQUCnmzx18+MhXBXeCT6XBYwOfrNhq7oOnk8pE+RICXjU0hxWzCJq/DcxUJKYLT7VMlxuJsa5P8/xXmU6lwzSYQsaDwneFv+9HYmRP0tqzhc++U5Aobj//Jb33p75fv/gf/1F99b/8fj37yc9rf7lmVAIIM0szUTeYCtVv/udXpWh/VJ0VRACMKZQJJsmqBQ5YFVqszvTqW5/Ua2+9pXs8n5+dLuet7gFFtyjcYLymJNtN0V5w3FCy1xnJfju23tccfm0JdBY3zVkVI2Zp9erdu/qON1/Tt712X3eh2ZEEMkMBHDDell3FhEwZBX+uwMQ7+lDX9kArIdtEX0dA9AR34CQNMgey1AidsEqessq2pVFEwFXzK7MbZB6g7ZN9b8tdWl/bYbMfkHGS9QlJlufOyUr3z0852Bl1s77VltdBI8FON1v2bsZtWfG3HNCsPaF4fZBERg58vFKv2BWdnD/Q6b3XgFd17/VP6FO/8/fqLo9CfderI1EtkfXOnftyoC+deNAlImFRFOgYCgkdNF+V70l2cIyiGVjJhK3oOH7AjUwltkzqBihAIjT/C/qouf0I3GeR6xFgAMqUXEqiRcfLtZAcHFg04BnUaVFkKCIVyL5nsbi5vOStzI261ale+/bv1pIkJniMrHSTg9d+B9GETxb4G1wPKWkXOCN2hPzML9xHkIsgt+72japQRCoMHoNMhboU8hWU9CoilIDxIWvSVgG6fCzHC/dnuECecV0eIWk7QiCD+fowb311M/tEz8LX43eXf/en9cU/8Ef1pf/kv9CHP/Rf6/or72vYHCSF4ALAxP4xM+H2H9EnR55TR7LThCVtAGGIyCCIOgX/BiaLrnl1ee2NN3XvwQOd8Ky67Bs1CBsEcgGvLSEKFSaqp6/rGgXOzhftoQ0n72uC45aAv+Kk84rT6KqiE4LzrTtn+vQr9/SAFdPGqBgyCcw9iWEH/wlHgpVGJuPAfWYhoRQmadLez74Eip3EvFwWdLBeO/S672dmgqiUJBiLjHONLAf0Huh3AN87O51X7EVXkHM/x4wTQ98kr9WqLNP9O6fzir1j3Jbx/r3zW16PVZywhNT3rQ5tahuTwjYBZ8+JctMusEkj29EHivN2EZKvf+Z79PqnP6cVW/NAuYYV7sRb9dNTLbBJkwVRAWxhj2SIaJDnZoZIdhc0VUbTOUF4wj6QAi3AKxJjAzpJ8kQIRSkKt2EL9xkioCMu6BynK5TM/4wX0KaxpqTgA6TrvpEUQb+44E8X98nYZF6q1rwyuwUcUOcP3tDrn/1uJfbFOqhDwmZOHaiMVpYyQ6EsBRqU5u8+236yA8JLMLdviIByQg6FMsB/AUF/FLcFoWQeFRsBgkrVsW6BbCRjIMPEPSrOCNX38Kq0UaAHzeBGBIOhSVHhOTHnAzvZw2GnDQeKa97CTCnd/45P4we9Hv/gj+jn/x9/QJ//j/8zPfnxn9D28bUmDmQhJVM8AtV/RJ+cCCQh+FGPUNpQwUQBbdOxMrc47SBmhpWHIH/lVQ6NVjonIO+cLjmYKtofJg6OeoxS0aOSIFot2co4u7Wsbh1O07WFrDfMv5LqAH92faUnz5/xPnoLfqc37t3Vd771qj79+gNLIwfEntVyw4prwAcVrP6Cg4NX0GwIwpGA8kl91zQaR1Y35WzoBse+uLwCu7KzSHm3USJUGGdaFwToQJA30LjDWcODs5P5GfxkuZhX+6qixWKhk2XPmGZOKq/evaOTfqktcl35N8gI5B2rdWubldCIjgf4emU7wa7DxaUiikppNDFmzaubNe/gd7u9+tVdvfHZ79Wd196UcK5kfENwd32nAo2EZipwzBCZBpCiJGXIVyWohSdOdlacrlp32qoDHa0DEAlH9M/VJClCU9xEhKIURTYS7UF7Am6TS7dFmA0SUNBmmx1buOcT7oHnzMc0aUulIor2vFq6vrjgDcytFhwsPvjkZ3XO7oXYAVO4UpUrCY+SUAKS+csWX5vlglhoxisJTW4ruhpoRm3Ggyd4pccCJVPFdis5jxux6YzPOLHLCWwkt2GPanAdcAKxzRzoRSFDhHkC0PS785HOUfzjldqB4N7jc3OJb+6Z/83VWjdPr4Bn6vGjO5/+pAo72A/+zF/W3/3f/1/18//hH9L1219lVd9bBB0vdDhWftu/s8ORZy7MYqJUJmqi5MiKNXIaudvear250ZSNTsjIZzi6D4n6ruM1EoHBqq56UMnUndOFCs462qDSHFwLJs8GdpCdLhY8Ay9oLzLOc57Zbtc3nF7fao/DnC5P9G2vPND3fOIN3eGZveK0u93IAd5B1wTlxu8xFSSLyrZ9kle7Vdfomh1CEEgJzwMHf8whq+5SLX1bAuqcwPVPqTFUBYdwUF5cbxi3l/t7dL57cqoVPO+fLoRw8NzBJ6DRa9E2Cs8JScG0EvscdyNrRQT+OqmFbrJjGOA5UO8mabi6mMe1bUdZted1nH8oZMdZhZ3wDq+U7n/iM1qyegv7H3yoQxlR0IQPDsqtKjZMZISsImIGzG0EyXKBFzisHODY3k5Lp4L7wBiB8AGO7SMFn1REKBicbqeejdvSYUq/JDMDAl2T6ISEKnUBEQGCFEEJ0MRNqip0wG+unj/hvfg176IPuvvqJ9iqf5faJXaVNDojmx719Nh5sFQoS8I/Q6LOl5J7q2V9IujDDnIiYK4cwI6YiYCb39Gjq8fUQkKtmu0y2y5ML5QlNQf0LKURJM19kpIPEBE0GZATvBHbeMyADV8e7M0lSWPCX817xCdG3jgN7FDXlze6fvZMA/PYsYM841G0Ibm//Z/8//Qj/4v/Fc/sf0Q38ys3mClg/EIOar+dnxx4rjaDLEUxG5W1AYNVnGWkb8uKFQT4KYdEdsbEYRc8P/Y4c98mK3ijJXVhbP+QSFugE6lkspoSsiEWPNMu+5agzBn8Rx7apsUhJk6sgd2GZ7dL4EoFOvdPTvQZVvQ37p6xk2i0xzHWBMbFzZWeXl7IW3iElSfhgIwLZB9wrg5HTU8OhnW5QIYDk1EjdLroWKlbeqtKSXYjS12yst4wOf5LJt6qr7peeIJO6A+SxbgfldGqo32Kgk4JjU6nnBBHpi5JOo/Zkq+RQVxjSuuYtCUiFtDA01XJ6C26Nsiw41Wcf0njmme5Pfoszx7owVuf1RnJc8JZtjzvWx+ElOlbLsiykFcCdgQq9VAEjOJYZnUZEh8x0E5ZCaIJO1a5hS9wiSJFgITcEaH0vywKgqIyvwFk0G5Q8E9AyFdNStpFiwH1kIPaCwYO/gnbOxjWJO6rZ891YJXrOYu4+9a364xA14QsBE21bxG5FVlNLkuqELyF8YimgFcaaHc56yPGIoJoDxYKnd0RaquaqPsM0I8RPGSyvAf6RvhMYFWQq9uNR6WacUCQ9lkXYU/Gy7LZ7ynNd2QuDU4okBKxrZGDpYG5s2+w0ogTaE3424FA37GzW7N9v+UxZY9fmU3LjvfkrdeVvHH6Eifwf///9G/r7T/153XATjKCfvuvtJEThVFZdgxPjldvHyxdP3usA8K1/Uo9q2zgPJhDxm+YmB5n93Z2xeuwub2k7NBCeBuyJev24FWlusVyDpbObX0nT2ZEiDjShueVLYHs7fmWVXk6bHTWN3rtzole5VBj1TWasPIA3LCiP2Ubfslz/aii1gcxksBQk5WEU3iEYLIx/AJebQbJQDhS0arv1JeiHTrJFzNsnnue80vmvMso2ahFj2SyfbiyJdgn5Dww8W3HahSFLfxKd1YrJn3SDTuFDYHM0YAO0LzFqa4aKdG7Iah9+JZZVLivyLQjkO0EG/SopZ0D4O7rn5LgMXLot7VeJKaIVJYir8IpX0E9lOAZIlORIRoBUloEbi1VbIRgEvJ6DuiUkAlMGT9irh3bqEeE/E8uUzrSzWOpkMdyQxmKkPjIVyVYhP2SxsAmqqk9trrhsG2Hg1d2gXff+ozuf+qz6jlrkEKzaFXyUN+bV5Yy26aUVLIoQE4JkyxgzBVKcLwN7nisSuaw8Ghn+0JKE8QmCDt5TPAM7i3bgK/yQUT4Esxug5LCNAMGyDPblmqhP7k3vZHxg+cemva3ifvKfFQevwzE/fzjsQ3ISbsXtwp+JalOLDQHfGm32WnLK9ct507euZSmYINT9exmbn/uF/UlTuF/4d/7g7r+8tuqzJN+my+8A2lhUlFqJBsNHCYECo/7jZyZxASWptVIZr65eKLt1aUanLM0nRra/bfYfIK9aBuCo4FSkNxGgNAGr+96TQSBkn7qPYmhI/gwPa5n9BTxrTXP9TfAAaM6KwbKezW8z8S+ysn2kscDujQycxuc6BmB/uj5cz3nGXfDBHgySqY6HKLDYdoU9ZTPBlrapVRDoJ3Cf8HqdcAhI8y7akOmGZmwVdfy2m2llm27QtrDZ3N9qw2Ze8IRAjrm07etzhcrrZpWxrPMt0yuHzk2UXWZ0g4Byn6tgS06pNR2nSKwDdl+c305/4zBgGMs776qu299Wj30RpLAFvwdCWBC/0C+GeA7M5IpGVLBvCgbWaaQ/9E2l1LFUJVlxw50nF3363iFi2Pr/B2hwPHDzcE3EGFawHwbCvcxW6hG0OgIxvO4THok23PDAdQNZy0HfKXlRP2Vz3yX7rzxbSrYC/O9kGuSr4hQZFFhvlqCIJmzgF4Ccxn0vwj6dtVD5zXOL15VS3INFoyaBbnAEReK2F4GCxM0zSs4pev2tYhQgbYfG0uk/C+gkECIa7ZZxRdHHZiXwYE7QdjZm8dGGbh3EkEsNQwxFFCCduE/Tgb29YHt+p5dnpOd59I/TAOaEr9qFgsNj5/pox/4T9bv3wAAEABJREFUYf3c7/+P9fjH/x4+sobab98nTRr9NbFdHJgcP2PYWHbwtlvIq/HIdvr66UM9f/gRwT4qCZKCg0eUub7iGemEZ3Mbj5nUcUmR7U1/qsUqptm0LYdZS7VNR1sjwXgg+9qoG7ZB1xzYrIn4aQr534SxC1TOyN4P2Pa0TaNkjClb1msC4vHFcznYH1/xPLTe6UDAe1KblPwfDS5KUZemhpmZSDvRatHKAXBg5Twwed5FbKjDVOc4VNt1qowbHbhs6Z2RI5N5nIwChHpk8fN5G5YmtQXXjxEbkuVVVF0RZK2T5s3lzMu6J3KMbO0362ttWOUPJI+Gd+nnr38bDvyW6oj8JAEn1wF6DtaAm4iQkBTB9/Gj4F9yH+GaxJImoaLvgor10zTNbQJXvpDtZfXYMQ9QpEdJEZSZsq4R3EPHq90MEsENvmm6Xb5SDNKIzf2osSbA996JcTh1/xPfwSr+OS3O7804wvaTg0GS+SV8SkkV7FyYrMRHxDWBNxIwAzQn4MDqmF3R8u65lufnCv6tsd3EuIhUBNqGNKGb6dtnGgX/BEvkhV5AF0wV8BMoSjGMVj6geOzIeK/cB2Q8wH8CUFMQFoRkGh7jklFQ0EyvUEvmx7iVsV7tR5K158+wZ6e343BuD8zBjt8UVvTKa9ynf+Nv60t/6D/Xwx/9m9o9fWayvy2AzkVC+l8SbK89W8oRgZNAHnHUm2eP9OzDd3Xz7An6VrZle0UWJqgB2nkV6hdLnGBSw+Q18wRgfAyskLwKJ0akqoKS7byiLwj2osEGwaA7ymu2Oc9vd1oTcIVE0sB/goadzK+67rCqlwwZuraoawg8nOCa55vHV9d6//mVPrq41gVb3i3BZAepONxIApsA8/IECho+RxgZOwDHJDOwog+y/H3XKnC8MUXSOLD12nAOsKc+KiJmp5ZC55w1tJNIkJNMYwePLYnpmgB/PO7VwnvC8cWuoZRWDXYBmVVvzy5hx05pr0mp1b1X9cqnf4eyBPfQIsAP7H4mnFwOKiBLKjNmCORCDEWEQlzYyAmByeGGlkrB/Akg33DDx21AgstwGviAyrfsoC59C0khkiJC4iMuF/nyhnvzcZvpjyRlr1YOcCeviRVwcXpHb37375kTV2m7mT5sYVMVESqZcmAfIZTojXqqyLvjvfINh6JXHGLd8GzrZMgQtV2nZMXfclD75L13dECACH+ZfJ1pe7z9uEWBIvrmVnEHD+5nWyBI0B7yOGFvybYbaRvoG5HB4DY68Glkpt2sSiSBzcjKYOpyI1UoYIoJ9KqJ8RUfqNhhohyAHav6HhiZz4FywE+SVb0n2C//1t/TV//4n9GHf+1HtP7wo5naN/srlYnfTXLWOZCFD2RJO35pG91cPNXF44e6fPJIa+o7VqDnPKffsLrZEKXt1byYRPFMVkpRWxq5xLKYrSqgH1FUuBvZKUwEdNt16tg2t6zokUUTOM6gawxwebvRU7bgB4XOTk+0Wi6lCAIk9YD32S0Tndx7VV+wMziB1hnGakK6RPZ3n1/onacXesTK/oyt9g3PRrv9VgeSyECwOMh3yNCj3wKYMLh1H2i7JRgtx+myV9818p+h3qe0ZnW94kDFr/WYb+1IICOTd8IB5Amy214DOwKP9dZ9HVWPp4NEsI483gQB25R2tlWCLxzhAA2Ds3uzONXdT32nTu69wnQESWSvA1u+AZkncIOVwuOypMpLyMAsCBcANNP3mQpxIWTgZCKxGsL32D8jcFqJAghJQWvwLQkc85qdm9u5sVIhiQV2C6rf+HFLaI+ctxyIroE9O75k/t/4rt+j1z73vVryLJ5Gg5hJRYSsQ9JoPRoSaSHAMyVQ5MS2vrnVNXPon5Rbs1Pz/LRtq445zrbRdruWf7NvbV8iRL0IIDp6oAK2svwJwYyEZCjNExBgGYxoHOsrrkoD5vW3GD4DzfMnabD4RxrQg0ZEqJg2HaYzMXJEAJe+94JEk+znI7vUAT8YSPazj+EPTtwHVvcNC9EBu57wNunmJ39BX/1jf1of/OUf1vbRY32zr5wwlrPL9vZKG8DZpj850/ryuZ6897YuHn2gw26titNsCO7nz650u8YJyeAjTrTHWa95FtsRIB3beytrT/KqVTCIjbsng40E0UhgzI6L02MjYUPVmqzm01yPLBqgOSjm11ul6XT3/EwnZD0HwykBvWTCI0KeyL5ttWTiF6z45+CsCMxg4m+R6cntVk+B5zjNFtls/MD6Bwx94H5PUPrEP6F1INC96u8JKieABpony6Vc7j1Go6plZ1LsFKNpkJASr/GPxi6QO8TFfUTOSesiJ90wwbvLCw0kT/eXUpSFfvPzmQftnvAonU5feUsPPvM9iggN9O1x5gPJqaJPlJBlDx2v4C6ozqsy+FkaZO3YGTXKSHqT3lAwZ0Luiu0nZCNehcEVOOWRXgW3oqHgAmD7+c4lAKKM7/EuoQg+pPkYz/S26LDFL3acI5jQ6YM39e2/73+s1d17SoLYNIwrRmaGMklUQFNCpYh7WETV1q9KbzbscNa0DVquWpLEKdv9c7WrEyVz74DeM29Dv9Q1tt0SPNalYINQysEa8IjgLlJJ6X7zp6qjD0hW1qu+4dgvHsUA7DIJm4SUoElx/MfgEFcF/ME2L23ipjr3p1WV7VTxEwfzgN9P1KuDfZ5z4gbfG3k0HYkBr/D+e/ELXksP7z6cfzT2q3/2+zWQAMzmmwW5JQPfPH+kDWXDKfry/K4uHr6jL/39v601B0SJgDes3h+8/baePn6sJ0+eYpBJA16zZnt9zQq34T36nsCygSYs6MkXZopsVLKAO86vyipjBhz3Gl4+fdyxCkw4opVdc8jlLfuIUaaSWhNIV5xOeqLu8jy+6BsJr1gRzEu2+xGNorQ64SCmw5m8gzhpO56VixKnmZB7zXPQDYdqN8i55UTdQbFsC7M5IWVIyLbAeVr47Uh2t+wENoxZ87zUdy27iIVRZvk9aRX57RSJIzjpbMjIpyS2VaaaSE3oMjKZU4R2JJyLVtpcP9WOLftIsDVNUQNd/4XVEX47+OygMXC4U9qlXvvs96jh/GEC94CdBuxTCVAExtlwJ5xrdiKcUTVoC5UoSol6PUJQB7IURVIBt87jJpxwVJZQ5Z+/MdPRKel3PQJ8CTxo0SbrC25CZ+6BFr1SJq2TdrxeXV9faL+74axmq/7kXN/2e/77uvdtn5D1rOBDQgjmIcpINdi67SjbkNkdCITbyy2LyVMd1pfq+tQpTn9y54EWp+fqmN/S9+Cmnj9+ore//CU9ZjHaQXgCGmh22LW0qYC2sEsibwb0FcwzKjIvlQRuW06WSZV/EooC9NPG9wu/PvoGFgCnzv2hl1fMQ+A06zKBMUJ7wmfBFKIwPdQm8CkC+SAK6VBFz8OwY0e518T8WrCJg+b9Zq/nxFQsOgWPmo/+8l/XO3/pL8uLClS+KZ8cDlsNCNMuz1lRD/rgyz+rdz//M+rYim6YwA+++mV9+O47ury40DWZdiRoLOSabfAtTurVbyQz2VkdrMLIO56ptwR9Js6AsgNKOYj2lHuU3bL93eHAoo+3Z5q3uBxCeYdQPTHgDWTsW9r27Bi6ptEC59+R/VaLhaKE9n6WZuJAV2ZRC06WAkkMigypxEcnjHpgu73nnfhWtwR6xXn7RkJZFrmqrmm0aFsVaBwIqOckrS18J+onONed1Uqw0ziN8mQeWMEn5BhIQmtWrwGOO3Sy82QceW6RbcjUrm20u73ULUlyC137UoATUSQFIhy0JbntoRml0R0Oq+5wCFfYmTiJePs6YYdUq4CeeUzIVXEq4SWQUsQESCFfla9JoM73le/ju3ZqZu5el0AYuPc4B3gmOL7HF0z/JZ8Kvwk7V5ImZlWNmJ10h9w3nIVs8YP9dqOOAH/1O3+33vje36uScXR2+Cf4pYSaNtT2oWCHs2f+by9vdfP8mrc1ThA7LZadzh480Om9B+pWpwrmZYD3ht3Y7bNr/eyP/h39+A/9oN59+xfxF3RuilrmrEQxF83fEVKGP2ImkIEwRM+qquMOsWK1rwP6JmzpHengOpDQSB0vW6RS/SWYoOkG06AOXZjLNp44h/GceHxECHNyy0hoeuEyj6/ZFJ62MQ7F8CBxBIvBDb6KN11e68M/8f/Xuz/4QzpwJqFvwpX+UUsr6oC+fvJQW7aX26tnev9LP6/3vviLevrRR7rh2faWVXXN83K/XMC2vjg0qio48oiCdviogdwT/SLo2jmAJla2zJAD/darJMG/x2l2rGBW1P0VQ0w488ikRiTjQ13bKUphcjQbtsvk+W+vtm3VNa2E/UYHF05pp2qbZl7F/WxeCWQb1eVApvWB2JrA2xCcI7wasv6eJLMnUBO6ThxLAto0D8i33h7kXYTl9Ep/2i94jbbR4MlBx4qcc6D7bQA0OYYUYihCMr0aldP2QeY1cWK+5YTdB0YjyQv24BTknzQi08CKvofniP7d6X29wpa9609Ukc0/qLTnOXfAXrBmTIovnGKkHBUIXIHgzvVAb5ezwXDngBmigA8WdSH3fO+RCGz7z7gmQL/ll7+w7RFP3NKJzkHYhAI9J5zxIP9Z6Q1OeCDYFal7n/4uffJ3/0s6vX+qRL2IgPREQjhoIKh3JLk1h6PrqysOMreyLdKBymPR4vRUC97QZNtDP3VgIdkS3FsetUb85MMv/KJ+/K/8eX3h7/8tiW16Ya67plNXWtneISHZERBdmITPsTWCMlJpkGY8zVdVchdABXvAdhMlt0r8tTCuAYobYiaJbPNAWoIgdmOIaZth5ktPNZgWMA8YJU3GpcAXB+b8wGH2AEzzvB40kkBH/MiJc8ejz/jkmT74I39Kj//Oj2vH4gqF39InJ5xpw+HQmq357vZatxywfcTq/ej99+Y/x3yDoa85CFuz5c3CSknmtPMKgzTcGyaE3+GoSV8ww23bqGO7amNZuq5twZbsrAeeSQacfY9SB5SsONfIal1xOkwB2Unhe3AqRh4w2lhDST3BbTLVNkWlpOia8Tv4IYpa2gwFQhOJZ8CpHeTDHCGhCo2phkqm+jY0YfCdV1HV+bm/Zys9UR9JTHvkXLPyD9BYsntYEegjAekxmYE80sD4DclimCOi0ub2kCwYsgZ6JGP2rOZ7DpE0VZVi2/TyNTLRe4JkT/LbsxtSFIL8e3X26hsqyDLi0IfDTgMwQcvj0VoB/4BNRUcHsu0SdipkfyEKEgQgGS9oFzao8A/kIvqwm4DqLykkBZS5nfvlixuKMK+kD6TK2JE52/LMuCFgd/jLwGPF6Wvfpvvf/jvV33lFWxaE62eXun76fD5AuwXPryAPbE2lworeq8WWfl9c/NjVNBJ6Y2aS+MAjwI7dzxo6N9pweLrjvOe9X/x5PX3vqxrYMZQs6oBVxGzvyTKh24RuVjOQ0wuGZY044kRgAUCRRplh/mKsXlwj403L4xMaR0w6w2YKjZiDD4LDVS0AABAASURBVD11Bs3flfYqhkLuBU4Vdb24qiqxMTFPx0bkgGdF3mr/ps++P+FvA+DYsC8ciLXxwyd68v0/qJvPf0EjSfIFwd9UkVtelx1YLdaXT/T43S+zen9ejz5g9Saw7eA7tt5edScESybEYGO0BFbftspMTUctWelGuepVtWvKLFBGiKFCNw2svAOBMaGgaRxQzO0TyiZW6JokQxIIzPhIcJg/VQwplUy27K26UmaekBVLlMSE9xzElKaVE07hXnRWCDsZVYUa2krGvHrsSC6KomXfqrDV3RPke7bn7j/xLiWQF1mcGLySb0mCIwHUt51S4vlzP+tRwRuRe4MulcjyeENEoAMgKVC8Iyiqt/UcpFV0N42CDgW8inIHkqMTzYGkMoJ/8uonde+Tn+V59EzCPhMwcsBUkSHgwzAZxOU2aZJmJxpnfoHeoCFrgpf0VcmT4nb0qvCg0BGOfZbTczh3gSd4mXaFbuU+4FGBCV33rKwbEv+aVXwgSS2R985nvk/N6StaE9DXvMZc81g3OCkplA12JpgbArulTFbrxJYRjcxvILl5BZsfW9gt7tj+G/bYbEcyuWEle/L+Oxz+btUyrimpRQBoaDkH5sB+MpkYslZ0tcxophdKoqrv6lwGrQaKr31mfMaCINsvqeAuSF+BIxUju8/0XZ+wxwjeBHi82ypf1bZzObdT8QfZ6kzfnENz1XK6HfkrfuCgn/CVAV/cEeT2h/XPfUHrn/oZHR4+MpXfNKQddcvB2eP3vqJ3vvBzesgKvsfw8Nce5js7OWksMOwsHMJbyp5J69pW80yhne/3OPEEUk8C8HPu7Iz+or8w3k46K6tQYUWbUNT4JsncEcChnr6Fx+BQIzAgyAjNYHzXdSog2okrxvS4yCIVdgrwyCwyhDAkEAEf2kqmkrqz5bzygts2rZbQy5D2TigEvxNIyYRsleUCTZZxTwCi6Nx+YFL2lguZhhLakSgaEloPNIxN+KZEAkEG9GuxYYMNBVQmsTI+IhQRkJw00r4nU+9JNgMyRLfUnW/7nM5eeQMakseMyHccp1mPUMAh+DZQJRgRFGQkRi44H/tcB2RbYUeXla1hxUFnoL0iz0TyNZhGBc9txpXH0l95uyBwR+R38G1ZGHbsYPq7r+vOd/wedQ8+CUZBxYMiWjX4Rs9ZhrfgHSfj7WKpBlszOWZB7prAHUiYB4J3r72dmt3MARuMJL0JPhM2dunn/R3P/uK+ITk2zKdX8jZsZbRAvgmo2JoJwgYTMkjH3soCUWU13FepYCEMJsWLf+Kaqu80j/E4+1cyPwa3ekxAwH3JOCjOFhyxiWlCgl5/AwHw8RjjzcxnvtPcatoMppne6QXgI3OQo+NIQj9ggy1Jzrulq5/4Wd38zC9o//SZRhIgRH7Dnxx5XfPonS/rvS9/Uc84PfcWOjDmHBBk1o2Nz8RPGHVAiD2TWzBA27Zy0AoDt12rE07AJ/DE1betFrQVxqiGWgKgbxt1TaOGeoF+oZ7QsdFKhkyz4/6U9lVJNbIBpnl3MEK3KpTJ4wIGG+E52jBVbtWO4BhwDG4VDjRDhBpKCvlKKsFY420IWuOu+k5da5p2ugMOMqpHtvCAGQKnRAaSV4XnjmAbSmoqtBdpaigz5q1+17bIl7MebaQ6eFtO/zXYBmeYf/xRKdRS0hcAwst0B5x7wwRucXbrdfrap3X+5mfUcwA1Mel+NvdjleWPSKVBCS+AMvTyn6gdQfYkM0Pniv1gpCOgue8Bt0+UE/M6sWMQyaIaPE6+qmodgGnevTjA9+sbAnMNRmj11nepJ8CTxNT0vU7u3gfuanl6ppZHnCjMIvM/sUgMrOwHksnBc0Vis04+jzgwFw5m868kIHMVc2UIbCtsV7G/mwr0mhmKYgITVYR+KMbN8RMUBWQ+yKijFcCb5jvxXRlCAzXjmMwIjargH4O/9uE+EqzjGDcnA9JtVZoYg1pH+uFeKejT1y43Brwk16r1sM8CwuaVAJ8ojeDSULmfmIsRfQ8Eut8OPf38V/TeD/+o3vuLf1XPOHwcWNUrdtRv4Mr3Wb3f/fxP6/LJE7LryIHRqOvbWz1/eqErnq98Ir1HIN7y8BqMQEDtBdtav6YSk9KwxV45WxMsAwpYoY5AdvDMfkyDcVraFm2nFVu2vm3Qc5Qwig3XYgZvwU6y1Z2mkVc/B4fgKxSfnU+SjTBgBG+jHfgBbScaryrYXMfJ0uz8LQnBtEfwuwaapcj4Hr+en7VHlTSulCEhngo8GhrTiAoZdyB5mNeBIN9j/B1B4N8bj66RB3bwWZEsPKTwZb49ii+VLD4j34E+Uge9prWmRVmKCruP0nAf4pl7rw3P7D68HODRn92VT9pXr70lO8doGQgMm0ORUhQlfMMQcazj/GmAd8ArcL9grsKGASogAi4DuSmFo0Jctm/FAQP9xHo8t4FbGT/RZt7eYczP4fOrz1tV5rllHpvVHdlWDuqzB69oeX6mpkenkpoQdiCwB3aF888msM0/AN6VDA50HNVzYx4VfpYnIpWlyJfbC5MyeJHhcTJpbLtOXbfQAn/zGA9L9C2ZihQkqo73RwvMOHNrzGoFNF4CVTSUNZbf7hjXbXM/XxGhYOyEbcxH2CxpoZkq+lFHxSNdbJmh2RYRYIWOdQUkXwCHb5UBVVUTy/kI3Qk72paWHESKCr2K7UYNJL8B213zWu0rP/Sj+ql/9/+tt3//H9TT7/8rGp4/V3VczIP+4V/59hc+L7+Q92npDcF9xenn82cXespR/vOrWxy9qsEZOxy0b1qeN1MFRZoY1RapYVImGO4R6IbJWHWpk65VQcHAOn3bqKBnC95y0WsFeKWzgh30Ko40sYqswHtA3wLHmFe90mAowW+S6VQbiKQygnvgnCCh34KDzYRV5EDceaWlf4Kv7x2kp7wKPFkuOWhrkBepMkhkh1kvr7SetFJSJYualAoERxLDBL8R8KnrSNsW/SaQN/DwvW3SN51WON6Aw4Kigl3aTHYhUvJs1Upz3Umro68jyZXEdZCPLjQIF4g/aSCIt7yStG6Cxvlb3667n/oela7XQJDvOXxzOWJrDCJEAS3nMpA9w3XoldTcKIFWRYsSehGpmW2V5EYcDcNpBhxOzGfFvpXDvolEM9rJCMq9dxmcjG84mN1u1iSuQVFShS15s1jNjxV3X31Nq9NTZRR0qTpwOm4YHczo5efMwXVojthqsg4WBvsKcIAlMjZtq7brVJpGwb3b9jwaTNg8I9TBc3XnLjxfU7RFxin4gCGUUoQ8pkThDjtL+EWFRfX0qNIfNcTIud8+uMdfRssSqZIG+kuZ6xEh/6u2D5DcF/BCWI0xE6WMQRtMVNEruLcMEaF8AUS16JJNb980WKIK7sh2AFKaAVuI1bTSZht5Rb/l/MOHl3sWXP93Tl/4g39c1z/905pYFPTrvPLRu19h1X4mH34cmIQr3l++/9FTPb68EZqqJfC8cvq3vq5xwm7Zqe+kBkNYMB+YXF9e6ZLt5umyl6FJqeKYSabyqr7nBNk/VNOVUE8wd0xkx4QtIbTFkUbjleRARQTHoAaeZBZlQYuQJgqxPwsM7VP+A/inBO690xNEDAxUNbGtHeEZCFWBHc5UGbfse+gUtU3hEaIBP9ne8xyI03mSE5yAbgXattUSmfAD+TBtZNU2nQNGP8BzgGaAPwrKyNZ3zcyb+NApwXgCLJsGPVKJ1D0OOE+0pBIJBGqMmh0NhwpAtCsDjEnztp2Va8crvLK8q/NPfqdO3/wsCWDQgcRj/sIxIlsFfCJDWYpKgTa0Sh7LwM5FqYhU0paFEv0jG5wea2IfhJD1nCR0AHAwO+mEjiOBeeCcYLu51cZOxvze3l7x6utWDv727L5e+V3/ml77rt+l89deV+etOSqMePLAKfpoGsg7AhW7TdhWXIW5j1JUMhURCspSGoK3m/3Mf1iiMAcR9CtUwN3hV5ap7ZY6u/eqHrz5Sd15/U01bQ8GeEwFlJTzGPTA7qGqEm4VK/UEzEgE2kTPJGNVbFC5o5DQvYRmn26yyAbxAnCgfbDslPMbDEo64TBBE9roC2UhiIQuFZ4ea3pJPSFKoSNUTF5VoWGbCJ8aoT3gY/Z/8xtNOY44A4m2pvDVrSpJrkXQgS38FQvwo7/6X2n74SP9eq9s2m5eKbyF3bJaqekw5h2dnwNn52qzUYMC5ydLvXb/TKtGWnN6umHL62fhAyvvhNN1Xau+tBq59w/KrMnAe4TbOMAzmISQAz6hdcA4A5P/6Nnz+R28V7pllebf0SXA9+AEk90iW2fHwEp7FPQPztywQprXnZOVll2Lzat6HLjFITxxA0aMSDVNYRsmjN/a5jPvZdeoIIuzpIMXVHkM9lPMY1p1BKrgV8HzpNlBD04eOMSE044MGnBiJ4gWHO8mViSGrjRalpT/Ikxlp1HwpTaLFipaMd6n7KFQMiYkRVOU4BtKJj2hA6v1ht2Uk+LEDmdx/kB3Pv3dKjj0gF13rKoHaFdkiEh5bGQoJEUEQJsCHYsCmmkoKQo56aQO9CIYtq61UIdvhBSpcQqhnjwve+Tdwstb9DWr+JZA2yEXfqnFJ75Tr/5z/1O9/n3/ou68clctNq12VuSzfaapKiApX1QC+Zq2UQNeyVRTihLdG+a36zp1y14NSaJbLtSSkCORFP8wrRE7b9dXzN+k/vRM56+8OieVJTuHCu7IzmNkJZ7AFzKYLSxlAarEOL6ZXGJN7mv4TiU93PGhV3SrIFPQJ2jUOXzpgZD7mPYZf+4HB/Xk7bYf3whH+sDlWy+QfVfBiwhlpEqmIkJ8qVJohpjrfEuCCoFeGc8HMtzTlozxPNgGsx81nTzvFVmf/8TPa/vee6rsnCHwD/3kLa8pNl49dgOnzBOTXSWES4RbYvxzgvts1WvRpxLmO4JbXFZAtIzgjiGNJAj3rVnt/ZNwG4JyGCcwJNOKDMjGbPgtgeq/4HrFe1D/lZg7q4VOmkZthJoeZXCAgL8dogRGYhJHJtPnAz64Mf6yc/BW2XCgUMbsoCO4LbTurE7klf7AOAdqeelY0F71vRy4O2QeIHBg5rbsYnbIVTKZmDIbVBVFIT56ZkIauB3BNcBGiqI5CTE7Df0Q1QH9JwKkA69jfE9fD+0CBPWS0KadhC3bpST6SexEyOME9sgO42USKcvTeSVfvf4JVQLvgO330Bmwq5A7ArctndS0EpOvCChJqVDAx6VmXiHPXQYlIJwKBeUrAyxkcFIbUMp28Y7O4K36jhV9x+u/PL2nu9/9L+r1f/Z/qFe+43t1en6iCHRhzISudtKZV5iqFBEAtrTdgWJ5kLE0bmvUEPjFwFwVoKXegCdsVAm2EPZmkbi9vFDSf3Lvgc4fvCpv1zvmtqY1snKCDyXMCzwTmIB5rmgONHd7ETXrSimuCT4jfCqlxyQM+dATFkGopYn+CVtVQNB3Px4n+4t1pgnqcQR4MhLqMKVjmsdO1KTqjIVcAAAQAElEQVQC35KppAww3Ahb6JuaQfMVNDqQ3S/wt+xyhSCdbQcoUqL95qPHuv7ZX9Duo1/fap4XF1facKq7I9D3wIQzdU2j1169rztnK56hW1bK0OzElj9SIzhbjvhvb9e64X36DVnewefMcyCj74GBtB/gZoQCFRpouu9qvdMV/PYo0Het7pysdNZ2WqFEjxNEGxqyoieAgni/Ks6/JyAvGdt3RV0Guk8acK7GdZYg7ywcAA6evm11dnKie+fnKpK6EmqbIiEPX3r5em+HHgfAQbUjeBzo5tUxPsNSSwhC4pvgV1WZBAe4t1eV/rbrtWDnsSqNGmTwIdFEcvOvn/bctwRjqaFk6xW8lRBtdujM0HEyQxEhXxO0XZtwjpEVzPZTNuoIrrNPfk4ioA44/Y4E4gC0aapybk/wCjLkCxC2jHBfKqOIb4WKTMOJJeAfMIvgS1ZxRM2qPXyd6Jysd+zA9gT4iFztq5/Svd/5L+tVVu/73/ZZnZydQFNMTZ0BkaHCB3qmnZG+UcKnMKeZRUE9SyrTENynSilAqsG5IkIDc2G+E4kuwR95bNhvN+pZxU/vv0KA31PHGUuiZ0Ujz8dLSEn2hQ6aQX1A7pHSeAntpDEiGIXtaR/RGPehFrMu5heZigAHYLhe0qYyb7UdhJ4fr+IjSgdE5zE6Xsm4Y60K8kdwQ0hQdg2odAEwMH1uaOPjIRMlH6py1T7fqrD4FYswt01MvGPn8qdYzd95Dx7GZNCv8ckLnr3Xm/388907jBsKrbpO95jIktLASnjA2FsC85KDuA2T75+A87hLDgNuCPYdAbvFubfgbYAB504M1jqwUKYhiAckf3671TOSgp2pQaiuabTMohP6lhgoufdfO/WqIrLnxCGQUG2ChrfpNuIdVn0bZkLOtm1UwjKO2rON9Ra6zO2t+n7BKttp2TU6X/bqmgZDBUNT8w4BZzgQdAOOPTFhBus6YIMeeRvwzQ+xGFc1IgMfcTNDwqfLRssptXIgsxMKlHRQz6u465OQXhLOm9inoGfD1rvAW0fCkKuaTBg9EE6exAMyDYyZ9el6nfFc3p7elfH2bNEcfMapCs2OFkgDZBbuGwV1RchwLKgnwIdGJY0RvqnwH+XEfkBvJ48tc7lme75hRzI2Sy0/+T168M/8q3rlu/453XnjE+qxZSDoRIQYLHqVr5jpzrST+guIMB/NV0QgkmUN5Yv+ZAIzaUtpnnMS4kRSl4Ld4R75Kqf2d3Vy96761Uqel2AsFaRAEuSgoohUyTJDIBSaYXskC1MygDsjSkyXpFBEgG9gLPWURCtfAYDHHaT4ltxnmiO+4vMZs40IJRBghPTiWx4IgA17j5+DmWaU4fO1RrcAx5H6umaqWuMvQUB3mTOPCb7mLcqJtusvv6vLv/fT2n31XWj82p/cEhw3HPTcbgdtccwpyhwEdiT/Cuk1q/UtSeCWVfTy6lrPWPmfs82+8nM5DmGFHbQ33vaz3d2w0owET3mhPH4uv6J4Bv5TksKOFbNFyK6kugyt0OikBnNWNCwaHdqiQhAkU9QAnrAdO4MDOK/ePdeCVTaalseHBQHcovPELnnUiEEKE90w1tv14gRDm5+bzzmkawvU4CXoRAQTonmM5Sv02XlEOyaYjdogXymhTMM8Z/KEgTK3+fygw249eiW2CeottLtINXhAr+TNgMfBgYBNArfQ1iB7ZpoVQTvNMlisYJwZ+FnUAW6wHbO0Wt5/U96yB7qPrOZ7bHzACaaXAlkojzfAw7RCVQEfRUh8DHObx3wdOKDM68AuboDmgZVzT8DXxR2tvu37CPB/Ra987p/R+f176tpiMsKschzaeWfy0MdMmutCZyBoeKknt/PHbGVc94EcwY0b6E3aSpNyGW7DmUcWjAadT+7e04ozorbvZZ0iwGDOZjTGRsQ8TjRUvbhg5nrFDnMLODTJgcL00AqNKCqZSvpKpkqkEhr0SLR5vLUJiVtbT/JWfWARm9skuTXYPvpeXBEva9yYoYEqDP0NvOinSPh9/VjzsrzegTiOemgV8CbbAqO7lDnSvr640bMf+wk959354dkz/VpXWmj/ttea1x5bgmmLM3pVvmKFv2LV9QrulXzAMlGKtgTyNQ7txLBh9dqRJPynk9Y4yY6xc3YH98D2ek0SWIP/4dPnekxycICXDLVIjl10j0k7Z8UsbdHQtTr0BG1JDF3VprQgUPcEiOVb8qx+hy34fgr1/VILdhumMSDzATmsZAMtt3cE0hwwHMy4bFmZBwLQOxU7tWUckXW2fxYlDlMYE+hXmewDTu5gM82IwKwCKiAl9wU8B3LLyXOQ8GK7VQO9RJaC7p6cRRaxyZKvYDcUrFBB8mO4vG2vTFp1pFAmlE3XE+x28x6gN+JMFbnb1anOP/FZtcsTq8MKd9DgrTQJk+FS5BF0LCu8K3ookGCGYLspefCEt5F2NNUqJ0bzORDc/kEX/8GQEZmau6/q/HP/rB58339P9z/5Wa1OejXeUpsE+lUAYjLRiJBlj4QHdVRRxIu6wKoAJY3+uEZJP/g6isu9jkDDkQ5j4GE7tLymO7lzT8uzczVdPyNW6Cc6iosqoyQoolnVhEFm/QQNdJwIECejyXUwBhYOQw0pGVzC/hbUUyWTMl7QCrArJkMB+UruQwP0TCsCPIgEXajBGCkiNP+jFNiGkOTbYzCnQoB5zhCKCL28IuAJ7JmDiflfNA1dqQFbHJMTc2Y98KMDPnX11Q/05Ed/TBc/9uOyT4H8K37yGVvwLYF64Bmaj/YY6dntRpes3oEztx2MIOz3uBPMs4Tgyfb+oEu2394BVAQfwBlh7MAbqd/iOM8Igg+fX+gJAe5E0ZZUgyFNoItGd5m05H69aHWzKBpTnNCHuph0vugwQPIKge0kfBdk+av1VsI4VFlJBhLOjv5BlWA4gdYJJ7QLDgszQweegQdWvWXfyLI9Zxdx7fEYv6LA0bQp4lJbgnpLQjLsWD1sZG+HHQDeMgf6VYUi9AJyXqWTiWgg4EeODroa96oEswO9leZnqUBehJUP40ZW4MA2E/zteFTlYVKoQjwCBjRa7gP2O5DgHIiCxsnrn1Z/fl/RYCdeFx72W+1JLiMT7vEBDZeGiFBiXzFOShlMv3I/AaMCvSf50eTA3O9I0PvdRgdO95v7b+ne9/xLevV7f5/uvPqqui5UGuRDLsttoCpfESFI6UUhiXugwNI141lP1WOPuCJCEQYpQ0rjukLfhC7VTgi+CKagrV0u1Z+cqiFR+96+IxMOBlLankZ34Lnd/I7J0a3VTfOQEVqT4dhMfqrIUWX+BYfKWWg4IBtosswz8GWaE/IM+OEBiAjGGgQdzZf93rKYYbilHklML8bXGowR/IIyjDEnWSSUuA1sEMTWCKEtfovZFQg30LeHhn24IgOuA4uqEd844KuXX/qqPvz+H9L+yWNV7Kdf4crF8mjALY7uP710xfbzcr3XNe87K4LaQm3TaNE3KDSpxRjny5aDrYWyNLplVb9iu5pNq1JaVZxrc6i6IEmYDpKq71cc4DFZXadSygwLnu0qE7i7e6LhdKGWA6wFz9gNTHucKrPolpVqIOn0jJtEQBLMaKKKoUdg4L5iodPzMy0Z37WEVopcPQl7qUfue3fO2UVck5A2OPaIYUf6MBLjNwTdlhXxv6XrT5tlWbL0POx9l0dk5h7OdKe6VV3dZQAbBEAAVIMUJUqiSSI/iP9Upk8yyfQHZDSZQZREmEAMjUYD1ehG13Cr7nSmPWRmuOt5Pfe+VS2Z4sQKd1++Jl++lrtH5Dn3fuSI+u7hI4vGve5J9iRXTg/3+KRjTyYik9vxME2Vrb40Peya2rqoMxErutZqWlUsUm3CAo3FxeK33X3Q/C+3Mh5miDEMiTswEBq6YlIN4szk5Uh+ZvwbE9fh2b34VFeffKm2O7BmbLzmn6a9ZxaDjl0bfuioQrAYpDp2CHmjrOzqXYu2UUoCBJLgj4w1/177nkX98fGj2pd/Wy//k/9Kr3/29/Xi5UvtGR9DFeYJE4B4AiUYW8htVbMx0B0gQFBJJ0y2ZV+gQtuKeQf4sFpMjmGdAE1rUupZ2GJXFuHoHHyAXVi813WvqsaYmDe+1SSYOz6CS0L2EK6E4TJXaYBWXewGv4GavsG3JasFbNUTLLSNDwtaKxcSDYQeRHOhQNpwwhk6yMKh4lmQh7SQFRlROkjGcNMl0PDS4g5NwDaS09vpty5/xPikE7ydU/DNeoW+p/HS04GNvoCnPQOM9Mjcffsv/1y/+j/9X/7//t32ylH7e3bc/KR1JvA7ifOO30aPOHFZVk0DWIUOBNfL25v5XhZDV47Y11e7mey311d6eX2YvzA+doxlEAcS7uXNgeS+VnbTG+pX2WkD0C/s3g9tsHsP7ZF1YOJXzN7tSo3k+J4Peh/YYc44pzMozFJDrmvhK3DXd2/f6/vv37N5nnVih37gtHBksemscGYcu6V0e3vLieTErwdHBT9mwiCwmk7UjyTfiYlL0J9wbJI67bwiJDDzHl/Qpj4woGNfIyJ3C5ZW6fvq+u5Q6jjf2MhwGHzHD10nXhXO7PTCZmHPOB9FhsksjAmEGVC2xK3wEzlG5hZ7oD/Dmzk4MQ+d00Jbdnr5R39XV5/+RMNiFz7qzO6b3fzEQjXQhwny0jQCJEPGhWiNMDDsBN+WMbN7P/Bz3D1+u8fPJ/oPP/sTvSHBP/nJH+n2xZV2+1I1zENXZ3ediScpJlceEnI125CoeNQTXlxVIIRS6raVduQFTZO2LrxkSNqP9yfdf3jQxnhztA194i87eSOWDLNdsq2Bf8SpiRpGWJaAoTEGLu6CTK2Cg4Kxpb+wpWzwpaqC3lmT4BHzh5256Rdg+mUJFl3G3dWx88wJc0M3JMgYAERphBTdoS/qVsFuQFOHuAbz0aGJjRMgRiXyowY7kXOk/8i879F/vS5KmZhCtRgGdnYV85yNrjOxnbk8Ey/5l3//5n//f9aHP/1T9fv/3/+8cyWQckTNCnEkQT4SMAmOR3a3D+8/SMte5kv1EWGnIZL8SjkWL2XtCKYbduTr3UoyX82fk3CHTN8VC8DVnkUCY4zxZwL1yM54ZHc6Ydy6WxS4TtJT3yfRd9Djmu85TdwRhGV0tKYkxJmk3JCTv3F1x9H7xElByDvzFbjz0W/d7zF1UVlqAlwkwklfffM9R/qTOvZPd4KXG7gzO3tntcRi5KY/DmssIh3+od/9oam2LCxGq/L37xcm4ciR+S2vBN+S0o/seCpxG+uhRh7sKhtbLNEe2DqYQOGzMiEHjm4ZWWmLa2CjIeeGZbBbb/xqcFLG3tlBrj//qV780X+s/ZsvWDfOc0zZ8Y/s5mfmbqA0u/aU2VYkWh094T/j88x16JPYDxz1H4HO/O5/+vd09bf+REd2+rffv9Xbt+90x68pSe6GMa2s1krLUioQsbHABVI3Y58Dh3a2eXAr+AngCZ0Lia0ksU2JAl1YNgAAEABJREFUDNtKJnR8c+aYmmZjzu2mxhH9ioV6JUYK3UaYVcIhGrGd2MqYNS/jsw4MFXS7tsi2NmhwiwIDHwZwM3SmX4JLAjETDyMtEW8Cb+RYuTaYjyTpkRgcZFur0oIOLIFOlws87FAK2T2P2TfmU6qUI9aCsdQYe1WTkWVbG/DIHA3g1brHJUPhgeKpLJUXqXMDg7lCHM2OO8765j/8Sn/xf/g/6u4Xv7rY83vPGjQSCOicq+A9H8qEwpm4ty/1+U//UK+/+EIDg+4eN3394ahOAL16eavPX73Qm5vs1CsJMxQHNngbk9Qx4vE0MKBr4JwTCZFJzL/hvklCM2kv9ztdLw2nDh3R+/37O33Dh6wju2a5aalAaUXeYV0Y+IaOroaDD6zuVyT2/rDT1asbrbdXamuplaUxlA+B3yPrzGkg+kEGrVyGnznRBI35J/gBYiGZtz6Y9w04Y3+AMUCw1qL9siJn8B5/nD9zvCN5P6yLtt0qt5I9w0bmDy24RA3ICsz7eqG70GFKS0ycZWyeQUawgZLNk+Ds+G0jeY8sjBv1tjvo5R/+nbmjtwOvOeCPJHjglCRhx81iMGR1gid/O4p4YF43PUL3SOLesyg+AI/8TJZT0vrJl3rxt/4T6BdOPPd69+57ffP11/rtV7/V17/5Vt9885akf6/8x0NyvO/oQLxas1ya9pc9S9PhSl2pqVXmo1TBSbKtXLOgyg1ugLLW/aIVP1YVOACehq/3fGxd2WQqSQvONnEAD35n4uZcJO4G/sq8GeQC3aE1pWRKFUCo4JpgUkPAAGE6bfRFLpZIl95JyCO5EdiYm424MP12nhLdtHQZuyXQykVVRcXID030DDq5p+2zn0bDzmK8onzghHBmjvcqYmzBuogfMnKeZWWMIwKfYEzBA9rOAn3WL/+v/3d9/z/8M/1/f22PChWDbADySNZtOu7l7bVevHqlT/n4cnV1pezC52G9J2nek5CcbrXb7ed/Nvnm5kr5u95xRrUGv/UIwR3wgRX3PTvtR36Ke8wpgcnJrpOd5IH2PfI+EHRv6f8IbYJ5h4wdE7wCbVm00F7xWGMiWz0FxGHVAuw4Sex4FZj6cVT473nXfMsvA/fIW5emTHb4Ao7bmLB13WlJ4ODsrqFBmXbGMJDDIEjyrg3a+DK81UqFxx5JvOjYmPSccN5j15nvFAaIbIHG8UMDh0Yehcg0cbSQjYxWatglmZmEipsKNzzIApsegZj6z6zuGVdn8dvdfjKT/IZk3zDsfHpkgXyYMN9pk+wYsGH3BTbF30cW2QeOco+8mp3wS3B181K3P/mZPv3pT/X6kxf67PM3ev36Fd83DqgeJP2dvuc16JvffqOvfvVr/Zpd4qtf/prk/1r5R0zv2PE/cKrKopEPeAPbcQ9js2qRWvOstyYV4MCMWM/x4XIpNcbfmIsWn4DEC6oqVWtadwc1+mwYA094DJT5M/BBZ5ftjJfQ0EL/At3eTSkRnamccyFkhy/yxVWyApp4zWtMeUMdHw5khn6jfmJxo1ChpAFVcFqwWgW/bV3+aJainVqUW1Lg8kAiOmJQmTGGDllH5tjgrxlr6OxwACkpEkcDA7JoD+yKnYP2BPjS//6rr/XV/+2f6ONf/KV+/6rOxDSc6WqqMlASgvfrqv3hcgQHrYHgtix6ZPe45yerBHmCXfBe8UV7aaUlkyRNmiTsHcH0nh3jIzvIAztJdpxH3rny7vvI8f2RgLwnYYKLHbuldMvR7NBWNZR2ki0fYs7wJMAX7IoKa9M2zjwZcrM6k5yPZ1ksPrJoTH18VOsMPmMSThrURQURStLseMc9sEitLCQFPsEgOrMwoDqkJKoyF/hE2FNAk8CGP0f7LAz56Jb/ftxxkXyzU2Ph6SWd8esGbQembvxnxmOXWgC/2VbMmv0xgAZsU6fo41auwWSe8NMJ3yf49q9/pNd/+x/p+ss/VEfm8eFOj7xb5/h9JJkDJxbQU77A44cj/ssCPfZXWl5/qusf/0yv//gf6rO//4/16c/+tl6+vNHnX7zRlz/+XD/68nPqn+r1m1f8dHatdWkXHch7/+6dvs0u/+vfkPSBr/TrX/5Kv/rFL1kAfqnfsBB885uv9fbb7/XAwp6FpDPuwYgylkBZmoCP0n6G3/eBoNfsL9xQ4jHBVarW5AVnC99ZooiH4RgqGknyhtDVpaKM7gn4Nzr6pISNPhsB3Jf+SaCpez6H0s2U6BgfcxLraKoyceAp27as3139d1VqY0L6ixps0KYF0MUt2JFTOjLpG37aqXRFXEJOH3TcsS1xPG3HmI1YSP0Z37P4ABv5dILxN+zk3//LP9X5/Xtal7s6u0OqrYokXdRwYoQ+ElTLbqcE8xnhBp9Ae2AnXqENJHjuCKKBcTk+7xaOGRw5skPfsWs88F6f42YMKka5IGPN4kFy7TiCLQwoE9Kq5vt9+hjd1BnZSbg7dvg7dvoTK13sOnPkfSCQA4/Uj9hzz8niPTTvWUzu2MVP2MBcSkz0kQ9eR9onxrnhyBNyjoBl7dnNr9kprrBlxbaNyTzxXtiqZEMBtGq8LizKUX23NPBDSwkoFhmpM0GBHLe0h+7FQWO36N59Tl76Mn6jO1BV+HhRIbsszSxn4mJvnyXUiQC6JMsOSBsL4pGF8kSiy6uuPvtDvfl7/zPez380bTji6yT5I/MR351ZKPv+Rrp9o/bpj3Xgd/ZXf+cf6fM/+S/14//iv9JP/+f/tX78D/8zvfziR6oyc78Ci/b7VdfXB714cavXr14qyf7qzWu9/uQTPsjdat2tmMrYmIOPfKB99/23+vqrr/Srv/5L/Yef/1x/+W//nf7q53+pX/7VL0j6r/Ttb77Rd19/q++++VbfA+/fvdc9C0B2/0cW5IznxBymzOsJDhHOEQNXFtGBT/CIjI3xXbWiu6ApxU1DpgSGlatop9Z8oRsgkxSRO5irtG1DBYa47nAHn3lIn9JXlnIDXdIDG8ojEFrb6He6J4SvM7eDBSCnySlDl8sUgYGOji6KyRNcYKSFvHtiNN+dDm0hNpoGuMmjPEcMRc1THV0gnnqGEtMbuUoQCGa9++tf6et/+s/08d/9O7RfbubX8z1hwXkrSpCmj0zCWz5+ZfBvv/9e3/Ml+8PDWb/97p2qSgeCuDXrjPAk4AOBly/sthX+QbIIME5d2wqPtVsXheY17/C3h/008sQOczxuOrESPQDv+Dnum/cPepfdHxtOfAXuDGojQXN6eOD4n9+678AfoT8R+EnwOz7ChWbE0UjGCHSKcXc9QHvCzjgux9sHEuWBRD6xQCSAdsvKh8Qr5QNgkndlXMFbRSIvSv9u3ema4G5MygL+al21X5vE+MS1a40xdJ0JjsbrQ7vZ6wP1O/o3eGz8wjgGwRzDCv4GDyT0DiwGCIIRwG+DRSnjFu2wMs16Pq5nnDnddBL9+sd/rDf/4L/U+uozFkaO1/jsjoXutN5q/4d/Vzd//I/16h/+L/TZP/5f68v//H+jH//J/1Jf/P1/pDd/+Ee6+eS1dvudbCvjRSUBEzsETsSLtTLPeVV7wcevl69e6fXr13pDsr8C8ip3e33NgnCtA6eX1kpitzvzxf/uw1t9/etf6Rc//wv95b/5c/38T/9Mf/4v/lR/9s/+lf7iz/69fvWXv9ZXf/1bffWL30L3rd59d3f5sp7FF6cUspxSXBb+ocyTum2ZGKynWB34NV3xURIyPky77Hlcb7I25mHiqdvwP0GkCh+HXmUJfJqEkYLjDVEnGg+cFM+URT9UP/SV8J3SRDuMs7+sVoW4SRkxc26S5AM7xGWbfrgpTyh5IA9WZO2LBIcj49iQF6DQ5broiNRnXMpOvGTjM/yhS3x8i5+//af/XAO5wdUNATkD3CXhsAF0GPPvwz+wSn/1y1/qP/zqK3313dv5MesF79+H9UJ7TpLxFTzv05wW1JmkqRDtjQEMVuEjK35D055JGSTrW96Vf/ntd/prVvXfvPuob9mB35Lc39+d9J7f5y/OyIA65nSCGyBJO7xgLoHJgM4kzBmlk/5J/lorY9BcfI7wHIncR5L5kcFu2MLQkDmY16GP7Hh3HEEfsC+yVy/atXVOEOIprYVgWzJpjOcE3WC8+Qq8WLrdr3p12GnPIrHfrQpdTjxjbVrw6R2T94G9Psf50S6TN7Ap87wsi5hlCZ87IMmSiA1sY5T4cWB7/Nen3V05ZZyZlxN9gTPjoksv/vDv69V//J+rvXyj+/sPzNGJnfuP9Nnf/Qf65Gc/08svvtD1ixfasbAUbs0/Bzgfh/hxAF+IkHoCxjiADaGdBTS6aWKV2OEbybzTC471b1gcvvj8U33+6af69LPP2fE51l/d6NXLV/r8Rz/Rlz/9mX70kz/UZ+i9Re+yMlYG3fM/Fjh+1MP775R/WfbuG97rOQF895vfgPuggUG4GrfUhIbv227RsluZi5INHgcluWu3k5cL7gd8WfIFUmQsA72DQTBsujwh9YAsBQriAI5XPEFTF4BgWA8sXA/4HbcIC9TcVBDY9MPxVEx2Dm8qmU2TjiclyYMV2xuo8M1O04BuwJzXVROYh1rUqvjptQMbS4o1oBuKoIHcoQZPIUvwtWpKeSIHkgfJLWHksu51/4uv9P3/+C/1+OtfKhf+2qkRhK2KQC3tqC84+C2/OX/73Xe8e/2CDy2/1T3JvMfhr3hn3kGbIMgOeZ8kzccXdtkYtGNSr6BbqukSLBZj0Nck9M/5Wvuvf/1b/fvffktCP4DftFua9msjaRa9Yhc80N5I4FMSCsbBcDve6zorf/GjJO0IWGNnAr9Dc2YyC5uumfz9wnGSwT5whL/D5vxvj86hISkGdK0VE0KQU78jcfNfs/mQd1rqxoF7Ep0ubN+U3T6LwCM7f7WmasblHRi63u/15Zs3+vzVa+zZzfZaVoKvvbjR8uJaH9rQXRYn9Cv62eU6smwzaU2uADwGZCmA7RioAU927wBxOrtGgg05nUTvGNnThu7lz/6BXvzt/1Tn9Zpj8W+VY7C46FY/D23AmcRNMGzYE3kjo6AywKf/lL/81CXcqGKc+Zkr/tqt4pSz6Pp64RvNDtgDO+3oaMzV1fUVCf25vvzJH+jzL7+cO/3rN6/16s0nesWO//rTz/TpF1/qCxL/yz/4W/rJXAR+rM9+9KU+DcDz+jNoX7/UC14PDoeDWjW1hj5eo3ZA0RY+YkgUJdPXJ26otVJViQ7lmt9DGNuZ3XfL+Cy6oLEppSbxaw4P+uSU0qBe9DcASUoiBndiof2Ar/POPCAOTVS1gpFFPMdziFUuGRDoznx09GteeJl5QoEKxgGu0LGUsVtENpsNH073MCanojexLNqR3YmFwIbMDTkDjo6tG/IH8madxbETE6AFGhg6fXzQu3/77/Xd//ufK1ftlkVrKwK1MXGLDvudrnH0gjHvSeAr3p+/fPNSb26vla/PL2+vLoNCSQRvOKKzQyWwBkYVBh2nFagAABAASURBVA2ia+Kpx1HvZ7Kdhe38zrzq1fWNPr19oRzbD+i/JmAChZX5Cp/36vwrnCRhEvUj/O/uHvQ97+ffAQ/oe3ZcY8ILW9IWVwIvgZKf17JgrdXUqhTdCdzGuBbXtGNFd6PfdMaRjzirU1ccyljEAOPII2MUV2Ny9vjjFcfX17c3ykfCLz59pT2LS2HHyuLT1qbaNV6Fb/URnnsS/UTADYIl8gr9saFVyUZzWQW4xBwnDDJPg537zCJz1JlXoTOvGB1fYg6dUidRNxbVjQQ9sSDS1O2P/yO9/uN/pPX1J7p7/1anY4duKDRnVvuNRA/dBB4d3kDwKRdsaNgw0JNT0pGPqyf8fk/APFA/Pg4debV6ZPE80j4znt1u0atX18rPqTfEx9X1Xtc3V/Pfmr94eaOXfKn/5NNP2PE/0ydJdnb/lyTz9fU1C8VBSeCFRZlpZ8Ef+KPkKtXSFF8GbPwCYJ6qLn1JcsEXf1z8cuFtRQQxbxsdQ8+XVUauTBw0NeoNoUUbsaSNUD9+ANsyNOnfwN6zuaQs8NHfiJeciMjxuVikFFfoC75W2KiAeQrhQ7BSsZqQfdmeFRtP+PrEKfNq2Wm3LCpkN9fs25gjqoKFsMG+MUURI5eSJnSdV4FNiVFFCfIGsdqx+8Mvfq2v/x//VOP8oKoyib1ov1/nu9X11U7XBG2T9P7jo4abXr98oR9//lo/+uSV9s0z+B4JLlna7RbtCewcZ/frys8vqxCpM0aegE4wNeMCrGJD1gJTdrwV3FqLXl5d62bZqRO0H3mnfCCoHxj4PYF9x4eZy7H6OP+3wu/5qPbdx3t9xwefj+y8+fkqjqpa1VrD4oF0aanSnjEE8kFwpa/Qx/zjlK7BIhTqiYcrE9Vw0kI9i1UmcQfPNY6/omzWdGROKEV9ICg64qcVjfuVD45MXiPwduuKT1a9ZHdaCfpH6POuLmyiCrVVyDVCcb7skhHqEr4eyjUyWRM2bSw8SfJBoirBC2RB2jKZgGRFTv7XQl/+3X+sP/5f/bd68eVPec99r3tOY2dORKE/szCe8esZ/574TnEkWR9I4gd8/MCryyO/hDyCC/4EzcbHoI0j9hH8HT7/QCyc0dewe12aWmPe2RB2nGiW3aqGDxr4Wkqt6F8WXXHqu2VTyN+gC7wk8W9oL9BWa9Num9MRY+0Aa6vGHE/Tgh8jt1qTASHTAZPIJaHkKUEFB02exo+yuZ8BnyJxQ/AQdR5MExjqaTOPEVUqwTEBkqfOoSNH9TtiZYOjkHuhu3Rf5uKpjiyYZyMJt7GohyeyplwqmVNDhxgNHqy5yma10HeIP6pmjHVoIgsSEtrA0NRtbARGSTY+Iw4yp1kkOuOIPVBL4om/Ht990Hf/6s/1/s/+TLVBkCAJEUuDFoj2TNbtjvBF2AMBQa7Oj1PZzQ39GURnUhpK9+uqlYk/cwwdDG6B10xG5A5k7Whf7RZ2zh2Lwar9supqpY78q5UPcATWBwx6yyf/nBweCMrID5zQdUTXAwF+zyJwz5HyHns+8g7/8f50+ajGJBwJ4EJnl2YSb9gWp+IPMJc7tq5twdam0C7QB1YcsuDgxlj31I2uAUtrhc2r4oe8QsQ/S1n7tSlj79h2zQfEFbprgn1jMevMQGs7rRwxb/gJ6pZF8bSUNuQjXiZJhHDDY3CFvKpS6jalrLJ5SijRgH7jOLYxxkzoRnsgIDThi40d3Pfffavv+WYylgMJ/ke6+eQLJTHf5YMpvs3PWUcWzRMLc3bpE0l8BM4k/YnFcv5+ztf5tDu+3FhYNuYhY+wkyIYNR+gHti+Mp62lRrksbdoKWlgsxfZhTB/KKFZo1nXRyvzv96t2h1UL8WLGnOPwEBePzFVnzgLxM2LkQoKtjNO++AZSdYwIXXgiA3fIhg6INXb4JEsAT5jO+C98G7zhiQ8DgjZtcdnW8x+aEu0HlpE7YlpcOf1hkmLfM0/KgGRuxo2vLm1xTQ0x7wLES2zAnNneaOeV9KoWZXQbvIH0JxYDBY0iW7nSg8wYAURW4iEwJh2mhQx646/OXH/4xW/0m//un6jym3J23DPJtNExmNyGM653jcRmh0X5I8EgJu/qcKWWRCFJB+3zDGzN1UZMUgLxjMJABhtDkyA7fLBi2MLkBscJVkbPkd9d3/LzSv7d+h1BeGQyNuyIIy0rw9okncdgVU1pdfQO+lDNiaIDm04cHZPgqnbhwZYM2fDGgYK+mLSV/h3270jm4NNeaTeXYtvVbqcFugTLuiy6vtrPI3nwe3joYoFqTMpQJiiOXsAf4DOazywQ22hq615tv1MSPbafsGdOBAk5qAtBLlOUEsQB45uqRtuYPmaC95lwZ8UnCezoswv3dJL4vb7+7Vf69pvf6h2/gNzzk2W+j3z88KBHFsIj/vz44aOeE/2RV6+s+md8teHnwbwK6LTP0E752NefIDRTnySr1JbSAlSzMF817cdUxh1ZWEyDJ3OF2EkTOlm5ASrKBU18AB2sGpQX4IRFPRR+og5/a/FJyQYLwK0NvwgZNngYchJzSpk/MWNoQ1bkgp46ZhmFVBI/gUmMTG6q8FIx/YHE0wd+NnskyU3v6qaiH+m0JBusdbnQhZJZt57+EKcOBuN69NIAFUxaxHTXmcV0xhXY2DooEavGuAo50RW5wV9gsOxQg2ggpWce+yD/BFCig1slqZBx5lvZV//df6+65wh8x09QRxL8TIKdSb5MdP766RWTuoMjO8rAqQnoBIMZMLJJPJIsQYGyTPoAuSEDHTNp8v+rugHXkGnkd3aDE0fEO76w37PLfPz2W4L1g7ITD4wyIIZhBDSZPwQ09dz4SgVmAXbACsQBJ3b46Dxhh+Fv1VStiYcSpOEtnNLA7ZaF3XmnvAOt1XTFrjKTvAp7m3azbe1cuk6SXh3mkfOwW+fxvyEji9a+lTpjju+icy4I0Iuxxp6OpWdWoT3v7R3Dz/ikA8ZGwSeu8P0A1VStqQGSlSuTnnlIoqdsLEYmmI4k8/fffqPf8OX0m9/+RtmFw9eWxjvz6ZLU7z/o8ekInt+jcyQ/4vskx8ZcIEbxSXRsJHnGMnUyx6nHb6EJzuhdGdvVYad1Lfgk3EkZO0mFoUyDktiBjHNQSe9AyJgyhxI3xCV0lzpdCo3mhZCnMrJdlvFxoJibslUN3YwxTJ1NZ+DHBLLpD26CYgvyEX5ZpLAvSuHXEwFdymVbBc62KJTruS/1+OAtJ5gs0oubVvRE37QFBgfg5dbzOG2wgAIy+NiDNIb3zAuFIjvxGt/sqkFpiCTb2CTBKTifQLTT/4SlmlzJyDrxNgBxwSoIldK2Cnvzz5u/+ef/RrU087PLox44Np8JxKyAnUnqONEcwXc4aR+m4Bj0I+9q97zHbSRjlVhBWKeYyHVt7IJpD7VWuiExPq2mNwl2jtnmo83gmH3kA9rd+zsdec/L8LQ0bdYc0+JSQxcqMZZBUbc9cQvIAwPaI2/HjtmwVehNAhxZER/Yjc7Ym0lYF5YAZG3QI0itSntw17s9du1J2FUH6i9vrkj6prUZaDJ/FmxfytAv2nNiiaylNa3YuV9XXRHwWQBgmUmVmTS6Xt1cawffI775yLvwIx+nzDF15Ug/II4/RZKXLpdlFXzlRtnU8JVoy+CrUmguCMxDY6Eo/H16+KBvf/srffPVL0nie93c3OjV6zd87LphHqwzwb+hY8MvRxbTMwv4NnFdZ/wWl408JBlbO3QnFt8s7Nnlw0c8zr6F8a7M4f76oJvbgw6HBRtLkrFXE5gSXS7mCl9nsY0M0WHsFTjCBheNtAQrPfR2gIwatGzQebDNRbeoF3NQraGjNGhPuvgEEERJ8k4sjuyyz/wS6i6xmKTrKE5J95RDtyoPwLbqCYRATNEGfeZo4JPgzlj8Nr83IiCJuDI/reCT5x/Ni/oAqGMW46SCXJ6aX8eF5XRcKMBCO+g/4Zcz87RjPI1xbtDhEgh0kY0NTLl+/3IaLuxmFDRiZ+Yv5aWrwZuaKA2UsqB//OatSPJ0DhwEWOoYQTyod6aJVR43s7NJRbAlEF7cvoBm4BRwknK0jzNrbVqWEuwy+CsM+qQW3VLuwDQGZgIs7xkF0QAvBveIjgRZgq/g21XTUtYceEZK3QFkLDGMyTgyKw+9K87KcT6BdSTB7/nde8N5OVodlpUEJqEp9yRrG8ZWzYUou+OyLCQs/cjeYc8+9lNv1CGVjF+wv2wcK+0XeKv4Knyt62teW6hnYdk4Om4kyrojCaB95Ov/27dv9RF7joy5+KXCa5YoZhvbB+Oo1mQjt5UqgCzJeGOoqAdnXa5WNRe599/+Rt/++hd6/PBOV8j8/Isf6/Wnn0suJVFP7NwbMPBnSZoyCpnoPIN/4PT0wJdy28xtlxikbQ1oN+blmBMR9gpctaZlt+rq5qDbFwct7OBG6AQrJBOeHgQ3scOcdACxwuTfIxK6LtCZv85JYsPGjl2okvPHCIckxthWtab4QdQHQENmLHJEdXV83pnngQyUh4147EocpJ3gTxmWcoUprIrMAllGh0BnvDjAsxcEeAWo5p+VfmQRWWTt1dRc1KTkw8g4obGtyExfo27TFjSUIZ4FD9tKG43C8/OoHhsPxCCrM7jBGEaqyBcymzQZTL3AOazQUEQW454nFXIgQ5gdE4+cILAPStDwFfxnJpeqmHn8giKIO2If2S297FRtmQmXjzVndofmhYDfYUKp8VxhHig1H50y4IRNvqLvunUL7gr6A4l7IAn2JFLojSGPTPZbFo6HOVkDjZqDjOSXJEVh6CD44owhsdNarVnHVtqWkoGi3Qo8kC/i0T2YGJYgLbausf10fy8Gxs69zsWqs9OKU8uFr5C7AA166hZ2oA3dhUzE09bsE5dZdBjWTLLDbsfp56gjv3O6pFbFTg4RX6Q/8hPW24/vOCE9sIOyXGEL7tfGKahz4jBkBX2xW1ZrtLA8PoQueBDCtVrxw56E3pD53W9/qfv796pWuuIXiT0nkY4Pj4znnB2b+iB5FHvY5ZAoVGBXRG3s8g+6v/vIXFobc34mUVpbdHt7q5f8Pn3Lq8UNp5Eb2i9e3urFy2sdrtaYocF8mZolYaJSUiNk8DTz10lezJ/4Bb8tlV4JN6rzyNhjj7jO0G7IoyohzNAX0FpT0eYBXlLBb0FSatjp9ANMgQYL6MB+Zgr5UhapHH/PjD//daEE0lql1Q0xCBHX7xVWOAFwdqmAtZqWCTWJjyRQ/qbbqkKOVRnHM0gyfwqIyUhSTgJJvA2+LtFTasjl1iAhYrdt6IZiqzS0kuRZxEpCPg9wHYiMM7EfuRMs9bISe+kfSMcUpX7hCkGwJVQgIR6nTWNZGUHzxg7XCWSpMHBw9B1MXEHw7bs73eXYibNiUCvzDv2eHXDVy+u9DjuCABxs6jg9zgrNVUmvmJAXKFiGsRBThnAXYKmqy6v0EHNcSoKKhB8BSHe16LCsWstqEnAx+tRKC4lbvmUbAAAQAElEQVSR4F+oN/oXYI99qa/YXAR7Ejn/xPR0/5Gdd6+XL27mB7R9WxV7IjPv441FaN92OtSqnDTEGBbsucL5WbHPtAdBuSPIFj6mXfFz0Y7g2a+LDiTfsuyUyVhqkRnd4BlrO7OR7xzb8UGdMXVsYnYZhyU+5mT372TFYKYyUZ3pMrwLemxDM7Rk/ElkAvfju+/wlNTQd+Dj5x47kkGRE3LTG3vFNZB1JtE3vpp35jE6QGvwc9D5eKf3b99JMCWQOvoXdFzfvND17e2UL3w58EvGgOmCBHu4h7iGRh+ZKnXs773PdnADG6BSqzwtzBCdADe8HUGBAY+oP5FTHchDDvIgk/kj80yDQO/MQfSgXJf4KjkN+k1sZeyCF4PAWsa+At/wtpDDVIgpm3YVsVJVyIHOlAVVK4G48KafuDW4e2Qm0XfQ7UJHWfLljwcldjOIDYgO0486prkryd5x3hb/BxgzI4TSOlMPvoaEBeiVGrwZm2V17D/BC0qFwAZwKxuMm8XQNPjTkdPZiAdlQxgmq9Ff5Slz+jp0QGGvltZ0w4eV/FXNJE0Y1rWx4pz17Yd73fE+vRD4Nkl+d8eucNL1biEJhxJICwwDwxJQC3SHtWmHQkdh3uVQYpJFXA3a3bqq7ReZ+lKEJ5O+dulGGIhzO5N7aI3kW9TAbQycbnahgZM2jqcnkV3aQ5f//PEK7UuO5NcE54KtxfE5B+Td0vTylh2J/j26V2wsHGM8ZcrO+2qRRHtbB5cWSSu2X18f0DrUSU6DX5G9JwFf8g6/Mr62rDh0YUI21ZP9g7GaPrfLeAYnih6LWURF3XF2NRVjr8ao0Im6eVeVDAiaTnY0Tgkrifz4cKff/PIv5z8jvXn5Up98+oVevHqjdbeXbaFShn7lvX93faU97+gHEvZwfUNfiS7FlwP/VUMnDPcf3yunsg3fnRnfkQ9yj/jhge8lD5wIHiecdTx2YEzAncrcCm3i6sxXZFLVwI6hQc9QQ76o2Vb8kbroC8AiGzxARc+XbZmx25S6QKVeVicWkhA0VS5VA6AVBm3YnB1yGEnPQFXIqNDAFJ0YDgYLBtDFA2KYTNshoBwkCh3cjARcB/JVfeDAbCAzyZFZ2BTZsWUOC3FTDmWhz0Y22sIfEPXQ2nUZC0znJD3jamX8VcQc84QNnTnq2BEJazFOZGGGOnhx2fRAx3PaKWTE7kH/nBv6qWKxFN2d/gBD5XdylBbKG7rICa3NU/lKY2lNMzfbooXffoXWRdKRI/AOIy8JummB+czPNlGSJNhf7VS70gmVC0G9R1ZDaZxaGGMGMVLi9AF+h9w3Q/pkGN3iaFLKQK+hm8mHk1pZtVqmXCytkhYXO37TKxaSN1d73Wanq0U7N63pIxl2JOjKONZW0FsNXQ1dSWBEKXIO9pSTcazIWKAPTQMfOYusfYM3ski+dXelJfWlaSHhcZ+aV2nUxcEgsvhtJJJxSsYNSsOWsC3jb+hYlkULp4JGGdzAtgX9e3x95BTy/de/1sd3b5UPaq8/+VyvgJnAjCW2286UaCQ4qLe2qGFPrXutyFj3O9qLhP1CduETQZv/9dHx4WEm+5HXhyOJnfKRo/89P7Xd3z/qjo+H9/cnPbJowipcJgY4yxF5P4BkW4VBAUaIqgGI2RdlMIaGOr4QEHlBGB6bMZg+4mDAMXes4IYU/w3wdsnVVBMqHeoc2WEDx9PgnFKIh1HUdamjjpqxg+L37sFIBoZwK6zpmm0YOsgcv5ukFZ2Js4JoSk35DFEF7YBnbkTMt5BbsuLryYNtBgRkFz+yqSRxlyoVtIIn8RHZzgNcxFqRwdPiwv50BsBP+9A57aV33rFjQiyYGBlBDfpqCFl4rMB+bfys1EShpaT8hxp4gcP1MLWVh9TKBHTK4ienRft1VZOU9wz0aiHQ5rH2ei/vmswOkV1510orvMsMbvAMhiYDla4lve4FWDfD7H/CtKFDk26bebcu5Bp+aYdhu6XRLq1r0w3J/QZdL0i6PY48oH9HWThvRwIt8C8oWqnvA0ubCX0F3Wzj7D3O21madPQnInbIXunj6CCz48V+16IiCUc1pX61v8If4JA/SJ4zO8yZ42UCZPDeO9gNeTPB2QiXZIqCt6pUJHagYUej/gz7wwG6wfsz7/S81w+CPLKXttPKAhO6ak3VmlyaVxaUjt6eAGLcg4lw0WnL6HNobQlZObodH+/mvz8/keBn4JGEzz8Lvqe8T5Lnbx5SP9KXRBOs4kHMIEPzYpqkaQCdtmxLIhglEo0H86sJ1GEk/mZrozIAsApLQPjugoNQkSNQXfmgOElDBLpa08J4BhsTK4Bq0jqiZk08k7yCKQEurrQjVciwQ5tWgE7aI9FNM/qTPAMrQ/UMSfDobIzVsuiOeJgvN6yghjq+Tb1AB6YnkB8WUBL8+VB85jQZXNGOoBG+2IsUpGtetNMXZfaUNJuRP+gb0GahwG0RJTs0A3/oCUxpTZthqsNa2jeTrMt8b33FF9UrAvyKhLgiSRdLjmFILEkRt9/tZlkI362rllbqKD9yBMZm7UiGAwmwIMvw7bwoPKFdkduQ2+BdENgk7YmYQ5euz9Yrfk9b4DHydgRqPsJ9As8LEmGPnsBKIra1ad0tujrseHU4sCAtHEt4l5V47x7KkT065u/a2HjFznZFAu2RtSdYDpT5pnBAxw5HLEBZOOciY7+uatixEeyJgyXJ2FblZHMimeL1dVllJqsIvI2BH/mwdoKnkJnkzveB5xNByfNPYZ/pN8oKaMuiBV07jtxXHLkPjAfz1FopCX/Nrxk3L17Ai4H4RC4VtmSBiE3xZ0Hb0Z939M5Ht8HrwQwGbLkECryWHBAY5vP4cD9PZGeO63NxADeeoCNrAFD+wANbmoQXtYgDqM27ZNmWuJVSkD73B6f5gJfwxKaRcdDSE/7Sm8gCaGSRmgsmR/IncZM0/ioQnSRPXCkXeuBSbEifnmTOIrLEhT6qzyimbhCvAmCmL/ZQUwgQr0BiJzKbS6nbnnjFbogJ2dT0w2XNfsvKBQn9A7i0bOvMvGz4tagvbpqdkHdIOg1MmThQtMCA6IH0I/CZbuLwY4htywZkRW5qwSPgqRgiyRd270XXBNrt1YF32Bvd7FflH6nc8hX3mvpClI/5MefI0fGspTVECqHSjoRbCNQ46oGfao58ufZpkHRN6xXH2lfXOKm0mGAuEmdtKmCpYmc2CXkZTJLH7EDX56FbfldfN2mnppfLqh+xS39JYN8Ce/has9rU29SqYQfJFq9n4ARAdvF5LMfKHfz7dWUxOGjPTrgwaQVd4YUd8qJjhbcAZp2FomshaaIjX8I3jrCN9rrspGXRGfmd4CsSIglchS3IEdeJvoiJniwu+W+y70Ds0NmqsMZQSaZt8YeyVWnFvj3Jna/a17dXurq+1ss3n+izL75U/rXWZ5//SDtorFw84Sv4lmXVbrdqAVr6W0YVGol5V0EjyEUjdddCR+GvUsf+Iz85HpkzkMjfIWunhTFmvDV5YSa4iLNLwDAW3KZcllMAFuLlWeMRYiDxEACjdCIGGQQ9QT4ST8o1sTI+tEtUAKlDkxNRQLkQblvGpoEBGx8VBzSdeBnoKlll+iXZ5sFNaVvW5cpCQHYLdrRr6hjIiLyJh9DYEFnhiGWwE7dWKdek1A8uCIF4oF+UsEsw5CNcaOyJoWvAP7Urx3VIyQ2zEVoNGjt9yH4SRXGxL3hEdIn2mDBgDvR5WkuPVOULQG/lQgL3HFNsAyrB+ILjbpL5cNjr+uaWr+c7rQRQdrp9q7mTn/lSfM9Htwfe1zqMDeFXu6bDbsnYNAhwcWQUO4M5qraztKipXlyJESlbYMmqViSRtGDRgXaSOX+raP6XVPKRCjnXvAcm2Q8k+lWter3b6w9qmXBbNZ20oN8mWGUxZg2O1MXgTAKLySvokqxVjYWgBLlK0qRBR+M8Z8oFXEPOdB4ynhNXCN04fmfXyGQ07Mi/wurgB3xiNy/0ZLFqrWmwMG3ortZYNHe8YjQV77QH/JCTypJJcKmwq1XhA3ig7wBd+HHVzYtr3bBzZ/d++fpTfcJv4Z98/iVz8ooEPCh2lMSIxWUJRru0Wxbt9jutLGIz2ZEvwOAb89iWnaoBtIMrymqrmEaOxCedeCcvNcW2qibzp5NAGfvGeGedmAq9uFCrBDJVzXoqwJg8l0V7MK5BO74KKO3IymrOPEH+dNNAsDMflsyfQbszF9E9MS5VxpM+fL8RiwP/wynxGODlmvXwW1TzoPRTGZmZ4wBo2VYBliXKjn3TIfIs5hdu6js3tSfZFxmSsFVccPLkHoJSXFSw3aYHsC2HF9tPxMoZ2w1VNprMZZMvf8ImaSA39vX4DZzCX9A8lbAyMOHKoT79OFT0txJjGXHFJBE1UwOtklXX+0UHguPVm9f65LPP9fL1K+XIvidYF460bcEUDDQGLm1RdusTk1Ul7UnwHTsIVSWh9tDmi3cjSc1Pb/r4KPFe2vgQ17CEGzorCXqoplsceA0MIuYRHUdgBNgpr1gsblksbtTYha/04vZWf9yu9BOC9ZN1x0c2djEEElJ62B51JnuLdmtNFadIalVadyvjWxnqps5xWshvBPmyWGcWrcFOZnDCMdHd2eEyFlGOMeRq8JZOBN37d++Uv3SzEWAbP0llUiq97nrgS3jcvC6LVvj2nEj0HT83kvx57cii0NmBCpuW/SrZvHd/1B0f1nJiWONHr4q+tqzaHa6AG+y/kpHJYOirOam2YQ8UEy4RE2pu2uOXA6evHa8ljXGb+VARtAme8DCWAtwWVWtqyC3wWcweObFsed0aulyMIePvBP9GQGVhn236exRSQiLchi0UNNIPWrN/SkE35cC/g/6OrMiRjFnYL818SV9A2DKALJZnNozB8dZ+kiFDDCBD2KrEIH2FP8UV2ZER6jF4Ygh3zBNklPBCZ/qajL/MUxKd2X0tqY+h/DXkxFQ2nopPa1GSMn6yik0iT0nQGsbIs+EGCEGVoQmo5AB4Y2Ne487ElG0t1VSKiMEwOrZdLI39g1acApmiU0gZ8AeoyoUucUU/bAbEmFIoBLPC+KU5Hh6qPcFUdF69/ES37Bo3L17OhHpBectucri6mQ4RziUvUDyI165GoOx4797t9tpRv9rvdMCANQN5OLKzbcI26e1dbNb+FrrrnZJASfCX+1VX0F910T/0iNEPCQZxWcpfXb0iUa4fzrr+eNahNx34aehn17f6I8of8f76MolB8j3w2/5x11Qvr5QFpXBic2lhXKTB3OnivMfHe2UX2LF4DQI1f3ts45eCTtCcsPlE4MSZh8NOpr8hZ8crB4NmTs/68PZbdr0HbSx4Z/rxrTZ+9z7zgerdxw/xNa85Kz/tnTXevtfN3VFXJFNV0WdVa8r1Htpvv/5KZ+yJPxgu78fHuavGrmpNbVm1Yue6lLIIdU4VG2NNMEuDkUlVVrWSaAXfsSlBdiDJb29fCV7qJAAAEABJREFU6Bo/HZjfBVlulqGtpSF7UWsNXmBZlPE98o6eIEt42EjkwZQw7f0JRCn8oHlZnQaALRdkp6DNHDbschXyjZ6U6HApSaRcyE8RiM6MOfULDHXmIWM14wqIsjXkIFfEYefkkQ+bKFQuY8ME+gsEBRwT80yiAmkjjXJAk7HJBZ3wLzDr8DCE2HlkgVlUWqtNmvGsw2bkaWmWAj/HgNAG7RK/QoMa5SNn+jdojuTFhswmaaHTAB6bsg3uYqjhaWpVsj1RiFWulEyv4quAbTXmtCGnqJfyR5MvcjcG2JmLDC79cmvaWMWtVbvrl+ooObJbXYQ1VVu1EAwrwbLUgiISj/f3K2AhaBKMhyYd1qZrdto9K1y7P8ofj+JQqv72gY97i169vNHL22sdkLWLQ85Sjt+3ZpiM4mGOQir6yqU9hl9zErh5/6CX397rCnmHXrqmLz973ZLkX7y8Vf7SzZFEf6iubd/kq1XGls5HqM5OnX+h9YFdO4vBaNIZ/Pfff69HTgqPSR4moTGOpZVWTjUde7J7jWKslo53H/XIB7hHThcmsxOAxwQawbgw1fNfeNG3w64bN+1ZmHZv7/UZvsiq3ZEx8PG5rA+ne4L4qNefvNHLl6+UXWLje8eZk0EngBMwhf8b9K0tWhjjfrdi4VD6xFXY16oSPwrdjv68l7vVpJnzJk/eHQl/xTv+THZkNcbZFqsojQ5XqbCvE4T3LHhn4iCxEV2BLQsasDHWztiHuNBvxmrDyC1Ku6mQZccGTCNZBL1k0S1L2vrQDDzqaU98owYM+iykJzjxw4YRRZxM4woGjLShYIfv/LwoEqbQhSaFF7bEM+SWbYlbQUpUaSDatKO/p0RXxpe6oaA7hNSkM/0n4NBKi6QCa8rQdOyiKlDKSS5DNLY1F78KGZBi+zbHIBHiOuK7e+ZYGiwahUzL+CexVA72AvMJHyEFpdUZhw1BlD0VM4GZqxEKdBqQTEtKXyDjDqYkZf5KCBlociaIUghLx4mj5SPBncmttrCr7LTb7WRGeiagl+AIEiG+4Yx8rHvB7npFIBFDMpNhPsItCCx0dI6tVY2d7qAXu4NuatXVWHRFcNxAs+C8HNfj3OjYr3s+ylkLQZcd/QW7+u39ptdb6QVfyg/o2RMEkfUZuE/w5vUmLehq7MTrq2vVYY+9VoL3jrGchGvg5SO+7kj+E86PvkcC5oSLqjV5VxKO7ugdlGY2EgwPjKcaAUwybiwoA3txmVgx9P7jA3qL8VgrC9H67kGve9PVsjIyIa4z8UMdfu+WucPGf3RosJhGV95/B4E1kGtJrazWCli07PdaGC/dLBBdJiGwUoZGtlxNC7qy2C5LyYxzysP+cs2+HTL2jD2wLDsVSd6eIHUv1ol5fZiJzklEIlawGRmJhyR/YoEmeM1g7hgUH8XmQeB1OkdwEzaGR8ilHjwAAl4CyJYKOw1gbdE2+nJDDllXZ25Ay2UVtK012dZgHjoLtpizDgwYOuMdT6BcqKBJLRUKhE9bqaa80DM+2hZ/kNuMLZTpS5KfsTeL9pJ+6AbZbErbMrRUJeqgKaWibiFzRCc12ql1cI/45gyUSiu8TYyDzk7MbdCHZgK4QZ8AGxoGQXeeF7+Ja4heIQmwVNYPl+3ZJ57xy/YUS+TvIoHMRJ44dj4+niQSsIDRTzqdHnTGseJqBFBrlZHozHvaRrAZfDVrR+JeczQ8JNgYSGHdYAfo7JYzECAcGNGYrHzJv66mK5LyWo2duWlFTpx7olyqZPhjWfAL9mXH2+OJA1/uF3bz1hbt1p32BOwVC0iOxjd3J47IZ11Rrnz0Ghxvs1gdcxxnkTh1z1U1AXsmiM70b7iQlws9srJs6O28WHX6jH3GFmWMjHkwITtsHyTlYMJwBe/eXfcfP6rjnxe16IrvELt3d3rxuOkT79TwA7OjXAM9LKt8vd8ueOSKSRgBAgrxjLILF6nKKnQ2IPVGMu55HZoJjF869AnWgjh+ip2hW3erdlngSOjwBB/5TJiqSsu6at3ttQArvluWRa01VWuU1EvaWMAeWQA3vovgEliHsmBszGWg45uBDeKyjb0AdWIvIxSICUafkYcAXIgMeAYUoRP1Z7tD7xAiC0a6BvoIf/TMtqTIyljppG/TNv8iDL4S0hGIuHSlRdzMAp3ISAeDMCgowSlulkAYSDkoB3MgLqoSHTMmwO3c2HlJSXBWLp6ROYE2JRhZLP5UIJMYI1VKniAyTw+cHM/ETGOcM7bpwjpsGSyWHY6QW3YgEgDyKx2ErAIDXYE5CPqghL4AapYyv5I1kCHAtiRgmD5JnYAbrIonvlref7zTCSELCbsQXBsGHtnVz0xyPLlfCaS26IEkOrHbNWhaldbsEgRPHLNj0DuXmiQjW0xE262KvCRsVrMDNDcEV5L9ppqugIZhR6DEReJkoYiMwljbclkttgVGqcHf0L9IWlhMDnzwS4K9vCfRPzyq3n3Udv+gHLUf2KXyH6b4wM9GDwRwr4aDpSPGnUriMDChEfjMr+xSgjoLgRkzKrCYCcEPHaBTAzknXkuuGOPNw4lvB4+K/lejdEC+sLeYHOIs7FIEQzsAGuAM5B4ydszaSI+VSavW1FhNYtNuvyo/s8WHAzmdoBnILsNJW9Rta2GR3e13OvAqtYvPW8lGD2Bf5C6McUmSA42xRX5wK3iXteH7vI6cKe2L/M7ids6iSPJt+D+6bV9kyxJgIKW4Isd+xhiMYiLlpU5l3n7icewkjhKLZ/RuGR8+GfTbnrR5RC8BqwaekUERuQPZI90CrZCHDqxCY/EH5BMFDHqCYAK0kRTa1E7UT+rzdXGBr0CGquPjKTcNcJBFsuz4CG3MQ2gjnBYSBjE2+PZ8hnRw2rPKobBg4g4fVUnBFnJAShZXJDxLoh4c+rPIdhZ5CHQhtyLzwisugweqqfCnbT4WcvwcMNl0kOjbkfdPjrYOgbhwdoK9k9ADYL3HwdL9h3t2+a5lt1NWpz0B0giwVoVzPCG771Keg0vg7aBdUd5YXRaWpxzt97ST4LeUe3gfsWOzNFd6nJYEoakJOLdIkN0Jvdgi6oxbhVy7GIz4QCe9RH6O93uO0SIJk+T5L7J+4ONS/ptx9yRn+DYej0WiY2NHd7FgrG2RNymvJOf5vo6jWymOTcJ2EnwQhMKG4nvB9cM2k/vq/b1eUH/JKePgxgAkYVPsJwIV+4UOG4Wzoafr0ngOnswFESEjo7ClWlMDFpIxibu/2qthZ+g6STeF4JeNOdzwycAnDXsP+x2/tx904JVlB2++N5hxhr6woyEzCR65gYauyF1Wxg/diaQ+smNm3OHpxMGZXf6ET84kekfPYH4IP7oxgOe88WnGO7BHkyYUAaU5SWTGzB2uC3lqILg7ejf0QP1EK1UroCl8Uy7jtrgih+Iifcj8ofn0TO0CBd2gaqCAzMmI4lm3Co40g+uM6Zw8AJHvRo0+PfGLiQlN5IirqFimdrnTJ9o2OO6OjBN+OBIzBp98eJZHE1IjMjBmk6AHRx2UGfOQnnzm2R+fb4wdEzVV8LBLdTFElTY8tmd9Jn9Rj+AQVTWtBMN+bdrY0Ts/N218LBgEtDG0Y+jGO/aWv6PORDze3ZMIm5Zatd+tahHcmooAzOq3DqnJcpUa+HW/KjvFSj39Rk4StuhfXbp2m7v5GV2P8BVtuPV8mUrDyYUdK7vmjl2bdwadYh+yvRQUUhyZJLsZpWtWi4bNZ3bxBz6UZTfP759ZV40s1hnln66eliYDGceSXQqeRxYxYlRtt+DoM4nf1YaUn5tMgt8g+9Nj6Ud3XbvvPurFY9crEvyKUTcV0iHm7ownhtlmVBco6iIABFX6JqQdhZQGHxLjFwFlqVrTsqwk7UFXSfRW6iReVvbwD3jP+CJJ2KkX/etux+6/1+Fqp/zT2B0JnLkwAgNF2doy5RaLtIEGLNCFf8PXJ3yHSZjLrpQ2OqKnM64B0IG1sYDRMN6RCKSZRTr1AXOCvWNTwMofCOYNw+QmTcMH7ZnY2hiXDN0TxMZpt/AM+gfxGc7oRis3/FMeDzrgRKrZSemCxzYdqdPJDUq2gQJ8oUX/BseGDRc7hxKX5Zq8kAtiaAXVSFUFsgxauZBD2/rdH6h0Ztxn/NRUWotnGCJlSLE/zYKHVpqCPL0SsgYga14X8sxBn3xB2pYRYFMCBQQfAWCU9oQdPxEFMXDsmvfqF2+USSaDdWbV2NA6cECS/vHuQRvJ1RDWWW0f2Sk33pH3+2t1NzUWiU6yCGi0Cwsjuy0sAq2pEXhVpUZ2ObvO41l8EFdBF4ceKIvXg3dMZC+rXBPaLEVdQrVWvl4f2EVXEvJE4J1LU3bkrwToXEzwyn5Yt3wAW9HXGUfe+Qey2o7A3q/adqvO0IuFbYfNecUokvWRI/6J8bWltNAnTjtr8zzGDhaAa965f3Qv/RT49Dh0xYL1cjTdeNHODRsxSOaPFL3MsQb6Bz4e2ItpzMMlMFOnoTGDq2tAHBDtjNWFHCoFUWDBzgNfzK+vD1oWAguZHR7lgueM744k5om5i4xnn+wZb3b3PTv8bl21MB+2wyXbLMDgFgB8A9Z1QX5TEn2LrFAif0P+iW83G69HnTEJu566KAayxDxZ1doPYBs/dOAyZpv+CRVieNKuKSnxFrm2BVYmXsqeakbGyuli3N9porBnTBugBMGtSTvJ0TUkqhdI53PjgsE9EEQGW3v8D4J7KIuSuBZ4sliB5Ca5sNBlEVaCU6J/gjAPGRTKpql5GTlSdvGNk0HiYmUsMSHyA6iG3YpMngiZN7KtQWxnbINWoDPOQHARH3UXmJbAOKa+tAY8IHimZdUnn33CZGLMw53u7t5xCj1rf3Wrj+/e65EPSRLqsWZL4NDeVMLXrAFHfeS34Pt392ptIcmtDm1fSmcGs1GPoZ2j8VQIbkwcdBsYklw4zCwgM/Fd2g3pytZ7VvMjOgWuAFuCdcoXV3Fc3PFNYHf3KJGMj7vS1koLAez9qr5rGsCiUnbcXRcKNflNkqwk+dak0az9vulmv8xVu7N4nEngO97lF+iWtTQ40YjAHhxTj5xeXt6d9eMPQ1/eD73u8LvxVb10xfh28BRjEu51DDYDQnXayiCqlAnPbpUez7GZABpPgKGWQipKcVUa8BVgfFvoWFmcrq6vdPviVtNGfDiDNLQIPrPoPHLa2Uh+mqqyGrw7xn04rJwEVh34QDdPLiRjq6ZlWbSuq5Z1B6xqhfcmvvFadsI+cVkDmWcSPCeGQeCJiI/uQSCPaYcINhKaxawzTxdgfNB2AicmukpGtlPaU65cShBnEbnYbeFeyRbcEk8hQ4yt83NmwiM7b37GQoyKMVrQpjR+hn5ANKcgTgASj6CmrOCxAiqajCnt8DMDOocI+p1KkQsFdFbn2WffUIfnedffsCu6yqWpAzpM4eezrkc+Xqdvh10rYzE0m6zs7pFFLhMTyItcFEWGoRW0AUQrdAPfxnnpRToAABAASURBVJcD2Y25THwWNOmPHdKTffSLayBv0NmB+tEf/bFefPKZdnw4i4KG869urlmQNiVBG8Q5etemOcEJ9OzgZ4LofP+o8/s7iR39QFId+RJ/5FPDtkDbhAxJJEex+y8oG5Q5CcQpJ2hHKwlnmYCIwXt2ktu2wwEnPZK8G0ExcG2cG57BAAaBY3aW4vi9fnjQNcnejLJbThMM9AjPQxs6krx9bVjThTk6EMzXV3vdQLfud8pPcJ+8IFEI9vzjFGc8vFe/++ZrHa73urrZI20oi9uZBS5/O+7Nx00/Ybifs7bcMjsLvrGtpRYtjaSAwww5ECdjiiDBD12QySRS4x15IZkUm10XaojmBPKKQWzBM+CRLnJ0uWzapo4XKBqyrq6w//aWnyX3WvAlJFIZL4l16cwuDG38PjRlJliqYS8LxX636oqxX1/t5kLX6syvFdJhbw42lm10GVmU3DkZBFXI78zZmTmIzUiGTpO+4eNAMT63RS7GZ5i5oxtrNOeR8Y4ELXI6c/88zxsbwsYpYYCzrFwFv23ZpjnUWUwMLwOaqi2DpzoooLm0aNMcWH+BS9tFL9kcXKevQ5MbrJQ+ZAW3EXOmo2gPFjFRpg3LFGRwrZrskmT+CDwGxC78m7Fu1PNqGGjQ7ZkvV2E/2umbTBYvdwGrnmwfY2gD8krZUZhFDOHzNvjdsggxADwFWFPUCL9LDZwB0b70SPXZlz/SjgnP9rwsO714/UYvX7/kGD2UVTWTkBUB6yQm5czPUQ/soKcHvkuT5CbBV3a37KwJnNqvGsjru0VarSXOINBi4CDqzyTnCRm81up5wqcOgiYLwS2+urZ0h6PPMdR1mU8G2NFPlyqDyEmAxFyefi5brnfyYn6Lbjrv93okSR9eH/T46qB2fdDLm2u9vrq6/EMc+q94Xy1Bz+lk8Nv2eP+ojQVrwYlXtzdTZ2eB8jb4mFf6Yqz6W9tOf+C9XuOnPYndVExDlz1mUtJQLtvwD/GQC4tNOx0QLCRY0aYTPqmcDiaesQ0COJMMJ5TBPwFjn2SzSS/tyE4ALGvTDp+v68IEFzKt6CyjMzLx/RO5nq8qacncZEeAP/O2Y87Mz4cLuN1aWghW28oVnyBNVqm1pqBPHJvzqtRHaC4wBBWdnbkc0Y3iOZ7Umfs5fwlw8LEfclVrE0zjzIkpCW+jCbwxNLoX6kVd6BqZdxaBLnym5wtueKxSH3gWHVMvMjXx9EvKM365gLiQEVpqBiCAvwNDdsluqrKcPp7lUuwwuCmfcWASvSZZ6UP/xFOeMSQbzhn5O5cOtQo2hr1JxHbxbJEJhGeDbptjGoJo1nKSmQBtR94AqCo2QICd2EolNlxk08amjr8DjA6aoXr95c/0yRefMemNk2+X25VevPlUg/dQmeGhk2yUOKJtrLRJyBzVHknwEx+nxG5aJMn68awci71b1PPX3wiWi1OadogxE1iByOU4jgLEWx0dHeOzehfG5T36NS47MugjQd/BzcExEsvCA9zjAthkbDiQoPmHLu3moLO77j581ONHkhY9Dz6Lb2RyH2robwSn+Umw86X9xG/a53cPeqB84ChugmnPLn7kZ7Yj/WyHuurSpw9Df/iw6Eck+Asma3GmCBOwm/xWYRfD0IRYiKPplWJuJgFzRWfN3a1JyCxxpT9AtTPewVjTF/ZMfCZJCoEjRYiQn/4oDZnuUluaFqBaKWjbSnCmEdUjssVFwxQ28sBtzEX6VpJ6x3wJxa1Ke3b4w9WKTEMtdKcITwSUomfjpHXi9/TEQyhi64b9s42c4CJvUO/4iRtzLCO/TBkQJXBpS+fEF4tBtAm8zHign3VUxz/jub+sGV/QlCMHjYypxwbKDb2xiS4FYkvmasiMp+JmUF221ZBhYEgkBUBZFnjJ/BE0gusZbLAT6DcAsbHTNqTYTHlGWJI8PFe1sN/RBw4Cxe6GPtswX8A2XbFN8zLxLjnsGnGepEJHK/zviw6GeOlDbocmvg6fob2wDiFWddpKbz77XDc3V3rgnfzt17/RiffSgaPOrJhtSI3drPPBqfM+FKZMptJ3PKnY1ZXfpPlteke5WvLLg8QOaoJnkdVY2UNXlA1nlaTWcDRJN8pi1FANZbdvtN+QSJmkR47mKSGfk9KpzIFh2wBjJrxhV2MHbt98lFnlc8x54FeBexJ9YM/+/VEvsO0VY3rDx7pPHodesiAtJPeZ4/mJxapjl2LUgpNRcCaAV5z26iz96NH66bbq897mLwCeNgwN6HjkBmiDF86xLVOf3ZQMl4kaEhMjTglydGQklpUrTwCGDkwMNAqkcRHAMzIsM8kT5NmLcuEO6pb9DGle6jJ1Hins6L6YszHmTkKkN2qrNeZkYQdvE3brwtF91ZodHv6FRcTMjW21YhbhzW7+LEPQ6OmCZNZSmlrkx0arZIPhpsJdkosbeQwvfp8BXaVhy5SaF50IyUYwWLhF3SpdriFTCTAyapdnR2FmxfTanvgUHvTDP+cv6AC9tmWbqBLfpbpih8GLR05MKdPU5Nel+VSPngtoXqB1ZoM64SPY+V6zYK1lxtrc1KpkW5gRcXJZZWOYALhTxdCgbBrcBbSWBPfkhRLaeSNnqCPMpi8dETGoGz3oql/++b/Ruu718s0bHXal091bffjtb0S3Eggm2M2xdUsysHMWZnEg15Ws627tSHyR6EUSLd/daf14IkgW6fW19OZa2dlNQJljdRaLVk2FAYUBc8KQX4Xx4C2xelov2fGiI7v5ickCPQeRgQheMQhdHpqnDBJ9x268vn9Q3v8Hzk3AnLHrQEK/vu/68aP0B/wo/iVJ++ZBWu83DWw3tHGgkTfYSTZeAW44Uf2YL3M/PS76gzMJrp3y128bTozqQGyaQCMpyzA0AyfI0AGx9wccY1RbGWCTbRmlBmeXZLQzSVlsBnaIC1SeyLyMlG56oJPBBwcliiP/GUSfbflZNhz6Gxc82DswdmMBhVKQqlM/8SuJ8C1d6ByyRVwsvK/v1FqxPjU1Er1iM0w2tkA8Mj9DyPEPoHmZJzQ844dsDBMDHzfYyxgEMlTpP+H/jkzbcquLPnvKpdBgUe9sLJknhVGMBxAXHJookiNY0jQKJkpcDE1ySRODweK6IJ8kSLZJ8qEjCdoZl9MTx0uK/ILfjD9J/yRBsCh9aQeYkikj7+Ib9q7w7IlnhVBQUvKUqId+GknlSY3saDUy9MNlwwEUfp9IfDRN82zxQAB1ntoQNID0m/EZZD2+/bVOHE33fHh79cknuuH99fzhey21aMHAHKHzRTMJMUgIo+CFF70BXqi05lzCe3ZjAWgk+Pr1veotWYRRenMjv76SCY523LRAm5NBkry5wW05MocUB7ZqWtB5JemW8sxQ86/TMmEJgi0nCgZAQc90D2MZcwHI+/yBheTAF/IDg9uxM4Ui8vN331/zO9unJ+slO/nKjl+cRMTi0wjwnDQM3/qwKT+P/YTfv//o2PSTvuo149xji2VpguaFyejWD5hBUAxsmzpnz+AZ0LzMeMVOXs8Tjn+GDM3sno/4d+DfyJmiwA6g00A8QY48+js+65Q/0MU06HLbfvLlRfaFZij0gbT1dEW2DTN3jtnpywe2wIZfBtbt+HaxrotcpQq0km3q7L5itNjGU0KGwAfGD+XsUcf4DQi+6LNDjPTgSKiplwTPO/kAl1godC3MYcNfdugZD3O28SrVAVpRJfMn4wiIK+bgGuVdOHEz+2cn+hhPnsEFQgtKinxg4iR4BzYPMVKZtocVu2OTy6KpkT90TtGU3MQkGhGaWE2SZ/RXxHQ++qYu+mBTrme+lOMJX9gQiCxfOkKKDZ767ZTS7FOuUKa8QPwcuwRH9A182ZFdf+8/+0e65v2r4dD94VqHw56vrNZ+t/LT0m7+IxF3TSUN5gT8m7ZT3pvZp0lKrGGCig9YxW7QSPD66r309QcNTgDtkxstL66V37TzL9MmnaUF+dFp08CQeVRXTX3NpZfVhDo9MiJOzTpBwxqhI8F3msYzDHAjwKwOiIv6Fbvw67Ho02Wv/Ou0rKSLmhZOHRUYUhI7fw++ZWHiFLBi+xVKXrJ7f3lu+jEf2F5r1R6fFPYNkgptc45+f5IuDkUgyEs9JltlY03wlg2Iq5W8rjIyLzZfAoIeuPM0D8CAAjRnD3IYV+QPxh1baF5soX/iQgJ58IK3SJBCDhqF+6CFm05uiX6X1RpnMhAbK2bjffxw1bTuFiSKtW/TiVepDV+nL0n+nHiFbE/wlMtj8jAFlCPNaNDzNe1FDp2yDfzQg0tjODygjnyMzTcfqoqOVk3VSmrWZMLWznxtfH3v21FgAV8AMVPxpaVcOSonwE0jGgaZ2fFf2pgBpZRyDJifAG3CKHbDLkKF+u9uqC4qZkXqDCi8kdnZsWeJHNToTLwkySPvqlYlBjMP0ReQsII7ZWTYVjEnQY8IAIqGPYmUy2kHwNkOipYmxPdnFsCSpq5WJUETU4Wd9R/9F/+N/uS//t/p7/zJf6pXb25lftfb7fa65gPUbRKeXdjT4asO7ERfXF3rzSjdqmkHviGsESj97Ud1JkCZUD566dfv5V9+UN1LxU9XK+/n++zm90eJd15nApeS+YMd2IJJOOviyZr/Sm3nEjk7Ez1HpPMYehxnHYGNup54s1sbIYWIA7a8Ysf+gvfoL32lV7yKRE6DNuV1rXrlnT6hvHHpCoe+YDyvA7Q/Y3G4YvwZc1R0JmzgRUOnQiPjtSSjSwD3xWTkiz6lU1IhyynhM0jjeLdFgqYzzoAIOgauC/A0gNLIBEmDZ9rIkFBOcyLBzTIGyHPXye4xkGdooruiD10KyPyREkegFdS6ayS6tfGOeyZ5au7WTQXRYMydMRfzizg1YmAJtFKrgj9gxe/DJRCaV+xEOD3oMqjYpmlfxtSxe2JDEznosoPhiMxv3zlN2JbRVcQGAuSMEb7YsxHI+Vk3ekUPSmaheUUDlYIDPwx4CpqGPLASdhqQrYgUF5Q8WQKgHUlbJpX9bMZciM7Iic2DckDTKS0rclOKC5aLuMieuofCFwhNTpThFXqHPH0ROcENOG1wlBuAijxjieZ/vOKCgEuykWaJqaGPElsyT4N56tD12RENliXZnnNV2FVLgvrTn+lv/U//G/1P/rf/rf723/t72lfj2H6lA8fZFcMbO/1ytdMtwf8J9C/cdF2LVoarTKysihLegTcSuBM4+VA3eEfXX32j5bt7dnJrf+TnKD5+HUgoJbDQ06dFUqGnMCwGC8MX5C3oP58f9dCPqOk4/6zNKaVN4wloM+CGHdmtd2o6YF9+sni5v9Ib7H3FqeGKwFkJnMO6sMMf9MVypddadMMYeKnQjaXDkPYcz9nj9DwJDE196pKEnjFbVKEHQ7fpTa2QZBk7xoTgpHzZT+CIsRo7iuSqdDFW1E1pI5XgqIypIwhPuaA0gX7cIhTKCHBZQmYV1qYDJaazzJN+Ucr63TXbFuQqD1VoknOdAAAQAElEQVQrXTGnV8ztmfl6990HPZJoS7NevLgBXsptxyLQoWdsMBbQ6F8WBNfFPoOzkQuKApvxEAZv2DQoE3yp060KQWAahkzmqVzKN4EHjuBwSq3k1uRqEnSDOLjApo1fRc739xq8l9MluqZvZHObSUECSNQq8RF+J9aGVOKiY+BfmTrANKnBW4xhYG/sDF82lAiGRLYvEJbUkQVGLqtcT334Atm0ZGwnWoU4NVmJS1HmpBqZs2Pa2MGOiWI6VMgVV8e+zEcn9gcb5ggtwgYgaAq9A10d2NgszkD8B6uy8W1EVEfGgG/6Hhm1v77VsjS13UGHq1d6oWst3z5oP5pul4P2Z5Og0hU/q1zfXskkyqB+3i/q1IlqdHfxkV5ROjjmDTCxepCQaZsjcbGDF8fiHUm+51i/ZhAYmr++GmcbK+O0lcltVcop4YrS4HNE7xivCUL6oDZmmX7bOJSgZXe+bisnjtKKbjPQoieLVmA144R236wbAvgaXfuyssPv6VuYtOlgHIppgl1xXEfT5k3PR0A9XfhcQt6gP46NU5nuoMDntlAVF8noautOhZ4QmLEJ3YMJ6XkvRYZt5U8UdxJvMEHiMpDb2DdUVD2fkw5DMVd9lrFE80KUzJ8ZRfRxK80J4orxEO04or94eaVXn7zQG+D25bVWTnDC3vBsfL84P80VXBI8RntixjaT0XW5qFOxrDlg0YWOyBg8uDXJgwcE2SC6N5x85LUuf1V20qC3WlMLxEcQGhgMcuNnzv7+vYrAVis8hgJHGOOGeeqBLhZRSCgsfKx5jRkzMNGCib4hs+uCZw5s06JrXCCtyLk0oQGd9oaAxGt0dfhozuGafkyYrzr3bHRnbGzIXKokbDClbdxKRLZFSzVigzp95ZLQPnWFJm3GJ9A06RHTODTwVZRtlBsD5I562daMbRF9xExOPBs/j27YMBh12Yv2V7c6XF+pf7zTx5//Qud//53atyddedXL3UG3broiOa9J+LzzLlkdMZpvWRydh44I2lDXGWXnSCUUDUlJ4By3s4oVBqxYvevFCWFox7F64V3eGAzpvFtoMHiP7MBNHAEuX9kjJzIKD6c0+DAN6KNLtBf4ljJarMjK6WKlX/TV7CvwT9w4soFfgR2whyurbhI1zhxMYOr4SWNYhQ8iw8gRMm0ssOgbjDwWEAJpS8LVymVbF230h4/JDfWcHFBjVgS9uOgBRwV5CII3HQMcPQptbFIQEIHmiaYxKGk9s6SEMXOBdcjKU2K4KnxjwwPNVI3J3LJNX9Og7IN+kJCoaCeYAmPqRY8kl2WVZEoAxmnWJFEuZGiw8HTFh5OXhL5YIlmaUK5Z5gRx4mdP0274qJj3KZY5mIIlThSbTvd32j6+p3FOrNM1fpCf8Q50JtY6fANw2spT6hg3AVmDmBvEqCijR9BoVkzSdx2ZdCt8SESOZt+l3mlHdngG+I6OTvx3SijUcdEDCRa6bB6LIsmQM1b8RgXKyAawyU6flBMtbte8wPUIglcAIuFBOvRZcDt2D+riMv0NuQWPgLi5MTfNRHfaQLVlUeMYjko9/PYrvfuLv5T4OWx8fafr92d92hd9TrK/YavOv7S65n13T4LmP1S4O0sLFkRh3kHmQFHeSfQJ6jq7z4EbgxoK17L21K8wZC/qjKwBMY5uNfALsALXXjh6X1ZsNhT6GlCAFVpUK86xaUvgKKkX0GStw2oQmeChRwFxoY7n0A90Ki30FoA3Z/DY1iUphmwreJ56vlK34jW6BvDcQYkLkGhqUlgnVIkjkyR4CBSU/MBkcBfQvMxzAozc6rR/uEGgbjapxqzp34EMTRiK4PD32UuT2/QFqF5UY2QHYgoxA26o40ymTokvl1XNypX5nbQRHUQgyi/dQrR+/7INamggKLzPbDb43wNBlQUkST56V+GjRpK31mRDK2Da2HXmiH7mdWLjyD4wmh56Na8BTcacBmyMeuCzkSbzMAuFpugMiNKgS56LRfw0kDngnJsVJV2KIzLuAOTQRmZAs1vQDXRzP7WTOpseSfKGjkM1RV9HdmgxYtrV4ROXnVgY4GavRJsHveigHtn9yYfJDzrU8ZO4XFa1UqtSSbKEfUD4aMAWddowrhxiEv387p3e//yv9OEvfzUTo+6OWt8fdUtSv9GqV6TBNUf4HSLzN9t2bK3522l7Um4Fh7nCNLRgMIOaSY5B5JniOHRd+qkUhJFzIIl3bkg3EhTGWRYmF4yRfZ1+S9nNMVarSw0AdZEHmxhYAyafrCrLvkBGGgfFYRlwEuYCGBFbZORZxekk/KLdwdObqmzkoMkZ08TPHmzVvOhGBbjLrencS8/k5UHLUmvyukhlZaKiYwpBJgImjQtM2ugDofDalvV8PdXACUDl7LiwpBWYKAQ9lRT2M99AVYBuSMM37U1d0IAY+H3Qhk1FEC1LYTJ9IJ7QmuIKYycO7DMD7dxomCOIzyPfyLSRAVj8mSU2QHXm9e6RL+vhq9bUiMVCNlSyHTTBO9Sh20h0zsNi35h4if6oV2TxyA1P5lf0VYA24uYYivqkhCf94so8ZIFJ2Z/nmH4kw82TesYRgBycJoiLXtmewIPRSHfbSRtxv6+mQ1tVxXzjn2fZ0W94EUtyD3JD6vSnPQVQoalZj/NoGFx4grT4g07EzrhdKvPDSMHZfmLDX0jvAZjLNvFXuv/rX+jtv/657n/7Did2LTnO8DW8+N1qp4bBy3xPblVKQgUWNwUailHDU7FDyJ316RgHFaUDA7CWZ+6CdFVTknzBhrQDoRZXqbTiqOtadIAuJ4Uzggt5DelZBMQViaChNlgAWaJ20ZZeWjgqtkxQroFju5L0plnQTzbqI8ZRdhzMXFG73E+SSBLayOP5RHnhyESFPl2w0hcO+lJA7Px8tj/IDCA6py0Qp7ujfwCaEB5Av7su9Hgm9ADCc0/I4zK144mBloHIekalByFpTuiRBVDG5kDEhiwAqWyrgIXvNVWX+gWvp75LGZxyTQGDuR8Ixn6ckGAflIIoPn5yHgX98GQjOD4+6sjunP62EBEzyWFAXnwE2bw3krzzrntJ8jFtwyyGH1noDBVFYqOnjtIyUhkDVaWIvAk/cA3SAHOf6MPXSfQNsLGBO4yIvdClAkRG6KjS7QlDhsZ64KhfQ8ouvqtCU4SPpzEPqDQBBPToti7XSJHHmP2G0/ZlnOIaQO7QB6inmMBjYDPSwIYQffCnBkLVWlNxvHj7r/+tvv+zn6uT2DNpOJJDp/w2KaLgsrqKpJawfSpveLk1ywZYraNkGifaSE89OKrztq2ir36vXCwt4DI54uoonQaDby6ctcyv/XH86fkDFXR084z0MZ0lZIgrAyM+qKGdBjeBJ5YJo1tc0DOejeCLLsNnsFDzHPgeoBbJKSKr80gA2H6i/qF30k867Na0ZEBDDadv6OmUE8NHN+/3qkJGMfnoRyz8DrvCNJQLS+jogUlzwQr5oKCnRmUmz1OXkfk7flF9kkktLeWCFrbJj9hM6QTMu5R0jkk/NAtE2JZtFfZSUNcEmpSW5PkH07jhiwwEDsY9qHfK7XnOsDHU07sJMEkb72CPJPk5/54AoY2FsCqREEoIkDEwdmPDObOLbxzXR2jBtyoVRhmy3KDm2MrFe3W0DGyjBwJEMDNDG5VJN60ddGrSDOQERNll+AW9frg6tQ3GDjaSO2PstDNGuhTeSEM8H2c3NsPSgQ0Q1Qpf+sIHi0IzeWG0MoZCo4BQSVTksrjVTBnEiCQkUKRvBBcYYsxD8XP8NO2ZuOB/B1WsnI/f/lZf/6t/rbf/4ZeavFgSQ5QLy5LogwmpZmWVagiiqsKIBqwmaIVQnCD6sCViLpg4hJrLk76gzxxnaKk/80dGpHToc7w/pwSaayZ5STrFFuRHx1OBRgMDVJ8AmWyrZIkSFkpu6i5DM9RBngnAWCwuKOczJV3TceGFRcHROXGzHoIgGESqgTSLx6S/ENEaLC4DO6imo5oUgGGgOz975CtoZ4xRMvkhnTaFhsAOHcaCGtidYjxRZBxUoQMLu2UbRFqhGbSlC0bzeiINwYSoDY6pflYx8SEOnuEpIgufGUhjpDNAh6tUwAX/1BOF0A5h30AcwmfgwRP6QOGDgKHJ+POXYHCuEocTWil0poRNI37g6/6ZxeB0d6fBT20uyTYKUEIhLmqznfhMYoG60Ci24D8G1ajblm0VYF/qrrTFfGn6IvvbnBeFt0s4i5pEOxMBl5oLGRgiupHdgTML2olfRfJNaaHf6YPhOTI7/JG9QSsg3A1c6CCb1KlnDIVtRV8gOMjp585A45Nn39Ix6aE1i0HsCMTvgdQrwr7+Z/9C3/zpv9XD2w+CTh1LsjrEkCiIokJo8R7uMoMzg7QWOhsfa4ofg5u4YObW9Ja4ukhAwDg5RhhJGM9Na0wZa2vKf+vt5ulY3hCQvwiw4dhjkgExq5d5rD9xFMIM3mMijw4GDNnUIQ1kgsvNwDPA2L/lpy+I5qIB80C+obycCqSCb7LkAd5V1ErOSkx92jqgo2JbrdKHNnCZvDP827TAkn4IhTm2moEKIXzmKFrrIpb2mCUkcNOHbYNC+EbhpzFtRy4EPDPWEFxg9uGXMcfSIQkeTsbF1KhspKQNH7KiLEUme5vzKgKZPqWUUM8jMoyupypN7tmOMNtSQNDQYcpGsrriPSvXfGJDmKACNaAyUNRzDxX0UwzN2HNkVz4ej7KtWnZqjfSgHqN+iD+M3ziqbxzV+/FB/fGebjyP4ZERf0Dyg+ExIXNd1mUOZDUVm5MFEfczb0opm8zSpQLilcxlZz4jN/UBV2GTnVHRoiyXGuMvZJv+xiM00Xsm0R1+HHHGsDMJeeZr5onT8kbkGnzBkzv2Z5yQpYlt9KIiun/X15WfGoXeweCYeqXfYwi1ajx32FPpwyfpg4MwG9OK2MUsbfr1f/9P9f6vf8XkS51VUyEWRARSDyAwjANcIVAIridoJeXlf6WNiVCESlwD4I5yvpQkqc5TrjQVIycG0jUNzUeKGyY6v12bjxd9nDk2nZWVsZPc4TnBfxL4aX7kP4NV/BlAnDOwVzglsHjh+LSwIBXNi4Ubcs6MC2PV3OAqKQ3kChj0b3gz0l1IxlbWKU18+iIfjqbiOcLBoFJHPkx9Yq38EeNX+Enw4jg6ZTDxA/2IgqbUcGLI+pSEDOhl6xlG9CAXhKY8iOmlaUgADcohKfXA0IbPesbwZKv1+xetkAPjuR8UmidRUAEG/MN6PTtCA6BGrgt1moWPbMbvCy68EyaTVOAbkF6DKx5J3LyP9/OR8S9qzH3jVFmtqRU+CR1COk4653d0dvLz3UflP/00ZdH37MOMYeADYUOH75xEw0dFXfBPsMV+pIFs28ofHvgJX0GzwX9GZniHOnExuanh8hAiy4E8GMCFbsweq2RwJ/iDKdqI05k5CB1KlZ19hbpJ6RVmqFohH4sLXLMQ8eTvoVw9RNDI2I7AjLcT2aFGjAAAEABJREFUO0JPA7cCzSJvR3phgQ9cAa0MG3zEWX34y5/r6//xX+rhm+9BNjFeGAwDBNQ2EB1TYKcFHoMiUjKOsBaELU0q2hDoAgNjLzBwODYpcs7U0SlhRKBDHFmZpPBfeafbttcVu3pJOpPoj/3EMT1ToGnFGZ7wUajJOA+A1kDH1kE5kB+5aXeUBwa0obEt++Lc6KghbJfMH+WinVVykCAbDj2zCodf8GlYQxYPIBoGHM9tJstDIbOgG3RRFhNl9KmtGjgqiZeJ6uxOgyCAUrZV+NFCLML9JEfYHuiMa8NxHZtSH9MTUwHUlGFERooRTFBVUy6PJ6nIRh43FW4qG+PryIUANeFMjT6KAX4CdIVt3GDpQ3YoB7agMtomLz3KWEIUmR2+Dbv7hIHFUDCuESY8vrGZbLxnC674qOGbVtgMhKYPKXLSf2YXP98/aMs/H+a3ctvEl5AihGrSYS6SBFipNww2LczVlIe9mKLITCmuIf5gEzNHTXMc4d2wtmO/oQkMGNKOrPTDMnUPGpGXvszPI7GSMW/EeWSEnhEpidjgMPb4SWYUDua/gWuMR5RKWdgRIvFA0YbdkR9Zl3LMRTAba6uCCjpJiZnnVulyMToqQ/Wb/+f/oHd/9Sud8vfNee8eHOkYEwMWhwsUhgwNg0FvwDn9Mm4AiVHNjUQvkq2006LGYEQ/vSlmrSPwDMcJp5ypR5Zt2YaaUlauosjfRHu9u54f3GjOBD9y1Bnw2egFGdm2n3j1xP27UlyYCt4EQ6gzXCDVrjnRRyYCDL7uWHapDTg6jAN+qooT8LNQdfEFFW7JdCkw4KUCcjwhbcu2NO8BUZeb5d0icWQXV2fiMnmDckBY1dQa082kaRgeADqZErBNdQRzgdkOzqpWMnz2UynrQklpKxdDylA08P8zdOqBkU6IQpnqBRgX/n6mTQkJvsxTaLCiVy6Jlgz3E1CjmafmZVlFX0HrALaiWvkPj5xPJzFYuTW1p128LHGji1FggzAo/3GK04cP2t59r8FuXpyKHFnOGIfispLUgA2ervBKtvMQTxnBpsKtXFBE9dRT6QC5oWuDn0LziCxk07j4CA7ouDGJOjcsyulggy7z+ZgTqDp/wif0eo7dthJXeromax44InhU0hOEJo9dGuEhPiJ3LsYsyJmH2NrKalXILtmMCNYxPO2KrTQnvqBp+LZ+/U/+X+zi79VPna+dmIvgCBvizxjswNKGMVRlcLmRNo3eLkhlVVmraXXD0YZOP0BRCxmSnxJ2Y4fuiMEUS8JIe0pGZlc8f9MO7Og7LRkszFkYOp7IDosp8EL29JxJSBNrNcVRf74N5hmCC83FCUMb8i64aOxIoxddsDBJ6ZFs40irUTbM1Q8XUsHZsft3HWAnhXnaeVJBz2AcSfDinZNBqrPiD1bxga9RLEE6yVOKCzvGDwM1gYiNv1MDQW5LMBnZNUvNa5LxmONETgcuHRmf1NGZvkt58TfsmjAJf/8Bz2wi8G+Ugr6Ua8rB1sgM9FkXIQLvk25jo32xN+NNgueofuY0I/DF4tdIcttyhEYdvPFBTj356Hb+SIx+eC9+b1MRa0zM1JH5b3AlVlqVTijImOOTwA/yIpv+VhZV8VTNpymlAhm1W/SKNn0MRZGVMn2MCOmD+BiU0oBHQPrO+PWBj26J1dgQXGTSDV1aCOUe5sEdzFDiB0CnBsjcIQASkVMv+PiVwUKtaWfisazZNrSmNoizyeOBfdgGH1V6pPr6n/4L9buH2RCGbgRfZ5e7DBYGmM8YcaZPXDGaYt4DywKGe0cAr3Ei9YoCKByY9YHizgR0HZF/YlW6yMcYiCCZki4Lwch4tOd4e6gVaZ6Lwhk74vAt5aRGOGWeNkJSAQxHJq/AcWtmyBMdXcInQoNy2VB71gQylb8Bz13pTCAxHVQv1k5CCNKKXX+DH7zNAyJcJ9Ui5ye0Ja9DmzbeMQfH1ZFOS66SGmBLeGowxgT4LEMDViiInkH7UoKMcsC2bE9E+rMLzZI+kHBeKhl3ap25TPLE0bYnb/CyRPMCujRsSuo2Jbe4bJNolo1HIos5jT5hd+yMngQoiqHRBHHBwXPonA9uQIe+SNiWJKessi7ESMg4kT2IlRMf57aPH+cuDrNyDXihmuSFHQl8yXqMLZKamwo8VYFWrtD/zXFaNmOwKLGcMsteR7e4Ugao0smTQYV/0szBgeMO+ZHHO3byO+w6UU+c0QUVQlOhCO8E6hJ6gdyddodywJcyeZC6uFIG6E5LOZZjMvYgCXoq4C93Plindhln+hEMot79xV/LBFwStCIJIztJPpOKdhg7gbchkNM8td+JnSKQJVmtSmuZ3by0qJ5yK52D+oBpKHJPyM67SxYNREpYPICUcs1jcVbE9DU3FTh8q9hzYtJP2Dewyyjn1gU86Z4aSpl+FEM50Ds0EMg97c/EgVFJkF4kDGriMqUpYcwTu7mHhBn06HIh6FmewT7Lg+zSzzOr6EgfNg+OTNrtJZK84+vODpYkiwzjt2pN1Zpswxl9WPeDjiE6sP+pD8PC13HK5YQ10q0K74ShXLMaI6BPG6mXO3wkzha70HGhC8VF/qyBrDJyA2B8AdvgdIGnfizV5broRaT6k+zUJXgClmZ80TeTloUufcXm0IBq1tQpLkQN6JLgnVPP3PXZyfPRTfgu4x/gofy9m6RB4SOvdhl2xVb05hZ1HIhdQ5kryfrhom9o0ByQPAE+w4T5TEknt+ECQORESeMH+iTlPXH99faoj5RCJpTwXG6kUsE+nrgfGzTjUBYyAPCYDn6AT7YNdEvTjzCMQAjQXdA2IGOMH/pTPgiddGsy0p97RD6VOvOzWUPAUiY5pdQjtGPsGY6sWmHu0CQwsgunDi8GYngkWTLmRcaumlams4G3BF7zSn0gI8l6JJUfmazzNJ7udFapVQBJjOCI/s4AIgBRglQnfg57YBKz4ITF6XxiR/2kiQ7UUMdRMZwxQIKt4wnX54LBr4FBTxjQBPQkjyY1pEdxnGc98U6Bsku2ZUkVGkrRlgUrkiDrGEENvq580VW+rBPMnSPdYMXvTzuO8bsZt12qpxIh2AtfBo2cjh8QLT//iU7wEOW+YNFfgGilK7SRcwEswab4JoFzJslTd1kFuCQbGsV+yZJsT5iYCFQu8wiIPkmpxhaFinlDRwyK7EGSXrCS0VGOEpGjm5K0G/NoW0W8NBa/xiIXmoiMDBynzvg33tsfHx50zlE9H92wBVMjWs/X5HlqbPhqVmMLlRSxZzI8E04kGGR1QNjBfXEVTyxVyQkppT8wwAucnyB1cRWM2Qjf9aO+6Y/w9PnheOcGh+dQBj7Kbp2Yi6wLML9jIJ8Mw54LbsBDA/wWYPyxfY6XutHXXGrYEPtoPsnv6A2fLmU6sGtKA11tNK2WVhgXIAIwjVqUb5NpQ3WUnmdgwoUACMAiHKd2IAJbNe2YrMCKMQuDy+qdlS8grg2JjyT5PZOcHf3IipzJLATalm1k8JMXsqiSkBvv8l0bv7XFhg/QP2JHRteQV5gznvSbdp/O2RRaRoATjUYGH09BEJmiTJ+pXOwa1PQE6emMbUw+cVWVnjolKmZshX0lJGBXEkRwiAv16IafCncwMvxFghu+TvBv2N8B26rZV5SRZaQMAGlD2D4u8ESr58uSy7JT4uFZMW0rNg0UByTrIkxPF/LQL/xllxpjaBUO9DJXUwyUqNbkRw4V5USEJHn+oUkZriSluOz0oAr6BLzBXfQiiQbdio9QS4Kf+Oh20sCOYgyNd/ElrzLYA7WitzPejXnObn18POpIkm8fP2jwO7ltZFmCF3XMEWOiEr6B0sBF/XMNu0BEdoO3qSYicRIe22rg8AayhL8lK9eg3Wl34RoQ+EjgoouyoLKtzF9i7e121D02569g39ROK3kQvwUGdLBdZCF1wC9g2qDUBn0AuMg65bSHf+hK5yymr0oRp/hxkPSKUF1IBrxpF7q4sU6MymouVZy84/03ibk0EJKMgkLSTADKCNhIkuzCbAKiW9GhXEYJeRGDG55cq5T/gswemYua8pcMChoPHjEEno3yyGAfmMwzggLH1NFlZMT2RgBeIeMaiNF39HUXCS89wJNVsdKBWBePQBiRr+DR0eHJRIp6gQuEZEPXRl8HH1rLcF0mcYSuLJdUgOm5OJSKQxNpT0bCV4CB+Gggc6AgYyD19BxUJpC1NATAywSe2Z06jjQKir5irFMGjs1PS/ldOEHesTMw5wFb7UIGNqBjwwdd1MFE55i6M6LAYH4okZeJNzQBRGgEB9/CGFsDG2PpiKRZhXYgnxusZBso8aQ9dOkbzN6Q7YseiKmGWBK0NMawIFBR54ZP6iTB48P9/CYh+p1xz/FbBXkxPpvKkAbj27D1gXfxzg5e9/dqnIK8IB9iOGT+ZJG3wjA0KBIXzQ156R1QDOoC8D8EoaWmRo+4BjpS7dTx2NxMLnWxWEcmgC1YJJdVDaiGLkerBPMJue/OjxqcNOdf6sq8svgPbfgHG+hn8Mo82hY3tJQSdlkZ50Y8XGAI4QCd3KHNPC2ttNBokqJ54+flS4x0tMDDOAb91C7s6AxdZ6aqcYxccPRut2ifsmZqYpCRBssMnjGNTdLMIERgHKE5GGNoYVRNmiT6TiR6W/h4tlArNcya/zUSxEVxBrtxHH/kiHPP0TW7+RmZZ3RtqGUfFixzR3+9HPQJv50vID6y+8/Fhnr0W5qyG5Oa4OsaDBAlc4Ceum1DXeDRfOnCqb+joxYuMWAN63K50mRMacKnMR1pCAp5NJGHMA+l3dEn+gSKDvzQOYGMVAGQLFT5jXxjYs58REpgFb5b+OAUqEbQoKrn58lMNovAmd+QN15psvOPgf2MApKpolPJeEdoWTQ2PpaMPqCwHNuVEq+jwwSlsDn0HZoNgF3BgVaVZ11cA/jhnuiMvZ78QA84BizDE76U0yC6JNNlnoN47ow76TZka+LFNYMYeztzPSVXqTF2uqBDTyqxj3GFJjY/3H3QmSTvvJPr8RFZT3TxOcpnAZ9twnnogYUkQ45/B3YO8Laf7MFz1FHG7SkLS3WcfsbuoTlWUxR0AYpogZ8u2AnR2dZldZlxkVPpR+L4hph/yVzvEEBoEENW/kSHzBwaGTL8szJ5mXK0CT8YaGrVIC2FMkqxHDl6VgfvphH/MXAsVhaWEOR1wOFiDAOtclpWJJVblAdtrSjY0c6KEQcTrYqyi7CuM5afWKFOOPKciRh0Y3zkjeBx8yleAL0rEp1FI3+TbdXCu74vhsITwyP/DM/DOOmeZH9k8s+M+Ax/JiZ64+RdHEeifwbsZN7Lh97qrOzsg3HYPJApBh3ARMaMBnDcopdhjAnROTSwcjB47IntEE0eKA3QhAL+9FVoFFMATxkbDu5I6FAlHs/oTThDAAZaZBjeAhYCuGLfukj4IpOzsRvBIqVvbfLSpNBYSL3YFjs3/LEdN37aPPMee7oAgdTZ3YN2+E4AABAASURBVIWPhLa5uFCGvXhUWZVSCAtNoEOJwsgctAf2i6tKsqETF/1BZ5GZwMA6MCI7dHWhuzyhD54iftuIhciMKIMfyHqelwJpByvlY+Pj/QO/gD3COVQYUMxtwL5I7oxtAnZmjANfPSbBHx/4BehOg8XPLuYXEbDEPmqyaZRImq4zG8HUmw7Atkwp7PKAKBOcNpCq7R98tuGEM7qt9OjypD8CBrPT6Qucp51dBAT6OvG7ccLsyi5+W6tsQz0A/SADlJhpYYHMn/godqY9fUHuGZ8E37F1kAvx7xSAXbG/IWRRacEHDSjAAVmpF6UlQQZQQ0BJQn4KKkhrFgKsHQoLh1Q0ZrxRiskDpiT5GdoYkkDY0gefbbDShiMCkM6/0HK7HpRj996rVjcG6jlJkKPeygoUxx6ZnOzoxwQ3ARbchmzJk+8G592ySl6p8NwQb3VMano126YQtLk7ymM2HaA87Ro8n+EMZ/ovwwsnACL9dupp0EJ/xpnAlWZaI48+KWomQDIlM+WZByD9QxFjWxYX75zCdjo1CBDB1Ej6IvmrlczkFtCKuj01JXlO/Mx0IrDHnGTkcBuJF5DKku0JQ4pYnn4CKbXYHpid6DXWFow2vdygxJSp4/OOQ6acztgBSKUpRZrF7NTlgtdGGrYFTRM8bRpTZhjMeAqgvhG0R04nHXqacmsqFrgGVGt6tjFj7dlAAqdNj/lHKXf3Mru4wUXPwLbQB6YsNAd3jmJbxR8Xz+gPAVDUiz4sFIUUQYBtxfcu64gjjrFPmhsSRlHjRi437mBwNA3MuACTuL3vRCO8N2pP//rMwkRNUTAW9IRknogc4DfFXrqY68u8TXoQAzkQTvPomaVtFbC60DClSekB9zuLLNv0+2I7tqXvhMxqLYx0QFBlra3NJN9BLq4YB7ugxaBBenT20W2uYGcsY+4QBwUJbFvijgMCReNQTYe26GrZkew7zWRHdgxesAJyJSnP6jqSAEn0E5MZuWcJfTyQ21TYVcp/ROJAHaWzr6GjIMkNWdCpCrRyjRieyhPErgw8K42D44EZk2+EaQQphS4BGf7IFQ9IKXhyhyqk5AWW4xdmNDzBpS8Cx+yx8nV94NvIGtC5Sknwhq9tIxMubpv6ZBz4e1MS/cxO+WwHSHohRIENbYD6BUOFe+qAiipyLXGnOfEEUGiNLRPgn/2U9hOhpFSxGh9c/PCDC0OCsNlGEPeFWFyTycofWtxDNi2gEyf5CzCXBQs8vfFBIy4WfNCqFHsQrQFtz5g5Qp+OjwrkqG52c8d3toQB8XWHoc8xDeU17wivhW+hsfhDWbpc9lMtusDbT/1py4x1zN34jDxfWJBketIwmi6lbTU3FSX35MkHZNszwRdLNg8B3CnAEAmaV1DPvEHMeaHyHEcMgfFJEZE+cbWydtjfIKrYS+cAJKuAVAPB+ak/ekRfB2B34l2Mjaa1QJSdPEIztCF04lSeGhANzD1r05F36hNJuWHVNgyVZQzhiUM6TtvUMyn05DUg/6WMfS0kedOqwMLTEzSvAd+YJ4EzfOQ5WoQ2gb9Agy5OvGJEK/V02Ja4L2DZVq6YHNsxL00FaxCdjpwQCrrgGBT90X3RQQOx9EAMOfU8wWaMk8fIimegD42FzeG/AJSzH7QSsGnnd/KZ6PivxyB8XI3RRF4IIQo3BTcIbBwTujonmzO/KW8E/fMOF59HzJNl6Luw8cRenogQ2IwVIzSmXmSFSdIcO7qpQiUxbcIk6tCgZ+B/Gk98Q5EzsEdcKSakbsm2LHzxZAxNGgI3lHr4zhy7j3yLyAdHcdmlak0OwGxbDh7BAxsDSfRzkpzkHh/eSZRiHJEX2pQDnucBdyr5kFvgsmsbiQZn2hOiI5CB0keXbCt/IKE5ZsJuRFxwRc9CMjdTswSpMrDo7fEPLds6Y/MJWKgnZ6AW5Lo8hFwjcVpKXQrePCYd8WNx8Yjc3wF84OiRkFsTBJIbXTlRpzsAdt7RMNCQk3Hq0uxVrnwPo4tuHCiML7ArjliriWnQAN9jJiWNaCH5BsflbcIGvk8YyIEZg3jC0Qn+szYWgoUEiRMW9C70rziuqdTiRIxpMJiSAhkDnrPOrOYbmb4xqO1iNRylBl0+bDTkUNUEHuEPxMYBT6Cn1DSZp6fsjq2DmiaPVJaoKo4LPnyhnGge3BIEs8SOklRpRz/tjg5RCpyeLlNWBKePuvnA5rZoBi8+Nkd1F1IiA7DDAWEE/V510scPHNlnosMb+55ByL+otmyLR24GLMWuBGMWhhG+APRPZHNh1/MFfqnBSWkDf4L5pMHr0wT0K3YpXqGGwkEiFoJalUDPXnoo40HNy2VBgpyh2H4kYQe+t8ETW9UWFaVt6BGKfcIODEfUUKd95It6vsbr3TsZfsE/wEOgcJEjKvhN64yIIxtPYqtog0auqEmlJ3BRZxzoGQAGIwpGiAeUZ6I28WZ7vrYu0NuWDSDDQPx6xidzoSWjkuRnMqLRtwBW5Av7pagIfcduWlNdYrlTS18geNypTqNTCcS2lEJWbLcuV0dOZ/wpQzMih65Zh39QTx/FvHueOKlaWa1KxUAisElqlnatcURY1MSFAJ4EAGKpbyjbULBRP6cexRDQ5Gn5yTk5hm84TpYWHnHaUua0IEXHouKPJ0+HbsNZoT9TzynhxA4QOCM/AzAyAoX8mlyXB6bTQx0DuKdz47zwpMRwzd9pIXm2uUN46TfY59vQmcaglDB1llN+nCUjDoBC1IdoYlvk45m0gI5nhmwLM0WFsihoo9OWFn7RKILc+N32pa8kWRLyILuMYdCmkUSdOzm7uggEwogO9NA3YMpYQGsygfuhhIpumlgHPsEQ3xkk6256NcLIQrxfhw67mlB8EO3nozag877JgKAdyKfIbR7Yu7TK0GlcbkcuVQPPehKUZ+zOzmxblTEz9sbCt66N2Guyw4F4bAldp9zguXv/Tse7j9KH9zKnmRL84sKUWXdTAwb4E37L3O6dSDMYwCUh26aeAVOKy44HB5vJpvDEL2cGecJHGyXdyK0Zs3BqArKKjjmuCj/2igMGC8sR/zXqhAjTM3SOLYwh8yJkBlJPNTRCYu7oTv5Ef/pSRqrFM6sBuRVNkc0aDBY8hKEbtJ5BEQZcdAxs6IoPGUpUq6J0giTbmn9ArNQPtZDoTVFiSTZPlGgOoM+d/JEVP+8kGwODQmIS1YpqzNMccGg2EniRFJlXy8rPa6U1enD+wop4GUTHro74TWd+bnogwB7OJx3REednUDGBoWL8mCCZP4JH8ILjaaDApicOKZhsfkWQmNQORJIUmiGzpMA76HyiEzhETJkbY90YWwdGkIZWgayTF2AIkza6IibsIV3cZHYrsWCGdzBp1ZoaH9yW3UJfIQlZ8SlMVRd6TAUPB/jwbCx22T3OBNNGUE1bZt+Fd2CbkD3A4VLZVquiLEmXcc8AoDUinH6JcXNS6sg2X1kM/u3Hzs9Jpqtk+OXQnBSajh8if4KgeRooKhWASfPCjg070x2e7OIbR/XIsB23KLLd0IFOJF0+FCEkfGfmuwNnPjp+ePedOr+r655E5zVCNrcVhZ0x40EhRRv1E7tr8E34ELqLLXlCnzaOydg39Jyh37AzNhaT17BjML4zkNyKkQVbmzBEMUHzOVR0FvYnJo/IOhNBpVxDZ8Z+xq+R39HR0RfISRHDFREXLwzlMghmmvjpdA9a9MKDuXMOG7bnJ+eMba6olsoFUCLAwOTHDk0YyAGZQQCFxDIDC6ohrIHIJJYKBcZd4qcvgYUPg6OoJNoRO0jbPhP9SEI+MjEnBtgjD8cNt6kCexn4GdhwRUeySe6mlYBeWNFTrtAG8mEhA4r0DekJ6BOyj/zEFh1nAhxL0B8bUgsMNQatp6sYh21NIjRW1aWKIRlbx6ozskPSdbmgBotWxtigfpbh1OGvohYGZGw4cgAGCvbKzsF4mRrZ0IFDmDKxl7LUD9fy1bUa43VDQ0psfpZb8EWWsNdVKje5rExq/JmdvBPEnUCfQGJ2jvAdfwxsGpIGfk+9wzbbwQMdOydQx0DuWAqDjI2dpD7r/d1ZX3//qNMZXG/atpo2XO1ZjNlto1/wG9kTqEdXbCyiEc9lqBF6ATMaaGJzkvVEwoYeoVLGtzQtQGvQMc7wI0ZmDBcB0nbe9PDhoxpf5P3wwEKwwW5NOohaxUarFTIslqmujN3I41YDF6AXnqlBz7Yba8sFjVUQ85KiE/Ymvoa6Fgj3LuLU8NTUGznisq2lSmmf8e0Dc3AibiBEKvOQOrLir8yDDBOPLCbhEf3hCxi8iQdRhjlsKSdMOzRtKPoTT/3JPxt90RnYkBffJm9KXMYGbAzpxmITPZUjdZ+EdEYLhg8AOWpzoE15p45z0x0DjFKoqeJYCM/wn5GaBEjiDPpDE0dWUbOhGsoicGR33kjcBXvy5X3PZB94R83rQRI+Hy92aloAkzwbWk7AGZs6kDaqwEhZdY/M7ED/8xgU3QzS4hqxUgTz0MD4Z+jILejqImX2KTzAxkIFQoGB3NEjxJp/6OcWDYlxdSpInlIuSD1dI90iujSK+o4RAWJCDVShedqDGgER6gZPIREEbduyA7RDi11JNnKd8Ri5TRDAPKJGkqVAaAm82K7YT13gTJ/N01A9lUVJlzJvgvZ8fNDdx49snA/KEbtadOhy/X/Ye/deW7Lrum+MuWrvc+693exm8yG+H82XaJGiRCvyQ5FFsvkmbUmOFCeBncAx7D9iw4YRwAkcBAmQxA6SII4lmZZlSZZISqRI2f4qQf5IgAB2nAiwLYki2fd1ztm7aq38xqpzmpL8DQzVrllrrbnmHPOxHlW79rndyCbQyM+YyaGYHxmDPUf4AXZiIzxEhzJewdniNCiD8bOtBdzMDVj4ryk3AE58g3xPPXy54jFd10+l3M3pT+7cyFFhCAuZfQOQzIkQPWq0MSG6hYo6l0nY3rI5Eici88SUNvqTwGueFq+3M+1NwTlwvTCzkDh3a0AiG6zoDPBWsDoUQzURpVZNhY+T4qcFr2Qz5sgAIVPqlStjKbCh6TO4ZrUsYDQEC4XkZoM3ItClTtJ76ujMvsSV+YEvdE/JvRRWzAYplABaAT9DnbrpWkIWDkoLDi4EnV1bgGfXCJFBzs4uuunEws1kCQUDGJAtE/TCb9x207AhEBgZMxy5k1/Az9v8/Mx2n5/ZHvC7+n2+s97Pwq9CSkJrOi4ODzApcw4N7smDPqmCDXPAA56rZfxOEkb6IBnb3iWmf7lEeOoJHPpmv9AX4ihwzhalzUUclFapZvMWQCIX6NM0dou4bTynbuLR/K28SdzF24HstkIjJzIUeZwbMjVO/OLEB9rRJw+ZVPPOyBPTdl6V9mCWDsZMEUZaIWwW8ja6QEmZXLc2kAvb8GfJLCqCGEyaYNy/f9DlZVM7BGnMhX6T/8XVUor8QC9nyhDQM+YtE+zWD0wgYm34lp/N8g9MOncUmKzfjkgHAAAQAElEQVSlodYKaqoqeX7EVYoPGxgDvc5d/Ibfxq/4Pm5evpmnFjGBdXcY3WoyZcZ3RW+jv+FkeIIve/rWGVXQ05TRL/ixLcosnCxUBOd/L/06cRBYcC7AOGCjKloocpq67WQ56loJNmsmPtSwLmrRAVrcSE3dUkPWcvTRLZdiv91irfi9x42nxDFoA6X0F1p2oUkE2JpzhPkZTuzh6l10UvDiL/K2ZRuMgqyaC5LEruxkZ+6yJ3b+GGZElN0kgS4oMi3DgoYMNLaoK9YJuiv/Qiy6CTpJDy699FkDg6qScYJLtNkYCCoBiYG3dSQ5SVK+sz9gsWfB3+e7e9qLcBarRSCFrAG+owz+oC36xcEyA5FrkgLBmj5GHq42eBsSES8uobu+9Be2YiP8qXt7wSx+A5X2NMiFU2AAGUQNKsEIT/PYW2JhOwubpxa3JgFmkxeBh86uTINxeAUj/NlGhq5M/o3H9Y0FsHFnDOWOlzz35BH56Q6yOYOTx7XI0BWWEmdis6lxVpUWNtNqpfN508pi79KM48zCur66kczIG5+ntrQXnsV+1X6YwqV0xI8O1hp/WTjTHH0mD23aaypsh481ZZHNGJjk4lhvTnrCS7eb6yc6PHkqg4NTCraNIc5B0gwjtlZGZiXItHV7pH8S/OQilC6amlhpQB2cYNxgeyWPwch8uyDmVmyQdE7dKFJHBQ0gsD3nOusleAc1PcvN7IhOFSj4aVOiEP3YCTG9VOFDpEgbdjvjPAn7G5SZcScTk0FpLuWDWQ0DqvRIttVak6skmc9+tU0lSNKMIkpJyEYgWaAnbv8JuFBZ3Nid2rybtxGO4e6kHNhCTcFYvWllUDccD9YMCmPGgao4AoEneBnUFdkV5SkH1tzlZBUJOyB/ZFIcapm2y1KbgXpKxJOSqA+GGCc0Zp1CGYLJJWEZAMPJObjEXmggmLbRyknXK6dfqYGEEGOANPXfx8f1yUEEM0HcZRLPRg46d7DkxUtT3U1uBmQOepShMX1kaVEPWFAG9VnGKsYHWOEFrzM2nUWeu13K9CWXkd/1pUyYAe7sm7o7vgnUyWFRs1SMw3Jourx3oWqlfVMYavh7YFMq8r8cLmQ70JNwTXFrsgjc9uy3SzaTCoEObfiYRT6ou+hrTXsOFrXUq6Y8icupQZxCFud14jfxq0cvq/OzWXvymDtRF1b2bmSCGYojyfUZXmyCiJwm4dosdz2yM/MBF9mpS5k+TZ+lM7MoWI12vjJeuqlVAYaOhBjS1jzC6dQ2MO/sRueZdrzVEfIS2rPEFIt5KLKxPfW5RH+PO5HsNMekrAXbJfMJFiX5Fb5Ro3CYykENO4ZXQk2y5gE8+RraMM4jf7gQIFbRIXb0zvfnro3EJ+gsuAP9CwieJK6B0TzieALYkigC35hYAc9iCj9Cux5XPKkE4AbbzBcrsht6kZ3Jo2dkdUAJNARLCE8yjfBCxhNN2v2xOFIdXGgUTYpdAt4GSGzQq0HShvIBFiFOKnt7KqBLd05t5ILOcCjQBovrzFdHIrR3EhN9ezxYYqGYR/V9gjcVC2jKIZO8kTJloGed3Aif4ke8CD7GEKeWk02xc1fbQtlA8GmQa2aP9oWNUHjkcoM/Me/sgCLwq5UYylSVR7Gq0sXFQffuX8zy4vIwF/29B/cpeVnI5iTr3ziAnTyDaRf1Pe7Y7NjeH9O3yU9/2XI1NfAKeVr0ER0uRycUvUGMZ76HZ5GLt/LtySMxSW9lhzJHUJEnR8zTjRsLeYZzYE61MjUlNEqr5vWWx+OnrVcO3/oR7RN35DwOHxDIXfyCvka9IDtKIfxlrGfsOLFSjz9N1n3k89RZ5NM2HIkC+5TIDcZEKKKmeQen3uENyqCKo4Fx0Rblq+sR5bQLnmTlsK0ixpDhN9ohcVAVnVjyzFHPPIAf/OoY2ScEnEhashFEKH00tXBZAF3gNxUfy9JO8RqMgcMbOitlKHeFUGfAz+zqmfRRsC2DVUz2BUpSBC+JzgLMtEiZRQNbCSLBosVgbqwJemJP++EU+MBJgAMiZTQ4VbPTGpSoELxI8C5j5RMpa1C/haHwDpAa1fhAAQ8G5wjBSDmZCLxSp4+uHW0yLfPVo13ek/NfhmECzEWGDqLYnQjfKdGx0SE/VinH7i01R3Yo+cxdMjTINz3MHXJCnkeI/At+6p164jYX1JVct6Vk0+LcdTFKgvLb/ZE7+vHePbXjpVQLfnnKFvKcEZdzzQXq4Ao/bU8+ZoULvBjqykYk7E/x2W+1atMHFzk38UQfmr7yhDLYvPJ0kj+AefrwoRYWeXEnHyx8vNRAFi3FbuZLypt8zWSBYmLiC2zb05/IxlZrsdtkYxcgTklWjkGUma832BC8o9v8q8wLFxvFgONJwYo9Mo2GOLzPRwK+QCL/MOVQTUWdvYTrEA5PSv4L20FSeizmseimkjaIqR1a6eLQdNF42gEpOkIvZFuFT1x013aVKjYpYZIXqeNPz0DcYlZZtZE4xlgJYENAskyHjQKCOZtLeft9rAOv9EtN4qe1IXYI4SkaFOhuJPvMt+2VhG0kv8PryCYxK4Y7FLwoBL9IaErbKmwYym4KmgSvEUBezi1MuIasOFbSs5HFYG6AZVOAzYBwvc2rZbVg0V6R2c0ONAeLPB7RoRwMuqe1hAGG8QOGOJIXipwZpGxws37XTcmLfdDHJJp077iJJfaTJ2Vxs3B8PGgQk/DLxm6cCmEnHkR/TuJA0ECEKMCmP2uliN+Q6IhcJ7dzoUdehe2cgxgoh+CYOvoKwUPPVajDN22ZMYdIR9xgH+YJboj3eizQwUKNVwAhW9FF3qYRgg1sQOCmgE8RvzbeGaynlZ/jNjA6eY2w5IbtpVTET236RqfuFnj0Uk9MV1dP+fnsoQ7MI/PIjqMiDZjEL66dhHQYJ3LwhM1hpb2QG+PNzHFZhb1KvJJsLELpw6PAzRe2Z+Zr7GW+nsGI/oWa7kEH5l4NOJBMeUuYx5fBPBq8bN5oDl160YN2UENmBIeQmaJJILIiZqvwyS54hiQSING0+CBPtxqXFpnwyshEdGiuCbAFjcm3XCjL+CFikQQGKaEYMsbLyMCGoWRd1ZqKoEyTvKFo7X9rjQFJ9OrIAr9bbEbOBG9JZuk4gzGwA3WCnAHQkw0kd/FMyASfx5T8+WH4WfRJrHCmYbsKV8oql3z7adSP9F3g35G6qUuF37FKorGdRTy9LN0eszVljM7YIyfZQ5kMGRaLD3Y7Uv2unzbsKUcY9PgVvNQilpKOiOGFIJNgUIj5DidulKUKXvj376meeaBikRvEsA1IBkIpwyOXY1IsS9VKDarkBIUBzh6VI42PaMLbyHso+Q1zsFo7/DjYqQ/gdltWsIKp339MfAThA6epF118iz6FaKaYhNg8977dK7xR/Fh5WRfKnXhdT8gP7FquJnF3+o4PsQcBMiAENY3geP545ubptc5X11rAc+7mCDiJxXLE42PiPHEjueFXnQ7/gEBZKi5lSxAWmCH4eJuT5KfoWprVqBQy1ZoyL3OzKFmZZ8eyir5ennMmtmJX9NvEgj/xIfO3Y2EB8wL5DTvB2RelJPjxYYxCAz+Q3bKxQOHT/Qp/jpOk+DgYiJSJK/M7czY3lDX4WaDY6gBsODVtoddTh2eXRH+sicO2sllJWKOu9A9becw+8+iU4Ad96UdVF0tBjcf3RhIKEmSo9LuPjjOd6R/HC8OD74+mvJOK8zQFmyQKyTFpBoGzm7uyy2anXmkb8AW/QraVgM/wbgC6BqRHBlIcJW1S5xqSGvL7goKLzJrsJCjKfNdrcSTO6faYdZjIhjPQn0QDlWmBKvjgUYlYJoOQa0VOIKrKRte5PbbL+zrcf6DG93LlCDTawXQjIyEmk+FlomdwNazi6aVYGK6mxvdYoadcyG2eLKYsxnucouRUKCLhbcglL+KwrcLOwvhVs4y9yIWmLHncGOwsuMEk2sAMP4DBHAjG/N5Pi0bq4rCdK6IWqnPuDGyXS/GdC6mxirwsxOFWUrNgyvkEC3uDiW1JnYV94nfxjd/Jj7zxb/gVdzP2jf4YCX5kMz/oVvFpLL6CtrUzr8atHyiQy+Shg192LMIUEe1keDcW87DrSG++Wy+0TT1jOIW5bNCZADdIasq/essiN0gXZR1MXNQLvLJke1LNxlDDN3EQLoYN7Y34RfgS+lWlBkwW7gpWx1aT0MUKAzGgjThWfgXrbHAknbPj+6qNOQ+E5JymQEdSsOvM76ArC4VcSKbTkqCV3hsmaX5amImk78JNlziSO+v+9q9Ir2VbTaIEVJoGV4zuE63DN1zFbS60waZ7Otipb6+QlESeMbgS4JlgVoLZCK7fIgwm0EgbyhvRGzaEFWQRgDVTOCVjMRtM4VsY0dnQ7THMQs6gNOKxIzkllJrBmShpwE4RkSSe5jwbjIJiLrLxLXLaEbharWov793XwuN6HRa5LLukIlvG29gi9uRgEv5t5DyPrp34g0/CZHF4CBXtF4W9z0HyMAxmOhFMnCPdYIdFFRXjjymRm51RH+SfBmfsAEM7fGse8OfiwKe4MmcLvNmHQrCjU6lAsRvfV24Og/ELWPqKWN2a3EomJ4WvDgUIgMQ5iHnECO0s8OsnD9V5+XZ8+pS70FAhG6/ImFIGo8Nb8Y2Cm06p0dNpD2gviQW8+BG9+JJ65Em5NvoGREXX21mx34jrYOuIfwUeTaWIfI+sOBiHzKvM0/y124ZQZON+J+dYlcDQ7zpsPJj6pssSJ2pTtPckdczxacg5nbDib8j4EtVBXFFoVZKQSom8sFluygYq2pYlKLAbl45j1fkStgGQnWkUApziYAoQf9eJ7zw30BkF4uOxfZkvBg4BxoFiCMKvGIg3GlphrCymiRtsnN7o2zDYaQ/qg1KUcXwgO6gPeJFZsXVm4M9sPqEVvcybYHTsAIcVNKlwKrYGnLhOt4hR2i/MTXoQ4owVNiDakuxIgyGI+oAsPlauykGVOv1pgC/86/gZP4KHiibRsCMd2YGdqUCf1biL18WlzKAgRk4Hd5mhLIRM7iyMDAQcDbBT30kSkBU9+OmbDO02KObZ8Sl9RpYzXkYAAnFYZoxiW5RRAEqd/Ka8IwxzDnUYwdrlxuTBmuVdH9xpI3wVkxfh6Gy5wzBPNqgjYfx+hRqzJIsdH5IDAHf/GNcsrugTBlrSNS/arh4/1OC7+IHv5o0VxanC5+qai7nZc4ODhXWp5FnuPuITRhCZvOnvdNYy9kUH3diaPYxH1815FcFP7AMyR+Z2s6abAUFFhIpqdMIfOoP5GKevoGw2Jx7Bz1lLiYk+28on+gyDaGge9A10Mod2f4dq7wCYzNFfCBe8wpc4MeDRlG0VZN0eqUCcGiRjY82s0AY+SAglUvHi7XfdKRPCTpqAAjyDd4Ni3j6utC3NnTN38obBkmVbXFTCz6QPuY0yi2/F4DRK8J16JxmD/knIRCN2RvqQ2ctNK/U8jp3w0MtX2gAAEABJREFUL7SydPLIhCWsoDX9t4oMJvAEFdagLe1SfezReLYNgiaJI7LxMXq7nPBm0D8oUw99p24SHkonsHGZ6pCDFUZKaGINdCFF55ln5YsLyZ46nbi+8zMYHtzqCqAqLoouXrFoMvHuumG/Ys8Rnq0hO60RpVsOPpNLGPRJrpo0GwpXxAihsvsaeeEbjP2c9Wk3uYSH2u0Z2Z0whlLYiWvMl2wrj9cbL97CvbMna9pv3M0b8dGcepmUd9TZzPdx77pmYedfni0smGP+2k05cILTgBGNClaZlqlwUoVnevdG2tQ0y1wyDjJ2AdlPYkSCenKQr4aN/gMoWeRL5NEbCfJWZpAQqmDs8XLv12+T53/BOP0zngR+Y7vW03HWiSeZ3JAEHnAaEydq2Jdm7glXcx4wF8IpuirgEOgSOhv2mAVTHvb0F5Zmzqh01mTHdnA2yny9zlPUXOS04y9AAlpVx0WdWoJlM1AAsaHiYlvhrSzMEzv0DQsugScJ+yKvXU6aOytXBSAY+KE8Hazqiv4GY9A5++BFcDoSPsxZ5wmgCmck7A522W2+wbzm5Up2yoF+hxBHQnsAkjLo6bvjw0JKUE8Vohc7ieVOP/HCQiZaEA2utAXugDQPNANE27Nt7+Xkw0lrUMbSHW8w+AO8Xovq/jPy4QAGvTgw0sfgzhIZhbDqWACbE7SID2UAR3QmxzBTsWxrOHXNup3GHUmJLWRbdUv2d/qFwxM3JZSc6PYY+BNKcyAYSn1SjCIPO6fi+4SFl8Wdl26dCRbZyc8FqiotUHNp9wKF2CEPWeCZpAO9PMVdsbDzPzc8slks1zcxMWdLFG3LhmQFKb7ZVnCXVmqNvpIEz5LMJ31VVo7EFZ3QbNPfoTMWUNUBvUa7IHvX6QgyBEgkXPKO67B0Zhy/Bf1/xPB/bSf9H+uV/mU/Kf9Rx9xRO31Tjzg7xKmOYspJAMcfWGpV5MfEpHnEv06Gt4lBC4WYHXixsRY3gDfszoWOzKyTv+DhIY6KCCBiSBR179X3JYzkLjlgioQUCROHbZqoYWEF5IYd6wx4wb+oNh/bj+guQBaOJDkh1iouCpcGCx3CsQ5nDEvIKgdVTmqeHJdnsM01By3M6KwEkZ32hP0NxCQshEu6OwYN28LEZKU9aBgQuqgNNow+KbpENHkpI6PoWuLkyWAvTeuOAtzxowOcROr2SH+hm7DCT9yRnTMTC2pNvk9+FzZSBiYLYFAOdAS+KIHU5IXPwIsjPIrbsyvYXIIIzxLnvJCr2LctF2RIeJCgI5R2+CHqdM3OV/CpjKAiz4mJeQ0Hop4Tv1Cirbl5oHILg+ZtozMn8mewc5FzmzISxr5tFfOjzKygnF8HQYraQCcLvHPzEHXYOvMm/QmP6uerJ7oIL2/oLY0QMTAZZVv5iGMVDtIqeKFWparbXiMwT2QwOIiDTDKDaE89cOnv6K/MT9SYd1LBs50rUsTIoM4mckAoJOormGfoGsRvov8bLPR/xTukG+onYsodNeMGgjpKnXhmGx0SDcKAhL+1/0VpFfaNU8zKQYHcPt/wmnp00t7A6czFydKtHGXAqnnitSoVTu+xDNXl655Tb4WrkigbE7JuhVoZVk3jWWD5z93mPyC/YWHxovwHGu+1oy64Yx1pH1VKeXCjJg68JVXGgwo5V8OnjBO0a5bGRuy0vSyjHzmzSYjv3GM+DSRJBkdQkOcTiLX7LmGJy+3J2Mj2XLQlhGB0JJL0ksKZl4FMpzWgmlaRFccAbxIaxJuYKejYT0ce/41OF8dt5+Tjf3Kn5aD8E1OR046Xc6DR63ey4GNFaWfwxiuDt9ucYgNE5EYar5BU2C7GSfiPdebA79aRTF8o/bZTKAdQKW7JMU9WaII9+5CdwtiFdYuLWCYqjJ5ykpR6/Np4RM0CX/luO5iEKCl0h1etZHJiY0+e9oBC5NZn8PBAV08e6fHL39T29JGO4AwWTB59BzrJcWggmH85uYGShYah/QwgfYUNTnqHevTzWMvGk6eFjfxu2KKplB2d8JBUQ/eg4quoueIjhkwO8Hy243kMDXTiRzaY+FGS9rfy1gGdE5ZzU1rxP/kxvKnH+A/6dpupDcXPA+O0QPG7ygpNeXwtSNBAt1MGr2PfIYCHRA8X2pJll1xN1KBwxj7/n33HG6VDU3aeBDxBbNVSYmzUAMO2YLHgNl2dr3XDoFrWkYV9we/nFyz0Yy20jzpq0QV0D/49H3Spgw7Ul9ZUVcrktJNEyyVoyKY+JHIw+w/I5Z+fLhGAz7jQhwztmeQETHhJ8sqXmQz4lAFCM2CULHAHMTRJBbTRIF0MnGQ+mscUnzUuNJAAYiDfZxlc0G7lw0fOkj0vyAn0HXvDAh1ayIWx4+Wowe/jIh7LEomM/6mm7EwEjPBVBwucoFInVPzIOEyWOLzzojOIHY6CYfCS07iCitKVMn3TsTTQne152RE9O/frBIIdf8OOXUUvDXQLGzsuQvBjP35vrJTIIqJOkrLAN+5g4kBsh6hStaY7H4kCPjlEfkA0buMVc0vKP0p5+vhlDX4+W9gwtizQGCBArKvjSCj1G+or+Y7fVqlHJrISLTNvvUeMXHRiKJz41rkMKOWJr4IZt5K0gLG4qSjzs2t+UYkthhL8eG8FtNA98VSbhZz+I+znXXpNLcqxkbu5lhjfzi5llCJHyrhZDe194UjHtqhVoWbiG+ropgcT6ujHaig80zd9A49q2KnhryZGscBblapBKaFm6t/1gx/S5avuo9NZ6F1nvgud4w1mAywCDs1kEu3KY/MVj1FnFjoiOgB4XBYVgHMBgxQ+3pJXR5VmVyfZG7objifBMBUzmKNM/0BmJ9tzkJL0JsniIA8pN1oD6jTOHjpjb9CdCdPJTE/9llYm0spujni6d/w4hk5EdtmR7jQn145F/IgcNuyCb21cN3ih+B/KIMTmoE/04Y5wUyLWkfblQYPv4ysxdyZs+k1fSlzDpmU0jI1AJDfTpwQ3gEE2+LFDS4P2QHBgxOQ72iGpZHEAnH5qcLqqLHv3fyQ3EOf+dh+fAAxaxGdpanmDHdkQTGGSoivtjtOTmLg9gwdGxn2gF98Rkhi7EWqlak0tVMVckBgATRkQFWNcRnDITeHr05cf6sT38PhwYJFH3oOpTVJif8P53L2TkyvmX2xmzoVs5CCBaeSjW7R3+42N96BW+FHIiQPcuJGn0zNxGFZDN2TKlc6BvuEPLomxM6YrORD9MbFJcKQjcq8mzmfcdKCOKua7NuZeNoqVJK6M6Yr/nIq/DT+aAeA8swiyaSYVHV9i6y7exBoxxIE1uGPOReBkmEVMLRsFa9BirPEv8s4FjdwI6/U/+H26xyO7lqZua0AdgSRwoCQ3QjIkidk1aK84nx2w43zBjrMpB0uO0NR5wN6gE28br9gpT3xXOfGdJYF0ohzod0hIYhEEKwaSkPA3NoOBXNcAJWiduTEIUIKlvNC7oZL/o8qj81kriZn68JCQHFQwydaAF6yUoGjARkB06baKF+kNRxyWXSripIE9+J41pbC5QjvOzu+zKJmke+9Gn4Rf3Jfmm/XAxIZlFw3Pfjt+DnXincTEHkz4cC0OTE/fycV0GJbQj28Z3CkzO8a85mLxsYnJNKmjg0WuSo+U6/TTqeKLoOgjHxa6FRlKOm4x6MOXjh+5u+b79+m0IlUS/mSSrrxZZ37RniCwm+Jj2cgNSMDFTspUB3F3debQIP7oP/7W72i9vtKB8czb9YFucjtzAI9JMHGyWG6YV7a5GZRaYYN60Zu77J0czmOIk76V+bbh/xBtqNPJXjVnbKO9uMBqc1yAE6OnmNzA7MOznnawO7ZvtJHjgZx4cm16lQ86suAu1Fj0bT4VBEccxm6smnpuXKFW2GJjMDsapqUpPIAf/FKxKgaN7ahm3azMi0GjVYlwJEuiYjcJm51FYVnV4nnUiTTy4T33/g/ouRffrOXBBYsFA1HEoKskBMQRxTxuN/ioEt7QiTft575Np/ATyTHrnWR2spFNYqW+kpAVjdlGZ0OnYxxhdKSKPWzcsiTaSV2oS2ji8Cyt6GVwzuq6Avs6WAxWMOatYuoijJOmsL2zkR+TBmYhdParqCHI6RDyFDKf9AycipyRysAUfEcghI30pVpc4sNOtOakwPt7DzTYYTt6oyOdvLBdU4PTMdGVXNE1/coC2tjVwxuZ/Ldk8Aa+CC3bMmNTkB3Pwt0JN8HRxI0NxIWIZE4qLioRgoH7yGkeExpGbMwcU085sBuh8CNY6C/cDJalVAx6NewDufGYHhrxN/jwItsqcpZdsh0IZRPbqfNEsTKht2jodHOjl7/1DXUW+QU5ajenyR/MnwwiLk39bQzl7nvDXFqqKSRZ8dMINexUsyhkuOHHrw4a3eQn13RYHawbfC+aTTUX5wGfbaNbcNFGxrO211M1vY/w60S8uYs/h85zLLYFfiNnC+2lmuYYoZAym8gCv8AWcjiSq3IEL+2BrZCQGeV04bWYud5L5s9Kbpg5iNSkCCW23LETT+aO8EtoWHwIt5Znv0svfPe7dPHcM9ryCEQnfmpgCBnFKLZllw585zji/JCVAE9ZZHQ2ZBeCLGQ8BH4uuEKf9xmswadjPIt9gxeJHXvWpg4ugcwVPE7ZngGeEDmBdaacAYHV6LvEl/sQ4cLBbq7IcFLjanjIUePRaUwa8NKm5/eclhnmXOm1aFmFLie+GbySaPxunxGDJ45BFxM68UMS8hjyg2dY5Acmk7RlcCZt6pRDwIJKgpn4XX2F4HdyurFrZ7Bia5dCGtsRF9h2LH+HBjy9cpB36vE9JN36beHHUCf3OymmJwk8TkW+NWs5WIdD6XC0jheNh5Gmy3tN9+8veuaZo5559kIPHlwil18NujJv4rdyME62wSpgDZW4TNf3eG7tMmFxRoMyHl8/faK8WR/nEy/dNjW+Eray2sSiZIHYnj9d5f87dmJmLBn71gIvEdd+F5eED7E1ptW0Jws2HPowibbmU+KJp82GSDMX5OlGbpfH3I5NV3zsdHbmcJ4kXmZzWKm/CqHvwo/noNi/hUGDE3ksgpG7Kz0D3LCx0yGhb+ZJuNPfKR8502vt/85D+DogynTRA4QQndSpDHBmwxig0zabXyn5Q0WlOur597yoe699ju4+F0K+k5Mz4HZjqYds60hSizIBZjc9MTGJQln8oQPBNiY6wDKfCs1AgOeMGyHBt8R1pwIz1sQRftoNHME/E8gJBzb6kuzsmPfV9KwW3XeT+SRpAzlO4h2TEJ/nmP3SnRtjcqMFL3VsCBlxTB8QSK+d62SCdytLc69Zoj/+4JqcT/xVDgBSXNyTuPN1Fm5nUgwGY1Jm2RRxpDRo99uF3alHpgM6CIZTQCuHbXEqPnoyuMAgWiqct8zoFL4UknTLtqogSpdUEF/jtCxmMe+0sKAPx6JdOh52OhyaDkshl3KnhXiWw6IDJFnZvLIpxVdxGPBqTdVKlbpLtn78618AABAASURBVOnJOYOWcDAxT6Keifr08RPdXD9V/lNPB3LRmFe7flOhHyIluiE/eYobMjNg79Ntv205ywHM+EOBKQumcgwueRJIvmLzzLiceSJsCAQfSWqRQhAszZbnmtiwmznWwb/iLv5tXrwtGHhDLXpjO+gecRby4ghCZ6w7/anPp1dsrdAGzkZf/BPynXYnsMhSTFsrvI1GdMWRcu/HOpipb8is5ChlsIwcwSoUP+4oc54tZuiZd7xVD970WrVLdmaEo7jFSAJloJQSCvjAQctIWbmTX/FdO8k6sLgvW9MFsyeLvakYBKsk2chzxiBeaB44G+dTv+0WIrN7lnQUnGxOuKIscFTglA6j6WIUb+6LekLIsIn0dw2uXJBTCt0dg9ZOQsK06AEwPuxEL7GNW81B992JmJI802fPKzV6IwRx0uCkMhAecZimDkeJ/G1M2lD6AOLET2QQ1ZRlwAaTrcf+JIB2D0HBL+q2Ze9ERXl/QacSiVOZRAuZaM8FUtbCgr1bvMtc1MUCtQ7U057UrDapcNeyS2L8LPCoKSWDh5ssaom5qsyP+V18fr3AxwQjyei21tSqqSDb2g+84pR22cTdARzEm/4nD7+lM4/sjafJhe/3hj90qwt2J1+Z/JlzPAtN71qwh6aUidX2Xnd4XPA59jA5+Ygy9oJFXDTO2Ohgl2vO1QX9glz0o3G3ga98eU+8KKIsfZu7/yMW+quq9OY66jXQAY/yqG70PKVyBQc7WdQdWxuJO/M1I+XArk0/E7xT58TNoU5ONij9uKFC5hZJY2Jk7vQp12l3FDnpG5NiGsh8w9nHiLxV5w5z/41v1rNvf7OOzz9AGa9wPsIjDmOkValC1APqmTyz8Do761nXDEzks9AvalHKxejAJAzkcIA6rikBJ4htTupBX4c3lElrW5yiNR02OgWF16mEaogBgSgdoj8+hRIsTcWmQBFJcBjIpW/jkoELK3zYqULUAIsP1AQA2niBPKcmFpzoOJ2TQz887QI7h3r0Z3rK0uWFRjMLY1V+R85jumcnugwkydagTD4yuIOdeTAogO1n8NIG1OTTjIGSjNl7GyV9ErYmSaRpkm2146IjG/fx2NTwgzWngm9bupXHhAY+DV7cxDbuxC142ksSNgZGIE7lSDux5M8oNzYwogkbHeTAdmtyK9n4GFNRnIRY4gkhioIybqHHv/MNbetZB3KwMJ9iI6oKPk4NxjJ5yhjGXks+oAk7sQRceqx8xFUcsz8ltLPwiXHrLPcVQgm2hccqPnb6b7Hws0O7zSQCPrq/yY3tKcAvMNdf3466N7XBcFNDn1PiMqBuxcqkFZ2NOBJvrJSk5VankAu1lHI8EaaoGcymxuA14k2/bdkhyeIAN34OSodQHNg5s6k84cV0dX73bs8+p1e9/a168LpXa27T6HXUOyWFNAGtYuAOy0GNEpaS25VrHtuv2CyQYIGXjlVaytPRyCT1HaPYVxZSEhyndl56lVxDsThEXpWtqIFxUQRo6ZT/flxWOHU6waHCOV84UO52NI8hPmO7xaMTbpB3upXEmb2HThlzOxWB2SXDRgSMYA18wusw4KczKMFLc8CIzwO70QNCAmPc53Ed/zu+ZALnu6vhN3gZjDEnL1rgJh8YIxF6hQZ82XLhT1nKOYm2CrmxE3ap6I4K+Z0aKsZ3ibUDvKHdXrADD8KuTWPWjcxEomVkqQsUWsox9Qh25W7buYsnhsmfskPGtonR4mNpus3FaSPINJg+dHLSiT8L98xLtoff5KUbj8AH7nRZ5IgjLfRN1YSGXymmt2Z+LfCl/J4dQmDijsQxpqAy10JznIz+EMe8KIttZRGUrJLUUiIjSiCA22Nf4yNOM/rgbzrR+ZvbDfpDz3vRM2hnLBVYS56xl8xHHINcdXQ2cFIKftbGoZUa9hb0F3TapKaiLPg75lCT2AhEacriCWxRY/60KjXk5nsAsCNfkkKD9jUb5qPTtR6uV6q5E5OUe695QQ9eeF7oaSX4LB6ZWLnEf9HReBQ/tKYjZe7Yixs7lLmbdz1eb5S3nlbjt0LuIDhywBFL869uBonatDLhOhwBl6RTn+CxM8ASyeskEyY+FS4fgkPgMLVmoTOZVjK6Ir1SIj0xLQ4uaMK1BjqGBgmmBxnw8aFDGWAsa5dNr5VPapOiQ7w23FsqYomXsx/peVqiWyuY50zaIMITxyA3y6ueUy0NtdjOpgPhv6vwXurkOfnPZI+fXYaPV7HPQCVmgxnbIdNPEz2ixiY7EyI9QFLadNpWLUyEpWRbkvnkOhAZ6uQVC0gKW6Cnjb0petcxy/SJYy/HlEOHvjNvhK75Ce3MROpjqBijIt5YSp2IZdOCJEp0Mgn3JxV8x3rincRd+/Gjl/Xwd35bop7fxwtcVHZ/yxpQQSAxPwa0qYKNUErbMYOlIZs6+KLwkFItipDoC4su8tC18sh9oE8wpmwfik+CMVw8RGzaGIc1YwttCD1G57dY5AewXoXMhQTWgLo2ZDpZHRjN18t+i5cy82PQt2ArX2vvtYWvtk2Ndqva4wEr8SyMXZVlqIOVHJv8N5fcLQyxpsh7co+OYdldDXzhw4kb7tPzSY/ON7oap2AXSpu2JzcCT4dn7slMEmN9Y/sPJXAPyRgyUK7S4XDQvRCLXkDkbv6Ip4JrdmKXCYD+dtB9aPEehCXc6LwhXRVHzl3UpeyW5APzkSgJrzskgI9QXq4dKM8I3XhwV+9KwgeiA7mNO3w2JRSjKktytxAV3bIE9tBM/KynLfjpCek7B4mbDWzNEgAj2dKgnoR3Bn7Qj1ll0OROXEPh5TGWbqkt0r37Mvkx+ulbefTMI27yKezcrksxQxgb9BmgAdItmoYxaot0CiGRRsi06chZTdXwjPEYLkmlgS3SKgQDC42YkuCLIxKYRo4GZ+ppdIxNPRq2FAJWRRJTGjONORErO+CQkO0EEYpCMW8WyK3UqmQofASRRLqjE4MYSiHsUNXThy/zZv3bKp4MGk8I43TWmu/B6UfFEYQiGxoqJrkDC25K0xsSPVYxMMZvWyouFkcu1Kmp48eGAx3CSzX4cRUQ0QWNnRBewVmZOR1LN4zNb27XepnNOS/a7rvUUMrTAtFRC5qRxBjYuE5drMmhjH96j4zZAbI9+0TZySESUmGw4IcHWdSR6tjdmGMrmBuyxc+Xpi7I9GVME0NwbljgT7jhPuo3OtU212GZO83Gb5NPf/N3dH58o+ODB2qHBWipmlUYDdnAYaAD3Fw68H3k2C50uVwof7++VPEos+oJP31cMZmF/OVyVP776RfIHkhHgyyDPbTiXBzeSFgPZYJPIjWcMwASvDBh8l/BvMTmxgic2EnPBLzRp9ujg0mXAGZwZiHhu/DJxh6ync4pQyYLgot2DAlPkmLqhoUsNaThE2vije6KMk34Q7ZVLkm+tWfaECxMygXQxVHb5aXmH47cXGs9ndS5U3Vys52JnrKzGwxwE+sgtylDg811YAwU2YCKWjVwqRubEmL4PCjpi4/B2XUGoacPAr+DT/GKn6gIiChOSj0mioVBqlX47iZhbpdDILgB2Fh4wZJMvCWGDT+6clRramz6jUVeVXIzUlImY/TjB8lTjkHGUaRq5SvMw9/+bX4nv57/3cCFPBgj3UYcIg8b7TVE3za50jLRJ4QKnxttChb/gKwmqaCcgz5B8QO4WGfZxgt6XOnRPLBJg0XZdWZ8TthbmZMb0qH8C7PfYQHdgHAf2QssVBQDSntWyfcWPZJz5oZ3gjYwbGuug2oxQTqHEtcW+RAYydFGnBs6BVihk9iiMIibZGq2sdvpn5uLqdAXvRs2yYc8Bb3MO4NzfOR9wbPLfaQZnPPjx3ryr7+h06NrHS4u1Q7zxh/t4AsMxQA2ZU9U5YgTC3esC76nZ6EniDMBPsHIU4ytON/cFP6Rhb7EHGRoaId95Qojk3UffEIiaFgyn4NrvklfsL3Bj40zTr1C2IxshzdmnRQgh4kJN5NHOzJJHlNn8oOFZMRwg96c3NHGlKVBz5SlHNhGiNrt6ZRDtolGpGeoqOepZSGnurjQYJGv7Kzr6UZnvh/lu+fGQHQmwMYk6nNAmT74rBzYZfQxQ/xpE7er5LLKpbl4XMoxyG0HI75atftR0pSpNtuB2+bCHGBqJ4qc5pLYQtJtq9PqEu5p5ZEc16kP7RhS3MSsgtupbAjkySWMhs3jgecuW5kT8dfecRkW5Rg08USDuAdgA6CVx8rH3/4mYW/Kvzw7EpPTPxX2PERnQ/6MvQ3nCtzCHoWMH0Yez9HAAMzddslV2uvWhq0NWYSUp760M9/QYEMwhLyEb3u8K5jn28UdmRX9l/tZ3+bNerf1jEsXlDaWIVRnmLn5BHencK2G7CGEz61qtsOLbwPdxJdcvELd0hyT9KQW3wzHxEOJjislfJcGdMbfh2wOT9hQxJq7V/d0v13oiM0yE/Lpv/4tPWaRr1c8v9M2jsSgcjhgqUhUVZJiOkEkUUNWIX/krn3vcKHLdghnfj9/wkI/YdwuzclP2UBoAhOKDXKnMUjUEAMtBqOrTwvWYFBChewB40dK0bfCP0H5RwonBj1t5eAunAKRnJr42J8lnEyZO+q3ViIf/HgU7MiGN+u3MoZhklouvMcvsDqTDpfxaExeo6/NmmTqOl5q/rUbd+WNiXyeC50XNtzF72x0fOv4n3JgC4eVY4CfumUltylDoq27A+ODHEQ0LBsJBtSQqIcXwk31LPQQ8pikLaVkPc0FPBcx/Sm3ubiHZnnLi2xHd/cb7wDtLLgV6oCEX63UIBs/HMt3FHkI/Y6zA90B4MD/jfL6+lqP8pduiGeB56WbkUn8nX400RLzYmiFjxpzqRFijFhFgckps8sOlmaIGCUxtSRkcukxCsXuOYtBUkO5VNQck7d2Np0FBvOpMy6D+lPGKb+NX+NDFuxzbrx7soJtU0qpQgOSCl6wQ4tLB3LTmic/fbaVI9dUbWqcUbapYHvgK6dEu6rN0mAV660obeOvWWtdL7PAr/C1cTPN4t6/JjeVpNjTw3/2L/TkX/2W1puzzKeKgOmkioAo4I69pCERdCfYJGtlIBg/uUqNu3oe0e9xZ19oryTyikfU68igGMearRhu0kwwhYIVGmAmoTvFCkYRKHSTqAXN5rREcEMncM8kf5uZQJBz10WP07Rt422wIBh3/dnNvzMBJMSUA7UUO6URkkXOue7sXCcoFXpuq/g1fbNU2DxeqAOaRZDH8zOP6yfu5htvkAf+cuJQ1z7hKdkMXuEHF11gps24gMS0M2WIO/kSID2LLAMQnUijp9syeoM+xHVHDMm+yHlBkcWfO/bKYg6lveFHh6I3bQEy6134e0eDTWCDVuUv9QzbjLegmN/1yDTjGR9DAwdCHVsDnwKWRZy/dHvMnTwYF2yAC086yXWBeXdG7oz+SgZMUvJUWJQNqirZ0R5zjEjJnBsbNjIv8GLCDK6w4srcLFYSEa1FVIbuAAAQAElEQVQWDFfcUUd5DWFn5Svhqk5Nc549zF0cygrJA/DzLLpFjHOAQ9QDEt+Da9qlfMymVDzdNGFKeVcQn5Ij5UDXKW/JNjKerSHPT+GfIam0z9mSkDsR0GM22peZUyeN+cT8DL/Z56Xegby0KsSs6jdP9fL//c919dvf0kw+ikqnJGs/UoJJY7qnOwdTZlKsTIqNQUhvq9IF38vyUi5/HRfeDU7csBiTMtICbtwf2oMGFgcHEyI0W/jQZ3ukiZzVVEpS43yhGNwNmQ3dDEiww5vEQKVUnIbSF7kuhiFtiKqcyy15z55uu2Q+gqYHXAaYwYEFyDyVIwMQWxsTYsOX1EdAbhf5xu+U83H95obv5TcaDEryPJKP5IwYOuVGe+aQ+sQlRreSKQU5zFuaviCfHO2LHMvTR033ypHeGT1+g9nJ6WCBzZJ6ylB86YzfrONLsCclFnQZbM4dK01xRPbM5r2xIAebjLFaVQq5vCcnWNgZKVEcIfwYIbBtq6N78/SJrp8+5vu4dOCntAKXLi3gNKAM9orODe9iVvTKpSM3kdhqDZv0G/eMXxVFShzOlR4K+gY+bORrxAdYG2OVvESHJnIIUQkvj9vnGlp5HtjwL2PyBN2XWeB5FO5I5636fcqKDiTqO9aOI47UMhfCzw1vqcYw0ooPd0Q8sdmRz+mJY4k4xjC94jCblykl8wmfYZx37yfk6jFrK3m59KJn+Q5+2ZqW27FIPqqsOn3jt/Xy//MbOj/h97SFF27ex6gAvLWiVHNJwCsB704hSEcngWcMnZi8G4PRUTLAx2XR/cMBWvheYFK28lPbytv0Too1aYwBgmXvO1Sn3cHbUgaLMjIZNPJOsBLSkwZ24scqgdu13U4owRcSKTr60R00Ut+bJG8gRRIViixEXrnODs3D0s6LbBDok3a/KcPBJAOXTHneBXp8zoJBdPBuYwPjzIvIG+7gJ16+5Y5+F0/KUAdkTNo0yG14EooFbiYGT0eN/MQXsqQcwCOLB7GFTidnu55koyvN/g5uj0+3tFGG1lmO6XNyolxC6O3aVDACLAsROexEbxITf+WOe2JBnvk6FttVVsPXFj9VUkDwwxpA3xJ1vNJOFPQnH1ePHmvlp54F+we+1ph46FIB06gMnDjDy02CDGGntLhJxJbFjQEF2hi1uUI1SbKtHFkUHfwBpcwMHIzk/I2ZOKefgKzYnC916dt4/O3YPkG5iz/GhxP6AjL/dvzoQkrMa5CmIyZyyzb8WGB2wp+bVbPwGDIyGFGOgeuQqUPTZxme0Jdsy6KO/RXbG2OW6ZonjfyBS/715TVPIwcS9Rwvv59djspNtWHLZdk7DZTq0b/4f/X0X35D4vesxsI0wCHktFvEWRKaBJEHqZvFZs16LmOo48SJO9YNg3/DTyBnsoqKWh10/+K+nmXC32f3bVXskJ7fdwZO5BFsI4gOzhhgynOxJrmTP4ZSrsiku/ydBAnZAW1Q/uGK5pH+Ak3Q4DJkk7jZZ+pS4ur0EhVXOsCW9pZp9ghEZ9DgLOqtPPXEwbjJ81OyrYA0/FqoF4SIBuU4HnmcPc8/1by5uqK8ZsFkS4oEathNTgeDlztaFqOwOYBEXRSyuYbIW2I3dtJEew7NRp7XLDooGCOY4AUzkyKYg4EY8NLfGafcnSZ/yg5wQsK3rvyfTUMrY5h/SnpzfdLV1Y2ePLmedM07m5sQ36NPV8TDewYndzhlWzbEmAmbiWUSqR20O746wRFjMpAiG1/+n2fx5wKZA3aLDUWyhKxtJY5M5hsm9KDd2ExmN/IdwntNwm7mjYhL1GFS0IPOUOYEBD8yZ8rYbwUPwZE2JnMXz8acNspKHPk/tDzkBnZFDgeGF+SeRy9PlaAjxnUoKBqMDyISF2bH3IwWviNn7BCEi7JuZYVS6rFNlWJyIlHE0PCbU+JC98zDFV/5XuaG8a31KWtoVf6B1rO8B7uXF54Ni9ivSY6aLClzsr7xv/+funn5qdRLBXMwYcZpxSegMSaMpCPfJVJdADs0izhnV6O9zAUsbSQjb0B36loZBHLDS4ejHhzu6dnDpfI4AbIyaCcmyHU/8Z1nVRbyyr545rEsi78T9Qm8G3bUE1vDRgp6CJ+y8OmmhU3aZ2rdkrjdD+r7INEeZpw6RJ3TUGz3WSIJYySokGaDDUwgSDZtCd0+c2GXeoLB8N4jpUweDtRydzlU01KWyUlnkd+wCFYWeM+CYBPMZLet2AQGXLCFR8RgSXRNUjACHKaGhMxd/FSnj0JnMPFNMBuLYwX/zO/LZzbaFeoslkn43KcxBBmPQTuP2Sfev5wiH0L+hvZTFvPDh0/0rW891De/8S3om/rWN76hh3xnzv+b7PrpU92wwK+J5zyfTM5qrWlZmoqYjc97qXkQGW6SZ3wx/iZ/8SX8Dd4NuXn86NvqBHHBU0FjvI2mzZVzhPA9471RdvwXYSh1yABZjgYp2u3Akk2OSdSGzZV46VGnHskN6Tve4mK8Ss1Ng/pADyDg0QAoN49HzMen0EkD01YW9zNqymE5hQabZ8efjo0Br8hDAy/+9fDxm1Mb4zXAcfoKm9r1U3R0O76G08rT3x5dLJzgP+Jp59vbjZ7wtSE/Kb+KR/P78ynPqI/pUStRtwr8Bv4cC0v1OyzyMzv2sAgCFwDeGHQ8QqEg3U4qSkk2goDY1t2nUZ87FsAgaGUAVzaLJHkjAStOFjr5k9gH7DzPsdjzgmAhuSBiarC8Owt94INIgwhyKL8DdjjRT6B56dE14Ejxd0jasL3h80oWKejgpINTu+NozORSaj+GhlCbjWwI0ZsUzhBqSIQhIowgoxW5oh6UDQ+QEE0txJWBbzRsS7IyYTaeila+h3e+yoQG318NZvzuTOZOe5AnQeFPPXQNFZh2anexpA4uMQr/IrvTYGPFG76brXOhrzqx24dWxjAL/4Y78dXjKz1+dKVHj55OevzwsR49fMTifaiXv/1Q3/7mt/Xyt76tRy+/PP8w5ebJI/X1Wkvrund50DP32Zwv+W2jxN1+1TUL/OZ0he1VVYvKkCy8VcfHznhTYfJ3aNNgAqc7JWFRtbLR5L/pdvXoofKT24E8wEStK5MbJc6ObKkZwxM9wVvsCZo4jEt6Gn0Fw1XCGqOjSclVx5+V/GzgW/TjywbFl4EAEHBL3aLVuXRlI1yZM1csqIcs8Gt1bjOSkLlA+khlIB1bm6TMQbTE8NIj7jVDuKO4beSMPctIAk97INiTI+pZmBTELKxAQ0yJoWwITJH534S/YgNc0Tmwvp5v9/SAxX3kkWIpK3MvyPucKTlGby0Ft9Gub//z39DKoLlFdKhnArJAi2Yh7MzKlLZMEm0RDJ5gNHW6YEi2Ic1jJYAsyhNe5gf63JnnIxJqDaP5me0Bi/1ZHjPu8ZPbgvOkl0AH2CbYobO3mdgs7DOo2UlP9KwMWscnfunRiShOJHCl7FCSB4JkcRiO1PsgYX2Wk0FPZGAr7Yrf8KbO1OuwcRTelKOVgZwTbwqhRvedLU/ewDMUHOLCxB883aw8Wm1MsNxR0ZJiC91OfgZ+d/I8CWdMPiOTHFdrqtY067YsjpQuDcrIyQANYgSr87Sz8d0/f3izcmc+sblcP73S9ZOnuoGuHj/Rk0eP9OThQz1mIT9mYV+xyK8eP9JT+FePH+t09VSdyZT/pt/FcdH9ywvoUpf3LnVB/XBYptlzNhHuwIntcDiqsZk1ZipTg37ygD+DeGaMqeMm3mukLhrxH8r/KeUpCzylETjyJGLykbwM5IBgzCQTc0HisKw5XpbIxI5JHqPTKXtyiImMoDiogjReGZvIrbPV0Q9GyBL+KMdICMiDtUK5i1+xyOeXLMQaMkfo7hzYG1iIvY3x2MBe2RhAmcODiqJjWZORcpLm0bGRzUcEW4jkrwvDW9mQbsjFFXfuPM0WOlkz91krl4fixeOi5qaqpoV5cmDRFzHggsqC6hUS/Lr6rW9rMBGrNdpWJt3ASNFpWzAlUUIjNAgB5zoBbjiXQBPkSjsBp50yO+GJyXfDnewEft7Gnrmr89UMOGvBwQsWw/3lQg9YEPdxdP/hnm4JS1LH6wzKNfaeQlck/ISd0LXEI/9QNo9rEj0HAl5OXKTgiqxAmhsIWEIuZ2dxxI/4LY4ZJuKJMiq9D/IOI8Kzn7xQbnRyKoTILA0WJpS+YA7AOrk8s1BOvEhaWRQr5Vzo9AEjZcIDMCd+wGK4rGptkhlAmWkcgm8jYPyhtKmzokyf6SvqEv6BGTtnviKcsLk/Vl/Nx+szi36ddK2Nx+2NR78en1hYg/EpdS2tdHlx0D3u2qGLiwt9ZxGzwF3amHjZQE7cFMR4HC/vo7eoVTGp8B3fcAlv4pF+zzHDpF/ktKN7urliE3oM5qpC48iThxHiFKnBI82cZowypwxaYadVSeDULdmmaUnmI+DJE4UhwUlrzMbA8uBpsYM96NG026Kf2kAaQiin8h8qeYJk5lrmjzgKrQX56GAIzn4GOTGF52AhZztXxXbX2GOiERN0iG5FIu1Bf85O8GfWzDV5DmVOtSoWddMlm+kl66QVucZGMR7JgW32D1DQTf7EAStXIAcRDN6u8yg3yGrxvcr2XOT04gAh0UY6zZnwLROJDeDMYg2tKRmwdfI3AhnIhjrxdgxs6G37nwjyhHDG+RVbK90JYIB/YKHnbv6At4M7HfjeXrpwm48ihQML3hyhxWKQIKxs2O2UQGijDCE6T0JWJkbKyAz6cxoM2xoWvknpn9e9gi4dcKNLY56ODv2mFT5VwdJ+WLbV+Ihj4BOF5iJnULK4cucLbWx0QKcb3zp57pRDhmNbzuBlkTN4Nsx54jmDN6BddygKNgJQ+DtJnbHo3InnpsKb77moWfBnFvTKXb6zmDsTyERuwDCnA2N+eXHcF/aDe7p//54u79/TkQXejgd5KdmRFotxmxvGFT93nVmgbVl0QK5aSQFDzjbyuEjJVbQ0qxKlVbPhGXeeNK6ePNZgXiySGpuOmRu2lU8m/DbnWueJbo+70deq5qTepzqSt7mhJtGfsSU8TuxwDQ6wSjmI/cyNInMn8pbk3/OhbaElnhLFTSTzVzuDIhW6Ge2BFgwagyJnytyUOtobDKa44svApwgPjenD9AOfOWkHUZRDJ8bvOk++xJwbZuI7toWfo5uOrfFeq9QKAq/K5JI8ADyYcyGBHx+CO7gM+OIwVGt2cypGcX4HxsjsAIwT1c5ChbKQodyVT1msyCVZG851vr8MEjiQDgE3z+DEeMfgCkXvhkFNGTqT/TU6LhWL/UBQd48l96jfh/dsHfRCO+iN7GJva5d6Hfz8SeF9/E25UyPcWJpmZ13zigdETsxYSb/hhjQ3BrokOOKY9Qhasq2CLEdpUlGHpRyedaeq8A4uBl4qrLhKwtczHZ2758Zdb2PRdXJnW/nkSamTN2a7YMiGi56LMvWQxGQO4Vn8uiNwxqShYK6MRZ/U50Lc2Ew6VEUSuAAAEABJREFUd8WNBd/J9WBsxNgAqcJGZXHy6J079T0W9L0H93V57x50yeI+qpFfeUaSaKaLnXG6ub7R1ZMnuuF37c5mceQu3ph8FZ/1+w5cnoqz3PuIjIoFqDZ2+XxVuHr8UIM8HGE3nj5MjJY1KDfm14k48w+eTjMGa3FT8TFImJWpRLYzt7K4Yk7w6OacLUqRpyFC0AruGXsDJ2wjutMUos9UCm6wztg8wxu0hayEXwhwMtamZe1H0ASimFNiQ+rKzW8lRxv+dwwDs4siNaANxpm+UNbDTtt8Kh3kfqlicR+gRUs1tQSLxYGuQSpk7NRo5KQ6KMcsB7HuhBlyKVWSiR8aKHW4nSQYBWsgcEs41EnkoNwIfnccWOQjN+XRT6hF2aCUaQOluXmgv6J75jvLCZqBZediUmbBr8HGkU1DJrAs+Hvc3Z9dLvQCL+reuFzqPYdn9L7lgd7Eon8NMi9Az7vpecrcDYyxncZtjYJzwMzOOlcNbUwwIIPN687DnTlYDORSMgq6o11mRzRc6/ccdCzIL1VK3GbiDxbSClbunit309xJMxkTF6LqxMoFYJSDiG5BQbYtU+eCGepcBw6T6ikf3U7e5mImd53J1BmzESLHUxbbDN7UzDg0Fu5yOOhwPLKQL3TJ9+zQxeXlbB/wt5g4g0RtfOfYWGAdGoxH/D7zPT/f6fMdeuOp4Mh38cssclvBpxDOxctEQ5oH4XWI0cSn3RcJOKpDZ3Ly9NHL83E9uhdcDsSURQ7QPAdoIDDxV4h7I/41Nxa6p82y5pEMRjZ+xl8RQ3izk8ugMfsoV41kRoWXjT47ICE66Zs1FDZ8ziKP/IAvCFiuRnMn1MMmHoqoTwarAf11zvNN88mVPGZud8Y8fmwkIfwTG3DWQO7eJ3QGY74wDhfcIEKHpakRs20MAI5MjO3FIJfM6DTwSEQk5GYTL6MQl7JmN+zmfxY52cBwDgaoy6kRaJI+67QjVJRHFtQxDuFAJkYhvVNptuHHucIo4pxDw11cJ3XSvI6zstj3clWCTdArE3WDssMxrBIYhb2qRbUsfDc56oXlUq/yUZcM+J2Nqae7Y5ALSH2WnTg60YcjRsomIs5NcPI9d6pRp6Sb5FGf8jBkRTyDszJYG1gGN5RERmJwKagp8TeJ+LcqdnRp5W668hi6QTijgo8AVbSKmg0PaiUTp/NvZ7Uj27e2ZYm6KOIHygjgI3nquYOzOAZ1OLo7Il48ahf2ijw5Jfm74NH8gkfsPI4vLNSWidSwzca0EXMmX/KvGedgLgxlsT959JgXdt/it/6nyoZw78GzOhwuZONUSJQxPqZroqC1X6nMc8Ad4KbMd/obngpWniJbLbrYrAOTP+8FarHyAqqR5wPjkxeBnYkaC1XWNBcs5C2p7gjZ/MybZ5BYTjwbMhl7xGcsNzyqd3zw1LFMGRrEblrxbaV/EvYzR5hFURciSEu5mUS+3zEml7iRyuM6oWh/CTcUnDw5JKcrY3TDeN2wMV9DT/n6lLf3887Nzexi0qID47EQJL8G45HwO9ghomKCbtmEwUpOEuMgN+lNbqqQ136MxE5fZ8OpApzcCVx6LfgaXAygZPT7pCSgQGmt2GGs6DS6G4oDuU5ywNWYwcOhz2qEXvSGTCkOw7PSiE4SsaG7oYz/Yi1BnU2gs/g3XbNQzux65EcrMkbxWI1kF35pLqYbEPNo1SmHJnte6zZT8T1uGd0mpoHRw+agjSCnZzLdPZU7wkniIEF7PFJzzb6NPs6paZvS2sgVJ7F3BhhschS5lZdcK2/YO/5XWa0tyAxtBBPNalaxGF01cUQ5fRqiDYEvDlzVIDGwRQrIQ6fsMpi2kbDKjEs1NagaZVu0HA5QY3NcdHE4zDv5cmjwDtCitjQJ/ekrj9AZ96IdLIM3ZN3wVeMhv5PfXD9hYTe+vz+jw8X9qVfEqXkMEdiknuTAm/MHLHr2LhxPTquabvid/frpE3XGtlR8H1+RQbLEpnKjbX1CJf/09KxjgufJb2Niz7EAPxtP6oPxFgRLYuzid6tiLOlhDsceZpWxsYkFrE1d9BKZsByyhuGE8Jsa4zmm1F0sA+kQIvPPb4f4DO0+U8dgrrc64OPQwNZg/nRoxZcb6Gk/6XG/UV4gD/J7qIPy8+ERnw9lLfBa1e5FMKwdE13OyTf9dGEPv8MhrkGAgxuE0U9+Uxo8uiQupcIpVJDjKhzvyoIbtIgDIUQAPkBLK+3OSAsgzSWFIjsGE2+gf0sdbXjZiZESyLGnsvcFg/vi6FB2uzO77EZCNviZdFkIGSS6wRUTWzoxKTqB3+FhCXtd19g5oYdF0Y0pemgMgurQRj1R0gEcFmnbxg+r0IhOCC2JtjgyOD0DRf2uL7Y7unnKGOiTEqlJ19heB9ohEDceuVZ08yb7zEIfKC3c+ZbjBf4OFXJOzoxy8ufdSBZNI8dV6e1K/Ihq0N+prPwWvnEXENjCj87CtK3IVzUZqiWL+6g8+i3crQ/HI4vyqEbd2Kt2kFuTWgFR5NU8cXRZkk02qAA9bd/g+6NvfZOf2V5WJuPlPe7gF/fkKjXsuBowTeYjjoGPxreUNCUSD0tZBDaFYMHL7+MnXt6ZOBc2movc0bVpveL3+fM1UlL3AscaKB7iL63O/DC22lLYtYSjwSfzIlvE0nlEhomMjS5IM4fZIBC+zlcbyobdViV7l2kskEINRHqFpaH5B1boxz5d8AfyUjNMrAmKzdgOp7n2pxFZIItCA9muwaI+a/4hC0+wImeXfP28B10yJsfEAqhLSp4yzhs60ce9FBLXQV6zWaTf+KuBB1B4mWsrMW7Ms/TvPg1VKx2xUcNxY2jlZU1H0EuTMdyxEIWO4uhm0KWNu0l4rTUWe9NShqTjYtqFK8K2M7aK3CARIlLT01xqfJZJpWMx+SocQrCEvzO5G1vWxmCuk7rOjOIK9dFlBmaAF1lxpOyUkTmNWBvgfIfie3A6XEwgudsZbMnRQ4WeoNCFgG0VZcPXwjdjT/CGzGdood4qdXBQxlXilB7j6+kWKd+tUs+d6nz9VCfugGYQD3z/PRwPUZTBLu60wSrqrRYVtkINfvrski0Z3CxH28rjqHKQA9hCJC34paLRGJfG4lsoj1nch6Oy0ItNpzGu6bdRwfeNDeN0c9bK920GFv0B0cc56M9v7k/5ff3Rw29rWYo37/d14FG/WqPd1BZjF2HOYE771eAZDmOQIrmiE+SZp8E8OvEy8hEbR/LDepdI4pFH137NAueJR23RFbn4Fryzm/L3EI0nh3vZYHjqjG8lwOdp2cbvUnKHOZk5l/Ee8GUk7aRKJ24iT1jk26A3c5oYPdCXlLmFx9Qk2Mzfgd0x52OHGx4Fm7PVJJ4eOzSQNQrO2hQg2DG9phxT/wpbj1nYV0gfiOmZdsnPxRe6IMa0j61YByAOaZCMEKCyg2GeauDjY+Jq8IgGfOwWRI3e/Yz+bGv6Hn8rsbMZZA3Up37+p/SJf/C/6iM/9bf0kb/7t/XJn/s7+vQXv6CPf/Fn9NKX/h70Bb305b+nj//KFyi/oI9+6Qv6CP0/QvnRL/19feLLP6tPfvnn9Jmv/Jw+/9Wfh/4hlPIX9Ce/+gu39bRD/1Cf++pOn//KLven0PlR5EJ/8iuR+fldhv7PfuUf6DO/+rOTPv2Vn9Unf+Vn9Ylf+fv6ya/+ov7S176s//zXv6L/6h9/TX/7n35df/XrvwL/l7D5i/r8r/2CPoP+J9H/LJg/+Wv/SH/+61/WX/71X9Vf//Wv6r/49a/P8j/+2i/r3//qP9JPgPfjX/kFxZfP499nsPVp7H7yy39fHyfOl4j/Y1/+gj5GPkIf/dLP6CO//NP6E7/0d/Vxyr8C9k9gb8r8wv+iH/uf/qb+07/xF/WX/pu/rr/8P/yX+gt/86/ox/6Tz+uHPv69+iM/8n794Eferx/44ffqD//Qe/ThP/JOfegH3q4P/eG36oPf9yZ9z/e+Qd/zwddDKW/pA2/QB+F/L/0f+v4360MffrO+D/nv+8Nvm+WHvv8t+uD3v0kf/BD0vW+cuu//ntfru9//Wr33fS/ove95Xu9+16v04ovP6p3vhN7xjF585zPwntV73h16ld714qvoe0bvfPsDvfMdD/Qe5D/wgdfrj/7x9+qP//D36Af+6Hv0/R9+mz6EjQ8E+70v6H3BfTe6yL7rXc/qRehd735O7wr/vdiE3vO+V+u93/1qve8PvVbf/cHX4ecb9Kk//cP6s3/tz+kv/s3/TH/+v/6r+tG/89/q07/68/oM4/CpX/mH+vyv/Lx+nPrnf/Xn9KPMjZ+A9xNf+ln9qS/+PX3qiz81c/5R8v7RL/008/Fn9BHG40eYr6GPMEYf/eJP6yXan/zyz+izv/oFff6rP6sfZX7+pa9/UX+BefJnv/Yl/eSv/ZJ+DOw/yXj/KehHmYc/zlz5D+D/RebJ32Be/ff/9B/rb/2TX9ffYn79j//k6/rv/snX9NeYc3/u67+qP8uY/0df/5L+w699UX+GefSTX/sl/XvMsx//tV/Uj1P+aegnoPD/zK/98pxjP8Yc+Rxz+NPMpU/i80vE8LH4elvG749Rf+mXfwb/f5r5Roncx4j7Y8T1EvXEFb2X0Ps4MX4c3seph/fRX/opfQxK+ZF/9HcV+ugv/m+qt3/iI3rbS39Cb/3ID01620s/ond86qN6G/TW0Kepf/pjetstvfVTH9Ob4b8Feiu8t376Jfpe0ts/83G9+NnfT5+A9wm9k77v0Euz/Y5b3ouf/YTeBb34iu4n9OJnIHi7zkt6x2d2evtnPoadj+k99H3wc5/Whz/3Wf3g5z+rf/fzn9P3037vZz+pF+l7J/QO8N6O3jsp3wP/ez73KX0ImQ9/7jP6AeQ/jN774UXn3di78yE2Y+/txLbHnPg/qreSh8QcSl7e8qmP6C2f/Ije9smPTtvvIZ63ovPWj/8JvfuH/x19zw98UB/8Yx/Wh37oB/WBH/yQXnz/O/Smt71Wb3jLC3rDm1+t73rTq/X6Nz6v173hOb3uu57Va1//rF7zumf0wmvv64XX3NdrKF/z2ge3ZdoP9Fr6X/f6Z/Qdepb6s+g+M/te+zpkpt59vfqFe9ClXv3qSz3//IWee+4IHfTcqw56FZT2888f9Wr6nofSfqWP/vCC96Y3v6A3vvk1ev13PbfbwsZrXnNPL4A7dcF9Hpr6t2V0J736Qs9Dr37hUq9+zSWx3Zu+vuM9b9H7v/8P6YPk5Q/9ke/Tiz/yxxjjT+gdjNPbP/1xvQhlXDIW72Js3vOpl/Ru5t2LzLm3Q28l92+d5Uf1FsrfT3vfR/R2xuwdzJkXP/OS3sU8yJz5AHPguxn3zIl3MU9eZNxepC/lu7D1PnyI3A8wR/745z+vH6IMZY79MebM90HvZw599y3O+8B672c/xZz8pN6N7h0F/72030df6N3Yeifz8R3MkcTwyvpiDu3+flS/v3xFhhjv+vnIokAAAAA1SURBVO54KX8PBed3UebmWz75IwqVpP/5D+gPcvAHc+Df3jlQtv/GH9Af5OAP5sC/vXPg/wcAAP//+mVqTAAAAAZJREFUAwBxPIzXxxEgUwAAAABJRU5ErkJggg=="/>
          <p:cNvSpPr>
            <a:spLocks noChangeAspect="1" noChangeArrowheads="1"/>
          </p:cNvSpPr>
          <p:nvPr/>
        </p:nvSpPr>
        <p:spPr bwMode="auto">
          <a:xfrm>
            <a:off x="112713" y="-1081088"/>
            <a:ext cx="15811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data:image/png;base64,iVBORw0KGgoAAAANSUhEUgAAARoAAAFlCAYAAAA0xyeuAAAQAElEQVR4Aaz9eZtkR3bmB76vmUeiODPf/0+pR9KMqH7UrW6RD5tNsptLrayNtQC1YV8LQBUKWyaQGeFupt977F4Pj8hAFSjKws61Y2c/x+yaX78RSLQffu9v5w++u8PfgP/N/Jcf/Pf5kx/+/fzpj/5x/uzH/zh//i/fnC/+5NvzpZ9+5w784mffnb968Z/nb176wfzNL34wX/nlj+Yrv/pR4S//4ofz5V/+sOahvfKrH0PP/MfzjVd+Ol//zU/m6y//fL4GvPryTxmZv/ov8/XXfjxfe/XH8/VXfzbfePXF+eZrv5hvvPZLaL+Yb77xK+DX843XM38JPPNfzbfe/PV8+63fAC9D+/U9+NWaI/PWm79BBnj75flO4J1X5juBt1+Zb6H/JjKX8Da0d+C9jWzgUib4fXjzjV/PN994eb791qvYf63Gt958eYZ2F35DDokLwOdbW1yvk1fgjS3PxHLfR+bvEnMg+G3u2Cy9S5svz7e32C/Hd995tfIOLfm9i72qA2NoyTu233n71/Pdt381337zF/OtN16q8Z23Fp75HXjt5/O3yL735i/n26+9ON95HfnXX5xv34N3sRV4B3uB8M+y6L2FnaLBf/eNX8zIBt5h/tbGf5O9EYhsdMOLTubxveM1L/8vzci8g72Mbye2svXijMxD8OarP52Bt177GTkseOeNnxPPiwXvvPHiRn8R27/Y4KUZ/4kt8NarPy/7bxND4gwt8NaWY+hvbjJFI6bov/fmS/h4CZsvMgZeqvHt138+d3j3zVv6++/8cr7Huizez0r2XWy899ZLrMkvgF/OyLz/zq8Y78IH7/16/v79l+cfPnx1/uF3r80/fPga89fmh++/Mt975zfz5d/8bP70p9+f3//+t+a3v/2P81vf+qf5ne98e37nu9+Z//zj788f/PgH88c/+dF88Rc/ny+/zH35+q/nq6/+cr791ivzvXdfm7/74K350e/enG3OqTTb6r0XSJYKuELXc82yAfk5TggO3eLKRavNOdRbU0NvnIbEeBqMkhr0qalnz57p+tm1TqeTRgAd2Ig6w3MwiX2Hga1R8hO5iY42QHd1CMKL6jIzoM9QHREtyLVI/+pLzE1iGOOk0/Go4/FGies5Q7jovckGgZm4k7O1/0A08BV9jFRL1DI2WklNnKe22mxmnjiKee9S2siHHDy1EPPoLFquG0AP5lyoXqZxcQfg2cbEZm0JQ32+j6wTsDhmT3S5PawQa6IlrkAtHHPJ68cOil+dWbtOc6v6wKFDTc3wOzJmjUhkMk7mCDzY7WVfeAsM9LNO2ben01Gn7FFoMxBbZbOquXyjLtqEHl3Q5/rV1ZUO/XBbB3SWhe1aA/HXGPUzwmTKNnss/Nt7Cca5x/e5OKzfLS417rveWtmIXO7LjJhE30D6RGXK/FS3ZFv5ibnIT6VxtYjlNo7GuoZvW9tBMwUOWJ3Dxja4CkSz1xwU2sK5yhiyHXIB6bLoU4LkdeEKFhnIScw28U0x6HA4KDQIBDiBoVPdpCdu0mPNp4TssjFYsJkFlYrWWke/g7cFwjYK9BWHVkNbikOtNnE4sYWQQBdRSCFDB1uksnMrsIh/5OqLeiTWiMZNxjuA4fK/EfEsOzmAYUMJYuM9NCT+xB6xfTExqehZq0Xm0seibleEE1fxF4I5NMCLtontqdtYDWx0694PPNus17JhW4jooWYYtjfWVOp0x+fGqaHi5FITlgrUtuiSVc2FTEIFiB+k6IqQg9YF8sYPFrlthBqh58BGr3pdMGdlv3Xuj95a3SfBG7hZs4wFHV7rUqlxUeKe5LluQKZ3+vX1M13f3OjIwXV5GCXE1GUS51IgefDQsVjrFfqq39DSnbINLxw0Z0akUYqtNVtXO3KRAYpkdCWuElfRooMq2OqLt/CILD5OLoRWHFKjDvbykQOZgyaBLOXIRxk+BBfYGUGrL9y2THG5yrZEFy26ARtC9brAtsyCICImauC2lXbkU+Hp06c8yTyjQAQNMcEmuNPxVE82sRk9WJQ6VwD9lGjm4AEGB1QgcrFsWzaw+TIq574S3WzhEyaiQmGBIIiG3ATAvlZvGEluQr81b5ux6aGWHHfbRjZ6GY2uH1K4oC0+iwgtG034XTTWElp6zaEHvw+p2y5J9lWHxBJgEc7iS04xD8QiPqlH6PfBdm322LCXrB5oyTFPG8XC+aynAZAi3L2Uj/jbYI/ZdsVjW7IEe2eRC1ohBJR2YTvykGz0zuPCmd7ptmNauRRm0WIbV5vJuBjZdzyhZz0HT0czEMaS5ipMWLb1UGscStkrVuo3z09JeEEcR+nYo7M08R+ARU+t57l+huKSiW54a+RaNjKCRArRhDPrvuEAxLhttdZk9qLD19bgDeRKtsb4B8hz0cE30TvDcrVI4G3HqkgYGgQeWjnD4Y6LQqiawQAEbBflKy+wjXR6I4GyHacUlx2xispBk1BtqxJlFG2QYJ5uohMwtOhM6EFtyw4kBYtJQQof3UDJbvLhI5Vqx0zBumi12AIrGcZ0Qi35O3JhfAXE1WAByq8se8FD4o0a2C5WxcyGtfgJLVCchy91aJvQWKuJP1DZrht9j9Vu6i21ecAGidHXplxI4Yk7UyZLiUnWRooH0UKAsoYSS87xaSOTCTwhz0wPtUHM+epRPITyyXc+eHZijc9fYt7YvssxU2IiiMTPQFyzahFfMKs3alFAXQzEp201QF/ZLG+8jGUfBxkDrMDihgkWU25rcunbthrrrQdbFQyrqlhsl8/YT77xsY+36rNyjMzI+qPTyu9OX5J39ZafxVnX1hpxZY+47MVWdGwvAa6lxaV4+Mp9NVjDwVkR/wGUkVzdXrqhl61FVuu9yQ5IttV7rwNANNtrwdCYGI+JRkJxkieOZYwo6IiXvm3d8CiICnPsIh/eJEgHx8geaEO2tabeujK6wUTYNrSmtBOfFhPfwe8APus7JUvU0Mv33AOxR6ahH3vBV5zr1JYs20rL1XbNDWESX8VVvmbR12ZseFgLaJm4eoHN7DmQbCvx2D7XP/NsmBBsq3dsbgslmt1kYBZtIDahbv0ChVFPeJVTxSm5JY6m1poe8X2/HzobthVdtiwpT4YTeTObtTCSzQxIXAOa7dJrGbGV3GW48FKXSWxKg58h/mJz5ICENqlf601Lh3pLsl1xNezZGNOyF1tlEx1IGtie+KlUGXvvevToBe2teNBjIrknH8vUscdgylKx98bc5MueiU3RjJxtMDo2uNLxBMnw0llgDWKJn9DKDlLpoQ9yPPKBaLvk9g9A2xVD8ru0oa3FXmDgd2z1D8uOl9gassELSCVMIL4iH10pfHiEvOPhidapU2vLzik5k0PqE5odPSMVkGxXnQYyg1him7CKFlw0RLjG11TFjM0IJD972dllc7/ZsZnAzDp3fDTFtm0N1hRLSrOtNnDMiJALYsi29mZbzqQuILHLkD5T3SD3IAWIk4mzif1JRhdqSK9Z9IsHfwCRhSlTPDsOA5EKdUEogRXUsrM4S85ms0Mou4xSSW+R7jKu+SS+5B+Y8a+t4bu0cgls5M2UzqO+ql0qLRkbWoAprso/6OqwYjPZBBZxXSviS2JsMKcj4KhpXVJxcYFjRnoG22q9qbUAOHM90FKDkXoQXGqBoQspbF7MwhvcfGadWuvbprojUJPYKbvsgX00wQZKgEtkGNjPZIp/Ed/gRri5uQ75OWjkEb+J9YYPtOvraw4ZK3rKwKVhA4LSsJqh7MfukZf0uSknMSEqm/2CXnQsK33X0dYoSVIuGyE5QgWQKU1yWDpMlkCuFxB6JDJuOuyAsnshtaO9d1WejuxU4g2vNct2UCWXgFsrmm10DN60mtfwFdf4bmd7E3snpTaDdU0+UZvEmHEBsWOSXlNmBFeotBMFCcOlj4Bt2QB+eEczYAvCCrCEZKWhIzv0zPebc8rOPBIPQwplm+AHL3exPx+Wi/2w4nOyyapwsvJp6taECeWS0cYnPXPRLH6g2ZaA2EldQGuurdnwg+NsAEFtKz+Zj/gFJspeTHggJSPZRYXwdbpl34VoLbeLvuYVbdA7YC8Z+3ZkdyNzVx42tLs9EpObZ+IssLhmk54UGwPekU/lUz6lFvPOtfWm3poaxmNrYCcCRJKhYCOBZ20nubbSiV+IX9En9ClzJRAVsibam23ZZmp14oifHCJ6oGWdWuLcoPMLBTejv4RnBueCZE3wGoOQoLDKUrHrAs5o5wKOHdFu68fkou/0EkclZkPb4VbUsp+HOI8OEbEkCS5wq7VjeSrJOkU2uaUmjdjKD0J2y7VsOBi+wm+tU78OHWKcFUh2pPRcy1fYwaEeRmtN51/OiAhxvvxRtcIl86PYsmi3sVtmnn5Bg2RbJm6uanpAKJtOW2sRtGQA9yQx5fxASCB6qM1FtJE0WgS6KHevtmUHQnculGYpQ1YOnBTATpjW+pFscxGNkWt1fEwODCN7QZXNDICdQAosfsgrerMYwpdVvkRD3gzax+BfAxCPyh3Y1Xbemq8cF357jc/7kPD2GGPYjsStzhlDcJI/w5kUxG61gQ71lcq6XFtdtCtu2EO+evUuGx8xlDCDK/OULgTJdtWLQWlurE+Qe2BbqWnA1DvraVv5EY0tfN5P4TVkFC4y0dFXNNvK4ZZP4LndKJN4c9NMasAm2jTxAD3zyRgfybP1LUekJgdw4ok/21DoK02Qh/qUHblA7I+KZflY8uFYD/ygR5cNz01cl8K9q22lFgwpunLoJ7eAyKP3xoHSlDZz2SDyAZQQW5zMA5vInSGvGmpftC7bi4daahVYOUEozhqt/OCBOCJjM98g8q01Ym+y29JCbbAm0BtBqZJBVxDUUAweSXsZCh7DlFZyOou9C+luq4JAysLaCIM/1OMn/kxwtmVbCTZ+Iu9mdYrQ2RiihY2QAhY/1mokQy/c3ok1VaY7JXYjZxu61S7GxBGAIYsWHoPWTHdajNwh7JNo3gdSqjrt9MyX/PNmkMGvLiEFWeJ1tZFRoKZ3Lis/rNJrUeGe+LVp6FmTE080+fskyM/1+nQLn1htK7Vw83OeYsuSOgcXorVvelubCvKdHtlbIO89F9+KhZ+NGEexl789mmzMvAO4lbrFcjDETPbhjAK2Mia/M6AfWtjRjGzGASEyc+OHFr8B27IBmZx4Ci9mCllIXVCvUcggWiUOLfYDumxmcg+qpm6yrZbaAnqg2bsiNUsIcaJbmm18T55WhyYH7Sx+ZCOc8QGjD5J2m0SPauykRrso1EJDjwvbsg1t+d/5RYKKCfJaBw1TlR7xBW+5RDDqhFjM0KoQMEo4XiDakbp1YmceBkCffDrUQoLvmyEo0THMVRhs2bEhnVhwGGzaK+CR5CvUDsTQWWwC7gc1NrRtaFOxHYgf7Y3sEiMC6ApXlhu6ttZBB85BlUUO9NaRm4qNBt4bPhjnNPZjjCpkYK+lRoOcsKgJLaO9yxnBe6A0BPEAXkmoAQAAEABJREFUh1gEWK1ZloTqBsYecnQQTRzVi22cLDnLwjzz1rvcWs2breTUGlx0J/WzXTym+GkFNrSGDmNjFBK24XXZ0CVZkm2glc2KgTiET9GMHIMGuVAtUR7ZRtaqRl0EOBDnkC1+kBHziR1miHKFRpexOeIDauKCg73EY4Vu6Hau5F5GGLEFWbaVHy4KdOqSF8b5g7fo5hDNE07G+A4NlbKfeUC0upGwWbaYp4c3yaNG4t5pGQONerdOnM7MlIiKIDer/iofJjfDntAHdMn1kzjy8jp0spGNc3KbyCS+Myht2Q0WWUyBRh5biQGwl38Y2Fp4+eAr8UAhYCMPSFbahJ4xJNuyA6p3MqtmbHZisi3RY4NIwJmEsNFDWyAJWnIhbXmLS9kks2mckNp8TnbQILamc1tGw4/zBJ9iZG4buy5JUApdaGrB4XFSFimUOGytIRvW1IwyjKUztSxAmCqcAcRqretwWIfN4fAN9cMj9Z75FfSDWMmyVebqomopyGDB4qfIZVCyLScOCiATS23uMI2dQSGIuRQSKwIRClCoeQb0UJmA3dTbQXaXFZ0mgd2HyAaUFrPIGBCAGXyLBsVWb029NzVGB6Alj9Q9Tx0ZU1dLaBO3VrOhBNb0fC1dnEcvNYmN/HYk9jPmiYWM8GcFD5xlqeHYbrRBrRacNGIPqNjjqVxzgRB/hsdMW2IiUKWx8gpknlBtyyZXxvBjP/qYkYw60koDT7w2+WK7bOy8jd9bD1YuJ7HuN/Eg/sG87GLY+LNMridFJkq9N2EasEQXreSjSw0Kv/BHCEisbhQyn2c5qbVWYPaZbSFCXDina7cDnjwmymOeip84AxNaoGS3A0jcmNp1YxK7FXeMb4CaBN7wm3HN42iBjSJ80cILgNKtYsnge0cHf7cym/cIIjbgjeQMviThEyu3ieqgwYwNU1mzjNS4dbUC6tMNx2p6sLmoKcLgLfQxfzjHIhbx8oKD1prsJT+yYJxelyI7nkR67yWbjS9UzMXm6sZN15VPp9gb+Mon04nfEOSl4PHmSHZJE2slz3jR10JSEgqCIB3ZONwgtqCUxhGbucls1zy+Apm6cpEKh72PeTEXfGL/5nijf1Xb7NzqEC1xJYbYje8cChkJXKEdqXdizhxRNiefOCADSAyTUWU3i4s9jDcCtK19tBeeehZNkm1ljqruQ6zEfmBS/8RTfvRvaCk6sOzEwyz/7F3Ffu+tjIdvE9Emm/TCsKEF2aDoO4nJYD1Sx8G+S602MdCpqMZj6pjR3hXPUn8U2cWjiyvWYCIfUNm2+NmEwsep0mwLltKiG7x5yxNiaJcQveQPS6XKpbEPO/dKb9Fbaxy5yDwEqBTZNjYCYrwLe4yXI+KSIm/FfsWBgG3ZgFzrlBpmzRD6k3199Z2ll3s3uraVTHTbUsgAbnFIp8ALv5W5j/kOYWnfIdWkNcsBgi8Cl6IZesE6bHpvaq0JEr5XwDmYRoIhW9to0hkaeAAUwuopVkQvwbYi15rlhn0zAmSmNHvN2zYy0x2Avuyt7JhG7WtD2fISj51geRHXs5kuwCa2ZrWC1AAluu43wgjZNjWCmTl4A2yrxhZbjU/0IYP3nicy5nwQpL73obem3hbYlm39W9tkvQKxs9Zl4qOr8m69fNhWbkSbXMSKpEABcMmyrbTowyVfkg0BcnLovUEbYZ1lRw4g3jdlkzdyqvc9qOUQj+q/CtCb2Au01lmbjjrOyS0H3Lx/yMmyjQwhkYfd1IhhEbhiD1WYC5/IgG196W0T2QYQReau3FkCvsWFzqi9Bb8PrAR2sEa9IpdAhJ6qrRkoPoVq/OUQz3jmwf5TvfWuTp06Y/Lurcm2mp5rrtMoMcGnSFbeTNt4P8turhEaPPEkmLBas3p/wKSk3romixLN4Cm23WQANtNwKAND7A0+VY9slpyKR55CQpO8frZYWu9qrckBN9jGDja4UtbztcW3oBNvB4987CceG5sA7JIXHpT5BfS+bWaJWuSGNdjX7cjG1lmcyIjjxA2fGC6BCHFttdYZm9LQXjg2GmATC5EKPIA1ZhRNrnUb2I7NSf1qZL7wPLbz1Id06PfBtmyLyxmY6X6Lp8R5pv8xBGHcq9YOPKKDm9bNar1VvOFlPex4IxsUNtEKRRctshdTTfZTvv9nRHOxUMZE2U6OlssXZE1862s0n2VKCz0yjtGNnlBtq5GHaPMeT/ikzChJDTk3K8227LsQ1bv65t3JqWCQnxT57AXrq5qRUeBsm5kDlh1Q5SBa/DHb5oYSYCDVyzjGtn/gcO/ifxPL/A7cp+MgTzW5ZyOXwz62sICHUApMYKqbqbMRbFdAoxKW4NYcW4zoWWqthaG0LPggwOB3wbJjCx1WwCm8tdEGm4KbAL18hbCtzqfvIb9u7V2tAW5yfizBlmR+uDKxXYvZsNla094MssMq7NqKiJduirooCNIHOQ5iiCxTRS5j5sm3NjQInXhXHuFFpvxwiU4gtLIfYfLNfEH0FpZYOy+6W/Ijzw5ER7LsgKrZltIzBpFkW9ZqNW5+bMsOtBq5VG0GueXTaSDX4EuWAuC2ZVuXrWa3oV6ySHljbEOYQRP7fVAZisQOpnaDvRMzc+HExgxarOxyc803kjFUQJy2Syi+BuuVp103k+ees5DWaugn58jalr1AXuzLK6WpqQ0zcCFUU7jxNzmsMMtMauw324Wvyy0emR3CCyeiD4E2X+GJS+8N22jQJ4HVzYpfMYetr4JsNcRX7XS3RSeUjLbv2IgOJGgu3fgsW9TXKJk8aw6+upENltFBgGQrdfZxmA2d1vuaw21xUoaxZBuSI4dDln/pknQSb5JDyybIZskoCHTkYsc2sh0xBBV6ZCZzaWyFgoxtaMgGzyd7Tr/cCAtOikJr2CmZuea9YTsxWEXmkrjhwoeWxADtDb7dZCBytpVHdKWB93MR9uKunIqdi1xXylLxtt7lssVjOsTkGyihEs1lB5XO2pgVYYnt8rY1eBJESKlLDrEIJCZz01C1TNXIJ7EHihC/gI2fAETbUFRfkQRuW8ZGcNjFyzy2bNc89gPhS6YDkmyrt6Y65DkEDa4HWuI565PUZEMmh3O+pDw4QFJvTJImBFzYVuKAoPBFS/5Z/4ENy4svFT9+QGXyKXBTJQCxZHtTvhYl3tSuEW/5RF5plpot25lt48KLwMVmTi9fCTNz6MsRDFm2FdsMCV2T3CI/MuqhhiECXfKDXNgzTKJDuUohY+aSlbbmYKjarNNGaM34NlILBPbVQNToxW7Fxj0XXDS7yQXYwb69xuQFu3pkc6hlYvwSisbZHjmAy1J4dlN0e4td4qUWog3WMXbs0IZ2vMF7rocZ4hrjbupsAEYctNZxZJmAbIlOaSeGCUhfr00KUZIxQBKxYbts2VYjiQK3oumyIY+zVPYOGBlv0kTDLPEz3OtLPTykMtzjX057b3UDtsoV68RmW2sumoHLbtlefFl7gyTbgIBGvVQ3wm7HLXlaVlJKXAD4cz3BQ4ycYk+WbShfr0fScgmXB+xlgx35qlrAV9WMk01TQvcu3nRD3kuXMfR1o1MvahbbmCYZ+oZMxmxeKFEHDHz9Hv0CVDIyyMZGOqNtVQyCQFCDPZa9m72Ca9wSVRB4Qsa2bKPDjSGxz+FvNw3TO92O7CWpjAjqRmROz8KGdhc2kXtDcrgPI/FhNaLhZcQ1w2YcLD20QPAFi2+TCzaSd/Ttttj3rlnzkBr7OnISEaObD43wQgvEjm3YgGjYDh2selHDz4yx5sE36HxIPxwBArshbGaNABaAPExQdquFkVwLI5qht9brE4bp1+qDBSUu2S77IGXXDfvYM2NPkIzhFWA5sRFK1vM5KBkjtPXIbeidITbiP4BzlaE7EmsS/ciQPabb9ml/pUZ8UhwF9EAL3XLJhW0ulh1Ifq3w1pqSIxN+7Z5PACCShg/P4F/djZrV8GFbX7tF9kI8OeY3foE8HSSmC/bzZmFaXnQ2SGpZBQwJKPO5RCJ8ihsZUPbLKMg87IacjVImfxKmBgfH0k3UtwomHptrW9A69WNeEohOYrCtoiMbO7mZ8jQlmtFLDhP7sKE83G0XI7kEarJIhcYP7lQ2Qj9DED3Xsnb3YZ4NS9l7gZAu6SuM2LQWrrWNcZ68QmstNRC/yeS3tuR/3/mR326O+jCJDatRA9vYWWuERToZlYxkrbbHgqhsqAC9cIsfJvbtGK2Wyy0QJZMYYsBh5jtI6ALLAO4riNC0tcK9Tb7GkMLFekT30W6yDTStQu2jI1YQ2dIl0PujlZ8Sq/iKv00vB1woUMVt+OgA46XMjh/zCc+iZAFP20tc28SHL0brboOEbRdfF8120e0s5mQDnGojVT61mFSVidFBRBlB/2g3Unauf1TsDtO+kN9qmNzyjqyAWAYfAoRyRy8TG10At5nW9k2NodZ+mdED8qkYOhmxDiXKZVKTpt4aOGTkjjxFRbYIX+NSNreYS9x1le2CPM007PfWVYcKdFmymxo3ktKYZ5gcKoNcJ/Ysh0RQUmysyd2r7bsEsg/JDj2AehVtyvZzcKvsW/QBbBITlooziXHhVHIWqS62sa8CnVtkAmdCIaRX4/1L7x393Y7Zi6NAstLsJnvH10jKsPZAQrMMxXUthMtF3/TbBWlDdyP7SJqgNqYCGDSSFTxIgs3CQqogs2GD3wJCt5M7WIoYbiAJZMRFyWR0fLE5bBftT16Ic8n8aflJAoONPljUyWJO8MDSv73GUu9NAdvrZkL3VgIsQgxUiusKAlHwvYe2wLZsqzVsBnor3G746GrMRRv4qNjAH+zwMbOxls1tchtGXJ6J95BNeRc5cpDWTV92G09uxEJ8utd2+UuybYku2kT//K6NeTpbPwO1Ux2u8RO56KSu7QE/lYSf9xa9QBncLvbmPHNQ2zL7JnZtcDcOD5fJ1DQQ0QYvMpnvMSKqtQbIR6hgxzMGilj5ZN9mdkvN7KvgeanBvrsPK78lG5ySfpXBB+mpaWymztlHmS/Bu/Wc7PsjH6InPjw7v4DpvcvGb0CuH7mhGrBkQCljqjVkNdnQAhI4kIKwbiEVSNAt6uxCkszgpovTmIKhOA7YDonCTl465lMYJ5By8k8U70Pptq4OZDFFC+0MbtpxWOBdV1cHtd4zlbmmJJNCJKbBCKnothWb0bct20qbiYMkr2+udTzxqMg8Mr01RaL40CJrW3ZTawYyblD+jRXS3WSF7KjNMMh/aG9ZoEG9kITOlRhjzy0SQ40xfzk5eOk78hehQh84jSMH8hF+w3SjnkP5g8TkmEM6TxRx3fDbiYdI5ZiEOBlto9vVelfahB7dQYzBC8hgBojJtuy7EPkjTxIwIqWBjcMjvg5iM1EeifkGfmylhgHbcZdEyZdI6Lb5qtxZO3RJOPvBzWrAHntovRGvW62bDb+g4b5hT7fNG4rtYPE/ySE1zBjh3o2etGgnxEYdXgM5O7wG36qYlXlwU+eTbsY/PukAABAASURBVI75pyeGsi6BSfZiTQKn7BlwTJTtRsx2l90kWRLv1IbIHZS5oXduzsi11mRyztgymrkdQc0x6yvxiXoaG9E7g5Z9yi/BO/TUsVPPR8xXEa6uHqn3xlwytm2LToyjILozF3LpvevRoytinEocB+ILzfZZVrTIZ78cDld8oHDfYfdE/oP93FrDPj6I7XQye1PE39BvmsNqPfypq0NTG10ezON/HuE/A6716ICcT+Dch+zLsmsjSCCilXwu4M91ZGwCAGTR66KHWhb9LqyiRTbmJ0XJmPkdQCz0ANZlYmsk3hgjB1uoptcYJEULz3IG9dZU8sQ5MBQoxr2LbbnsWogpcinIPTGmWbTUqIEbIHoUli5hVFCQFTvwKCxsxVZshpN4LsHlN5xbiOVsita77GXrxMLjoeKrPDE8N1rlHnUU6RIX2xmUFvkKrS6hAMEDoHe6VTdiYo7dGEndbeObnOIX2HViOzI2fIin0ylhoopxOqTqif8+zNSnuOuC9Ts+yvZicY2x+wD5K/rSxeIWq23CdMVmW6buyTEWY6JxgyXPw+Gg1N4mH3QjE4ii7YjWeuZwXvRFS94nDuUaqcF5ZI0qFhwRTek/dIGt1GP51vqARLB0FR+BSGUkmoptEstUZG4hvB2mTJ5SdJAjlsScPJOv4S28KfMld6sbm3qgJc45x4XfoZE5qy5Zduw12cGt27ZiaIvgTUCMeriRZJwl6HynToGDPyyMPQE43ZOa0Z+RxvE2apNhUBocDRYucOJxrhKJHslEnyyDVVUiG4hegSXbaq0DLtyK6B0pKKsjupA717n0olh0dKfKXhbFdlGxymEWPLBItgkP4ZCAkRuK2CM7syD3gUzCizaqwjG5oy/J2w3QbLXeuQnuLmLMEpnODTkrP2fKQjAXuYlCAT4zX8y71xyE9sphEntumsEmjVR09zH4gJ8xkCewPN2V3c0fbqoWvTX1dhdab5ia3FQnPik5oIhb8bvZhClZ1QgbO1Qpdjcoxr1L4ohsyPs4iD37J5C9GpkzfxcKoZxZhICvyRqMgtQgbNsZihfUXvk08gq+mJL50blNRX9sfpidOQ8hNtpAdDYV2aEldxKnoLZrz7XGCJg4bAuJguWDK+JFDhU8eRds88hnnrHuMeqUuW0lp4AeaFhW5AIg6WcpVNG17CZXbMF9wbdaKVYiQqipcaOC6X5zg9cBxsKNUd8auy8vWN5kGs5XAQmX5JNk/NolVKohF6019d6Bpn3zI4UKupFEkE6izGM0E+iRsbnSlRFaRjuETO5CVDEKcRmIlG1UDG31xHMLKp7JqRGjSlbnZi+9xhjYGa13tfY8lN1dCB173eSxEn27wXXVoOHPgdCQEy36LBuYZH7SR25WrRYbrS2bkb2EXW9JSnyljnqBaDOH4rYB5ypU1RtWjQbJTZGnlfPNhBwrUiXdx9zg9wHV6hMf0Y2tKA3mmCjefpkQ7sPO28esXmRi43IciZ96DCCHZniN2tmW7VLfdSe+Ixdiap26CZGJ/xE7jIJgW7a1t8iZNXGDBt227LVuqwZcS3fXuDuaafxlPSJmr/WKT1DZax5eYsnBsMPgAzn44mGIZCKTOkR/ktMME5aEJ/jhhRQ0Y++t7jN7+Ym96OqBZlv2AhC6lfuzhaboi8bTP/m7LTlDqY4MB82ozRNCC6GlUJndB8JLJ8JJEtkYg0W8L5V5ihDe2BZpllyKHi5GMnwF7MFN/EQ/n5gpQGlBw8odzfOc2IuBDAnJtvKTnFyMu5fYD2SREVWK074i95JDPXZas+ymjJDoiWzKFmC5hdfApWbLYnmp1ywgWuILDvm53g9drXfZWbjBJ+uJVKZGdKhh9OZW08QtzVsbyAw230QuPu2mr8qn+GjWAYOJzPOUOrGd/yK7yeqNK3Hook182Fbnq4bDl8pHJ2bQ6pPAEMuVuS8AlJ73UZMYD/V+oNdXthMvomGlUJVv8GhCCLoBgW7YQ0N83qVbboBFNpZttZ6aWFIA6+Q7WZd1EA2lNfLqvNuwkcFl9uDEuG3Za12OvM9YOggk0wz7iCyWK48iy5gNMDzQ4y8+opP4UKQvzYjHd0bbcuXDaEuAzai0W/nMBvVdeqFb0Wvoxlegt9ShKXKjaqCYU3i29VDLoWKvPWFbtrXkm5gobfmU4GpviSB09JvWRjEv1bK5KbhvxUYFPeCtTZ8XTHGAInptFSXWULEt22B0Cj5ZxEEi+VSzDU+AJbl+dv5E1lIFzqC6sTabKj0zGJbVW1ODhuMag4eTeSBq0Y/f2M3cpZOCCJGp8MC0t5IjhtAnMUsmlkBX701iPsMPUI/IHbk5Bnh4djYgFuGfeIt/BEo+ufPd3Q4fv9jOZrKZwyMYLAvFwCz8hN0jOmLWelf+uxH2sGx0sG+7YspL7/x7ufFzYuMnlo78gcMqePRO2EltQu+NPKYq9xwUvTXw9dWl9Q4+8EFtod8Q//0cBvFa/OB/cKCJoBqyoiWGHZgKEcDK2iiNuAe1SjytE4dVeSXXho2iRQ6InYGvPC0xxY4KMEGMJ/AGWG6mfNSUHMsGc6gK7HuTEEsGYo2TGCJrq5odxGqtU9MDY6t9nv/XUnSjZ4ffZJuYj3zdG0qzNv/EinHZLv3ksvx3XpgelF9yZE0aeSa3Sxjsh/y3fLOcCTNTJo/eO7lO3dwcF81Sa12JHymlBY/d4B354N58NGy0ttbSRiLFY0hdjxd7xcjZVmSlCGId2cQ4ttG2bBPPqBGUWhEL/EH8sWnDBxctulhRxta7Uot8iLVJoUJEBkPCqWFamdjOAGRslGMqxhOYCTJO9EBDWnI6F602WeT4WeOoQISQAV22+ITGoAIh4UuBW7zskfDleMv9Kmw3ZtkAedhNNniN5InNldukFq0Mwa4xRQySeSC4ZKWlLvdBCGEubFSnkv+gFqe8g6L2o5iz+Nc3N2rEk/+yG+HqsYeJ4ifPbL4cBGtzHXTiUIitCB85pLJxT9tmiunwbq5v6iYRYcb2QCdxsKCoDWWeJ8cj/vPE0d0QNbGO8psYAkSvEzd24giMbK44KannL6N40Up+AdwVTauuZk4tEkvIsVlWlqicOCp5K4NNTPgsORToSxwkNR3wFkwNajtJMBvd2Ilg9BANqn3MZEYP+dKBQUeTIOiLHyRgKZ04Mmpr8TNLCQyx4Kn7kXU4sSaB3GxwSyP8hdT1wUtcpOau2HFKRHbyj/gU6JYDVid1vPBvu/I/ss7JyY5+9KTC6jLBLWM/e24H26qGPTqG02eRnrvsAjCilWly28dowpJgtsVYhoxTG6rMRrDsuxDZwcawLckkuvR0v4UNf3XL/ioQPFWL7QD1lCxaLgBdi6D7zRUvN8XFeF+m5mTOchQq7NlccJRcxrbBMk42XLHgZfNHwc2yDRqgdKQ8sWcbenwb3uqQ0USGKWKFW1YW0bbStkEZSx7/R27ebIpsrBwgsZ8DIzGdOJCCB3KTh3Zzfa3ENzAQ+pENHZ18qrXe6xNHuIvN5B26cHhi41VcXCZ+A7kBAojX5gwtuLAdevzFduin3DTEmnnol/zk9hxgI7ILFjf4VpgiDGoeSNUIC7eJGEB38OR0Iv+M8ZennMH+m9FhLB2UUre7QAbQJzaSdyN3if2K44nuDF1oI8PA+jRFxHbhVS/BL3mE6EzP94SEfd0227KBBmQsWPxSteTixQ9PGs5oaE0PtcRXEP+BLWbbJR6eTT7QB+u4YLJ+ALTwI2jfymdOkHTLTMa5fnOrOfludYG99amszSzZjXQ5YN+tqbemjM2xvOwM4kocIdXa2JbtUg9j9zXnJIAoLeBacnYSLPGaL+zu1TY8iWsusq3WmxoBXY52k+Bpb6zK3Ao1CeQW1ifrLraPt/zEumDnXY6Rq2Q2YuKyrdYCiWuNtpOmqgUHie6GMtv7JOwGqEDnNtG/B2wUG7sbkJbEtPMeIPXIvJ4mOARyaHzxxRd6/OSJnj59qnw1MjHaVu9Nh7wbQVfVpnKjh5Z/cDs3YfSj94yDqJ5Ojjf6IraePdMJ+7lpr8HjLyZMIMkvB1I2hkMMkILNjJ7DLTa/JJ7Yj9xg4w02Ur4SDxKIjajdh3Fey3AwymB8pkdnB0q0lmezFTqispG2auSqxjx+B/4jExBtEMssmFr4xF4gyzEwP7GBoLJ3Q18QSiA6O8QmYWz6M+zSD32txVr3MEILRHcmpsCeM3jWJ7UuPqYIXwXNjIFYeQASAOQ8jbUogMdP9isZVWxuefKWGuMtWNGJemj5ipwxuqJZ/FzYG8QYexkT/4gicumEW36iGwjtPkSH4iwyCtGP7NxrAE34m6wNeWzOjUscLSEWZ8exFNpA2DKJsVjgoSUp/bFmocFF2CapWTbxns4cMnwViMbyV3JrcU5sGoBPtOjBfq7bln0XnhPaCLgkCMmi1YWRTkhcYSEQfFAku9WNLZkYcshZtpWWWCKXqR2a4YUjxqYs7CVAVW7w5JSb/cjTR76ePOOGv75+xmEC8JUlN/HTL7/U559/rs8+/Ux/+PhjvfPuO3rl5VcY39Wnn32mJxwan3zyiT783e/0zjvv6O2339LvP/pIv//9R3r7rbf06quv6ic/+Yn++Xv/rB/+6Ef66U9/qp///Of67ne/q1/96lf68MMP9dZbb5fsR9h4/Pln+uQPH+u9d97V7+B9jt8v8fHkyWPdPLvWpPaJK4df4PoGGslParRuorHVRw+2WbIUlj20C7i50OynQCaRYAWCnmHXxUTtifAXbTDfASoCZTEXwLKqszZgyLKrIpM5hGVDD7bwwmhbjMF32krBwgxgWAEVnvV24wBCL/dEctxBiIXW4KVmJ2q6Q+a631IMnNjZS5YZbZOHZK+RdARHZA+kRykgIcIHUmeM7GRszA+S0DDXCCgtPMm2EpuJr4FrbxMESP4BZs/16CX31rtqbDhAKvFFJ8BUrcMPMZ+GySSfmvYSjkAgsxixOUEhRJmlQ3xq3ZRIoGNb9g4IsjKDR9+Rv4rlUCFmdJJ8AFsT4MDKIhxaF8bEryBkVLMA19yIN3m3wKfzdTY9NlYckRC2ymKNiWMmEXymK/+gaQBrVuPQuFJzl5hLDWVLhXMNKonQFXTgZ3IjTexNxkGMKOAnB85U702RHZELbDKRtQ1v+TmdJu9FhiTrGfFfXx8Zb/T0y6fQT6rD5strPf7sCTf7J/r048/0/nvv66c/+Zn+4b//vf72v/5twd/89d/o7/767/Q3f/U3+i9/+df6r4x/8X/8hf7Dv/+P+t//t/+g//l//J/1P/2P/5P+tz//9/pf//zP9Z/+83/S//mXf8H4n/V/gP/lX/2V/vqv/1p//u//vf6Hf/c/6P//5/+r/vKv/ov+01/8pf7qv/6N/ua//Tf93d//vX7wox/rZy+9pBd/8Sv9msPtlddf1xtvvs2B9lsOu9c4nN7V48df6vGTL3UkrWdcvuRlZeAo6Xi61mkedXMVq21GAAAQAElEQVR8ptM46sS6Z10y5h+hP1HPQOp04rDN3qBcWjBrrN+za1atIzfRCWD+3CHBz9S5lF78TNYh6xQbwdmu6vnrVTZ/fMTfqLVU6YQmGt64ojkzYBOGbbXW1FvX/suPJccVuVHrDiLJSgv9pPJB3vGPRRiRmRrQkrOblL9IlkaNmR+uOjiU3CsBZHO4n8DzPm6ScOdGJSTlyTNjI6dBLraVOG0MK5EsiI6980S9pqIjWvR2PtPi2VYLtCYbG4Q9qeeJtSho0gDU4bktGXhH1nt41FoL1iTWFx49wlZDtKtxD46boQazKQ2BDIJwC6KhzTU9/jPegXlnRtD7fDHOOmWmLhLOtfkxQSe4QAom2on3AIP3AIOT/+b6mjfvN0px1iIOLcuSKYrSNrPaxnMqO4HRtmwjfQlMlfk+gqcXcAkZvm38z/qaMtlgK5ZEMYkFCIps/CaPJQOBnvmJXAKtdR34la6wmSeXj3mS+Iinkdd4Cvl7Dpb/3//yv+jf/bv/r/7jf/iP+ru/+2/69re+re9+57v60Q9+pO9995/1T//wT/rHv/9H6N/Rj3/IofDTn+vFn72on2f8+Yv65S9+qd/85jd668239N677+pdnnjy9PJGDow33tArr7yiX/7yl/oV8IMf/kjf+e739I//+E1985vf1o9+/C/6Jv7++9//g/6OWP7hH/9J3/7O9/RP3/ymvkMMfw89tH/5yU8V3R/9+CccRi/rs88f68g6PeUgzc1+4oDJKHZVcidVpRVOtXb8cs6GYN+kiKnlGkMr2VzugMVyAGtsLaORuNW7tV00eOnBL8fgG8DK2m2zcg1pi2mjQrB8O6lcIIayk4Of4TKXENd8cvNOnF3Cif0xOFRCS269c5MCLZOo4guViidjkSqWzf8iXFx3X/BRiN1bID3IEYbFYNlmXPRx3t8nDQSwJLUmA9PWghJfl4aegczgZ8i9O9kTnKUKxHd+eYFo2H8KsCZrs8VoFAB6DEmERGC3I+zqLlnbNbt/STEnJ/MAGskkoeDLpvjKcSrIPKf7YFEiL1m29VCzQw8sbnQJb02+xtW26idjgFnnE6X1rta7gvfeWHiy3RZNyNjWyEKxmbS18g3e0TvxKX4i/oUP5avIyy+/rO9//wf64Q9/qBd5mshh8P777+uz7WvS48eP9emnn+oPHEgffPCBAh8yfvzJJ3rMV6zP4QceP36iJ8AznpZuuOmPPAl++eQLff7JpwoeOEE7PrtRng6/+IInE+Q/+sMflK9e0X/3nfd4anlH77z9jn7za+L65+/rn/7pW8rXrpde+oVe5DD7h3/4B/0VT0P/+f/8z/rr//LX+pd/+Yl+x1cwe8udDZYnuXMJTI0o/gyBWrWGXHBqYjucqllJXewfRKkv1wsaKotWtZZsjGu11H0iO9hHE/trnGV7Qqcvwa+8zs32NqJQehUhNMavUi25XX4fEV7heYtzH8l0k0mMAShI0w3Qbau1VmBTI+RHHUTClmhLEHLFfDsSJxP6Rt/n86IOc7MRrzu+7IWSePZ8MJKOv0n2k/H5bvHj0JHBcXRzD7dO/EBeql/x4Xp1xTeKiH0dKHtl2LmKGpzV8FH4Gm+DioxtNTc91NapecsxqG1sW1zoVqPoop0o9omNvHTwsZzBudtto7doS4QirOnXvmJ9k126awF4mqpNPFm4AT9SAVA6blkr5vTgduJwyYLp0aMXCn+Xp41v8qTwF3/xFzxNfFO/efk3ypPNYw6NPBrfcCDk5esXvBTOmBfCz3iye8ZXycwDebQuWd6ZXBf9yzpAdMR54CR1vpoefNC4OYmn25p38QM9X99iJza/zHuhzz5Xxj9w8LzDk9CHv/uw5vHz+999xIvpa+BZHUQffvA7vfH6W/oZT1L/wBNWnop+9cvfcDg+Ib9GJZqO+AzU0yk3P0Q264C/PjgoFGtkNjLxwik+6FovZhuSIQDlQnYWnk29QHwYHXXkSTgH+T5mzeLnLsTS87B8LLvhZj7zoQFs4YX8R4DgS3AbM8hiC5ROxgVmP1uia2vZ3zYEdJLPintjXgwRsZE70/Z4Ubz0XXiEIrsgastuZEODT5Ij+SEPWjWFWqG57jkXre457rtohn8HNlMqLSqN0GS9BzCxnTFw5BcR2Rn6Wg2jNpcI11CXCgYXFyMzHJYY8rZlO9PnIF+PGrwUOwFFIJ/4e8FDt10bNIFPbvRJEpHNgRP5h+HWX4pIRA+L3aGuoAcFmijtY/DEdAuNp5oD+WJ1qZBfDJklY8T1irtBNxuLkYX7gpeseTrJAfI5L2E/5mVvXs7+/ve/15c8YcRPbpSx5Rg8tAO/aUqNgtvW4eqgzEWz+IHWWtehd+XTI4d6h/YCB9v/5//1/9ajwyM9ugpc6RGfLpGLTU2TgLHQ+Hp61FOehCitXnjhG9i64onry3V4IXHDgfb06TPkbngHAzDPAfjBhx/oBz/4gf76v/61vsVXr3d4qfzs6TU3PocKNbzmvVTWmFDpU/mwGHHCzLZSxLHVmwnUCekWQkveC5hR78gvGOyLyA785QDLYXMEP9ahM/AT2HUxfu6Y2fAdm/hdpMjjiXl40JURHuFyfbCTKvJoIRo8QklP1G4fF85egJD1sy06OZBHlIwEBDtPy/iFxlW2C+BKCi4aHHyB3PGLSs3tJccgOzg2I7xB5EbVHd/UabLnwrJd2c7ixcFEH44lOgnqTjNU20WbMYr24epKB/ZZP3RlX7qZNTmtPWtbdkCMC3RuoZuZNx7BlFGh3KBZ9VP6YDUijlPBEe3IV4ZBQnDVelPDOWSZ0XZQCpTizcIV2ubDtlqLTqtFqRfXWm0gsxJc86+6DgoXEDFFPnBXdvkO3Xa5Z0Bk4bnpB/GfONl3XJrwt3jBIm/GdMIinzz1pFZQIAwW84MP3q/fDOXdSX6z9JRfGU/seqtD8jwcDspi5XGz944yNogbpHprXa0HmjqyV48e6QXgEWAhS655mjjyojaQr5zX3PxPv3xWB9rTL56y8Nlgs0ZC08gFSG5Hngwyv3r0SPF1YNMcDo+wbMpnXmhfF5g1EYfV57ynefnlV/VP//iten/0xhtv6in+UiuKQMzERJlua4sdqJkvGBrEDAnxtQ7Bq55c6JmKABQ8oGqu+aB+y87SHdia1HqNoUU444KaoZP4Jjnf2iM94gw/4KyJHBQGA7xZtkGY2pZtMDHuYLXoQY7tSRwTH4EYGfhlirz5sGrI9soZcZkf0SLDINtqbtQm9Rk1hyQJSejLj7W38GzLXhCfAdv46rL2lvinIENYawPCfElEZ0H8pmY68wb5iGYvWTHYXDQrTlhKjZLrJNfsp0DPflWktbcoWa21AlWbmjiYqVDNMVN4grXs52GJJYlZAcQpRiTTkeeqathJILFtW6132YyX/mvOjcUCZnPUexr0rGVfF21e4HfQyFuyDWTUucGq0DKG2HtDxqCB5CotbF0TK9TS0b1m7zJjcTAa0mDM16O8k/n1r3+tfH36/PHn3LDPeEo4Vo0aOUfJdm2MA4fIgl5fu1544QU9AopGnfLbkMSaePJ08QUHyFOeOo4chtwPynjN17A6aBifAZlfc5DkPc2Jwz+HStUUhRPwlIMvX6Hy9a0A2XoiqcImt8ZT0yPl4BGHzFP83fDU8gW/iXrv3fd5p/Nt/e3f/jf9mJfLOUgHNuOjkdOJjdfbqm1iHsxFozS5Vj2D7wBxo2UPTWUPDeyFjjnZiYeViIKC7xCaNNiz8TkZJzILJFAAeyCLVsnF7B3IerjFJjpCHhjoMJSc8WnXlTljcEs2F6kO8cQbHw07sTe3WGBXj+igDhO7ts+6YUJiHgz/CdELR2whCiHAdB8YbVd+gm8Hz4GR/QhTsUUusbfxGaCunjgKQzT4DjsNw0scPn2Ry8eym4PxViASs6a21fRAsyMUwAD8OAwpyafQtmUniQn3+Z7iRfPEC9Bjvp913CAf3dgKhO/W1IDdQg6R4A3Z8Gz8hIDi0hEbaK7fALFoO/f+WCqXl9i5D/KlxD08vOQWkPZYREsNkp8jwvzcEbUXMTnf3Nzoy6df8rL09/W3LN/73vf4rc+v9Pbbb9ffs+Rr1ImbPSq2uXkPVYvUI9A5TAL7wdJ6WxETQG6g6OYdyIn6XvMOp4CD4QY4ctgEcqjs4zVPOJmHPzkkjvx6+oT/5LIfJtc5NHJg8fSTX8nnsIneM14iB47Yjm421CTfI35ykD3ja1cOuvff/1A/4dfzf8dh8+KLv9Djx19kb9aaTQ6Jya8hTuyJ/XCLDXvVTKzxJWS9J2ucm3siOKLPmHqvgQCYhMfwXE9OgeVrEEfkp5a75TN2Rm7057SJBGbFPG+ZpYuqxd4n3viejEhjf8mFFiyyASGramZ9O2ClRS6+s8atdUU2tEnOM74zImh76UCLfGD3Gb96rt0GHDupX2oe2cwjjsnylzHzrwMWP7lXjXRcoLzqk8mUbbkZ5vPdtpoeaEkmEFaLUBUioqRIwpbDqhIXcu+CyB2KkbddtJmFRSBJ+5Je3HVpJBS/NhKAkBNjaywwuoNFCA0SZAc9j3qwrbjj8wwPyIV32m4+yerkfeC7ZvzouWbZLiohUYupIzd96nbkhnzK08Hn/GborbferN/c/OhHP1LwPNnkD9+OHERRbr0r+RbeWtm0fR6P2KxDhJv5GS9+AzXncAmeA822GnESsG54af6UdyhfAtfgmd9QryNwSpSpIeMJu0fiTOyDm/iGgyi5Pnp0pSM1yHywVidkjsgm5vjL4fkM36kVUSoy1zwtTV4yP7r6hvKE8wq/sv/Wt76lN958Q9EdxHE4tOx1xV50JvEUgVhEmwRyFyDSDUSOFBeGXOYZdijGvcuylU/yWZxdNvTYspflYj5wqRgrtqW/RKz8cKlpbC27kckeK7Jsq/f1wSHaGJM68VLeTLa+69kuecnam519Tpbo2dQNxu4LVEsy10Aol7BoI2vHOiaFxBJ/l1LarOjrNsyufQqCzsJBvkafxLKyeECYXIuaBIPcmdckxUiBw70PkxN+qnMT5V0DM9JCnqwHGacIDPVyMC8Io53wW++lY1v2guJZasxb5+QPAXCzEFKa5Qxc11iTOxfLvgd3+BeTy5QcutkkA2QxMKMU2Q4zAIuefBhK9sSndg6at956Sz/9yU/1Mr9Zyq+B8z4jL4Mjl/cre20z5iZen8CnujmvuZlDi51n188UyKESOHHjn9hEey1Tz+AngshhUsCNnNreEEvgyM0+CNfUzSYnZOOX7Uw4KzdIrBtT1in2c0hM7IRiG96s/Faco/ATTzW7bGJ7ytepL/k1+8svv1K/VfsFv7ZPHhUjG07EEJ8TZ4MbaUAbjEyxD4dQgoMxn2dIfnOLZedHZkEi/CqIQ6uRd2QTLy5qnnUMREL3G05WXJFeTEqgFb9iigsdOa4VZ4iZBkoWRsYAKDK5LgjNdtWw8iKIxJJ7prW+hHKFOW/hkAAAEABJREFUHnuTC+KyXZB8AhG5D6018ltgu9jRD2RiGxvBviZQAjTQMSmuNbEtU1PbGDG5LTqTBzuiU0tUjAvvJGo3tptoTWuRkeKROxKWoZurGRuwjws3upI5HLoatqiRtAUEIinyVv4i+OCu/LsoRMqn3VGDjefWZCILyEvWbsoje+xZJmEVODhojcjaYJYYbkFpZg4I2JjboNvRyiTzGM/CTDb3JIFAaAjotlGNpQJpqvOpTcn1jK9Mv//d7/TSiy/qpz/9iT54/4P6O5e8nLXMy9sX1PnEw7Sy8U98jbnha0vwPElcg2f+jJeqR54oTqcs4vKOR37zc9KRg0bY6rzLMfUa3KxFm1LqZHiQOMzn9lVTNBfYFh0cYa7pjXqfOJSuOdQGaxD8yIGWtbet1po6B33Adq1T/imKkkH+KU9bT3myic9H/ObqCb+ez7uaH/34x/rkk0/0Bb9Gz+FpqdY7Y9Z8omDqm/klZPMNeCcOsoyRQywqSgtedFIwwk4xgYw7RDg8UlNsZ17rGGWMkEauwN4nIpPcMFqky3FqybMO6COF7MDzZCzhbcx8YgMecuGkdoHgGyloQeoZXuJLbINa2saXJXqMhq5qIewQQnBG7kuV8DbXWqvWutJO7BUi2mKdJBC5tsbSBSWwyEReG61qp8l6DbGJGMHjZyphMW+AQ4FAvnw1BhFEtMDIQ0aGOFotSpJjkVQw2cSj4MRCD4IefBQGpI7RThGFFQz4UKOQEY/OOyRBu9cmP3ETSUbuAjIPYN8B0aYSHyFMGVGzsU2A/eogg3duzNhtjTnBH7kB0UC2SWroSeYn1/twpNAjn+j4Oo1B/FOroeFAU8NHgECLn8UNRC501gE0skgwadm9UFLRbI58mueAefL4M7391hv67ne+rZ9xyHz8hz8Q29QpdWC9rvpV4TfXQzc3J36FfNIRXiMvQtPNNfObQQyCPnWNTMVMyCMbwMTKDS9GzFWNB3mbeYOfp40caIPDycyR1gGfh9RPrljIQL1bK4ehybrPeYLWdPXoUPPUa5Ln4EZPbrGZJ6TQArEBW9nE+VqVr2bP+Lr2FLjmgErNP+Or42uvv8Y7qhfroD2xZvnjwcmBRuCayGWsFSS/xj7bIbHHvojZJgt3NfZDaIHU84ave0dsTmIU60swmqx1ipd/+iL2TVEDwSe4aGNMRAd54pT5ygeEPqnFifjmftOcx4l8dE6Y32FEA7jfl91Q40s2OjMDOQQf+D9hb0YEcIFNnuQ4tjgtIyPZYPBEmyQf/omcT8lVhnoXwk9dIoO4XLrESm61bmhM9sYAJO4dwjidbojpBn9MoCEigpaohQPUd+Iz+z262afOeuW+H9GZ6k1yFyanpieVs0Jo2XsWP7butIlS7zrwaYlnuTW1/ca6I8jEADZynYpDoZIxAA5jboHUDNsIgC4+bPC6lg87BgHG+OytqW+x9NZlm/ynRpJean/yikrp2WbEXWI4xxr1SUgLbFcckouWxRINMlfJtiRXDBlz82XBE89T3su8/Mor+s53v6sXeZrJb5fy0vd4vFG+Ql7x/iP28nczkc0nfN3E3HDZGNf13ib2p2KztWyCia+hHDYnFvyI7IkNlg13Buo72ZyRGeCByaaa5GnHXnLegbpDiu3WG7n2iq2zGXrv2qHBI01qMJCJnDFAx75t6JO4TsDQhDbwn1z2vDJPPB999Ae+Or6s3//+Iw7V/CclR91weN7UIXFEdwCxNZV4b2FIbFXVOiFTOCMHYg7FUWPmCwYxzC3nSd6JnTCxEQuzxttL5ru/QQ5rLpRsV76DfCb2tDWb/MEjyVA9JHurjcKfZSu6JXDvkrDukqITSqxeQmj/dpg4TCwB27KN0QDDH+mRqGjQj43JGkQ1dNtlJ2dCzofwU+HGXh2sQeOcsH22PrCRPQs/hWooN3FR2qgiYx6h3EiTeegPgeVbMtGVY0bbsgG5+DhSa13ZwK3tPhcPT0IUaIALGoSGfO9dDXnJdBd+4MVnB/Q1m91kG3hYgTTZ5No2CcEjhjjySyf1CEw2XsbAiZs+8yOfqEdu/sdPHuu9995Tfn39yssv11/7njgQEn+eJjCpHCzPnj3lRrvB13aT4nwCg0+MBNHauolz04aWuU0cGBgs5GAtIl9wxrlZsDGZhx87iN/28AqGJjbYN/CWTZA6XFLjgA2dGBo1m9g7kl/tAQRteEB8jNiRdbg66IVvfEPRTawZESW/5evTTz7loHlFr732uj799HPlqWZgV8Qj9EXL+g/yP40jB+qCzCtHgi3RGid2F4g5qiIcTOELIXpIBYlfWrWcFSsz69xie0DPah/YS4l72RI+RuVjRz/zSVwDP1ObW+zEmIXIws3wJ3pkr/l6GaV88AzqkDgS9yX8CTP/KrZt1U9G1tX2H9VPTMfsbWKL4KqLebo+VV0Sb+i21XoTxqmLtpa1GcitOtlWb00nHgrqH76K8ZGbCELw3BzaWueTzl4F30jnAbLsy8An64ATSFno3rpMclGwjayAjAuYQJBQ4rJotsEFqymJ9N4ViFDDVie5Di2nqb5mi0nb2HRprGuhXIiZVZ7kHx8LVLKQq4gT5BJ2mRwkN3xVePLkC+XX1j/72c/061/9il9p/05PnjzRM95b2K48ThxGz3jiyVMLHmvhMKvk1Bq5to6vWYsUX6KFb7tikaz4nRQr/AXSQIheulQeGXpEkUeVidDIgCYCkQ8wqw1wJK6seeut6lx/Ocya995lG/tDJw6byJ04DEZBNtOpfEYufyz4wgsvKL+x6thp5GM37B04XI96/7cf6hcv/Uoff/zJypsbPPyA4oP5ZGMXsA6Tp5XENBN5kuNpZuU7EQ+IUcINoyUB6QWG3mT2ig0BG6XLqK3FZCCVmfi2LdtwAwzax+BEgfBMfBnLzgxDUYFUdSiyrNBsF/98WeJL7oLViLFiw8jlmLjOuv83EMyVVtYh0FnL3I+2Kz7J+qq2xzF2I4jaWcsumwn07IPsh+RcdjGW+sQXbCEF5bZHDV5T6wAzk7iNGJCbKF8HbGNvFXtX3eq2T4VI4XESpJxjq7XYzaI3DRb0DAieE0EB61yFHReIFps289jYwHY4LBhLcT8IOF/dvdndRj8vSUhFrEXBn0TebPoU9JwH/m3Ldn11qxrVBhz1wjP/Hkz+DZm8+IyebeXTMouXrxFHnnCCx17vTY0axW/s5OvViYM+Y2Q6N3trTXubxDIRzppkDFAFOtWDvsvhkviWbftSP6JLNptish61Yfj0yjjJYxRM1iqHyFAej3vrGvjOO5obfhN25NDJfMmelBHL+sb2VLN4U70dlHw6eVzzNemll36pH//oJ/VUcyRPiToC0Y/vuXYZazsWcLiAQM08i70Dmnz/tzNajRoGjC07eS+woQDn0kRdaUECRM2QOp5Yl0E9EFfvrWDRlu/Yb62jbJQYZEU22KQ2gY0BPTyHdQ9m1eobHMjJKx9C68MysgRCpvcUmO70rxoRebDPLY5GLl2dJzbhxrkUoDQ3YFjdNdiWqSNXwiRm1mqwL7JGgtda06H+Wjzv8qYyj6nItN55H9iVfSNTEWqaPZA90yKwb154snPVChBF0erg2OiTlTM0u65VvIHB0BuL3tu2MfmkvOHdxCDIiGYDooZ9AZYldE+VzLKfeRZ2QB9wrYZiJajwpmyTWDSnBp+sdkNfq8EbWxwh2BYddCIz2fQn7OZvGVy5pUDh21ZrhtYYmySXfPKxW72/CC5LZs4VPld0juTYyDebJu9j3nnnnfoz/8HGta18ykfn2bNr5UZt0Ab1SPFFi90FTKrPusau2HiIy3Y9tmfjR7YEoHXenx0A2zwl3PDkcE1+gzwDpxJrrRUNEWK+rUHsnzhgImR5OzSHbCs6ElQ3atIL9vUxtNbCsxp5Sy67K66hP/uzP6t6nch/Ev8Lj75B3tSdF9OffPwZv4F7UT/5l58q/6HmkQPrmoOLcpQttpVwDyTOo4R+9kxsx1YAYvnLoR0f4Yd2YOPnqSpwoCadffvCozxhPeKm6JJjbVKLib7ObflLDoI3gPCzBq48Yit5JrbEkdxba7IxqB2WOdvkcUuLvGi2WZ8jtkdmtT6xd3X1iFjiKz4FDpuc7VsbRUEke2bU3l5y0V8QXQTQi78dogcJm6O+pue9WfFChBkPCb9odVBKttVbU1rurfBsq/Wu3ptaeDilK/odOt5FROqtqXOYDRbzyNq37BE4ZuzIZd5syzbkqNRQl0UptC5xHMgkqd2VDvX/ObDxTr9rcXmVTGJJvuurGyWgInSK/dVStmXfhUhHLyOsDNjANz05h2a76Cn+iRv2pZdeUr425YXn03xdao2NeijbJwqfg0eo2FwwnnlulizMzEKzASZ024rNgN0keW1SPlVEs63WDNUiKPrKUw+0WRszN08gwU+hDrhsZkNMNkZUQ4/PxHAin8EhLlysA8ayHbHyd6p8YnMwB/CTD6ojh+7Om9glLWLt6odHrNcVPofefee3+t73vq9/4bD54IPfcTge60a45uvnwGeerAZ1yK8fJ1+fFnCDYmwGdCKW5DEVmfwjUgFRP9FmdLcxsayYoq/60LIN94/11BNrZztL9q4avsvfGm0TkzlIZn0goF3zaG5mmGfmVa/ksUHWP5yHYcUSe1J86E6zQ1sQhu0MBTY4PZOqCYH01qsGRSP++LYNrYmB2KYGcYnWkD3TtvWG/HynBLEfvck+wEjJhIZL7CbnWeQWg+GiAyHEYKHchSgn6chbu4GHZe9q/mtnWPfSic8EnJm9fIZlm03c9FC71Em8AcSJuDQzJU8GDA+Kcx+if2vXsq31yRZ/1uAmOnEzHvlEfvrlU7304kv60Y9+rHfffa9umuiaC+bxM5c8N9FEL7TBJTYyL5w5gunlyzYjvrxiPGWho4+cbXjG+uIN4ofM3DLX29jxy6Y5cUBNxokQHSWESpKRpQs9N3d8HDkoBjEKH5I1sV1zqWptN5U8NiMfXmwO7AcmYzlwXcl7cric1kRNj/J0w6/xc8D84Ac/1He+8916eZ5P2/XfXh11IoYTv2aNUuxNHEzsxr4YJ3OZgOjbAFbSKh6zh8bEumpB0sh8VY/56O9wK2fZ1AT1JYPPDbeNWGARFn8SD+Rzd+mbGto7vsazyD0kMeClqK1ZQk+0DLZrmg8CSODOUKNtZX2yfiF2Do3WOzxm8Liu2AjXNnRDIrc6fCbrNkp/JJFwkEEI7PneWoMFyDIxrrkU3xN7u0ZeHzQbIeBM3xzsQvuYxAPCqGgRW3Mm/9buWwMJRfi4Je0hUwyKM9hwgT/uGx0CpCtg7GkZrjSjO7YbaXBz7TCxPaOg1aJi+6LwEzNWCnp1ddAHH36o7//g+/VfZD/jt0m9tzqURNtv4Cx67GcMbbdfbuqCMN1OfjOYZCmBLr1BDlN2iAF4MGNnnuOdIZbcxCadDTMrbul5ncYGaQ1/oiE8qMV+0I6XNcEAABAASURBVBh5Gx62Bwdcam27coaFj1GgNAsSF6URw4YOapp8Q+1s8owHvt601olp6O233q5/7OsXv/ilPv7Dx8oTzTGHN4dM9Gz8n3NcazmIs3LDdsZ9Pogz8/i4HG2LHnJBeIGafMUFT+TGdfNVi0AcEY+t6N+HnWcbNHBfXxVH2LbBuTFrtOymP9YG60IoiETPjOnGRgBdq3DRbCbbWDEmbpZEkG3qCR46ImIqQQ9A1mWLzEyNgZ2evbLjl2NrTY19ZFt2cGKSVWtC7LYRX/WAkwnzDHilU1+YkFYvykLrus+RWVUo6vOXGNyoUQlsUxycsVtkl7cqPhhRKRdcisY4KMAOiDzQE9dOLgsp+U44j7GXIl2C7cXHz0LWvHOzRC60LET8P/78sV588ed1yHz26ae8izhqUtxJfJGL0/W3IutT/bQ9CQjbrsUReVr14ybbsBI7MSMzuYEGN7rutKkRH0tkw5nIEvqXdZ3YGMRiu1hMlQ0QWiBz22qtq1d+rfznZfS62ZkLi/hjwIbVkJcSJ1fwzBmUligm/mI7+jc3N3r29BpWAwxI4eW/Dk8t/vCHT+pJ8Kf8pu6TTz7mADrVu6LYiHDifwgG8Qye8iJXYxJBIbIMlD2R4Cv1g2ebHFt9APSeWBZfSKpa5hswxE4gLNQZLEwwPtyXrMtH9kjmiVEPtJmYqkazap35A2JFIhTGdY1/M6sOUvMauRRxXSwXclWHOrkyzVrkQ+TyQ87ItQY/CQaoxaJ5ywMeTia8QGysSHRu3rDkOsgp6xEZ1Kq0ZFgSmKh1b9cIncJtXZPxyOZOUKIo5s1/YI4bAhAbMv+hWAdfp5dt2QtiNUZto9pkdTbmQQILPcEEEnhFwm8OsAK3IdI03HTqTUdLN0ScuaHl8dDCJjQ3qxFn58YIxF5g2VS18FuKWLNczAVlroSmAKiiM9i0GRNfaJax32T8qNqUrSpUZPKpnPcR3U1vvfGG3nz1dT3+5DOZQyQweYc5jl3XX05dP+XdQP5F52GdjpQdX202UVblX77b82r4CRyI+dA6rx5m3XDPnj7T4OsZ7qVJx0fGTkCRNxMT1GS9Bl85Jjdf5hZ+4wT6HEds3MjI9hjKWvOCvmEjUxNTbRBsZ4x+U36Wv4Z9gtfgHcoBhRd40RoIbuwbe5HpxCe+Fo3rk8b1jSZxT2xWssSSpz8sCtM6WUJCX/Ai+J0P3tePfvITffPb39Wvfv0bffr558o7rrwkPmGvNjgxDPwEnvH+60iuA1pcmppRPg320mjUzWPD1zhD2+Cok0689xkBYr8cExslUcwdDo1DqbF7rQOV65IaJTUvtJMn5uBJBxQCpoai9iLf4G1akQvvqh1KjrBYV+ywvpPYr66u6l4KLnzYlm1JrBT85Npbkx0gOmjhtWYNfJUe8hlHcgFOPBGOedSk3lRCaAkRJZ+rqy4TdUC0xT8he9JAJ7KN2KwDKD7wFz+xPcFNHK01Yu4SYdpW5+UvG19KchJ2rMl+7/0FtXbQ+tuxgY50wH9D5qJjBUvYUUBsUJUjRBgnSYwdUuDwgQkPidIJmqAk43xKjJkf2KQZ7fjQRcs8EG/WDB+IptC9BV20yFuIneGCWWh40pJRNSymA/G0Yp6kF8IauSLJNUlojbPyFMWzrq+fKXnkP5DMv6H7Dr9levL4seYY6q0paidukBGdGVPGVUCJRLaVn/KNsCXZuUoDGyc2USD2Ysy2LKkxVu3A023jr8s2vEZsDVy0KXOlioKlwnPBF+SSWxtAxdO5TexY9maLXFpjLitxJN6KCfnYbhi3HW5BZG6uj7yTYaOTu21FP081J24AjAgSYlOdDwmccV+elK9M+TePf//RR/za+1M94/CxVx3zX77H52mrCcuBGj5jSFgkp9QsUPEhMIAJDHgyQvQ1Hxq1byeU9H0Mro03iG8UPiOL38ENDEG21VtTWswGcKN9jLviIUeXW3GWPdZVCNtUDrtlG1psz10xyneAqCvEXCzbSp4D+eyDwCwb447WmkR3lO+Jv+hN9MLbBuzVTLJUoNXCj8c1I+rLyUaMyoY+OEzWP3YGY+KdxNCIv6o34QQwrRTJXuZ2mhLNRjO4tZptEkILfTvUzKfsbBYSxlkkUxg7/MjuRYicZTsiLEV46GCrCF/jYhv9pOCztG1omd6OMVkQMp6SV+YpRvB9DL7DohHTJh/Vp/mDO26G1159TW++9aby7/yGXjcPyOBTbWwbIHYgUZ+vzsl2REpm19vHMFK32L6E0GI7N2DGXT752MuebQkD9prnq0rkWrMC+spGrORLQLcSmJjkFF+h2xDgxl5o2UxHDpPJhkpMgzWPROiI8YL8qHpCwUZ825ZhmFgim3+I/f3fvq833nhTv3jpF3wVfU2PP3/CjTV15GY/8gQTu7HvxlpHGf1JwgObgeAPAnLpl7zM70P4sTOIfW7QO0/vXvt4cOCc8HVfL/OZeICMAZFXIHj91/SJE0GHnpH8J7Ua2LNRhHa/owKJtZjSHRHmdA7pkaW4y9P9ttte425zl7Jd+t4J/w+NE0eD/GaAHIMn1zz5EvRKSjI1suwcGNxkZDVRFM0OPZ94+8iiK3jkpmArxdzlc0ME7GUreMC2WuvqfLLZ1t02707/xMxuionALrpwF11ao5WGbXKhk2/m0n1ZKFrNxXNNiJ/Nlw2fg+SjP3ykt95+Sx9+8GHdQMmjcQNY5ubIBpg15uYIpMiXNbG9rDKGfsm3F68EuNi3Nlfck6d03vnAK5/wbWvHRbOXDZsRWD6iM8l76sjXmpwliN7pAweRnWyOjIOcSYn9kBovW7ZlcpWtksNCxvy2yIaGDUh0cPTzFWFwkz57dl2P/IlzsAEHcnkyPPD4na9DeaJ59ZXXlD/q+9Uvf81v8H6r62c3HFI3le9MTFgVeuuRfoCufBJrYEQm/Itxl0U42l8T2CdIDuLO4bLsqmoM+V43pbBgCoSyWnnGSH6kz5wYJWhTOXRsI9q0t9Rjx++O6K0wimwb8wFpkl/qPalj9p5cIncutvFj2bcjmqI8SrPN4OJLVlp4c10y/TcAgdMvDeS/8bvNmrIkGDuOrQzlGI3giTLzS4g8bHosoyNjJUWask2yrcboZMEubzzbSrPXGFvJM7SvC7ax3xA3IK0rYyHe5ntM5UG5cimefXlwIr/Za9voZjXwzg1x5JM1j/q/4V1C/v9J+T8G5CZJTpNdRdaSdW57zsk7uH3BRMr2+UCKjO06fPfNZy/5bKbQek+sTfai64FmL569jcg0DoZA52DPGF+Qn+u2y7Z9OzYvfzY0NKIfO4fY6k29NTVAWrnENqLKIdKpWWuGFcjgbCHZGUflbjdsrL8g/vjjT/Xhh7/X22+/W/9d1CeffFoHTWqHttLWjT9Ld9ElO/YmyzqxfztmXSK/1mbJ2cSCiO4127XONvwdlIZNdjTGM3kYepN4rzNb04l3RSfk6x8a43gZ5D+7xWs6DprkjD02eeqU+PYclv0EtmDRg9+6nBwsE92GH9vkqqoD7m6FNixyD4EuhDGBtKt+IFsnvg37vz8sm7aFcbqVXwAQ9wrazjgJfhIOQJ6NQtnQlRAhwAGVsJFEBjdYwGwY0ULrrYMhX4UZFCR6Eo6UT7CeR9LWkIGeTvGiF0Cr5Au/4IUOg9iWvcmp3oht4oPwsJU+ZWjBCmKXeCNT81wmloCgkY0N25liPjnn84jpIhVt4CObopFX3s3kfzGb/3vBia8L+WRBuj51BzFZzlSt7Y/cQ7bJ+6DOzTmJqW5CcHvJhlZKXGLjxNcFUGz00nn06JHyZBCbtqE3pe2ykQ8eWms9Q4G97Ns+64h2uDrUnFAqttQyMTTH7tKRWHMEcrjGdufQ6Lxjsxc9NEeG+ppcH73wSLYlLQgae7ucoQ/sTWoZf/aykzksQa4nrfzDYL997wPl3x/+hJfs8S/0Wqee1De5lo5u24QfP8v+VMbMG3H11oQrTEzsH+upahJztkD0gsOsOvfelyx+ZgJCsbWuvNMytTmx3sYt5FyB7KVZa5848wuU2LWtrHHqcmItQ2u9S9Dpcaeye67nKJpokZ3k04ibAbl4XH5sY8JIGfrKK3nOxCpBc/GjxxSblV0d1ie+0sem3cIq3tKdanXPRFfg1BkD4aWOE3xBYkx0qG9x2C55oqOikvNjDlueBHd90aLfqWMLcSZYFG2rAkKpEYDdZGMiIEsbWBIkwIpcdCZBnW0J98QFCWz18AYHU8nhb7Cg2kzalr0g0raldEYGUK70+Ok9yYzaOIajrcVXbG/TSj546BkDhJRhAzMGGOi73Nxi28fEmZeaT59+qbfeelu/ff+3ynuFkVxKb7K5Bwkz+Ypu3/ppbdV04tA29WtKG9QjtPCzUQ/c3LZlO+znwHbx7DX2FjuTTbREbZ9t40qDeAMpjB0dlX5qEv6dBBxeKOGCy/xkLi7QSn8/LJhD7nyAXF0d1BM3sTT2D2SVolHb/I+q74n1uwGO3PyD2Ab4Scebk7748qk++uhjvffeb3lX83nChX5TN7RtDYJNnSpRXAe/BNH2eWQDmUMuW9Gr+WaHoWzn6ScwWIdBrCUMM/rRURIhjxq1NwJANodnQOjyUEOyUw1WQ8fYCHQ3lMqASAPYcYPDSkenYgtOAKjiemIWRtFcVyljAAxjqbVjH9x26UTX4od57+uemdReNNtqrYtBaTPCQQLBAYMXH8Tmwvx+t6FXaFxAM+2x2ywjnJrUYYs9sg/JMCwhSc8gibnSXJjtTM5JCOoiLbq2hs0NuzskmR2oIXYW39gRhmwwN7XWmFqt5tCaBUGrgS+k9B3eNs+w7Nc6Z1pgG/WAGHdYc91v1OscP3jYsXnkvUYOlzf4lXZ+GzLYUKE3/GecbLbIBmqOEduZEuc8g71ou75t7flGT7TOp9/V1ZUy2vumubURuUuILdtyy6cRuae42Mm89a7D4QrgAADvHAIHPkkbcduOlHKNFpNzb/BsK08lNjEoEhRky6u3bZ3QTiyJIU9KV48e6Qr7vYXf0RISBpb+4NNustkznnhCOG2f+JHCtOyuyfeMTz99XF+hPvjwwzoEbupr6w2H0VGXjarUdEaZ8DIpHCS288SZ2HaakKMzoIl86GMORS7yM+uKLilTxanzwYOSTR02negtQBheHSpD6ze92EBROVwOqQP0zDv62hoqdXjEhmTdtrnFlpGaIUi/ZT+Heds/uWdUluJm2RWNgLmm99ZLNvhgv45ai1t+dOIroBiJoHzeA3qgRafImDGytpU6DmoQO7YVv25WO7D5em+CJrKkAANIooPpGgeBYUtpMR5YuJDlWylWo99aU2yF9xBExiYkILKsJj2WA76jEkoRNgQXJHEETmoEnpsxtEFSkVt+YwOFMEKUhStxlc31DMV8/mJhu63i4qMZvLXKMf+o+Hvvvav8m7/ZmFmo1rgx8JXNSqXKXmqzx7Tje/FtVxw7vxS4RI5RA54aAAAQAElEQVShePaSsR0SvscZYidw5MbLGDv72IizEXO0CEkZGzbsYFOJkQXF5pTtM0C4020zN/yVu21Fb7IHYEhMbS6i7SNoarUOsdQEAiuba0Ts3KTEwFrlhfrceIIuhSfWdei0/WlA/o8Kear54IMP9NmnnynNtpJr8ALmiSKQ+cRm1XGKcJlRBNDCuUSkYHKwJJd9XDzLDpDzNk5iLRnsRGZuY/BLSI25e9gzVpM4YG6hydr5paO9VWQa1HQSz04V8mbPqWKQaj0NFdADDbE71BXiRA/P6GSew/LIB+VkEohC9GwEAiFstZvEkn0yKvethuiVyAOXCS9QLMxJlg3IQZUWfl7K12+dQhBM23JbQe7zfbQkO1cCIDDRbENrYFncwKziFeHeJcGPKmyKvMmS2AwtQNBRSWCXMEIPwLSbbKMs/JyAdRPC0n6jRXR5CDWAPF3K5T7ouVa+yW/ZmeyPgPTxx5/UvzGzbpT4Z0GJpeQv47/Ahc/iYyyjbdkum/Ya95sn8YsWuR2Y1s0VmeN2uAQf20YIP2CbA75Tg172tcWvanPViaeHXddusi2lZ9TdFtICyyZO2Klp4sJ0uuTqqhuJPROfNkS4iS8bfEmEJtiTD/bBU8lNfV0qW8hOcoGrxqFN6Yh18lXpqPyfPfNfxL/y6it1uGez2j7X48TNEx9H8ipbCRBDE5sMsn0GkJCq7tlPkRkz16nM3ZCVkZmbNjHsdqGGFR/hxs0l5IDtranjL9AYA/kKNfNuhHk3H1YcoirrWMHAINnYHOQfgCRE1Zqrpm5Zo8Y8o+FZ9xvbipywyn00yt5QRtsl37DRqWvnaXYiM6OAETt87MrMVo//1CIyg5hS2+A7LKm71/B2irGF2RUvORhG+AO/V1ePRAXGdgpPNbcqmI0YHV05SkDwiRL6d7pt2S7aJJEdSB9awg8wQ5cSFy0yUOptPE/KmtiPiVip9FFpSNa6MEavIROws/EnG/YIJz1aWEOnZq0RTxOXAjMnLA0ulxCbgSWHPs5iIi/1IhfeXvAvnjzWB++/pyePn7CwQ6FHhrVV4Igie6r8iXDCF41QuUq2lU97m9iJIxvAdtEfwlOfQOxkDIi2j9EJ2IYqBW+pjyU6c/z1pt4aLzN7zUMPNORs1pqxHu0l1n/IPEp3nRiP6vOkg4eaoKNE1MpXAVQU6Ojz3KIFQwfkQjN6AnCNPPoN28jaVtWLDTwm+JBAOXDE4TMVXn79e31zoy+ePtUT3oc9fvKFPvrdR3r3rXf04W/f5+B5rHG8xvwR5RPjifkJA5N5DIJj1OwzbWNwU+/MC1hjwc/hZvCAGAe5j/wVdXjAYD7JKf/urbsk8gg+IrsBaWgmL9hEgLQKggd22TOOXUTPHVUtMCMAx2bcQeApNiMsrbXHmiVEtNpU/UAWdHEJb4xFsK0cMlnzzju01khExAl//9BZdqkEtPoQpV50JdyMIvk5HctoZmyy28IZJlkPhEOaRHOijpO5LDXi773phnVrDUonIOFIkwBZs8kIBmliZqKuhUcGeQN4osNDViUh2XCA0o8BwdnGnGpXvC9IwjaJQc8Bk1//oUg3Kd2CSU40xJZ1kGV3kkCDI3SkzmndSSaQr1NQNbGfsQRkctCKn1hHgYS5ok1LQp5MGBe9Ya9o0Aeb9tNPPta777yj6/yHk62X/+ifqMcNp8yRccgy1RQNjCu2ELJd8g2eTSzYs73F3WVbaVn4jIHkmXmeYoLvYC9Z22XTXqNo4Rx6U2dxc4AEB1UBfGXxgciZ7EPPuncIgRwqBTkoOHByeDTkOj5iL3YdfTZSYzx46oqXEy906YWDdQD3PHLAnHToJq9BjDi2ZJxNqeptN1lYpvCUQiwH62NkoCF3hHDE7zVPcM++uNbjz57okz98rKdfPNHx+pkm73YmTxuKck73MsxtnTkHROgmPk4wRW4iL+gODZjYnngkCBUwz8FyQmbCF/MJnKjB2GDhA61ZQOiMSNqMUzkkhwSuwk/oT3iB8ALBSa3yRZTugsZ+MjWRXLzIDPaTsFEExtB2iFZkbcs2YhSAga5G/Wzqyxg8kFcjSAhB4H6fuAg346B0J5mf5csIY4u5WS9hN3TbMjhhqYFPiJM6NdY/PiBBl6y0ZffRowMvxyMIhByAhZABZlaNthkBRqVZWiiInm+2z3x74blxsqCzFlPFt9JcuLSPoq3kE3hgEt9Aj0F25KzW2JiIDTZYbOc3Q/kL1MgVDXrGQIqiaugKwIYYY5tKazUzWPZa8NiUpSMb9Z133+Xl5Nuqv5vhBkg8vXd4J359eM0+HsTD5/uUbKt1Fogx9iObGGIvB0fwnZbRdunYjYUe9dVglwlfNHuXWWN8Bxo1sBfNtorWl+9dl5DkTU40G3k5oVGWqfA6L3AbMgHbsq3gvTcll37o6q0VHZYeXR10QOdwgN+WvLFmW8vwkPnp8AI59A51+CDFIlZ+rE9iZKrJjTWACS3rVyP4Y54gP/vsc+XX3k+fXlPrGx2PN9ToCHD7IzOjFyP4x/m5z8zneardF8gKsXRAMwLhRyUQ3La0gWWpIAaxnAHByIlmW/QNwKFhmWsEvwpU8nqgTfb6SG7EFfayjV0QO6M23eCAVpslP2s/Zr8FjnzFHBzI9+011qa1rhiKWnRt11xbY6bw7cJ0vyUz26ofNzVwylIlTv7hRyf3ZgshkzgKRBBNCaUYyKg05yKmVn7A9McbUt4lXDfRqE1xS1N8lIyDwjBARES4kmcKznXr+yRyZrN3HXpHlzTkkkkOAaxUwpOElpaFO+ViW2nxkTEQku2ymflksfM3FPk3Z/LvAX/88ceVw5FP0ywgZnViEbOQkXczpq3Wmlpr+MYzDuxFn+CDzSNaZ4EzDzDd9FaNdto+7vY6eQZyg4dmm4VdvmzwtnwmLnvNIzfx2Zi7WWn25odJc1NsBgy/wWu9K3qB+LriQOHhBempPNlcHa6qRjk4emubrCuH8HsDJ4iMHXtXvSlrdIDezarw5HBi45+IK7FN6pzDJU8UoY+q7+BAOenJky95N/Zx/XdQT7/8Ukd4+XqVjXs85V3PkTU5Ko3ynms+a4Iv4gieKShis4Z1hV8MRjjpoQeCE2rlFDwQesQD0VhjOIG1w4ItHtIILN/38SVFaUDiheGBjjq5DY0gZ35srcki735v7cRn1rOxNrZZ31awS+rcXPl5nyNrtzWL8U2h+HVZrDvXyIUAH3XZIMyJkrUIAoZMz9c2xkWEng5Lrh9mVmG2ZS/Q1pgWbZveGexbWXvh+VqTjZsCRDgFcRBZiICt0c54C2Hat/MVLwvARs2Gy68+B5t3smHDQxKVujJKwXRuzDZbIU0U6LLN1BejlMU68jTz9jtv6/XXXtORJxnb1GqtQObxC0nJaXKIYqTwjLGdMXb2vCNX86tD2c88cjmA6vBCwTZXlR3bFVPkdoh+CXAxN2/ou/3YCmRz7jYzLzmvTdSwGV9Gvx96HQKhNfitdQ4vq7FJA5YUaM3INWIGwHMY5I61XfSr2IH+6NC0Dhvp0MG71aEfGBuyjRMrcY2sFfUaFD/xhZZ6pt7HHN7UPT7GaSr/3VNexH/Kk82Tx1/oyHucI2txQiaH0+Cr3sQOC6Nqa3kIj5284XXzh8J8yULZdDLfYelHb9YNnrgCJw64QOTQ3FxNxqmRPNiL4wIit5lHBo3yu8byUVW1KMma3ru21opXNrC77K09X35gzNSQ0fZZm2n5i0wO8sR8JPZBjM2xGVn2MBpLf4BZ8Zf1IUL6LBvaG/Yt77MHR8O3uZoPO+qcjiEGEkcjcTTG1b2Gy6sxkL7TsCUbqjFTNuqys2uEXeO6IFjI3B578wl0Koq9EsbSmtd1XWDhR4DvABRFfhV06opP184nsG3ocCi+QGu6LspcNMiyDTB5oMOiwKPizMIEHn/+uV55+RV99Ic/oEe8OM4mzwGXMTK1SG3xYtZ2BjbgKJ3EFxnbCh7IfGwbyPZZTluzXZi97E780ouWi73owWPrEkLLTZoNlhgzt5BfSK4VGyT11hTdEE0OodlIF0CNU2qaQ+PqkMOxCRZ172rIG37lwWbmjLlzuFx1c2hJDLy3GeBTK4ps5MDIglFzVTx5OgwMPjRiM4dQa13Prm/02WeP6+vTkydPtvU5qg6Zkj2VfuSrTtnexKWLVvQZwiQGRgP0CSCea0HkCuHSWpPtMzRwWUucUZlotejdh8VZ11KNDnDGF+vimmgCku2CeEsqy7ZoBpCBWDRm6YhnKAie2BOvzfoCvTOSjxT9dcUKtecKybZsKw3T5Ag9E0iWgxX4Ag9qu+jrYtV0U5WsvcVmo6k1yyaYQGsabK5KJCOnYRYe7zJ82+izZeANeHsSDRvLVodPibC+bEwtuS576ZYAl51fIw5G3XxjFWALOBqIlo2MmC1+/CXOE59u0TOxxX9s2ZbtBBGVAttsdmgytkZBbEAue0Y/tkXb6b/73e/1+uuv8xsPXkTiJ7ZzOgdyE09q0DnoJMu2cKjwEs/EWHiBff7o0SMFEFTokYn8ia8SwW1XLLt85IIHYjvzQJ5g7PjT2c6Rmz02CKRsxG70bPPW/1j5Wq6RgVo0Cd5gDVPq3rrSWm+K/ca896beAlbwA/OrQwcHLHGCqLemb5DXC48O+sZV58Vw1yPkXsjJw0HAtuAp5FqTJxDzIrmHQG3yiSvapIaJ9QQ/h0dr2AYQQe9UkP+u7Mnjx1XbL59+oaz7iDxfn/LOJv98x9oHs3KfUcY26TEHqR4eCMRGzGD1LiMHm21KsQCEbvSmBvvxRF3jLzWyl4xRBi252LKNbElon0NCanXb0Ds1d+nYGVlRVECVtoUctMCm7nzl6L3L4K03BW/EXvO27GGiYo1+bIU3qelgXfFQtnJpqTv3mG31w0G9NRmY5Ji9nDwlV59lTGqtn+ehGRvxN9Bp6IrWoDEodkrGy0YNXGzLbmoRug9RKNgYkwCDhraCj7sYCBUK08QGtghfcbVdnGVHsl3QCAQMPOFYsTW4zBQsQGK7bUvIuQARJulWWua2i2ffjlUMR+IWbJdcihYIJ8VbTysnPjmPyh/p5T89CH/GOELBzfh8nxV35AK2y75txW5AFy3zQO+dG7srY75ehhb9gO2ihxcIz/bZbmiB0NtGr7E1yjXZ/IM88i7jpLTUNJuqt142EvDM2m65RQbrGc6A2Yq/W+qtnfFHV1d64epqPd3AvCKPq0Nn3nToDVnWkYPm0Kwr+AwbbcQjMl2dG4lAlGY32ZboSmNPHY9jHTT5TxL4FXdexmd98tL/Gb+Bur55xuFzQxqjnnBys2R9JjfZicO78C03Y9ixC6S2DKvjM/MAhuizYDHvXssee3Fgf8HA/3pH1EiwbOCnUd/is3dDCwz0Mm7hbIZJcsP+1BDdQT0zRpawZafGs+INfQfJsq3Vwpey9hI0+iR+pW3B2BDDg9bAG2sRWwN/GJdthdYaa6TVEe27oAAAEABJREFUwl8ghd46DyjkaFv5EeOSVKFNdxqJ021EA7LS41xbGwSZ+GzLtgbG78MmemewfWeeIEOwodMxlh7SGeJnhxAjFiHbDIZEsLLcAIuaUNTEF9gXGdyRAeBqEi+SmvAHvEbxAqFlox4OB9niUf2z2kTZsPn0nQQSGKWP6wd6+LERGRsjCki2C8IPT7TgtsFUPNvqvSux2C5acG0t8oHoB0IOPzq2yYfsiDH05JLKZHMFbLNRFogWPQZuzlGf6sFlnX3H/qQ+hhFoHA2NGhfEVmu64j3TCzzJ5MDpjTmHzKPQOHxeYLxibmwIILr6CpVDJ/XdYzY2gwcwK9uyVkv8/cAnL3a+fPpU+TdrPvnkk3pXduLp8sTTzKinmiO0E5DxhvFUeSX+PY9JXagOWXAFDz0QZzbRQcu+SK1KlvmK4u41sdkWfQMrtQzYTYNcR25OPEWmcaFLWjqqtmJYforw9S7ERFfpYX9Xai22rTW2bVS1JR8Un+zbioXCJvdbnhR6QGkg9qpJyUGz8RE/YgSHVL31rshkz4dQdYhcAFkViO1oNV00YiCFWZsvN1eMDD4ZcrMlwVvRKTtOG+NKrpw4c9+KXWC2kb0llD2yndzswXdATClaILhvVSQmReNityq6qsGocW5XxvTYh2JbdopHzsyXLxC6bSV20UI/sLGT79Onz3gaOOr65pp6bE8ELNYMIPtQj37VDJnwk0PGgG0OrsGNcKzFic9AbrJAbsDo264DJ/OdnzFgu2KNXMBeeYmWmPNiPOsWHsVRAbzqm6zt8p8nm0DilUtCtguiT+lQTxFH7YlIGGyBdGCTPXp0xcj6o9fZXFfUrg4b6C8Aj66uVgwYy8H06OrAr8avOKSu1A8H9dYKGqMD2JGsarg+8WLYQgZfjx9/rt///nfK08wxBwy8Z9fX+uLLL1in66KHd8N6nTiILnNIjrkZ5r29JppNRsSHu8p36WUG835H9nlS9JPmVNv48XdfLvNle8niEtJX+IHzfLc28zHAGs6KN3K2M5z5tsFdNIRLbpD7IkRvgF769iYPLYFZMj9KY564MZJZgW32Ya98wwvYVppt2YHMNrDUcMv2CQEnGSy5uYy0jBvYMETYOGY498FNdQmTU/3MfA65a2Niq/ynCMEBybLN4ItRd9rGPtMy3yd29JrcmrKBG/Fj6DbH8qGN1843fwRy85w4WLNhO5s7/wHll0++oMZbbXAy0LcMdtl3PtnAT162ZWcT3tIGn3apVfhUEpe73rI1qJ1txXdit629YaXimMjERiA2wg8vuuvgOC05GKFHJrzID2IjKD7xTwVje/+AaMRg4W/zGdHQJwgdm4hM+CECe32d+moonIbuoTddceDkoFz/Az0V71H9D91eUG+Nr1K93utcbQfRZA9FP5D3PnhSxj3e3roesw7vvvtbPXn8RNfPrpV2xRrF14mDJ7nnN1KF8y4ocbvFElUggZX/gEDNmVdCGCmf2zw6Rc8c3t0+ubnHqtt5DVLrwQfRsaC3pk5MLGzJ5kN68Juz+J7Z42UQ/zVeXkILPEQLfcpOpAsS3jzHMJcv7I9AmBdmMg2Q+Jk6IQR2mn1ht6SYN+OTD3PmWYfAJDHbauTZGPOhJlrWurdODYaaXCBGO/tfdY81SqUdWAYRq9LMxWysbooHZA6JQmKKeQKdJNspbOe7dpwFWuvCvlpr6vDcluZgM0W/MQ+996ZD6+qE1VCIVEd+UoRT3QCT7Stgqv6ycoJjI3aKv+GiDYIO2C7fuYHyqVbFKd5Jo25yjCBvR64h29XaoUZS0Yl3AhRDf3b1DX3j8II+ev93evbkKe8iHnFzHHS6OWpyELXYwFSTFVB88Ak74ImWG6i1psTJVINYd9w2e3nq+nijwa9mKYACM3/yf2BhGY/cKCd401OHq6666agJFUBnKLlgXpgifktsgPyZd/5zDiLUNblec/OdQsd35vkL7PBDi17vxIfcwNek5q11HfqVesuTxiM2jXiJPAHp2Zcn3VzHr8jJSpqDnKes6CXfR031ny68cOgK/NnVFeOBumGT/VG1casXxX/WGYnNx2tdWdS6IbvgUbfyV6ZzHnWcN+Ryo3b1iCfBqZtnQ59/8oXGNfgX17r54pnm0xvN1HJcE9dNwUD35vRMXz57oiM/J3b50anMSYNfj5OETF14AVTzq2YdLB2IKX/1TIFhYYuaT+Qm9WHRiEvKf75BFRQwdkUNY29S78mTlNgH4nA5zK5H7Ur5h+gPk5oa69iJrYBotnVEPh9uoe0wyicC9NBs4xugbraJAZz16twvjdjtRbPN+jWl2UanFYAyWmI/7XjsQpDYwbX3TyJt64ax/ucAMpUT9x8iKHEUUB1OCGw0XJjZDBH97iv5aHU22Hx61HiWOgPcT2uPEIdtCaN2Rm0teGBN51zjut7S1/z2uoJX1oSgB/U/KgtlL53wd1sZQw2cLUAs0bqcqbKXlO3CW+sUriFg4LK7/Apyoxq2tXyuBJgqPNGymEc2xopPar2rAzs/TzVffvmUDXckj1M9mkfnUDLWpX0915bfnWxbtvfpGpnaXNaMZRN7loVk3npDXlvsQ701dWiw1NA5XHX41pHNHUiOloWC0FyAnKEZpe6m3jozRNjEySN5D26SwamRQ9C2jBxLoMElMqftJgj/hhv0ml813/DVpAA89Ytc/AeMr4adhq/WWv2GLYdQ6x0ONeFwsvhBBoJsM8wF+MzU6MWGbbXeSGkWNGxKVsZnfGW6IZ743MfKg/W8hveMdzoZE1/4Rw6i5JBYW7PsgKrFxg5F4EKkXFdPdMGIouIIfgmpYead+EbuWCa9J1+Q9FsD5TekQR2ybomPFQnpAmbJtXOcLt6gPomztabeG7TJvhzEhAV4iSM5Lpuw7/WGjpXMlv3ee0lMYtltB8eURH0CjdFGq1mN8QzE0ABtzfaGidgOQFdvCyIXNrpm8SzJCkG0jAsIrDyTDPT7PawkH/rluBsPXYrdWzuxtGSzdKqWeWAlrGhob3b0JQYgeCDz50fRYkcKb0HNJxQ3+QzhSb1Da1ba2G7AhkzmdZOxcQXbTvxZVAzBnMi20kW/eORCMWzLDiBEL9+Mlz20Amzk5sgT0uCGLuDGR1udGCoObB7DY4xONlLGuW2OOp3Ciy2AE4LyThGVems6tF54I6auWIaN3AROQHKOzcC6Iflg4GYp+cNBQi/+RIvskXoErjlk8u7qhps6N0x4JWehwkX4IbirA5/o2OmtSZCpktysxrwxiha9ST7Fc6u4wzf4bjdzRPXkiyf1n4EM6lQx4z8yiT3zkScQDs5JbonzBH7iKTRrOcmr6k29KjqWcp7xTKDWPJ7uQuxNYgw1OgXkVyM6tmUbA5GQ9tzW7PY6sBGYxJITYqJ7y73FlgwxQYrMIJ/I41LBk1dU43JQi4Fdyeqd+vH0GF70bkEV28TvwNZghCK7yaxDa03Zb8HtcC4Ags3+hzQwnKhm2QBD1rYMTxkLFDShAqzqptPsJslCRnuzDRrAGNhEuBIFf6gXH0bGgG3sEXwSAJjCJVfs0DGVAIpEMNsIY1bBhK7OLbomxgAipTuQS7ElK8226IAlW3jCbnzMjQaJTrJrDh5bsbH7TLF763BUi4k2C9cLbJ/HvdiWVTq9y3bpiGab6+qpxSWMLBCQm2JyE2R+4qmkgJuYoEWCBbFiW7PkeapiQ8Xq5HLihhoAqHBeaiIhF0hN4rCyems69FZ4eKJuPPlqNTJkPth0iaPixBImMAVvIZg3eRIH80EMkT0R85EbOC+f1w3N87ZuW8lwQGIFYiL2suOmbOjWDB2AFb8D2xAUeuudETlkwrNdc4LSZ599VpCDA4OKH9Eyph4ZJ/nE3Il6Jt49vkmuiftE3WrdNznUMT01mJN+4aHtMDE2CrYPGvDQECyR1juhkAszEzODEkfG+xC9QOi20WugBu72SSyDeCe+Mq54I0OcrEH+3ohNosZ+PeQg7w1bwm/4K87oXkLlzV6KlXgMzzY2GmCZ2FtrSkstJ7KRqTyJY5/PLa5JjI4wYFv7z0Q2MQ/iHNgIhNaQUUCyVKBqi6byU4QHLxM+u4UVirFdJEmhyTQbdPCId4oE84f63GygQZDlty7LrogpQRYJKwm8kmDDhBZQNSt4FQvV/dPLNlzLuYLbwcSGtw68TzDFxW19bTlyAyX2az4pJwVtvcl2xR+51sxcytcBopax2VqTbRZ5LTCkOz11GdgaW9Fjf7AIKCn65hqIkrkQOlmC0Bt2e+/URwWdTRUarPJ3k68E3FCh9d4QGlgDOE2YccBIh8SHxck7H7M58p8BCLsS3uhKw2meCnJTTmSy6a7wZRu/ZAo/T0AnDo/kIXQHRcuGzDygNOSKTn6xFThxoGJBttVaoBVuxzkKImxsMdCtBr21hmzjN1SPSjb2I5na5bdMT/lqFLmrR7y74StUN/KyRJ3j70Rdjjx15WmmXhBzKCbWHI6JKfhAVlubm//EGVJ8KfZ00c4yixaZ6PWGb0DUOIdouIkh433Ifss62auugz0RvSVH/IVYttVaxtjOiBTrEn+pTW/ZE5N9edSRNUldRuVTUQnpDRi2ntwSX2c/tdbLR+wVoLuPsbPWcFLOBUndrSn6TlzBAYz8X7T9aZ/cOJbmCz4PQJq5+e7apcjIyK2yq7q65/7m+3+BeTMvpud2d1Xusa/aJV/NiPk/oJnkioism9MzTechgIOzAzgESZeL07OGFAFZmA94xnNNrXQFSEoZgoKANZM3MN0KRKnzBGk4bIcVI+hvW97bpZ1A4i59kmWXfnd1jKQvZaGuHMTGDo1Va1WOWW9qzqU7HFG2VUrtdJUkMRGgCRsysCkn2qUUCbZSa08IRo8lpWxMhjyvh04Gi+7YzWqCQD2Q/W6BsjVJ58XzF3Q1WVIWmajRBW7ShN5ABjmwq9tWbKjoT5m+to1ZgzntJEEEqLEIsxDIC0gmXsgMvieHpry7YyKtQU3Y5i5XyI+cGaTeFgeyx6HwNWfUcsxzsmX8rYRjQawqfOnPDocqPjTZRm7pOmLXDYsz454FGfm2e19wG+ZEaNaZ2KkDE/GesDk7mySqlAjuCWJNfxJ2+qfcFJRjlrfB78I4ZUKHzjad1oaYT8RqxP4J2Xk8o0ORXaDZIOfN6zdKoglfYLlchqT74oIc+DbYaCOPBLPBjujPl6rQR0bGOMm+oSt6grPdZTTiGEi/u2RpyFgCwRPSjrX4gWfC//DD1scpnQU74scae9PewQa/uwwQdmEe5x2UhBjASkzCaxdkNeKxSThl2ra1O0IX3ISvmWfZ1QjDUl/j+4RNsScstmUbXVWxKbbKks0FHnG0AAzp2zAGiXduYqBVS5Ug5dyWlg2I2YV+42vsEUd824HoD34YR/Q2lTUDsSYgjaCLAxkKgV1kOxhKiliTopf9At4ASO3K1H8eGo40DGvoSTlR3/r58wzvsOgKbwepm+Vx6/UAABAASURBVCT3BbKrz6XeHbZ7vcETHROBz+Ke0Gn8qgXfoMhdOpMwE29DDNYEGbSCz/+nnd9EDb7UKtsAw4nMyAld5AdSt52iAyS9tK3EMmAbfmt39BgQi9gXnG18svITXJLixM5gwvbo6EA97dgUm1vnb/Co89ZS+qIYmBwjNi9YsAsGehxGLYZBI5CEU8vsf8PQ6AlEZvxfM1HXPRYb2VZFDl7HJMnqx9y/Jk6b3i5Mtl4JVWjgi8+NeHe5kck8m22e7Y3cgfcJoYv8Gbg2kdw2LDAqCI2NFJHccc+eP+uJJ/zhTX+SSRJ2djCNGMWElAGYOJEVX4HMgw0LPnZtsCvjHxkTtgYgwYh+Ru2tytz8MaLT77pulSZY7m109xJOiDlpWXagUCf6Hdn6gowtIPVjCEnsm/AvcZyYG0hU2uFJPOJXraXLzpjYRSkDCaCNzg8E+4NWGqUU1VL7fLIc1AydlzbnjOC6q29LQ19rQWcR5DGPJ4UNdavUWhFcaBRJkEJhhzj1uQxeHHGIAucSPKuUHY84Qi/Z1s8dhrYwIcPTywrvz5PK/KgDtqKqJUrvgB5Lc7fngqsl2Vyht4t6lUEJb2WBlTLjmHUskEnJ7gWi2GXlRyjjZETXLIrnL170XwbLhAxvQNCFv0UudIlHQBxzf/glxEpCJpXgE+OU9owTR/han9wTIhvUILmawuaaPhZE6EB1mjUJIAujTy76d3jbio4kl+U4arkILLS/t6eRxbwYqhYdv+jJJrYInsgOJLTxMzuZ7PhueHTMwm1SlysZ/RPOUbNIBOt3X+Mm7LBBJh7U41Mp1nyXhYVkOLEoIn/qccNfqcsdsTN2C/mxwTZ6Wpcfu2wrRwqbPvgLY5vxya4mO6bcFGxHQpR1MEyzLkYfmxKzyEN43yVsuKEkyeSuHVlJPg3ZDVtnwPP4gxwkhA0AR/unZ/BQQZ++ljKoGAHsmlAocbFB4mzoGvpsy87cpERAp+cSepwBI0Gi8AbsmS5jWAq7FOye8LGyjifiXGqF3soBaa/bu7Z7G/Xp/lmwzdhgTwEcC7AEewp428qPtocp7Vwlm5JzneSNPbaRUzuIA/7SieJ0BiDbpoinj7OxIBt2ASgD0c9GHTk4H6eCcpchpdTPHm0bkA2LJ4HJ4CL4J7RIUGTvOtDczbHpAVDdB711Z6ACx6kwzWWqluTZdga9MaCZkNFbCGAtRer903bibbRmEa+ZgGuSTCZwFl3K2Bm5O9CugiENmPBLHJFru3enPrC4s9gCmQSB4CUrR0mJDw29jZi0TeuPUjiXHgA6bO/tLtdUJwA6BNhWFh2Esq1aCkmk8tiUJDPyCLXQwf5Kx4cHWpFw9pajhmLuMGtlJzGSeBa844hdCOhD0YjTmomSOZDdXJJOw8cMgGXl7IRSj9tNHrV4R7LBh8R33csNNkql4qHhxIf0TfGVWEXcLFOK7oLdBbuED4lVoYw8OEEZWQiQ+VEfzwkZ1+hMGdrYGPop8hG+Yfxie0qYFZjwKe0Ncc4NZqJcx1ZgzZhnhxCYkD1t5URreAM94sjG7Z890xWfAjsC21QDFDOB4mtH400j1hvssBOn0O0A+gQ5PFRDbycO0oR98TV8qUcGJP1s0Ef+LdYtXnGBemO+WDayILLnOh0/c7rj3sdAnQ8WKupHj0lHqPeJw7Iy7rUWdBXliJ0pM1ayrVJKH/haq3LE8ClBx7mJAckABR9oBAm/Op+EeKsfiKHcNqjdPu2i6LgN+jnSjuuXmT3eIriUSnvGN5Rn8uqdAAsSSVaOOGUTUOjSNvjwBFwsbft6N5cpgJ/pT4JZM1mTKDIhE1C6NR+G1QQR2coAxjh1nG0VYriDShyzcAI7nB1+9aPEDmqJ8cSdaAexweAhRa4Ad3022Fldb0d+wLJyRF5/ZCKBZBezHEeSzVJ7vMPIv65eLffY4ay0Ny61WC60v1ppf3+fJLTSOA7ddhu/cDaTOXf7JJzEQuiwrRyJR/yJnWsW6Y4uPBvaGxY1kcFG3jMgK35tmD+b9BFjRKlRbsBFhu1OW2vp8892X1DaHqHpVfC9jhnnb9/2//1wHrdG8mR7jq5a6lZGQY1lu7NmrsSu6I2MxkKLjalP2LKDtDs+/chLuAPa1ruwd5feE0owc50KpLu65SC2gIienKMrqFIru77djmSDzxv61x1mO0L1HraudPmN9ZeehtDCPEpf4lnZvU7MpeADU9YvtC0Ag23ZjotpAbfOrdkNmbuk24hNR8Nie+a9xZKqbQorP1Qo56uxa9tAH0muNKsD2O3wULOEgJmYeinKESMCkrvDmYRTjOnWiAPaXMMLUO2nPdPPtE1THMch7s+awtIBGqiNbCzjxDj4ailqBCyThYKBteTCCV4cNvJax0/IFP40ZBioTDyHFsjdP4DqLq8p2hlcK78MrPw25BUKrvBHDNjF9ZXKUJC9gV4aygIYOsQeNAvVEvxNDbpJbEq0RsYmdyrkVPCjJ61GK39fd39v0b8Ejex2SqG3icNq2FzriKhCu6gU9AwL6tbNJE2019DmN6QjO4l/UYv2gCUsqyrtMbDBDehcYPdqMWg5mMQSOulgUXX3eF+nBwudLQfdWY06A072Bp1i1/5g1QRnyr9GboqPDT8aCQILsakoP9UDL6kLtlJOaFtXTddVhEubmwpI1+c3yCoaZyqNLsIsiXYv4wsvaifADV2AgAl96S+2olvEsAWgn1qhC30aVMqom+u18mWp0pdFdrO+1s3NNSwkHd6ul4wLi27ipsHqlSMH3zZtrYkvcOvphvHC19K0Ab/e0KZsJuDwOyYnHmidtmWDr2Xe0J4CyI9jhthGoXK0cFDZSF3ORHuNe+gKSQAZgr8BhkYdhyOUEWNTEZJBtYa8lLRtq5KgSsE4mIxeumWH3sruLvSV+WUHJ9GJfik30BvinVjF9g3j2tA/MV+nxAZBKfua5iYgDqOnltJ1djnQCMjL8VoKeaOpW0LMEtcNK2mDbxvi1OUTn4xaLdBuGIgJwYHNthQ22rlEm2UHIGb04mStZYuTCji6IRQ2TIqxu3ZHcvlJWwYLPVdiSCBoc9JERjBWgamjaKY+4aBygFdARndVqVVy4ZxLGrNg+g0+bWLZdcwijA5hZ9OGQCeBrSnXEN0w0W9SEvgXL1/p8uqSOcqEIREUV9VSsYvQTZFq2VYpljgbAVY/aKAt+EW1FoNZ7HULA+2qcRjgK1vwzIWsNfEXvBWfwp/xcKkybS7QWXZkVpLIQPKy9hiLJTbkj4Uv2JnskTSODvYVOFztdb2r5aCDvVGHq4WOgD0mxvEyiWZPx9Afr5Y6YJezHAoJYhIeCpGYwrRhAU8sQjFpiJwyyZbDiB+jCj8TmfDm6oYdxo2urzdM9gnSSUMpWoyD+ud04ovZMriKL7agu2Hy36BDQOs8mYOZ/HQzRgSZWMx1SGQ1F729uNSGMTJ1iJTHt4KxhcVViIVgmNhVNextjGdLTKkLGybKDclknSRDmfbEophYIMEF0h+IxgbPDuZ2U+uTqMVo6rFRsv0BhFZ9PkzgJwgmbAcij7k1ARvsCtjhlWTOAL7YVILQ7kBf17vDp5z7Yk9Aan1OJ74F/k4OLpSBjic+GQObWEIwEceGLTM/8iB015trILi5nIjlBG3WIdawLvALf5AEUVMSNMtEYW8kzy4TeowiTk2xKX0qpSjGBGbR+uCYELrpyjZdycSgTRiqzq1+YHsX2hv/i5foCWtxwca4hJG1yra4iKtypCfle5gxuNxtiKMBGmo43AEDJ+qbQB/oCR0sJvzKoG/YkrjrnZR/LXx+fiHbyk+kB2jIJrzIii5RGmjEwhiTegY9C6xW96SST7BLXnwux5EXtQtwVQMLY8jCrkWEHhYWJ+0s5Pd4Q1dUkFsckkkV3UverYzQjvCu9pba31tpOSJ3HPqj0v6KBEMCWaBvD9oD+g94TNrnXc3JyYmiY8Uj1fHRoU6OjnR8dKC7Z6c6OT7kUWqpyM0OrGQRkmQ26ytNQNtcc5NeY7+hsdjL9LZZVBO0G2jXN1e6ubkErrQkeblI6ZNaj1sBYVmJVwdi18eE8Ui5wzXwnFJoqaSNCOTe9N8OFoeNHJBrbpaNMYUUNdFDQX/m0gxNXXbkME4NyMLZZA4z9unrbeQkceXd3CZ4bIreHSDyPzxtPLNkG30Ny4BGWyApowfMjOc6o8HErh9BPJj1UoOXbjiocBUHKhSgF12TQmu7r+HUkQpO747ozhxP2QGBwzAwvwbkYC/rO7uerA0z2RAFP1KI60S80k5uGOqgjGEET/R1XZhlW2YiU41JWNlrQrgsqUwI6cS7EgMQT9eHZ4RXJnYpFWeKUtoYyGCFP9QFRbWWVP/XAfsiLzYgXrZVABudlLK6I7n0SRS7cXjnBx7m7ABlL7s8/OptygT8Q5h68gwukxASXW7/6n7qpCKWUtNEI5CdUCZ3JifmRizmtG6a0WgGTQCJXbmzr1hwS5LAOFQtSThjncvFUDUQr+AXYyVhLDVSFmQUi8VcNOCz0SviPK1v0DGRDPZ0sNonqSxIMCMyB3BLHR8c6OTwUEcklUPewRwkCbFb2Sfx7FPfw467pyc6OznuumJXksvZ8bHunB7rHnD35FAnB0se96r2sG8PewILDEpiCazwYW9RVXnsMHaZJFMLk91rdhvXWm+ugGvhphbQjotBTA3lMaERF+Fb6QgR99y4Nprj3pTDtmzPMe0FsWeMRT0J4O3bcx7VrtSISy1Ftns9SeKKL2ZZLOmLLDqQQw3RHQdPxgVRwnwSZVPbJpUNO6HshiYeMVqSDDrTJ+ZY5Oz4eom8yEjfhE9IgQQkqqIwuuJTb+YCcdZQwdb4PhCcWgqk8GATzO/rjH/4QcBJP+1eDx2Y+USgAmmlDKQOJXSz7vCCQ2fss61aCnMsc2Yhm7jp1vFexBYZBMAZSTNEUmohoSPFDqJ3Cx2FfGvWUWqtKrXKxb3v710SzAxyFmMvmWATAyEEzTA7iB79/3J0OxAyMbh2kW3GcurJhobMz3v52xY0nB2dMOwGrQ8WslLuYMLmKbZncqFjwy4mPs34hq6IQS66SxloNxbPBLAg4M0kDm2jnvFPIsmkGYeRxFB74iiIMJ2FR5SBuGZB9wQzFO2x6JJUknhqLRroX7CgszM54CvRwWpPSQzpTwIKVEtdJhM6iWc5zHL2lwt0Uh9HEs+SpDMospYktVV2MsjKI9TBaqk5OYw6Jak8efhgpkf/CY9ZZ+xk7rC7eXj3TJ88ftjho/t3dPdkX2dHe728c7qv06NVT0L3Tg/00YM7enL/TGfHezx2FZJd0Tg0mWTTeDRp0zUTYq39/si2p4KfrOheWu7xnBiDeVxEtJr6YUFTZCfdzriZZq5veLdwxSPtmkQQ+tBl7EupMjoyNpv0Qe6ZQKYSyLxI/5TxZ/zmeiOHT0q969lakvYG+1IGQEeakmR6JRd0ZF3Ej0BjfJjh3O04AAAQAElEQVRumri0AEwpQ2rxY2oYUgC7qJT4GN9/BMiFMubegtbrwQcQoYBk5Fg2Mw6d/QbIvJ4lct3Kin0d3vk99SSfWMRG2z0JUahBgyhkSi5WcVGOibgmtqFPu9BnRzd60DnjZ4UOQYCKbZI6wQnzbSMsaz52pbqyBKbWOUC1VFUSVCmlk0bJe+goRQw6pFT04WG7YykUeN9riRPTFbxNA9sjW3hPtfdbxiauOFvr1ibsaVuHQ98y0JJs6IDgNgQxviIq4phkjYDPEFwpVVCzaMbuX6XdJ45iUSC0eW8jVXQP9I9sJ0d0D9XwlQ4DfWMtPbFk4e9xZx/oT5JJMkh/xb4FfLv+JIXT4yPlk3Tq+zzeLIfKI0pjZ9O0HIYub7A0Ij8J7ICdytHBSqc8AqW+T/I5ImGdHB6ws1nxTmal4PcWA7uUUavlqHtnpySQQ/UENA793c0ZSeQeCecxCeZXHz3Sbz5+ot9+8pF+96uP9WvqwX3y5IE+enhX98+O9JhE88kvHukTaFO/C+70aF8HeyO2TTLJBtHaR1/0ZHcUu5OUMy5ZEGuSRsbEmo9eZ5xKKarExbbMJE/bnhcSGNmGoc0l1TU7kU1kMfYF+vBmpDJuNgRAgyNnEkX0kA0YfyxhPlCBHAr4W5JLFhQyG31wKxCalOENftdmCGUbiAjkMYmSmKhBwpV2eKI7YC5o6le6wgTQ5ExfIPQBxEogUtqWbeXYFl3+rr7DR3cE2qGdYxZ7BwajMpdMfEIb+QWaxDb1KT7Hd3yWLLq0O1zMWisK0pqPxLjbTzMy7F3PtnzXFmwWNCUXOcJ2A0zd3jGoE9pzuwunarvjY2RAHKCEQGpzgKGgztXqtDYV6X2dtl1ku4M4qKqUCpDtGfgJoJN5MQEM0dYAYyNa5mDLcIpgEFhGfiJYEwmUau8ptcg2d9Gpv4Cc+xv1jdY8l28IcKeFBoG8B1hDSz+TzdgyIb1BEJ1UtWZQdvIzsQdoaiGOloZqjegbgAWDu8dCW4xF2aWkPQ51psH+EZrsYI4PDvojzx0ea+7dOaN+wOJfkXD2dUjS6EliMSpJKAkkcHxwAN0hO4x9FvMSWJBEFlqOVVnYx4f7yruXQx6hkoTOSEQn7FqS2A5Xe3pw764e3r2DniWPSEX78B3xXud0f6kHJ0f67S+e6F//6Tf6z7//DYnmsZ6QWJKEHt071UcP7ir1JJ5ff/xYvyQB/Yqk88snD/XLxw+gvas7JK28qN4jBsf7KxLbgQ7YZeF2Qgw0mZ/EM7HNHNokroxF8LWUnmwKDKWUTpkFsyahZPzyHuXm5kYZP5uxhfeGR8uMiyMUDgMMW9fVmEczTJryd1KYIw1deVxy6OnfMBcm5DDRmBs3fEFjHoBr0PWbU3gABCpyU4a31oKE1AJ0Icu3dTNn4x9EnS18EzQtczR0dHR6/LCZ99CD4rQKOHEEb5uaZGjE0aCzmfOUDVmNcop9skpitu0L7p3v0MWX4CboY1DinhuwOCLDxTL8NHEm40QBYfoayIkYpR5s5IBKr6Iz9dvQsCc0RAihBjCuE0RSr/z9S6eGZ6ZoKHAHISNCU9pWDOGSuPZ+OziwONuA9P2jYBd1bi6c79i2seo6Go04W2pVgV7RB/G7wLJlDk0C3BhoojPzUd8EmIBr4OZmwxeU67kPmXmb3oSgrdbUdjILg7IYR+3vrfovyB2ysI8PDnhfwkJnV3F4sK89diZ7ywU0SxLBoKGULq0iaBxY5KtlTwpH+/s642Xt2emp7rDrePLokX7x+LHyqBP4+MkjPbx3j0V8rGNkB85433J8sOIdzYIdzL6STM6OjvvL3dBm9/Lw/j094nHpIcnl3tmJ8h7nLu9jHj0Af/8uu56ljvaWOj1c6Q67kvunh/rFo3tK8vjNLx/rP/32l/qX3/9a//xPv9Lvf/OxPvnFQwX/20+esOt5ot9Q/vLxPX38+L5+1Xc/T/TgzjGJZdThYtTZwb7ODo90SBwqY1KIWSlVPQgSxW6xNGLeWOeNocm8Krp9NBpJLkkyWRyZaxnPgJBSSmHcrX5QBJ/ElGSUF78Ih0qK1Bnc6yjkqW5Syux4KnJC261g/Gc9EzegG9nuCVCxkL7YNDF30tb2sC3jY0BOD5KY7/O8I9GFb9dGzpaCArrengU5vJ2Wrlv4Bm/b4hOH1IWiyrwPiGPGNUWGbUqLi3LYpgr0hub6DkcZ3h3o1hEO24KB8CCbOMX3Hl+Sjzg6H7b2stvYwGqOc3jDHMyEEyl/DAlBcLY7qT2XyALtLURooz9tgtMCXOiVZpw4whOg+g+d4SzRV1KDZVtQ44x8rMPuCaFGj8H2kzY+ayKrZkCSHOZyAxo+CO0iA6EPecoNd838I7wko4lJBJmM7jJU1WHQwF1atooLjzSlJ5Kjg0N2Equ+4FckjsMkAnYQR5R7PLZwnyIYG3jUYSTB5L3M8eEhX3uOdMKOI8nlzumJTtlRnJFA7t451UdPHuvJYxLOR5SPHipJ4w67njv09x0OfNF9tH+g8D64d0dnJJM8eq1IbnehjaxT6NJ/7w790UH7FPuCu392RmI6IVHt9R3O6fGBTvb3dAzcISFF5pMH9/XRw/t6Ajy4d6bTowOS3X7ne0LC+ph3O7989KC/38nO5hcPH+oj8HfQcYAdSTKrOvAYaPwvsqSMx8TYZFLalv0eJEsdxKSWRF8tRUkm19c37xc9OEFqW3agKEdkTsyJlLZVy4zPl5UsjDW71TW7lR3Y0DC+tuddkiwx9u9sTB2exu6GyaPMjfRra/9u7ojD9uwjpZETEKU4mHVcFRG9jP9TZCNnV6bDdooO8aHRP3O9T8rpDE/6Q27P8Qld7Ak+NIlZyki0uXKmzapRpwlxEODT7rp2OPA7m23jl2UDUh8/qqokONs9bqCV3hlogS8BqpygTcEZRYnCTjio+byFsC07UHrZGNAMqrTDUaNf26NhdIOmUQZVirVzXv/IYcm2+g+lfnREbkSnTNcugGlPDNCGbBtIPbjAhkmTnUtwCCaADBIBK+bNCb7e5MsD5cQkWCNjigJ0J9GMw8jLz4US4PiR9uHBAUlmryedA3YY+XR8lgXNDuWAvn12Ovt7SUR78I68x6k65n3MAxbjQxbxXRbvCYv6mK8+99llfPLJx/rtb3+jJySXX/7iF/oYeMTiffjggR6wq7nPLuUejz6nJJwkqPvsVpJU7pye6Qh9e4slehb9cWrBjmtBclxQ7rGrSALaY/EvhqH3hy9JKwnpLjYfH+yz8yrKI99yLFqSFHvJl6YV72AOSaRLXrhUbv8LytXeoj+6He4ttVoMOkD2feRkN5XHvKPVSicHBySufWSOSgxLLZqYE1noGY93kMm3hUZ/wi6OUkrnq7XyRfBC+XvO2d1sWPjFRRnDLJCMvaEVh+0+RrUU2e5QalEHcCVQ5z5Z/YhN03a+xLZ1Hs+A/IPNEAR3c3WlrgvjMj8a5Q5CI+yPHArZlrfz3bYKYL8vbfp3UN7X9aNjQscOtdNVoB8Yw1KKguu2YetMRyS2PPYsF2N6Fy2qJCzm9u1E2mhHznvo5O8uNpzo4voOl/Go3EAyBuGz6cWu+GxoY5ssEWV4HMglIaKesxvZxFxKS73CVxTxoVfbw7bsOCnFyKAjGK5UJYMn2rjMpMq1dVy/wKufHPR33K5UREi57ujfdSE8+HdABzZnQCi6vtQ3NGaQ+MC0BWNVkeBtPBdNdKyZXEkuJjhR1TLJoUo5scOZ6G8knGgttfZdTa1GBC9qq7THIjzhheqd0yPdv3Oq/ljC40oSwBmPQvdJCg9IDneTTA73dcquJUnkV5/8Ur/+1Sf61ccf8wjySwX3gKRx7+5Zp3lE0vklO5pAdg6PkXEPeWd8Pcr7nAf37+sXH32kjz96ouxQ9kkkSyZfvnLt7y3joSoDX0vpJRZ3m0stCgyUSYJ78J2SFM+Qvb/c02JY9N1a97nhI/zLccTPRU+SC+7+CxLQAJ5Cy3EARi2YdHvjgt3OoZbYkXc0SUynxObkaKm9pbUYm2ptMvOpATxMaENsA33hUk/c++xhHPpoMShFVqbfxfmFXr16rfPLS13dXMsGL7qwswE2HJQTcgIZ22s+eycxtQ8W06TQF3ygwkcBdrrwIFCFmNmz3F5QTblhLuRdUPjC0zCoMU/UASOgQ/W7pmR+CvKA1Hy7lIZSVUt5BwN12xK02h6RH0xvUon86J/L+NB7FD8K8tLq/al0gIky10DszrruNMQ36wQp2lCPro7v/jS4cratNY3GDKErPUZxNTjN+l3k26CiDa8jymSJ8HZgzSmTb0JhjCGGorvnmHyqNZ8uZajbRhlAXnmguKgUtsS1qrLwXJrCH8NFwFyKUt6G6AmNOOLUxOAH5sC1rjp1deWWHcAhkBOQGBRwBdkB20gSeuGl1kTbBfNN8Kx1K7pB6TXOXk7SNe0Nm3h1GqnZ8lBVSRY3mxuVsdI2+I0aUgZk8hBPwNbomDQsRjVGylWqdaPVsgFrrYY1L1bXvMAd9ODBme7ePdUxCeXs7ERnJJjD1UJ7Y9GDs2M9IvH8/je88/j1J/oVL14fk1CShO4cHfb3Jdkd3GO38vDkQI+AB7w/eYis+7xkfYjcuySao9UBj0tnOjk81mpc6oSd1JJVjwqNVjzEORENqzAB63acSq3KYllPaxWSQfqWyz0VV4HC1SJtrHX+CPjFBM6aejt1dboaeciptShybXgUPUSL+Oa3hffGUYd7C2xrOlhssE+6c1Kgf6NSz1UXxNPXmjKnitQKeljomRO1QMduiULVksHfXF6JAdWGXcybtxd68fqt3nIHX08bbDJQZFsTtOIYakVXlfODoEo7stUk232eFReajXYBnA5VfGpZA2KyABPyN8yLJBnYVLqda60JVtrqtE14oOyUJeSoaLNpWt9Mgh0SK5YI21ki+dyrlgUIW8tNjPeC6SPvQr/BhwCdkgpK7NjbkBOb0ETXBr4Nvsa+LAtItrZNakEAU19bG6RwwmPaHbBjwE4DNXEpZsiRTylT4pMLPKlHB2t+g78NfHsXkzV6Jm14Cd/QZcdGacLvGaiz5hLj/gt7MaZhQIhTR/x/eGLvB/3+oPX3G/ZPKYN5B1Rsy/YspCvighOcM65PC+FgYzAIKEGgJecHPtudLn5MBDMDvyYQa57HMzDxMQRtKwdBab6DyiSrpXDXnpNnIfBdFno2zJie6CSNLKI8iiy4e48knpEFG97sDs7OznR0dKQVjwxpn5AUzvKuhN3Cvbt39RE7kN//0+/1u9/8RtmN3OO9yRHvavZ43Nljwa/29rQcR9VSVZkEC+Sv9ve7zMg+PDjUEprFYqEBvcbGGYrs2X9MxEOplqKSfhDxfcKPjLVl0dPdZ+ihtdZMkEseGd9y93/JruHlxaVeAc/fnOv5m7d6yeJO+01+mbEVqS7UykgSF/y0S5FLVR0HDbG/zuUwjEq8Eov8WiaU7AAAEABJREFUhvKK3dPgqqGOqh5gNtYEikQtEFsD4mAGYGeT8SPdGdcBvzeM6Y5GdqeMbxMLsOHnhvFfswPJuNGp8L+DkAfS0TABD3IGMtcidweJWWDXfleiI/gOLMAJaLfAtgrzSeiZmDtrQOCyc7iJjeA3yAjO0GEGS5grNJLVC83HbNNct60KfQAq6KzdETop7YDeHbbFCaScoUHcGPyUM6Hngqtt9Z+UJj7Qgn53hqdDx1j2DL3JBS+4zmfoSDZWYQDtmTB1/W84bHep9vvSpn4bRBvYoWJs/JvLOTWkzaxjPtBmkLgShX7CKW2YXBsGccMEu+Fudw1kMONswFDZucITfoQHH+NsEwuWXyl9YWQym/rEBMnkzYSK7nDbXOkr29ghBt6q/YMDzcngQHskgyWLakkCOTo80h0SymO+In3yy0/0q49/2XciFXsCq8Vef+xYsoAWLNARGKKDfhtdQK2VCVa1WC4UuYtxodhYCxJcJGiazGS1NgRqwyRS8CodlyYuq5FQ1KDj5nhzvdHV9VqX3FHf8O7hxfm5nr55o+9evdJXT5/ps2+/11++/Ep/+uxL/fmLr/S3r7/VN89e6PtXb/Tq6kbXyDe2Yxg6Zj1yVSW5uJRuX2FRyNawGPv7o5ODQ3Y52A5vkbFnApTQSipq3AVjp/DBNrj5ZLIqUGtVEq2Rn+4r7L4hOWbsM5awaeIytUkZs9aFqR+9n0BMgcwVxrbjoL9dRvft9oSMHQSfesqGjoBaxDfZ+EM1/bZVMj8kTcjfRIYbYzN1gLiX8SP1CSEB2zRnkKwc0TGhK3J7HfuDL8S2lDLrga+gL2DDFwgRsOlrYtKOv2EP6jhbh52/U6ebd0Dv9MGfE4myc00rvkrOjyWBt1PRTw7bwixBY2Au9b/psKPDXbr9vrSN7g+hE727EIgEhXYvuDTqREcwKgcUSqAm+nobAs5U5X7NZcaENkEObcq003sbbKuy4DOAXQ+sW9GyGdQKlKJKWWtVLZVAmkVFolnta7W36rhs3ZcLFhQ0y3Gh7Gzu8yL3AZC7+j6JaG9cakCmUTBCN7iq0h6AJJuCLdoejYkWKOgbxwF9gyo8pRTZVuZe/MqCW7OI1rzwvmaHEsif2dxB8Jt10/XVWm/ZubwmuTwjcXz77CXJ5XmHz7//QZ9+873+9tW3JJhv9FfKz779QV/+8Fx/Jdn8n3/8i/7bH/6k4J/yCHONvgk7yjiqEDuVKmPbuFhoAYwkmQN2bWd8er9/eocXwwcaXRQ/87jQ4BfzeyIJbnAkPjRiYruPba+X2c/4m5e0wUnm5rLRhkXcGKyQB8Rhm3EpEmVoG3Jt5HGKI/SwKIvvNjRkuRg2Q6WQdNjRbFiMu/qaXVXfMXNj2wBrYCJ5hasxXpmXQowxg/ypDbiGDYlN2g09KTdo2OBv7wNXAIVRSGL+2aYFUILixHrowVCfaRrtgFFm73p6d/exoTvzA7JulkIDhCL4if4NvrUQgEwZP2diENDayLU7qtSqd3bC02kh+/FpW9tHJzJdJ5yN1//Gw3aXbs9lb/zoYr/vw6w5iqGhQczftQt0lmlLE31xNIO+yWATsAx4cHPAmlKfmNCb3jf1YKUvEPG3wUZuR6BxV6UddCb6yIJajAuNi8CoYQTqoMUwqEIU3cwdvU8WTQvo83g0DqOGLEREx4jiogW4+JO2WBAFv0ITXZUBzc5lQP4AHeI1QTMxMWJ7Q1EviUELnoUSH9f4mb9Ed3l1qSveb1xeXbN7udYrEsNrHodeklyePn+l70gwX5BUPiWBJLEkkfzly2/16dffAd/rr19803c0f/r8K/3x0y/073/9nATzjf7y+df6b//2J/0//p//L/3PP/xRX337nd6QuK5JcBfoi/5myaUQn6H/ntEJX7TuHZ/oZP9AS/ALfB9snusZD5LMbH8jeUx4pQ+OxCd+3rBLffHixfZ3nRrJ9n3SNfIIgwznHLuilOELJL4pb8esFHea0AVir5BgWzYgyRKscEX4B3Vw3dKp05gdCyxQQM8eL71pRK7Qk78UkLIMVUkwrUCH8A1judEkJo9sw2JKddD2CDrq+9j3MZ6YBxtiBSfJrY85iS90AcnKEZ5eBWkb9QC2dL9pm87EZELmxPwRR+wt9AVc2GUixODfn63HLH2QEQE8heZ9//taZOPmjDDKwmAX2bQoS009A+VOFKEVXEFxEBGQ8kPwlv/DEmQn+zFPS4CTGHDSNjSN4E2QW6W4l+KwrTrME8rgpy19bIo9dCuH7T4hEvRA6EBwti5rYCdQa+31ymAnYQSy2CHiPcVGXR7CLi4uNBG8BgQXvlIqM6P1u7SxI4u/lqICRE4el5JQkmDG6JE1YDeRpCaVWpkYa6RLsa0xROG1LaozDn0hSH/6Uo8vfUfCIstirBWJ8FzzyJAkksV3zeNPFvkNCebq+kYXfJXJn7644J3Ky9ev9fTZc33/wzO9vbjStz881bc8Gj3l602SzFe0v/r+KTuYb0gs3+rz757qU3Yxn3/zrb5//kLPXr7RDySkr7/7QV9DF57PSUxffvMd7R/0l08/1x/+9JcO337/vTxWjTw2ZnzqUFWKu2/7JObTgz09uX9HZ0cHKoz/UIoKzq954Rqf42vD6fh0hX/ZrZjoZRwSS6qyrTwuhWax4D0RcdntciIDgq4vya63iWl2HxtuNIhWYriTGVxoIj99BdmhDcSW9O0gNIG0Q5sydm+YwxviPsMab5jDEGw6/mYec6snxdgWn4RNnH3Oxd9aarc5MhsS0ocIyA2ULYjSxLMiq/a6XSRZ2sKaRD/1hNFkG5BKKYpflpHMVEN4/KBQDjs9ho6Sesv6gseObGlg3jZJaxLZBj8r7SseWSfqoOOK7JnXdlAoSdFk5JRU38NMECMbEyDKUqb9Y5r37du1mT8Y+3097f8ILH48U9iWcc5OOYOsPgCNqEwEoBHEJIDUd9AnC04nEO+AdoKSQe1BRmboI8dGKPK4zoHn2jAh7SSYQAYnkzeTeyIemdSRV2qVbaU/UOvQ35ms8ii0WGoksVgm+EwX+Kbt5E4yy6NCLVW5009q+NUU+26YkGvuSoF+d4MvZXzZ9IkzT9xSLKGbi6hpd0xUwnvN594rkswlC/SCXcXL16/04tVLPX/5Uk+fP9P3T3/Q3778gmTyhf706Wf6w1/+pn//81/1x798qr+yQ/nq26f6lsejH569gu+NXrP7efX6jV6x+0mZXdArks7TpySt75/p2fOXCu75y9f6hsetP/3tb/q3P/5Rf/nbpyS0C12RAIS9A8lmGAftL0fdOdznq9sZcEdH+0tVnpkKd/P8V7jKFyjqZmeASyKInMSJeEyMVx8/xj/j8/QZSfP8LY+A16hwH4/saPsXNR4Z88t5GS/CLAiUCW9b1nzYlolnrUWlFNmWOBsMtmXPoO2ReROIDYHUexcTZ2LsNtuvMhiNzRsgo4I0bEckSVU/gYqA+SuU8rFHeYyMLaXrRtLWZ2rYo35MyIu+gGTtDlgUmNsYNVf+L67Yh3HxJfATYsQHv2Hdxa66nfuJay3MYxhSx1l0M+e3skDPJ2aEv8ytD68x1nZntFN+2P9/1bLdSewPy4780cXipwDemWKVbdsGL4VC9rZOKYMD1I+micFoBCKDLzptyy5KYEotakxMgSulKDRxXBzEQLAyhtRy0rCtc95ZXLFQbXd6SN+d4Y28lBJ6sDV37OxkDngcyJemxTj2O0A1PiE3SiypIC822FYDJjXdMEGv+CoWuOARJ3/Z74I7xeX1FS9or3sSmvrEmno9gzrBEz8m/Jq2fieZ5feArrPAwOGKJi5v+FqUP6vwip3Lc3Ym35EMvvrue33JriO7lU+/+lpffPONslN5yo7l5etzvXl7xW5ozeOMVF15/Bu1JIGuePe0v7evveUK4OX1sJCb+YS7xg+RVDZ6/fZc37FT+hK536Hj7du3eNlUSMalmIW20f6i6u7JgZ48vKeH9850sFoQLwKVv363uUHvTd8BJMYduj9NjTL+2tYV4/P06VO9Yaf2lvFKXJDQY6R+pKWMkBLzWqtqKYJVEvHHKnHYlh18SoOZT9uyPTe218gJ2FZKcVAVQVDsmhiXxlgFentbx3IJfcakXVJJGek7nBlLhCiwYQy7P4yfZHSFUmrbdi1VufkFlMOS7S0U/X9zYJIaumfZ4XQuPwEbfNc/d9m0qRbKUqtEMzIiC0s543Wkq9d/1irbsj8EyfpHD9uy3cntueyNH11iGIScBZjpZvK5nv5uLg7GIRf3xWqHvkghiy/0d1rKicFO9p0yyO8CiBTaGXw7kyy+wwg9PcrxrgR9yUKPvAy2oO98sioBpdm3j+vtLqOhw3Z/lNpb7alPQGSMA8kmOxv6gquldNsbi2XNTuuGu19PLiSUt5cX3P3PNZfUry50nqQDZHt6xbuVPCLNjwosaiZidlfZvaQMxGdh42Y9zQsfmplvzbuMG6WepPPy5St9/+K5nrLLeZrdDgv1DZ+wL9gFXcO7yYsDV/xZ6XD/SGe8T7l7eqYH9+7r8YOHJIdHevzwoX7x+EkvT/l0v8dXp8oj0SI7uv19uQwkq7f67rvv9IJ3KXlPtGm86WWxsanR3qL05HLvzjFyz3R8tFJ+gW+TP6zFLX0YCzLUj4zDxDhlDOJjStt4KuVvB7/hC1lik91L245FLaXzThlzYJM5wXhlPBHFWp6UxJx+TFJ03C5TL8w1Gz1AF8YldNGfMrI6ILuhI8lmlr1B/gyNsW5BdphC0u02sjowT94lnOAmLvhQCnMFoIVtE0l3E5Nkh6t1+WseYQLMZAWbLtviDNs/DtiWOMTWv8eEVORaU2jxKcbYpmh9vmddZLee/vg74UPK2/LmEbmNoR6iHXHqgTg0AwTbkzj12q78cb/t3m9b7rWfXujCWMueIbpmmAhygjppwrk4MeFAyt4PbrOZ+h2sTyQGfM0CnsAnaB0ITGjNoE3hpc8uMmaknwKTG3qoQTvRf8OjRyYuGF2yAFMKDqiwo3WAqSebCX3RHb4+OZCdR63weztRI7wPRKnKkQme7X12Lee8Qzm/OOcF6lu9ZsEE3vAo8IZdwGvgDXfqlySE1ySD3S4rkyv8NzySZHEFUk8SSlK6IGld8siUemBHG5vyuJEdRj5jX8B/Q8w2xL2QFIV9hcS4IGns7x/plC9D+ecOSSqPHz3aJphHevTgge7zmf7+3Xu6f/eu7t+5q/xu0AGf75d8cTs6OtHJyanGxUJvt/a/4LEtsbTNzsXKX+9bVOv05FCPHz/UI+Dk5FgDMavgxaPTmnHI2CkHY5N6Y0HH/0Y78c54n/PyuZZCmDM2EyPF6KKn1EryqrJZENDvxmlCxlxn8TInIut9wtjOZHgky7Z+fNjvcaFuWxnBpmuKLuZF5GIRi3ECQil1GqrZxbyDYOHBAXXYypu2pThsOOGj2k/bsosyryVLW7Atg9cHx4fN864AABAASURBVC3GD/CSTWwUtQ0bqfydM72Zt4l530VZJL+pxzcsWQfxu0RefEFaeFJtIQBfUv4YbKsUd0PsuZSMRWKhTVtAFJIS0B4g0Ud7YrEG1wGcbdlAKcicwTY9UgIFy1beppdpd97Zws5Ta8zcIIeJxB1PAVBYoGvebVwzsDeTdAPzNcknf/d3I+yxZe6uVkXOQGBGOa/5c9cGpzaopeQqDhsZTPD4cM0dfm/vQFcXN2ps0+GEd1JhIeTunHcIa+7Am5srGZ8rMPJ4ILkPwpoXs8wVGVxgcmXHcq1L7qxX7Byy4F9yt88izF3/+x++J9m81vPn7DZ4JEj56tUrXbEzOWdH84bk8YqF+4KE9OLtG72+PNc5ut9eX+j11VtdXF9qIhYCbujbsCuq7CIaj2Xx5e3FtS5umtZaqOK/CVjZWKNHDdi4Wu7pzsmRPnp4Rx8/PNGTu/u6f7LS3eN93T/a19nBQid7Q4d74E5Xo06AB2eH+iWPQPeOD6DZ18FyoRVweHCkyqPV5cVar56/1eWbG3mzIH4rVR699g9WOl5WPTwc9Kt7h5Sjjmg34nN9vVHls78YV5MYzKqMb2vGgSmuxm4wSemY3VOl/w3JuBap4XtlLPdImIJm4uWya9OwLPKCft7/FPo7WGKKK3yVipGjxAu+NbvMyJqIXSMZo1DhGSpySILBGfpOg42tfy0TCpDJ+Beb+qQJe7iAmdSQnXmz5n3Umvoa/hkaEq1mLC9bUJPwOWICpViJQYNn1y4FEuWAliJ4Cs6GrkboJnjMmqINttYlUgetmZQboCFfpgNg2UBnEXpKRTVdxmfNdVTUUnq9sb4MQ0EhrKq1yrZqKcpRekkPPA06oTW0c28oOtDbS7qpdrptG0x3IE3EqBR3UA4U2db8A4I6DSrvz4kBi+LAe+xc+1DPjHt/NaaincGJjA1yJhZ1L2FMfaJMOKcwoRvT4bHU6+kRAqRpmtQIsmQVFxkoriqFYJUiOzwS1xnnAl1V0EJHyg74PjHoE5Ms0CgbNhVoKjy1FPiQgiGgGMDGruVCL3hf8v2zF/r62+/1xZff6LMvvtbfPvtCf/nrZ/rTnz/V/+RT8Z94Ofs3PiH/ja84f/7rp3zF+XN/sfr5l1/pO74MveRx55JHuxu2zlckxSuSTerXLIoklNzlJ2K0pu+aHdOGyb6mb4N9k4glDlRg5OXsYhy14nHv6PBQByz8g/0Vj0t7OlwtgJHHG2BvoX3gYLWkvdBqb+TRp2p/OXYYLTUW9P5i1CpAklnxCBW5xzxWHSK7Mhmv88t9fP1aM1HXLMzEczlW3T090uP7Z7p/dgR/JW4EzcikUKMSmwFhs2imyK+8J9ZH+3s6PTxQLaQB/Cv0Zz5ckyhmn1nWxGKTsaJ/5odIkc+8CB57aIF5f0bHOxwDOHNIG2I+hT44iGopiKS32wo/+PgVaOiLLRP6J8ZgkwRGvaETJgXi3sxqpZSKZjDdM4aKOoTCUq/vyuD0/pjVN2Fah11PyDGHpsGjIwS0iABXTtpwUaGPa07n8h9BlP2dfsT1nl0ZPWVuvBfbEBCYAw1Jo9aBemeXTIALYFvzj94fHaeO7wHfymss8Im6coQmkPo/DJ4pd7Yga8MCj8zYO8NMkuvcxuboZXJsgEyS4EuJrICEGcBcRyQmowDkHnf4QtKwrZRI6nThN/h5Ek3cASbFjjWTsDGa3JM01tK/PGWBIU033CpevTknoXzKF5k/6ys+Ef/186/0KYnmi6+/01ff/sAXm2dK/bMvvuHrz1f686df6s9/+1yffv6lvvjqS3319Vf6+utvlBesL3kUyWNJdkUXPN7doDtJ5prHodgS29ZM7iShDWUW5sQkj9vxvVZrb2+pQ3YqPcEc7OvwcH9ONiSc/YM97ZFY9kgay8XI+5pBi2HAp6qhMBnxM7Iql6EWDUNRHarGERrol3uj9pCfZHPIJ+z9/ZXC1rhZFOhrJUoJjKTlcqm7PII9efyYdzWHiryK3CnjpsLdHlrKxjjYluHJLzo+fnBPnzx+pIenp9pD94YdKINH0rEiP1v8kUSa0nBZ6lf3a+Z0U8OPiYWfMuMqDtvYio/66REfSy2ySQxMlk2ff5PCG9hxpB6go8+P1Cd0zfTo7QmCACBj5mldpiwhWv8rR3TMEG4EybItcebS4qck2x3E0dAfa+zgQORsufwUbL9Dznzvmh9U7NB5q2NbIrPYacy06KWCajpSDzAkHQenTA1yrvPpYEwdpG3ZQG+a68+cCOxGEvRe/gzJz6EQKzNT7Sq7QJKBdh/EJI+JOySiZ1Pp3Z0Z3EykJIEsvBDY722LDRsSUPoz2XZ8e0z+09MTLVhognym28Deus6diOAjv0N84s5u7lz58wlDsQpgFx6HXpI0PtW3T1/omx+e6U/sYL7+7qm+IMF89uW3fGr+Wn9mF/MXks+fP/tSfwE+++pbff39c+Uz8nN2Qc+eUefz9PMXLxV4y9edq/4oYRb4QpVEgKmy3YGLZPVjIsnU0rQYa4dSRSIYtWLnslhU1UH4OrDokyiKhsHIJBktF8q/T1rtLdUTzkA/kJ0Qano8spjMwunvidg5Tfjf0EcnMgbtoePgcE/L5aBNuyHp3lBmcULBoJVS2CmtlPdBD+/fV3ZVPZkxBzetauJRd1KRiKMBEBpt7ZNE7h0f8dj2QE/gy+NSdjnRHRtsqwSaNJHo1zyCTox1xgqUMFn9oDG1hhtUQNiW7dSAD88pY0wChLrTxHbL74jaTg78tmXPEDwKaDdFxpQEFVmds4HvFcW9QH9GmVH/8LVBGT2NhGILmVzk+ce4i22xQRw2CMq2CwJtQ9mgeYej/8cnZBEEcEL74/5d27YQpxTiiNxCyUkH15wzfzc7zW5bcJY1Z/OZJcyB4K1bx1a6/R7b6WjbMy7tBPwW139c3ZoTvsZATx0mTSSYXsfAlL3/R5Lo4tFl3QdY6M/kCAlVmiyREIAwE37gzlhr5e5+qLv37ml/f1+1MNmZFElGmZBJTNEDixR3btvGICsA/YadRF7GPnv2TH/881/0108/0/dPn+vbH57rs6++0d++/LqXX/KpOcnnOz49P3/9Vq/ZoZxzd75kcVywON5cXOicF7xveen5ll1RXn5m9xJbCINumLRJOHmcUskOQOwC5uliG/sdtIZatFwMHSBTJnNjhxHqcSSBjFUV/wfoKmBbYiI2fInvNzyKRccVX8JusGsCnwVzwy7qkke0ax7nrkl8aa+xaUPSVd5H9OSzUR2K8p5hg18NwwtGJOYFNQVd+fs99+/d0RG7q6GAJI5NxoLbIA1D0YidZhc3oXckqS0ji3iP8NVSZJtd5qQNelozrlrVVQV8dHdAMoRyQT50ak05bOhdqM5tKu/OjHsL367Lc1ea6ZtbXJGVdo9R4gRsgPicmK+JTR6lhI+KPFgSm4izrfyAms8ufK5urz9TQPROJ/VbFLZ7a0o/NXtu25RbUmpS2sKajute0prP9Nv92hG9F3m9oeDnWq723PYWvyu5z6Ub6ZZsaw6G+mEbXKpzv2R9cNC0uYDseudqD10C/Y4cmsi1Lfs2CH3uIFm4qc6HBMjUAaxEHxMmOiYmxYY705oJOzF4oZ/AZczS3ydRKpJsA1ItFSgyP6FXPyzRX5hoNnWhHb7crUfulvkHkPdINqtVtv2l27VmcieBpGzoxky43p+RHT8zqSQru44kmb+RZLIz+fqbb3kE+lov+MScRZtHnkte9F6wYG7whygLVzpsqAQip+G7sDH9oXtD0nn1+o1usKeBhFQuRWtsMo9FpdaQK14V2lmYgYqvhZeA4zB0f2yzcAegMgZFtRYZmkYwsxjOSXKvePn8mgSX349Jsnvz9oKX1m/4fH2u4M5JjNe8+L4B1sD19VpJNhmTS15gX+Jb3pdgnsZxUEFHqVUFRC1FNgudhLfaW/Qks1oO/R3QWIuGUueEQWx6gsLZ+DSCL5LevnilV98/1TXvvvbHhXjvKxOMiUS3JvGsw8dcsazCzgi3GDKWCXIaQBD0wUEsg28Qprv3eZ4XU2KLrbblxCiS0IVo2eCABlPoAqnvIO0ZNqicwqm0N9n9dV3g4G3buu2ueurthnypJFZgbSs/DXrbYGJfL2SbMazoaMrR4AdFFTroUUx9PqN/J7/Rl3m9IWk3eBp+NXCBmTo6pl2V0rM9sanHgn6E21aXSX22YMZHDmRpSJgi6BDgPvHs8s7gOFnSiXLdOiwrp9InjnfS54rFD31O1494QSnOxojUbcvopKBpYD6ZFt3sphkXMT0QBCMLkfEXsUEWlA1fQjCz9qvhG5jglckdRPSFJKVSARma1IMrtfZPs4cHhzo7u8PWfwWFZBuS1n8n5ZrkkEWeBZX3ImsWfHwR9rdS2VGoL8S8wE2S+fa77/T999+TYF4oi/eKXYEY1H0eSU7Z/t+7c6YHJLXUjw4O+qPEMS85z/jkm13VgvdF47hUJQGKwd3gdPRuWESEAbuk6J7wp8myDVlRIclQVSngiKJZ0I3JPRGwDYsRcrDqi9kuxHAiSaw10VFcVeqoOiw1LlaqfPZe5Jf19g/lYSSpSZfsvF6fX+rl63OS6rUu+LJ1CVycUz+/0povW0kQE/YGGnqbGCOZGDXZ2GWJU4uh8pi2VGKyx3jx9NaThuE19oRL0I98ySqUlyTb73hn9dmf/6bn7AoHSVXIZYdlyjg2ERxUwmqlnIhX5k7iUUsNiZKUbMMNGZiGrvBN6G2002HP/YlZlwFNMLbRFAgV/ODDHwgmZZcDnl5NjHlkxn5YIUlrUsO4KWND2aCdeSQb2UBwoKHTfBhp8Y1WaHdAE55cZwiPBLGk3IhKsbKWPaPosWyLiyT3n5RNHDBzpiI6JC42NEAJFOYL8bSk4oJBnGEIcwB8zh0KCkdEd6IjcwnGnSwXCcH6O4fdCTtJqnPrp8S7YMxBS4ABDJrboaeRQj+VEJNCl0HOIpsS5E4e2i2g3E69C/ngkuAWJpaLZZu+zkz5/gwmejKZFizo1WpP+du8R3w1KQR1BDewEwh7aG0mLwyNCRkp6Wsu4qaum8m83P1Bf/rLX/QNu5gXfMa+4JMzM60nkTOSy8O7Z8pfzPvkyWP95uNf6LeffNzLT5486vh7vCM6OzrUAYlnxSPcgqQ0sshqzZJyTw5r7thrEkZPDLVqXC40LAKjlnz52T/Y593LqMVYOwxD0VAtZYe0BeZ2H/vIur5a9+RQXLUkue2RVPaOjrXY58sOiWbgs/Te4bEOTs603D/SMp+wodsg6/LyRpfnwOWaZDxpzSf8wGbTtKE+pWRizmPXCMWkxFEchLLf3PawfR8/l7w3yn/xO0Ax0F8zSxNrjL3gEe2Sr1fnby70lgT34vkrvXr6TGt2Vnl3k8QRwEsVxq0SF6vI2GhZu6NUcChO7NznReldGc+GHttQb8F0AVO3H7sz/0BBkGuHhn2p7Ep7Oz+Cp162/+KuAAAQAElEQVSwJfRUIYvnAYYCXUSj41I2fJ5lzP1Q9PFpoesABXNubr+nQQAnfVt9tsUJbj5p0eYK0i4y9jRoJ2TNsJnHBNzMcfsavvftaA3ZhD3hbZRoxvL3NLuaqcT3YlucNHNCjpRsdSPAGCSZiRIj6NDPH7bp2EKv0/wPTttItWKAbeVoDN5Exhfm2sEFaKG24RW+9GfuebBnOyHtcuyi0qFG1E/AtlzcaWzqJtDWB0eatlVLYdIPim35PLvaX/W2NU8cu6ggq9sUuwDTzoQuJIJWR73hrv41X5a+//6Zzs/PO392Jw/v39UvP3rcof9/SPfOdOfkQGdH+7pzvK8z4B6fee8Dp7xAXY3WWKtKqZLQb0nY6FLUKDfobsRthzO0gVLDU5SYLIax668kmVrd/Svuy5eJVUSeIimIBEOgVbVk97Jc7DO5i67XTRfXG71kUb94da6nL9/o++cv9f2zV8r7pPMr5oWI1bCnEWht0M31pKttsonswMRji4RNHtEPvYusIpRwtSrtij+1WAO+xecF9q7Y1oxuMvNi4lFoQlitVXH5nJ3U+dtL4ntFgrvQOZ/9GzTjUBHblCO0pVS5GSga6iCjY75ZTbKNPdihnx61FoXWNvJi6izzp5SN/rkvcyL9Kdfscnew2dYbk7jFl5RbCH2gtVmG2OsVbExrw40ktsqSzUW3D8s0bey8BaUUFWhtyzYU84mV3c7oeQeKFvq3uoPXDgf63Un/REJq2Jwy47Ah1olnJMTPiUGJ3nc8tyqx4mf6WjfQTvdM3atpBmbUfKVtuddDs4OO+JmLbdkzJCB4ztnwLWEIg3OBRkqt4SCd/ZyoTzibwE84lb6J9ntoTEBk6WeOoOGPUDMo0W1Hw0zbtsENqpSqymStw8Bn13t6+OCh9tkZ5Pk1j0qNYG+Y8KknwC1yIz+iStXk2n/f5VsSTe6+rVlnp6f66PETfcLO5Zf5s50P7+v+nRPdPTvWKUnmYDVqtSjaX1bK+kE5jCxMJk9MjN5MvvictmSZhTcultrbW/EVKZ+oD7TPDmRvtafFYqFaDZR58klwNMVHuxJ7kWgaSWYj0w7E3uwYfiBJfv7Fl8q/yP7v//5H/eHPf9W//+kv+h//9gf92x/yjyY/098+/4KX209JrJdq7OIit1Z0lpExIxlOosRGVQ0k4XFcaFiMKsTWxRInGUAQybZG8CP+1lKE2RqLeLeykXjcMw5XeBIDqtx0RFHTpRveBV3xPknMhwJNQVapVYXxgAh0w39kpo22nJ3G2MjYZQxbm2Q6XIoMfo4xneAKuIq8QOoulsFHdptJ1LaVXVlqxedBIzvhmc/YscHuiXIHm87X0N3FIaMFEJwyuECv45Md26xuY2yw030LmMnYY1uct/ASGNlOpZfU5N1P8KlvS31wWHRxUioxD6CHes06ITZ2+sBhO+gPTszp/haxaE2rPwdT4qMSGME8EQDYVUpVoW25C8nV23r6ozp8nT2XTgUWxROQQJVa5a1RtjtF+ib0N9q20VMkF0QZgB8dsPf6BroAxbt2eAONCTYBjc5O322IDsCRFQSQTk3oABT54Lq03ghCswwr70Xu8Nn03qNH2j86ltmpNG1tg21iGy3s21AW/EpiioDrqwu9ePGcdxavNBTz6LNHojlW/qeDR48e6D5fVs5Oj/mytdLxySFwRH2fJLFHsthjR5GFWlVLQVtBRlUhJgYYDt1wd+zAHWXDc72561cSVF0M8FQt+g4GHnQb98csXGiGDlKt0rI2QBo8qeJ/vnhkjK74mvTs1Rt9RZL57Ovv9JcvvtO/f/aN/u1vJJzPvtafv/hWf/qcL2Zffc9Xs2/118+/7p/mP4f2s2++0zNeUF9hX37rdNPWarGvSAMZY1xUjSSZEQOGIg3YVy0loh0YmwMem/JbxQOGZxzIXZoyOSXVTm+S8EL5Rb0jPptXvmpN6yu19bU2fBVj+WrCH8E/uPJy2CQqRi0yqhQ8RqHTKsTTkjJvgrNMy1xNn9T1Zz4xr8QReiG3A+0pYOiiD9uppqGUmRv5LebcFJIYN8RkzUty45DDuGlSAPn5GjNDm21F1sTYCk/q4G6L0NEY/KhXDti7PakTA4RRYyWCh10tO0igtVhDF2eFuQAJBYUiGA7MmOYYxM+pYX8TF8CyTRntlpmPAVmSzQl0Uis3iEo8GzJaQ+oOFN6m8BUhPGCQRVaxMVT9MMIbtQ1OTjBTlQ1lB8n8zIKFiEkNWXM7XHp/WKpMsMgO8h1N5KBDlC2GpoQguibKqJxkgiFePm50w6KewAfW7CrKUBUbuci2Cj+YKsZFzg8yLaGbnop3RcofT8/Coou6ZVuxa8COsVQNdZBYfmVcKi92C+8gJhbvJbp51aBpsjapMIgWdfAF3iWLZGRiXF280TVgFtk+i+EBieUOu5fT0yOdAAcHKx0dHWjFu5c9Hsv6uxd0LIAJmU3YWkYVj10X84279sSN34pfaybtNS88r66vdL251pSZWzEZ34aBOyiwGFNWFjbA+xnCxGKXytDkshEPOFqWtYZ2g9zApEvefbzk6833fMn5+ulLPX19qdc31qubqheX0rOLSa+vpSsej7w8VOMRa42Nr3nx+11+z+fta73hJfdNJj56lsuivVXVwf6og4Ml9UW3J7ZUbMYsBaomSmPHRqsldMOokcGpzBctFvI4irAQD8nsbI5XS90/PdTd45WWdd1hMHPj5gJJa03EYVKTJoDFTZDwmSZ+r0l+Bt2mSbsEA7lCLiabt5B2scE3dVrmWugnJld2tmv4NxAhSpnLVKHFvlQiQ+rzaMCHkfmUhbjAr9qqCgZiLqVIhAWfWoeCTG8hXwZFHBtzSIV+Ix7dDQ8bfrXokbk2wazMZyg4wSXBoANRgkWYoxxVCCG5NebrhIwpHfExnUAl5ol7obQt16ICyKZXStsFe4HgCiUtNeZjFmjq4dWtIzo68LhYbuElZNpOQd3KYc9l6nEwgbUtewtyumRTcvbG9mJbtRSgEoSm24cd4sBtLHViRwR7gHqViDUiFoMbwYkNCIPw508bmVuwqct9UuUuM0UWQY7wCef73YayBY+46NswENFRS9HA5Hjy5AkLZb/7UGpl7i+URVAKcqHNjiF2qR/mncG5rli0+7zAvc+O6OGjh7p//x67lkN2K0uNi4WWJJVDEs1QWGYMVP65QBJI7Oh3PxJJficlcnZwySIOLnTX3L17oqFMu+BnfpN5tVppwWIdWZwL9OS3c/dJZvurfY34ksmeCbLkxe7+6oDFj1/DoA0TMF/DAuNiwaPXoSp4F/NYdY0/FxJxGoZCUihaQXN6fKwTXlavSLD7wJLYFBbGoloL+B7yFS3/BUz++5iHJNszXoAf8Qi6GIdt/IqKxOhIGY+MVC0F+QNxB5CX+I/YkZhA1Gn38C+PoSfsMhfDIFiUjvglDkLBVUoMSq1MpYwqKDom5lHG1jDZRi0t5hQVzqb0b5gLmSeJa8ZDCI/sgG3ZW9DfPzIfIiPQ5xjzJPVA+jrnVk7m5Qc00MbX2BJ6hxgbUw9vwyOMDRYyWvRx7e2UobFNXIrMOBS726yfObaR+bDnP0BGdiAMu7KUSrMxh9YqxHVgTCpxL2XWi3r6JhWo+mnvOrYlWNtSzm2ZRqo7JXHsXb9E1bLdFdrzQCaIfdAI0I7Pnun0M0cDF7mhzUAnwBuCnwFJ8BuJgti+izXkPzlt5IM1IC7FRaUCpcgJAGUJ1NInfQKTu08Bt862NQrgHVkUd+/c6ZM29diSxR7bNti0Di0Kwtdl5HYN73Kx1D0W2sOHjxTIHyvf29uTnZhM2D5ps77pf+bgnF1E/zdJPLYMFfuwlxmE9sZL2pu+05h/Ye9cF5cXuiYJraEN3FxfdxrLWpBc8m+M9liIgdQPeG9zSEI7ZBeVLzp744IkULXa39OKRb8iGRbuuFc9YW20wO4HvJPKv9be5z2PWJhiF2EWX/GkwdJI/A7YqR2xszhG7v2zE3306L4e3T3RXR4F7xwfKO+dHt49Vf6K3gPKs+PD/rizvxy1GAYN6Kyl4CMCuTI18MDKONmm3pRYNxLXMFboa27sqvQta9Wd09O+KxwYH3vmS/wJvQS3OMIvEBO7kSSqzMHMRVCyMw7omBs9sZVaZX4avobHLirYCCnDAS14G4qOMxoCFD9z2u684Q/UOsvKvIn82KXtMZHAY2sHbO1t7Gp9nqOX+gR03r44WsI1c3c9ll1kpzQxnEtxUBMdOfWTYydrKzs2dR3vpb9jmUnRu6XtdNQTp8J8qMROSkwn2WjtEJvEYW6uI+MHA61+2jORTJM6V6o0OAvOlI6jQUcCE4WGgqZsSzlTaj5sy7a4MFj6xw88i+wEeGKyp95SboOPy8gKEcWPTttycJSiZicArU/cTLRMuLzITV0cGdD4knYCV0tVqVW5s9lFoT1gsY7jog+iGIgGTEyQRuxS7rGTSCKR3Cdt/muVBw8ekGzuKn+QPFk+tPnltbckltevXun5s+e64iVm5B7ymXjFzmPFziM7koEdQx1HGTsqi0m21kzCJLnsZGKvcDJlEk5jEQzQLuHLDmZOLgfsTFY6PjgADnW4t2Kx7yv/Tsgwj8OoJUlpIDk2YpuJtoAfVdonCeWL23IcdLTa0x0SxQn2HSxGHewtdHKwr9VYdUDiOOUxMP1PHtzRLx7e02MSy8ckntOjVadZIX/BQqsWjwokK+wcwPU4RxnDSDiVI/OrlqKSMbCIPc9q2LaAnsyMD3u8QD/V8eGB7t29oyTQcVFlu98wdOtIbCq6Es/SZZb3NBk34pm4RWdnA9dLLjHJdpdrZ/6ozx97xkEiWX/noANZ0f9jsOkDIr9taVKPoLRTDyQx2pZt3F4zNPMCjr2h28UrfAHnAljmqk4funntTLQjtXe9v8ykcxtbQpF5PSM+vBq5idMujsVFpRbZ7nGBndiWric+R3dj3CQ4oYm9Re8O95o9l2nsqt4yFAYseCRyYhYLv7e3l9DhZu8LKvSVO9gItFgT5BZsb2u3inhLE8lckQQPZ5fXy1gcSAOKLflce9+g/eEZOxIc27Ms7LZNcCpA0PDLnu2ptfQdzMBdd7Va9YAeHh31stbaF6e2R4EvfmVx7+/v9yQTnpOTEx63DpBdJeQm+ElweQzK5+43JJv8Ju2SR6jT0zMdQZ93NA15G5mnc2kDH1+XeSqX8o6ixwRcLbEZcFF/38DOKhMwE2FcDFotF+r2rJY9qRzs7ZEcVkBKAJ0Tj2tmIgzF7DCqRvxakDjSfvvmtRq7mBOSywGyTtm1PL53psd8mn98/44eUd+PHuhPDvZ6Ejo93NcD3j89uX+m7GR+wVe1E/gWFfm1aBH5lANlLUU1tlt46u6DMp5AoW8kAS7Gkd3Vgkm8ZqHdQM/gktiP9ld6eO+ujpCdX3I8Qu9iOQg2oIhIAZyWEm+4On5Cdo8RhLZR15DNAgxp8bxLJCYTUDC0mQAAEABJREFUCdt252nEp8En2pwUCJWUq52rtsft+g7lTl+QHZ/sIndwJ4jc6Ap0RC5zV2raMKa2ZZv6BlvjiZTrDPMVR3pfboqRNWFzyi4f21NSQBb6LvqDS7CdBmzKroC6ZN0+Gh0TgvpTBTGaogcbs7bX+QTPzt74F18nxmm2IRKiQcoNstRaWSAApe15gBCKdVBaygk+zLnrC6W2VUpVqUVRGiPTP8MsPNfe5s4RPtuyw1fkUpSjUBZThzgy5oBtUI1rOENFLY4BoUeCZtNgALFmclD0M3ZEXxqRk74NTqfdkJX+1IutUtx3LHn0CK04bKSX0uVfXV5iq3TFe5HDg0PlMWQg8dhWdNRa+wTIbwjHhxW7hXFc9DjmDnpA0lmySOPbmkek/FOEN2/eKHB+ca4IX64OtNo/kkrtv2GbP/z91Tff6yu+3nxJ+fX3T/X9i5d6+uKF8mhzycvfNXHIoCWeC3YfIwsyuzD1xCn0s4iHouAaEyEJJA4N+LsH7QIf9rHrcLWUSCbm0WS1HHX/zmnfKeyxaMcinb9+qc31pe7ydewhieUhu4f88uBqHHj5au0N0vFqoZP9Pd052tf9k6NO+4CX3nmUWi1GdUDXAp6hWpggMXiEUJZ6gkm91KJCZ+zNRN4nmSSB1oIhjFtjEsPO7mmhhk0mntrcsKtZ6QHJ75j3REfcCPaJuTgyPhmrEX8zd9Y8agY3zxipliKhuNaK3qKW2Eky+IZ9E2DlmK/BdV6ac73B7g7MUmS4gy0Od3zBn+jMOGUeZg4EghPyIexn5M2Vfp0vTV3eGr8DdubcRtnlEEAZKjvXtCDu67Ejg6Ai2cQUsI26pg1zQRyFdvykqi4htmzBtlys4rkUh0vRLk4IUphic6Bsx61AYxfZ0QUJZa1FOWa9jXk5aMaATdAoOkPKH4MLBiBEQqDwKZOgD5JpSfZcKgdVTqlf9PePOEmvbdlWASZk5nEljwRrklScQpsmFtnORin070yXaIvDNoEpKnFeHMif+STbmo+5tEzTsmeggZoMnMAVGRmlVpVa2SHsg9NsAzL75HTiEHqrDlUDu7bsUI4OD6E/oD0yBRrJ6opP3W/737bNo9M6dwB8dFnq1dtLff3dU336xTfKJ+L/+ce/6o9/+1x/2v5L7q9/eK4Xr1/3v1SXv44XePfohOqhVC3HhSrlbqGilB2AVIplGgE+XGiJffskp5ODA50errQ/FhW+Wml9qUEbHksGrcDVfJkhCaVcVpFU3JPLokx8DWpaWFoUIa902F+OyuPTXXZlJ4fH2mcXuGCRD9i0GBbq9WFUrSM2DUrsMEuVuI4kvtAZS8VRiWk1wqlP3CTyNQUUO66iRS1Kwrw6f6vnP/yQwdCTJ4/Qt6fT09O+gxyJRSkkD+amODJ3CFPXJcZtzY2p46jTPWs1NZTMRa5zO/Zl7txc37BQNyrYVaBLaUOHjFkW9P0ER7m7hkRomEv1w7aMfTblFqJjwt5eMsd7HdlpN+aJoCulKmXXJ+EKKwHH0h8626qFuFndVig0A8X2DF3nR3aLPsppC4iC6v2106K7xR6gQQfB3z3Tn6QaWDO/J3htq8QmzSXWYRKCQiwO23SZ2oenwX6IgS8zxpLNReqlbeWHC6eDlE2pnx7R2Z2NM8BEAILDHG2YaGsmRn5nJA6UMstIf+gm+m132Ua0zZVzgjk0dHAWBqCqpC80AWjokItnAHf7tN+3UrUN+QyVhLJgsaYsDD7Y3ldZMOM49EeuFXfWJe8+bPOO4aZvG6/Zjbw9P+/tUopKGfTD81f666df6r//25/03/77v+vf//Q3ff39D8qfknj6it3PFRO8jBqRNS4WMgszMUkSbhlIzKylKLrySDIRjw0JYiKGpRYWZWHXwITM3Yy+sVbtIeeERJjHnzvHByQRxpBdwnR1oXZzCfB1Kb+XAm5zda5Nx1/L040WxCtJ5XC10P5iJCkhbyjIKOxeBuwgqYAfSSqxp2BbqVXGV3uQVJktZpGImNFyUSWGpRSFPgkn4zYxDyx1XEFnBRbEdgksSulJ5un33/Ei/XV//3X37pkK+PBt2AU0/Iedm8Kmxz43LBuJwIZFkDnV0JFlFb7K2NEr9ctczNUm28ieW10+fCkbc8zoDH/BPv3sYXmLt6kB4WuMXS+RkZKgbKkk2x0aehp0XRd10MoRXAd4M84NpG18za5lQ2ybYhfd78Ta6jK1PWhCx7gjt9AZH9I1oW/DjX0CH7sif0JQ6h1C9CMoffzc5dtzGZJpOwa1FvrQRbukA3m0qDUR2I6i8eEZZR9ijBBA7mibMielbbCWeiml1N89Wg9KHmHi6E7PhONTHAc2LJYbvrRMlBFTC5M0EwT5adtGBSArA9FxXFysAmjbnzIwU0plhxfu4zuFer/Tbgzg1O8QdvRV2QbXZH6SWFyoWUpAS6mKriy0lPFlhklzfFvvn1j0b96+7X9d7w9//pv+/NfPlEelV+eXWreii/XU4YYXMxsW6f7hkQ63jwbDOKoMVRWwLdsa2amMLOgo2bDQxFudWku3KbhG/PJOpkgsXpIC72yOeLdyl3cq9/hidEbCOT5Y8qJ2rUKiKtnRsNOZbq5IMBsN6KjwBsYiDfjceHTJo9diKCSZUdXSip3MarWvvBRf7i2VR8hSKjYmwRRN+DM1BAliyoxzYwIGU0shNgVzG/GeoLBqCU7gpcR6uRjRXXTD4+w575FePH8u4WsemQo2TSyQzXZ+2OGtqsSlMbs2xCAgS5V42VaDPkknj1a26QIotQOkx/6BmNfIwdbIiB66ILNKKZKs+cCpudKvEZMuO/2WjU4mQgMEtASDMosyMnf4MNvQYndwt6XGl4Yd4Q1ETujDH2jIK+Gl3PVJs26bsrjbbCMfwettXMIHir7a14Q4bOgp/5HThhZIPIahCtNRj7XoiCmRUYIFRd98FQzpeAcQpx5jAhAKsRhlAHaLtvrhd7XenFvI89z8yTUDWEvtznUadDUmwC5ogrdU+gETpLRj5cQgTSzYCLTh5Ew9UKGNw50WL0MbfCBkAXGxLfs9yDOF3Stq6NgwcZPs8nk6iz22bljMBVtyF44e27KLbCPAKrUoR+y0rQl/NgyoCwPgolevXuvzz79gN/OpLq6utX94or39AzX68vL3ioS6Rm8dRrkMiLKia2TCZ/eyz2JesDNBocxPdVVFduoNXcbnWixO9bEFFx9wSOkbStEh70Hu8l7mMV+JHt67ozu8Yznj5e8R725GGAdekuRRZUkiGYvQLy3IJgsm0XKsWi4GHfA16uH9e/r4o8d6/Oih8q7kgJe0STjLxR7JYamC/QXbCjppSDZJybKk2JSbS+YUoQYj1VrVJ6oaccvjilRjD/xD+igF8fnb8/4oWuugg8NDHR0f87i6rwVxGUgkBTrbsq0CWNIIPpAYRSeoD0/oGhgKrlJsKcXCFHHF/LrFld7fsCNjK+LdEdtLZGyrFOFU5xdHtwuZLgV5Vsof8xs6u8j8dDvRE12B0AZHdKBqNJsm+iO31AJOJOo1JVaY4vZJ25G700272AqII3KnzBX8sS2DU8otpPlj2DCv+xqBL/wJVmVMYMGuqdsXHCJVGhNI2JhfG5+4Q2z6ArYM0tyFPBVNN432CM9C9ghwlwq3JuEaYzF1oRNOB9LV4G2NbiCl4yQgGTmc4LFGzDhNbGlbN1bIoh+apqqpFfV/Dc3Co5s+gaOfYA1MKhVrwwvNKXbwIqJ5oxteFmYSYxDdVoFG28OGN9Aa3TFAvUyQ6BFqg4CnqDJwHVjwSxLB3fv3ZWSNwaOvcdcfq3R5ySMGMbvBwMpkjpyBjoI96+ka+2542Xup/FcqL15dsJP5Tn/406e65s682l/q9M6xTgDXCVuudbAoOuPx5M5y0L1l1UGtGpr4zLzSIe9XcgdvGLpm51M8aLU80N64r1UdtMCmwsvPii2WeLG/UbNVFwPlpMJ7Fula06ZphP7k4FC//fhjfcLn6Ienh3py/1T3T/Z153hfB7zxPToYdbSPPYcL3T1Z6eGdQz2+d6xf/eKB/tNvf6nf/eojPX5wpnv0nexXHqcmLcem5bKqkqRMvFykvGspjFMhTiN35BH7Sh8D83aoiOmlshhViZuhg11L+lfMgcOKDcR1Ae8iv8tT1cfm7eWV3lyvld9QhlGF90HXxOSaCdOalTHd8Oi9vuHRD53Vjck+kWyxp0mNOZWFchMabh4pp9YYr6Y19m2YkzfcCDbMJ4Qp89PMb8RI8E7cEBo00QObAkjVfDR8xnE1Fv7EVZpYlA09xpYOCEo5DlXVwq5Joi9g9FR8GAieEdywwfiP6yqJGHVn58k8rIxjKaXzmvnPdFWpxCX90YHsPA3cIPuaHesNNkzYX1w0DoMGQBw3+LyGfoI+PuEAMpsm8Gnb7nV7LhfjopPYppxBMnNuDV38p2UpvIFYKHzqoO3R7zQ4KxiNE3GmlkGlVNmlM0842zBetw7byo9ypZ7yHUQJ+HftXheHVdBhG7liYDYYu8HYeYDEYReVWmUX2WgAQP/0tHrwKsErtfb+TJ4M8u2AlVoVnZ3gR5eWgQWCtotyhz08mu+YR9w99/f3u40N/2uhn4Hu8Wp6d2CGCotsqEUVSP3m+lpP8z8d8P6llqIsvgGacay80Fz237Lt/8L7wT09BO6cnujOyTGLdyQp1IyYWiYrAz8xWTJJjmIXjyxDqYrOHkBsjw/iKOhJh23sKSqVEsIi8UhUSFADevdJFvf0yS+e6OPHD/UI3Q/yGRvIn7H4Bbhff/yR/uk3n+g//dNvgd/p1x//Qh+Bv3t2Cv9h380sxkEDcQ3UWvC7KnNHMUAc2CXmS8P+lMzp3hMaE4eEz9i2IOEsgQFb9xjHo9We7rBjuXd6ShIbNcBlxE3EIos9E75CV0rtOoWQNfGZspjwP/YI3aGnmOOoBpll5KSv48EFUeAxuiu+jCP6GF+7dD6LH+QbewtlaEuxUtrpK7LndvgD6UsZ0K3DvT4vZFiQYXijZrZNsuJD7KNHoaGXs4kLJ4kpNmN8xrulvoWJOEMA69TXkW14gF5SzRk+1vjEeIR/SnsLUIYCMHoBajmdywfwU4zot4M3+tX5I7/oZ44ExwQw5LE9hDsIeZej9AaktG3PZSmUVg57WwqlCNrJ2JVxslsTYuKX9oYJkjtN6qFLVyD1QPCB1IP/MQS/g11fqVXxCRVqt4K7639XQnCbNzyZxCvea9y9e0937tzp7yKSbMZxgcwq4eMld9dS0MGkrENVJuiKT96H7ECOSU6HJCeLoWdx5Nf2H95/oDssHDMhLt++Ealb9/mE/ODeXRb6fd07O9M+L4EXtWhEHkOhBm0gcpaLUSveg+yvViSpPVXoGhNGOYyePmGEfUW1APhfA6VirlVY5awlDfTtIycJ4/GD+/o4fxvnk1/od7/+pX7zycf6LeU//fpX+jW4jz96REK6q4ckoEcP76snwfHFJQQAABAASURBVL2FFkPRYqwasSlJInfIGl3YZBt9wiBObKLGxG9sCIDuD8sD/EQ9O9H4t7dcaA+5A07vs9DPjg714O6ZHj98oLzIXiQeCGrEcsPubYGuxTDgqzVQt91vBBNyd2NhGw7ht7HHxKQqNhb8DzRoA0xR4jzblBtD5pkdHiG/Koe5WPxgn21a6jy9EgFUIitzODBxQ9qVdP3kDK0iz0U28rDFpkRWIy6NttLk0ut6ry/t+IkBYG+dzGM7TJZt4kJ6pvSWhO5I14T8+Bho1Bu6Ok1oO2wZep2ebUmty6W5JUgxx822TGw6BnmSlRgX/cxRa6GzynbvjQExJpA6HfSXDp1Alh0oMogOtKnKpsUZvh9D+ieMyY6gDwaTp+EwUUjXB9CgC8SG0AY+INg2NgxsaEIbCDrt0Pc2tgwkhFJquj4E+mwuYDMYqRYuecH5ySe/0pMnH23fAyy0t9rXyEKAVOfnF/hJuiCJNR5LbGsxjHxy3dc9ksfHv/hITx49YvF+ot/95td9N/CExXr/zpkOSRZLFs8eO4IVizXl3ljhLypsjdd8sbrmMSulicFiMfQdxCnvVQ7291gwRdz6lAk9DAPtqt0RH4MbwQ8sQoxkTjYeIQCCbOQX4r0civb3Rp3xYvgj7PqE9y5JLPnFuycP7+rR/TPd4/HulP7jg5VOgP0kAxJWklbkj/g7RA++RK9duq7EvKGDkMgs7AAV2cQZyM6OgnZTEsPR4b6SjFfLET17enB2qockmm7Towc6OTzgc3vRAlmFeGR8FnmMRkhk2xau9Xjk8SfzK/Hoc4C5kXqBt9aiUqrCExm2YZsXS2McMYjTJMWJr1c3/ZG8oW8HEEdUL3a4Cb6Grw06Gztk2YGQOpefgB38Vm+fdOpxkyzbkgIKkkuKEM1l9ATiY8pOAP2EnxM3nl3pYtkWF707ENN5UnZk+qlAR43KfNqG7T10LLiU9oxPHZe3dkvFJajett3rM6ZX318mdhWNgAVjjCwMTKlFhbLzITX9gdDsIH2GRpqF29ty29buwLntCDEhJq25M615Vp7QaWijy05txyDZtG+B/s6RyV5r7fRcurMhNZeG3SCkNAL68Aiq24+e0HV6SIZhocePH+tXv/q17t97wDuIZV/QA4trpC+fnLMTS5KJX7WUnpCyqzk6ONSjBw/1r//8T/o//uu/6l/+6Xf65ZNH7B4e6uOPHioL+e4pjx8HSx0By0EaeZeyqE3ms7J41mbJaqxFh/tL3T091RmPVI+4wz9++LA/WpmEsSBRDVno+K7YjyFm7Cq4xKNgU9DxKclYiXUAusq7jyXJJgluNVYdssjzuzbHB3s62ht1vKJcLXWwWvBOaNQ4VA21CJG9XI4j9YLaIi6cVo7omvriS8vqExAjJnRu0B071u9uLhPvKhryF+zWFjwmFd09OdQjXlbfPzvVR/j7q19+jP/H7PZGEuNCe+x+RowYBt5BMbbRJw7b3Z60Y0kSUWgmFl9uOCkn7Mp8a+AG7E9/4mR7a39T+Cf6U8b21ANp78BSp7e9Lcu2/BFeu6P1Cub2smA/4UAXUQFpM9qUpBKlryA3uiZwKcO0K2c+5HEGH4A8ReeVZpviF1XdPt6xWAqP7T4+9oyw51I/Oix+6LP9o54Pm3b6m1J0PxJ427Nh6ZPkYuVHztUKobbH1AeobXH0Q5OgbLtlKgwRgeNKcGgSj5ZCtjvImhMMk2zD8/SGcuoD2sk6b9qB0ELeO2JHJkRK250uQQ+EdoZZr2E0XDO42xveHnRJtlVq1TtZmm2KDATT2p2Gpurw4Ei//S3vJ379Wx0eHil3S3okWZcXV8ph4laA1GspfSHsZ5Ee7Ovxgwf65KMnyjuP3/AokvcfZ3zpucNiunN8pAMW995Q5l+Kq1YleYzsGKhquRiVvyd8xnubByy8JJm0We9sZm5UiPDIYot/CXkWj7GrlqJ+4GtGoJbam+nf+Zkkv+HGksRhdA4oNIlntRi0xJ7FomoxFi2GSrKrJJaqgo+2NY4LDehNwkgcxWH0pp9qP3f4RmIxfKGNLUwjNWSUrU3pU6cRSRrdY9X9s2MdkVxvLt9qIPmeHR/Q3tPeYtSKuC6Xo0bsiqLKWGYexbfIShxKrRpIIvEv/o7USykKYGZOLXhEDW9wLUwIS90u1KTSbSzM142Gra7Iknu3wmNbpcwgjohZb18U27Mcl7mccHxirs/QZFuGV7J2R/xIf9qNS+xvxIaqFESvcNmypK+hNLBmLVFVZOyI8zI4pOkP2BanZj+NIE6Y0heI7vCnpKeLWbMRSH3a2pG+Tkt7V4/M4Bq40NqJ27weu/dbVenbwo8wP9v8EXLL+ZMigQnc6mi3nGoE/nZ3HAyE3Gbqswj6F4Ht4Ox441zoUoY2k6XySNSj8k7gbCOu9vHpvBD3Ehuovj/Dg75aiuwtHzTREfphGHVyctp3Ng94x7K3t69SaufPQF7xhSLxhUXmp7qwOCqLddjepZf9LnzAO5Gj/RWPTLQXAy9kqxYs7sEiyQDFYl1rQbkEf8CCOiJR3T070QMewx7wSTllEs2SxZiFthiGvuBshOSkNPx2UaFeUuKX6JswkI8zuuaryRWLIe1Sq3ZHga4WawbhA/Uuw10WVSkXwMhtASGYUzl2ZeoAZCrIEzSNMUxyUZCaj17FJhG81EeSWx6f8s7qLolmtVe1WV/q7esXurh4o1otA7UWBDS+EK01jgMiwduqw4CdhbZ6ctjNj4zhlLmGril2UM8je+oTjxo2vHWOQ3A0lcNGbiqyYAUyUbTV4d4jZlf6to1tMdOlkT7EyDaxiG3uddvKkf6UMzTVUukvcxPZhfjZW9od9r14KGZkR/XL3H5/ZQUEv1U0S+IaXIgoOZGTaxC3IDyQ2samWxCbZOIw43Y22pbAa3sk7gG8SQBREIHbzv+dRZQGJiZWBjT1bhtK57oZjLqFQlkIfJEdfKG9Kwt3mEGVyWGbSTUBm4y5fvbARSKpxgTrEH8DIYbftvoPpQKyRGkbnVU5Ru7geSn8iPctx8cndBd0ik/VN/09TeyX3OkH7BqBoRQSh5VEUiSNLJDVYlT+vY753Nj4/Drlt3LXV9BMJCb3JJSdzn3eTWTBPeELz294KZv3O5/88iPd4VFiiYzGgjFxHBj06CmUpRTZBgp2GCg9TgMLsJaqHEkONxN2k3HyezsXvMy+JulsiI2Iie2QIcNMpNJl2EXzkb6iyGiulDPMfT++toiTbRVsy3hL8BdkBcCLXZtp1oqedAFJrnnp/ODBXe3vLzRN13r56rnevH0lXjCxCxm1x04nu5FhSZJBVo83OxZLKsiqFbvwJTGqtAs0pi/nPE7UmBPTdgdAFVtzBd9Py94CvOGP/YHw41mnQkXnC64jthfb21pkBoQ8ccx1Kr3dGL+GkNugztrwO3P6PX1oMsFvl6kHIg9D1Ph5T0NtK5taJ9ldYl5oG2Oectcf1R0gcAyhDE/8t52qbKuUKjOmklW2pW1MQBo6xUFTdnBT5tHMPKWzqXfo/98HKmwuW7kJTGB+F4TS4N93d2Pz3iPQ7YI39DMQEmyd61te+EspOMyMvSUHNOcWkSIABgldR5dB+x2aeiYSnT0OkVmZsFZh0OFCXf4Llt/85nf9C1T6Gov9kpe1r169gq2peLaj1DrXEV4kkog1FGnJ3feIHU3u1g9ZSB89fqD8HeHf/foT/f53v9bvf/sb/aff/Ua/51PyPwN5r/Nf//U/659//3t9zEvlYx7b9nj5aR5zps2NKoO8QOYwVFV2dLVUlVK6/YSJetUwDjx+LbSAbxxGXZNgkmgmWRvg6vpGF5fXwJXyS4S7f7iZ2E/YPjUzfS25SsifkN88aKKdMglHP3PYpcdkmggc/Yn3hKS08o4m8jcYuWFH0XiEngCeBXlMXekBn9mPeVQayNDrzTVJ5rXyO1PHp0d6xBewO+zu6nJQsxmbScamSszz6CAUJAZ9LMClnr46DEr5rl2LbMvYNpFw8jgcG0MTnG3ZVgkUSwhO/5TkgE+pB+JfSlxRqGzL+B76uQ9WztQDoZ2YNxMyAmnvIO2JXfzU+4kWuuY2TiEjOiiIK9cZRQVNdPRmSiDIyKSnnxO65jY9sU9GRrsFAmMulomlberqB7Vehn8HM6JfkfG+nDKW2Bw62yrIKqWqh085sBK1Ep3633WgI6JjRKAP2DYoltMl2xhn9TswC6dgoT33hefnQBy24SuajyjagTq+TzpobEMSoLh1GlS6bHcbKHpv9E0Met1O2MO83GVHc+/ePRbuEhqzpb/QyxevesBj71DqLRmNumT8qKX09wuHB/t6xOfkX/7iF8pOJUnkv/6Xf9V/+c//Wf/lX/9F//lf/ln/8s+/1z//p3/q/Y946Xt0fKR8/cpjwnIx8M6ERYO8caw8OlQN2Df0hUQM/H4S2e6xHBcLZQcwLkY+RS8lbGyCtr8NKsrj38XFZf8HnG8pr282WpOQ1n2nsxFTXlnUcniQL8cpcLRNXT89Sk2imUgE8Geih4TxTkwDiWsggbOR2TZqaNrj8fKUR8U6WhuSzzVf3t6ev8GeG+VPcOTF/OmdM4mYrtkVRs81j64bkkUhJiljt21IjP4JFY0kU2Rbygmv7Y7vNkgyONmdPqU4bCt4u8A/AFWV2NlOL9C6DC7U35/pxtUtovUyONviBOZSeJxY3IasizDEF6MXDYjn2gXeKm/xhn6WEYlAp00JQLe7hm4HM33kbTGWbM8gyZqPWN9pWQeJVeqRN6Ej9dtQiE0pRXbi2HosqTIOk5hq1kDngFN87FBBfjpNKS7OJdowOHilrfmIkrmGamjSRgUoBDNp8hvHDb4YlbvXmgnHF2B6oHelLBhjnrWbNvStyeaBKVlxyxfnYoOxD99kSgmbh5FFNKrg3ATvBl4b6zEydmBOyPogKQd4OZXeQ6XRbL2kIjPROkATm9vOBuTnt1dF4kOh6rjUwRGPTuOojYsueN/xlkegKxZFfHMZZA+aWkF3ZbFEYFGtVQO7i4Gtzd7eQvmKlBfC93kXcZ+Fdf/sSA/unuj+nWPdv3use/dPdMrL4qODVU9QB3t7Othb8fg1qpQBHaNaAepC+W9eXEcVvoJJBZ1zPDMKTdY4LoBBAzuf1f6g/dWgygvWorUqC3zDYoZJEy/9rvMohU/XLOIb+iYLXxogqdEAuCIVyfSjCXyhXdBcFd8lKKBLmbHJeEKkxjg1ElgJpStzr2ooC5l6KYNsK3TFpeMruOw28hldfIGrRSTcUYvFoBhkMdvGQddqPVmOSBxU8kRGLKomt/5Vs+FX/BuqxTDDO6mWoiToQllLVXXtfI1BbPglZHZzpGhRKVItFgXtxi5VvV5FCeEObxakgNIa8ppSbyRBE4+ZxirQmy4jqQRoBxfIWiz0BUaUDtgmbOlxTPyUVjiF/AmAmJ2Eu76Jp8umInV8yoCZy4HM6Yn6BnmYo4ZeO7KHdSW0AAAQAElEQVQsTQKa4r+6TZWr8bkAFmQi2tSlYnE0YlI62JZt6nOp7TERB8xSYXVjkFRlGuYqIOV7UD8woKViQSCbUsF1pHZHHMFamhOQ/ilUinNrlN4Q8JRrAiZXBZqs1gAJ2luAChPoQGjS2RpEnV7Mm2kG7roTkyP9sMi2wmP7nbCWzrB2sEzbdm/l0tvgMIRmo1/q3ZA0bNikQaIpw0IDu4Oj0zMtV/tSrT3RPH/9mseOq+5nH0QxvB4EgbyNbq2DhqGqAkk0K+7cB6sV72T2dEji2V+MJJKF9pa1w2JRSA61L6qxFmXSZfL1iUC85CKVQR6WHRr6GnqbK56UPm+SfK+v17q6vtbV1Q3uxdMJmRUdgxZDYWJOXXY1fcTxit1Bfjfozfm5zq8vdLW+0Q0x3pAgGMI+ERtJfSKxTjy+bejP7oeh7fKFxzay5sESVfBzTLOws3AGbCwkYjK1yGe8smqaMickSiKIIk+FR809nZDUH7OLvM/j0oIEUyy8tEqp4qoLbNM4aFwseIlOPNBr5WhM77Wif8gFexsLMkkrTRElseiqi9x/hNwChDfQlPk8A3VswjjYJpl6EkmFrFiqFnz4iG4IOKlbSp+hQVDHpbprhzTJhg60S7GiYMtcuuNETOzUDWvbQjjmurF/hqZdWaAq+MYIILO9g7QDu5t/g26CDlfUGHc+NkoTJ2Nr5pexJVoL+guVQhn+ioJCuzL3A6UUzJxYi4wbQuMXovtpWwVi5u3c0+i1Ldv6xw93ensuw4cYYopMGpFJgStNE940gtIgaLfraQOhm+G9LBi7rHSDFco4qaFP2yOyphBAXGoWmDpND0DoLAngFMLUjzTS1xs/uqRvy5CqqdtmIhUVSpoqPKIcHR3xonKFyMaWfq0Xz57r8vyitzdM/PgbXnHYloDwl1JVBwBbh+zIWCAD8mra2XUER3uoo4IfoB3ZOY3jwIBFTENUQw8zAp9rLXIJHh1Mjmt2Imv0X3MHz/+TncegF7w/+vKrb/QF8OLVG51frrVhkY98OaskKRwSc6snojf4cM6j08tXr/s/AH3z5q0uwF2RpHqyYeLnJrFmDAP9xsFj1qYnocQij1xrxjs2ziHfDg82u0/G/BZw3r+tsXFDdsJylZL4Aim3kLlSatGdu3d0/8EDnZ6easnnaHHUWnv8x8WCpLkgBgXZE7BRLVUFviTZQC1FA0m+Sb0/cvu8iQ/ojw2NuUl3Pwv8trG3EZepl7Gxd+aCQy2QuuaetHuTSzA/BeQxXqGDFZkQpg30Gsa1XucKQcFmOz5tus22mX9FNnLoj5zMMX1wzA0kdElphQ7yVH8C6YuMdW4UJOHUf0K0RURG6HsTG2zGknmW2E0kb8uKzdGtWwdkfS4wHhncqlqrbHdn9A8ekHce2x9yJGixDGw3jjZVzi0dhYWh20GOsYHGJNa7EEH+7kSAJdvKjzhsc719mr7bbeq3aJDA4BKG6EiD7g9P0zQyAGtbpgJs6ZPQMhgJaF5GnrCryR26omfDonn79g1JZ4MHjeDOiWAOQwQE1Acjk76WgZgP3IjnstCO3A4uGGA5JdIKtwPmnSa28xsmRGBiG2A3BW74YnV+8VZv2IG8TVK43rADabokOTx99krf5v9p+vJr/e2zL0k23+qH56/18vUVuxzpZmLchz1uZIPIFySbNV/QrvSaBPPy5Ru9fnWO3EvlHzFe3tywu1lDt9GazLRZN2GOGEasbEpsbkh0l7xYvmJXtKFjB2sI18SoEZDGGIQ2kPaGiZrE04EX0zfQBTYkgsTj8PBQB/v7SuJNOzwu1oLEvLfcU6FeGIOGFZEpqyeWWotyBN956Cjl/eJNXy1FE0km/QEb5nS0XJiNsRfoLcrQpCvAhBIilSPt9KVub2WkcRtClDZykNzZMXkuewUsNL17S9dlgkvzQ/hZ5EySLoR0XjApE5dAYjpl7Ijt9G4ciBD0kP7dMzJ2ncZpm4SHza3Hbu5JbEHhTwyQIJFk4ZVKrVWlpEETZQk6Pf/g6S2vNQuNAoyONs3yKLrihuzWjZrUJxr16GodHz7ot3y2JU5x9H5Ke4ugsC3bYCWXsq03JvykYMOTCT4RzIi0g438ALpocuonB8gtqbogLqC4SmXXQWl2GcenJ/1Ou1gueDdwozfsAJ49faYbHlFqqd3HDGrrfjZNDGrDV9hlY3MpJJqqAm3Atmph20/bQHGRZHxaq0UGieXmJsnhkkV+o8SO7l5eXFzoGTuq779/qhfY8erNGxLJG716c6Hvn74gsbzSi9fnAO1nr/XZF9/rr59+rb99/q2+/PoHvSCZXPESar2xrsk2L9n1vHj5Wi94wf38xUs9f/5Kwb18/bbLPCeBXV6tdUVSWbOT2TBxr7bJJS+UL0h4eTl7naQBTS95fEsSynjE7kYs4sNEGT9tqxATF0rqNhOZmI3s8FZ7K40klXEcFZpA+JOgxNHlQl+JG03tElqptdPHvokYllpkW7VWlVpVS1EBLGt3TMyZBu1E8mOmqEBvWx2/I4rNQAN2KAaJMxzvMB9UGo53gGdXaovrJazBI6Tzbdabvpvq9pVZf3yITtuyZ9s78Y8ukYOajg19r/zMJfKiLzoKMkOy40v9p4CRQZoL9LlhllJpvD+jO/7sMLYVmjxmEsQGTOikZNLEuA8gAdnqEIfFjyVkSKKiHCkBkH6HA4/lO1kZrInJMzGYyaqI7TptOLYAR8f1vvkSFLbfMgCMbVUmS3YU/U5HvasFjwA1dERvmpZk+wOgoX6YK9DQFfrgnckHvcDTOz82gauFoIIvJJo93q3c48vR6dkZi4AXsuh7zXuaTHKbicFkFb7H18gNRJYQGl198hMLSIh961BKURKMXWSg00KQhBW5WVApMwkxVzZ6GK9LEs0rEkySwrP839g/PNN37GK+/vZ75U+FfvvDC714famX+dOhPzzXZ19+pz/97Uv98S+f66+ffdWTzXfgn5NcXpFMXpOozkkWeYR6Q/sl+PS9fHOuN7woviQZXQHXfCNfo3/D8312MD2hsOu5IbkErklI6yyY0KQELi8vdcmjWejT13oMJvyfIXF6BzjpYlXijat94dnEiDiFZs3OZ8NOaeRRM7G+5oX8Dfpt02wyP4lpaMXhAJfKXMmcceR03ExPVXbq83SDVOEv4NKH0N5vp6dj9L42t3fX6LwNuILQXW/KDzl3rQZhxE+Me8scSqPB2tspAWgiIRD63oQm7Z1BYQseto5+150OlHHiTrCWDRCLEHZ5VBqMAar9TD2QBtQY0d6NWWKUmAZ6nxyyLTTZVoEDhg0wqR8gI7CxcOZFMk+A9NmGSXJJWaiXbmxLQCSV4OVtv8FICdjE3cGe2w0Hgmv0Bp821fkEmXb0BlomYY+W0BNoSIcUGVmQQUYWGBXk25kkDTuqxsVCfTKBC41tttOVvjLLCBOybct2hCs6O3p3QU/sMSVPKdCFbFKD3rXoF3yefvDgofJyc8PievnihbK7uLq6UiZ89F4z8dU06y2mtJJki6tqCeTRqSp3h+jKop1YuBsW5xqZqOaryRq517pkkWcBJ/HULJY6gr9kx/FCT9nRfMeO5vPPv9JnwLckm+xm3lxc6fX5lV69vdK3T1/qz59+qf/xh78of5/43/70V3365Tcknq/15Tff8oj1vZ7hQ/4fqau+aKP3RkkyT1+8QsaFspu5YHdyxU7mmkTD05Fu2N0kdln4a5JJ4AK9SSaZGvGBEPT4rnty2DB0E7u1DTuoa92w88nuJP6LwzZXdfw1j2C2teLF+0DCqcS9lKKK/3Zh9zLf+SO/FuIJPsw3vHfoY8A8hr3rWmNsYpdEHXuDt9HFGd22u9z38ukQYw64FAVKraokNnvbF+eo21b47Bkf2g/BTIOG3zOIw4Y2houSdkRlzsc2mv3cdJs3Cmkg1uxoQjcxTxK7iUDHB5RA6+6HjU7w4kjcOz3xCM/E2rJMT5fY7UojMuwZP6FbOxqM26BLHHbkNuJQRbVD7FyT9G3TNlTIxbfo2YAnNuVWR4Iw9XaCVFgYdhFEW7Bs2reEdYkfXCIDDeByjeHvIcqDpZOIpJa+tGxkd32UqX8AofgxhBta0DZlme0iYpKlAi4QKv3kcMcQO8ixl+B3O0BkEDukHipKXpFgeD/VYI1Mo+/OvXv66KOP+FS8YrFd8W7jXPlP3hKvJLmwQ94XGIpy9vqEPhNHKb3iSGkSkHr/hgHeMKjrLGbet6xZ0DcknZvrSeIlbvEge9Q1fd9/91R//etn+vTTz3l8esn7lAuSxSt2NE/1ksell68v9Pb8Wt+RZD778lt98c33+j7vaN5c6u3FtV6/vdBL3sc8ffZMPzx7Cu6tVKRhUVVq1Q2635Ko3pxf9kTz/NVbdFyRcNa6zq4GG/IYNZEcY++aRDNhu2T8bfMCx/YNvmyY3Ovu26b7OXED2pB4guvxl2TPfI0FkmSReK6hSdtmjIl74mtbtpUj8Wo9pubmUnl3M2qog0R3aBeLJXjaUlDKotyyEvNJDbvUj1n3pi8MQ9fw/0axUcyDTvKjSwPf0J0y45oy0Onp25XBuWvfCcgsUtfR8HWCdlduiN8sU7KtWop2vLalgKQugSasqGlq+NF6Q1u5oYAAStuwGa6cwc8AF3zEAL5gsmYSM0cnPAoesLe8KVMFCuMRfWvGfMO4Rr/A/xhgV9kFJ+ojvJQq21vAwTLXZckItqkooL97RHmXuxsANMWQiYmVvkCYjRzb+IK70AQncPoHj8ibB2jmT6DiQyb6Ne9K8kLRjpafCjQousQY5JRohJciVSWIhWAHxNHpKZuwlwZLXvsHB5r/y9v7YM2L01d6wTuNNUG3zSTeKEd7N5G2djbJNn6LxwFwfYJQh2/DJMvArVlcgUt2Bm9Z5G9533JBYljzAnaazOPHtb4lafzhD3/W//n//h8d/vTnv2DDW+TSz67jgkeXtySJc3Ycb5BzQVIYlwc65iX2wfGxWH16e3Wpl3yVen3+VmvGZ/9wpfyy3OHhQX8klIqu2HHkN4eTbN7wmHbOLuNtSh6BrtHTsP+KeF+zk7uG9oYElPFeU2YXdtHprpWdyxW7svOLc73h8ewSfPx9NwhWPwiPpsjkMevN6ze8oL5S5KU7YztNib6IYcC9VA7vLlapRTkSww2Jo2V+BdSJiJG6jjaPfkiVrtBFfqAwRrlhRFbw+rvHLNP2bWk/pYbM5kJPTJllYkEchjM4urrtpVZF/0wtetMTcMxMpSNrKSoFXOQG5h7mHskDrqAmYgnFtqez4T96wcSGiXgmrqmDmk+M2YDvuyXKyLFnKbkG1sRVWJMYZbdpB/szAJ53NChEqHJ0h29XQHBib7cuhswwMUhTNzbUP4aZZpbbWGSZiA0dMzBJtvXCZLAZnG17ppvlzrTIIEipv9fhd9XgAxjyDmcjD4On8AHvOn5UsS2XIluA1RMLjbgLQgpekm1Z6qB+7ZVEMwAAEABJREFUdAoNI3dIOs5YtL/5zW+UP4qVR4XXLNr8i+jYFRtKEjd6eptEIuTVWjC59RhmgDcklwzqxID2etrQZpEksZzz2POWHciGXQG5gEepiYT2Sp/+7XP95S+fKo9Ln372uf7n//w3pXyTL08kmTckpyt2EzfIM49Z+4fHOrt7X6d37+qQRDPweInjKkPR/uE+fWe6d/8efYdarsb+KXmPF7EuVeckhVfsfF6/PddLFv/8Ludcb2lfkAiTRDbYHD8D8eWa5HOOLee870mySdIJzQ4m5gbhIKqMGXUq88l8CM1r9Dxjp/Wad195JL3mca4xtoH0r7mTrknIkINlilJpyIncRr2PaSnItGqtHcSY1VJZiJuevEopHW/TAY847KLcpDLSpcIHPeifPd35ZxldFu2UtmW/h9hieytjLqPO9ju60uuQ0JH4TSkDzOP4E4BEMChH4iDBD6TUraMRhzTtxBZPLNnuIA4wStAa8vvcgz51mn1upm7opPkqDpt6BxqcoQlQ5aQvV/pty/4QSq1VpVRI0IuyOLhTNu0cxKI4FaGB4CcWRaAzfnCJY5F1C+CftrKo5oTDXW8GSpKm6AZm+SQb5LdAcPAKLiQroO3hYpU4tB3c+DHBE1wSQcW3yOtBVSRwyWnJ9sxLafFTAkXhDzR0hpeo04uEBEU5zMUqLNzGc9QJieZf/uVf9bvf/Z4dwEKX3NVzF8BcRWNeVtdSqCaCQpbhZaK3xm5megfROUUnSaHhw6YnlUnX7BDeZIEDV9QDWfQvefn79Plz7vbXGhd7Ojw80bhc6prEEjkutZuwzuKXNC5IHHuLniBXy4WWi0Er2sfHh3r48IE+evxIHz15pLt3zrQiAY3E7uBgpfTnT12Icbi5vlJ2LVn0N+hZY+M1u5Zzvjhl93RF/YbFn9/hiZ1zec3j5FXfFV3xvuqcHU36QnfFzihJ6IqYdWOJp4hQAzbE4dlzHud++EHPn73o/8TjzUse23h0e0sCvWCHdkUiy+/xXOPjmpjF7ybBLeI98fhU+mNUIztHR97ZFHpryThvSDZrVca/VoOFEx/z6wKVuZD3ExuSWBJanwfQIfWDE44+X9bQ7SD0E7bYyNwB+oxMMOjJVZRbgKYANvgtXDPOsXXDjiFzAWfe00vq9JTGgNjW1w4+hnZDSZcm5lePaeds/Ro56ev41msKWdqRI/wPDWbINiDVUlSAmVqKTosf+jO3wxdbA/FbP3MMvNPqOxp4ZLuT1FpUa1UtBQXueNuzc5T2jCv02yz7bpwVA7nAU2QBLhK1iWf3DRNyNzE3tCcWVPBrBmgT/mIZeZFZSmWCVBUbbiSwAcJI5S/zj0Xi5iumCeomNXgnIBl5zeBuiJqRY5v+RvyIJieETKpNv4OJg94+EOGb4AE166JSS+Ea9vBLtuWCEUafpEmF5DBqsx7oW7HA7+ru3cf613/9v+tf/2//hzbYg2J2HTcaXdVYeA3/Da9t3eQzddvIg2UcMpNcprMhG1oESGvqlxtd8aXo7fkbHm/e6uLmkncpr/Xy7WvlD52/evtWlyw0MVarg0Pd46X0x7/4lU5P78iuKvhR0NG04e58qVqbjo73sXepk6V1smc9PDvQr5481OP7d/TgDl/PWOg3LOJxU7Q/LTTi7WK50dkJPAej6uZS7fKtNjz63LDDuSbZvEmywO5X2PuM90HP4H/FI96byxtdI29NvKYy6JzdyJvLi/5bvBfMAb6my3XQyOfrKjM+kybk5H1Um4rW0GyIVXT88O0zffPZd3r74kovn17oNeXzF+f6js/uP5BwL9Bzg46y3NNAEhV25495ud2oba5ViO9iGLQYBlUGp2FL5tOS2JfpRpvrCxWCXnQjT1dSuyJetQOsTJ+mLKokn2liLjBnTHzpgLbJ9hxvcIm7bW1IfoE+v6Av4PoibVJkph1oJNT4vSGWEzyN9oLP+IFaB7lAHR6g4qdZO4X5VDEj7w6nJBb6bCu0tVbMaqql9HLNS/GGfgKB3kmmXlQoq0SczWN47IJahAOaJOBrTZvEYa3GGEzIiI3CtgmoHjTUUYhSkkh+7WC5XPZ6dP0Y8q6tqB/u193lPaEQ1raw671VwmYXmTJKJ4IwMRCd/3adQHSubWl5boYJ2KI7Do1dX2/8fzj7s17LkizPD/svs73POXf02cNjHnKsrMqautUg1BT7iRJAQdAXEPQiQIBe9BEE6UGARBAaADWkNzbfSKFEUl1qthpsdrErqyozozIjMiIyMzIy5nD3CJ+H63c852wz/v62z3G/7hHZA+3utc1s2bI1mdnatm1fvw5jD1zOowwHhsFRnj6JAYgY+Yz31mPFORQBGBVSynmESApwlmcdmXOtDspFiT4pZTKouExjmYyvwvKAFLEaRAYtJc34zH2BQ+GXX31FP/zhH+ill19qkywi5D4imY9hYFIsmUxLJlULsg601N1mMG4Bbk4AOeJ84pDXjgec+Tzgk/Uhrx9uW3Am4h3FCWcrjIzGQZ7Ifwhqc3MD3cUO4kieYFN2JhnbvUis51n/ZT4+yV+5clkvvfC8XkFX/1cp5y+c1cbmTP6doNH/Q6tvYtsEHlucRRk8qaz/MTsQf5myTkfoaH2O0XfOjmXpXQ1wzO7H+p6wqE+g94NGCnxT5DkiUgBKBJnR+7Lvra/COKmbbSq6SfukfpNdzWfXviS43Nedh3u6x2vVnmUTnCzHPJt/8V+if2JsIgJWAd/Ucvt4wN9usy3OPRec55SV8ZXLhsoDozLPRHLufhHwow4zhXMgUlLEuqbHc3fNa91SWA+00sMSnY158XrBfsuMCEVrYmSRXd1GP+cw5jIeglMXZCorXWujHflaZ5NFmKNLAE3GG6g1fpZf6FeQNfIpMh+3R6TmE9siBVrCgDwCnhasdTLe5XXushQRDdp46HckK3MavokMNo2R2yrGWlkPiMsedJeNqyjVAFVNa4gYFTdetBtnsKquut/ApPGWzFBwhhW20R4U00WgAc5QSBHc5ETOJXEDx53oPDDBidTouO5nXjRLphMJodbFzqbW5kTQllLIslvAQYdmArTZT5uQGj00k9lUDjhXnrsi62heDhzOCwHGPCr9BxaGg4CfDK3M4jzx6wSLcXA7T4w5gcgLd59di38/5hEHp4csKr+22BdCr83NTfkPcF0mcGxxvpJyknXN5FyaTLr227TbW5uaodsWQWiL8rlzZ3Tu3K7OnN3RNq9Gm5tTgtRU/SRrOus13ZhqyivVlD4b7oOc9pu521vKXUcAW/IaNNcRge6QA+EDdjfeYTmwHBMgDwk4j6w3geCA85tjbFvwcBiwqwUbnO7FKfKCH+0jz5XC2Lhs8LxRytq5cFHTnV0d4ZdH8L6DH768e09f3rkr/2+ec4X6zS05iM5mM3Xo1/wNrzZOElOLEeeiqIhoYyOFPBaIh4AL+qYDi8393ZZzbrQRATn0a4YSvSWBjwC/7gOziJBtSym1PCLk1HjS3vIR0bi5XujvSoifFf1IMiptmtN1tJVxDehoWQbR35dIbiN7fEWgJ7RrfMvRxwQRlitFhJwiTutekVWAqtZcpUQhpTBpw4/6uGpa5yNEROsTESBCSb8jRQSET+CbyZBMg3U2WChVFSZGW0hMrgFH2jCD29YQgfF0L3R0G0VcQasLlAr9lixKLyxDYbHS2nRy7vYI66fHOJEiwJErxBWKiDZhxsFQCzrmZ70iQmPCSRSq9Uau9aGqwKHuZ8emnBsf7w46goxxqK6BW3RZ/cZMXojbO9ttwuec2qI0Ly8y55bSADkDT/0lu5MTzjccaA59oEqAOSHwHLM491mkPodxkHH9hMPdY4KR7e45bzlz9oxefvVlvf7G63rhhRc4jD6r7Z0t7Z7Z0Tleg87SvkUgcXDZIGjM6NNFqEOv7a0ZQWiiDQ58Z1OCy7RT12d1k9x2MjMCTOYdNaWknsXbYbsXccpJHq8FuxTrcnhyJAeWQ4KO9T5CvwMCjQOP8fvswkznHYfH0rDAviWBx35Q829WylmRMqMO1v5Ebup7bZ2/oBdee13Pv/aadnk1XKDLEvwRc6SQTznc7gg0A/60X+jaxiilBM/Uyl3ulBmfjAyD2yLUFonHRCT3c9lg+wyZfhGeoyudFIoYgYKCfqJunoZApvsPPByXQGUejTqN/SvBDLUtGDvpPAqV9RHMoGo60dKuCJCUIsi5RD7SmAWc6B/iB3xEKAERIaeRDhoqEcYBVLkey3AZrCkAwekU0FDhX+xXr2EgAl9IioimM83YgSQzconcfUSChLsabQTMaE9apVCsSlJEAAlw/gT0TGrC7EAXWttI66KF1lVbXbWv84gwiT3WAB1bbqRpDC6nFMo5NcMGBs6vFCc82TyQ5hARTUcp5DTeKRlPNqJHbEQoIpRyhmdWSklStEtOVoJqpj2CAldBpp+unnj1tC3Yk1NWoB8jLAeajp1Az4KeTqYy73VeofWkw0BIEwBj5LbdCecbA8FlIKBajncIhyzOAz41P+RLy4O9h+0LzzFBxq8lJwQmZXigY0fgOMPu5IWXX9Ab335D3/rOt/TSKy/q0nOX2h+NOk+w2SHwnCHw7bIb2WE3s8FOxQGnz9IGAWZ7a4PAMlFHUJlMWJDwjhTq+05KBBWC+xL9/BWNGUqQgoZF2w55HWwYi+PFSTsrOiKAHIE74X3ewdf9xzFb6IRg6mAj7E7wTYHvI+yS9knd4zkQfGQc7QVfN/p+ot2Ll/TcK6/qjR/8QG/8Pq+m3/mOrhB4rrz6ms6xeyy5b8HePNy96zrYsCjsdwOTvLJgPA7r8bQOPYEq5+RWJWxOKSmAFLGqRwuqS161CuD+cqLdGUJaViwDsH+MiAiaYtxBM39KGXcEJjGNp9njnA45IZc+1q3pCS4CHslAm/NIYL9+WSeD+xZ81nJkYtRTxBEBypINY1Prh1K19ata9x2w1b4cCC6VdoWU6L/qJdcjouUwlbiZjMJTVwQ0EEeM+WMLIgUTrrMPRiehgHt6ANrEoNIEwzgiFBFK9JFCTm4rTEwrarDhT/DFxQbGewLaMPOOSDIHK1vtJKhaGZ+4PbOonJuGJuyqcj2l3Kq+uS2lpMxTqKCDeZtHa3OjdQVySmPfSG4SqGZz9uRstjQ0+GjObXZDVFsbjMzUk5ZBGHhqRXgApSU+mbNQzGfKodgGZxvFtIo2gJX2Qr+Ise4gM3hHA9jNHtRDXo38muRf9/c/I3jAOYT/5fWCg78TFvsJCzky/engV5GUs2Avy7xw6byuPH+57WrOnT8rv0rtEFwunDun8wSjC+A2eC3aJdic2d7WOXY7EwKVv7B0OWnCokvNJ0nW+wS9jgmCSwJgZUzWrzxenIEPLdf6zAkqCybmEecxh+h3bD3xyxwoEGGyKnwr5SU+W4JfMj4DNgzwdf8lfqsSx7dSylmJoGcdevyo6AgiIRFMate3wLJ9/qLOP/e8ppvbBMJffvcAABAASURBVLiBg+6qTL+mG/4d0Mf1nPAPjF1vMtp4SCkl2VbjB3RyGfFt9zkncBb0yrkDFYoIdfDOnh+UU84KWrxIKja4bP/YLvOz3o0/sp076GX6uAvdnX0NoukTyikpUsj9rINhlINv0Klaf+yRE4LdLyLaWhX4iCTLyjwITGL6go7m43JEKGIE1yttFZ7FwJg4h0Dmax1GHkXuX9a06BERbmr+GulcRwGwrkeEUspm1XSzXxK2JX1DinDnJw3VljSQbQfANAXH3ArXlTIVvHuG+IFPMqRQTkkRISffLbxA+5geZESgZDQ6iqLAlSSFPDE9MRowYW3Aui/NckIbZ2M1NOY6nUC6SsZFKZotFB7T2rEgjVJEoE+iCmd0FSkiwNGPVWTaAfySZTLA0IMU2GrbIJMT6MZH+K/RsxCWLOCjg2MdPDrQ3sNHesjXE4N/H2Wfz9h7nG/sE3i82KtPotW4KKVOHU/5zGQy/4hQ4J6UQxN2K2fO7uocgeXcubPyL92dpe5A4787fPnCBV1kl3Nud0dC903ONDb4SgMHaSXDsiI6WQ7xjU/1cx3zKnTMq5F3NoqQZSfveELsRoqWjHuR2r/qnmPbCEVzbFywkJfGMV7+pwRHvBKeEMC8W/GZiKdnrOaFx9O09o1zj3dFzwEwfz5CNVkJ2x34jasyB8mB8ITXNgcKzwn72YBa2JKUHy/2wITA/NLwHqeC/gN6ul/Qwbl1WRA4/TBpfGqV3KgxUcNn7ZL1Nx/LMInpB4KnKSOMaSVulKlzl9a5Wk1q+bpMDZ+kSDLviJD5Rzxp1zo9hcIb1rMptyY4lRsP2D6TFfuVsfFurRBA1lDxh9ubddCPHII1MJZ8j4imsccwIpp/E/N+zWPMR30qzJaMf9I3pAgYrcCEJoHeWQPj1tCYolyx4kClbPAA1lOdXBwwbA1uqxhog9b2RAT8Q84iQgmI5HqYDGNLgwKz0uSMPSNCIRLVCEoAd8n5CsYyKEX7EXiFVnxbRypU4U2tlRsJN+u6RiTqbRKQC/Aarc5zUvA0bmcCTGzToOxqKYjoXnj6Ltqi8CT2wvXi8/nMYr5oT4gjPhn7zzwc8Pp0xAKfs0MY8JEXAq6VYlw0KWWKyMvBICelnNT1WbPNmfzlyWczm5Q3eJ0z7Gxv6gyvUdubG5pNJpoCPTsEQ8duISKjakLHqvl8IEhU9KnoO7SD3xPrwq7FE0sRyMuyzQsW1JxJVFQJtQBtBaj4teDHwWMkJxDg3XeEERcRipSkFHCgP09Wy3C/gt3+FCvnkAdkFX4K+RIjxSdaKVObsjvLOcs7iL7vFREKeBoqekAst6/bjHNbxm9uiwgl9DBEhJxMm72TAe96bQOwnhnGrAD+EdFkppxXSLV6xIgnow5OJCpBZgRFl74Gbrck62lgcEYaN4ylp+4jLR5Bl0b/VOuTSrWXGw0jhl89RiP9yNhl21nxczXd465Nwqo20lr/FAxK42nZMkqUgPGKCCXGwX41pb6WVrzWeAt9uozKVgSFPCF88NtylPeicDBZ18e8NiWawJQRnqhHgzVf55WbZY1AZXVFROvj/hGrvgqNKSiFBI37URA1sjiVU6ZdDSQFF+WggCX4BslcEcbocQI1lnGWWltI46WcRj1kfKbMk9YTMztnwgXt5m37l36684T0E3fBOYbPPPx7CUsW6eOnpsQin2tOu5/4Sy86/OvygK+bHPTwIhZ5NEBuDmUCXEZmRo/OZSCBN2RwPTpNWIzTvuc1qSPQzARrDsZtYdJyUUZgG3N8stQRZyqlpkZjXRfofsJrxaj/AnxRgYF1XBJsrF/bvXj8jeeB4jbvNJbsFkQKRbs7GHQEuYxOtmMcMynsr3DA8XBUJcoJXpmJnFMIcyT4V+QFYc0H2z19nGdsd2Dosl95JPM0FGTbxwbXRUr0iUAXTI8Iua9xjwFeOSeC7oC4YmYSdEE/Cno2VfisecNVCTqD5JpainAZIOcuncr1O1LFds+dapst5HfQjWiUwE8VOo/LiHv6Xmlvl2kImo03ZVOhDio1zUbf0W5eVNzcwHWDKxGh9kNu3MB4O1/bHRH4wZDIsyIo6xvSmombzMAKurwG62f87wIp5BQRiggloNApYixHBDZUBYMSkeREs+xUO6CBHd2QlWYDWbtwGfhCu+WHcdHuLq0g5B+BD2PaTXIWEYoA5ARfeHG50vB2VkS0uvnbicalFLSDbl1GHdxe0aPAwAEgsCWnPE7eFQ/39+fshQMIC9aTfmABVPoM7Fi8eA3e1Xj7v4DGfbxIBgIUZEqR1XWdMosglOQU6JMaJDm3uIourAz57MW565mGnOhPXy9GnyFtbmzJUHgfuXXrtj777AvdvHlLDx/uq50VPdjXnn8Dl9e3Q3ZXTa9VoLGutqGiWGFCegfioIJHpJCEvIpeLNFWDnmsJQcj2+M+pnV/PZMq+tuXRnsuBMG2MokdcMJtZUlAXLCTKepyAkL+xbsFulX0QVQLEK0sKdDD9hpSInBC4zzji9L4+RfxCE4hFRa0/e6+ESHTJfKgn/OUINLTyZhMwDQ/t5iH+7tMV2eKMJXIATmNdSNWJZBMqlOLLCJoXo2zyylRh+wbrogYsbCwbMOI+PrdfreYiu0VX6xfm1y2v9f1QhvXUwyerVtsgY8UzVciFeaDeRV8WVZl12lS8s2dnBcIItaKoxbcucsMncu/iugeJjFdUAEqbFg7WjJxeSjyLs0ToWbyaDCwCpEr2FlMAytg4yrKOkfftpASAxoRVEOemMu22KpA2Uft1WPO+/iSyVVYlGU518Bn1uXxoeryRK0/PBRCXtWATXUlOFKiPSmnrMjWkXbaIkerF8oF7aohQuYREcoo78meeJKmVJS7ohpLdV2og6jngKabS4Gs6KRFPVGJhRJ0y+WR5ui2ROfj/SMtjwb6ZGiWGrLaQfIxh6qHBKJBUlFaQeD3QI40VFoiNXsctIQcg+V16Off7GwLHn4FW1AXLkmTNEFWrz7PlNKG+tmOotvAh0X37j7U1as39NsPPtOHH36mz764oU8++1KffnZDX966r1t393X30Vz3j4v2F1WHDKwPp/1at7e3pznnNoGmqKzC4CNa065TFxIqKBhXqUJRmv41sGySFcGcGRJTybQ99J2iRAOBzyWrU6+o0PQZnXslGFY4hSriiua8xi0Y94BVdEmTrlOHHyDThCAy7TtlKBuEWjkxtngQlQr6LmVelUDm18KEt/w3jDsGLyFX6NND0TFvGUJlcgMTXBVb7W/b7HkbyHn28nwrjFHxQNAYMVJZX9tRkIsiSp6D7NAKvjJIhTEuSKYT+lpOTglfUC9SiqQMryT/qOET9Qw+Ilq9IrMiOyRlOCXaEuVEGfZCgIwL+Fq/Am2hzxKd5oDnkdAnkK/WJyT84R243U9cVcTQwHYm+BhESilkEMlthgJP58gPOgVNkhEN4OghBdMuqlwVcPXpnM6KlBHQtVwKFaAaGCDrazBez6ZRbMO2Yvge6NFQcjUiyA1MExxScIy1yIlAwQIdAC++Ql6HhSpPwGoaaBsjC6+SB834Cr66HZwH2k6KSAqcZAC9stNSgo5Sj6wclLGssugLT1YEwbPKWA9oZjAqfCuDJCCgzQj1H8I2p8KEGvias+RT9TGHoscEljm49TmHz2PmBM6FX6caHzgHNjKxi/m5ah3ILdSyfM5jKATjMS/qUq9Ukpb+u8DHAwtworoMzSk/uH+g69dv6bcffaoPPv5Un35xjaByV7fuPdQnX3ypjz69qg8bXNNHn1/XZ9du6vrNe7p9f5/P7Id6xAH24eFJ+4eUx9iwtK8lRQRyDYk8N8gpYXYhHg6y/sXjgD9CocRiDiBRDuaI8N1AIFtwVrXwJ3zaMnOqI2AkxqVg/4CsAX959gU4+3mODxeMO+KVuHmMckrIT8opwElNhoQkoQ+98W1QzMk0WR2vWwmqHFlpBSHmGn7XGtyHeZOQEZLGHF7Y5HHwnCwunwboENjuEfE4zzkp56ymPwHTTYaUQhGGRsrcEnU1FkHWCuhQkeFypawquW0NIoXbG1Ch1W1P6OgA2jiDZVJt4yNkd32vTCQJd3CDyRmfgqyCLyogxkKsAWmQdTEU/OPcIJmznkqVPsh6pgElA+II7pEEAZCMwT4k015XMDD4SxbGKIhJtao/JWVVKQhb91uhRp6+Y+Qa9ySvSjkzKEkRAZo6g5EZqJSzrJflt608C9RlT/yCDhXD6dAmRE5Jmf4Rofaz0r3ivIAI9Ogw6lTl+lOgkHnbRrenpgMThYpt8phEMDHhWwgklfMOAr7QkEWelSMr+KFZHsTE4sGLWrAjc3Awb4P9aBrLWRI4bFd7ZWEx2W8pJUUENqW2OAKZAwM/Z3GeELzYGikvQnu3H+jujTs6eHCgBcHmK4LFx7/9VO//6gO99bdv62/+5qd68+139c6vPyCYXCOIPNStBw/11e0x4PjX+7/kdeqTz68SkD7Tx59c1Zdf3daNG3f15Zc39eVXN3Qfev/W70n7grTQAh07xqRnkvoVr3NOPSJwz7ggKYqKpOAyUMURXKznwivRssHgsaNZdLD9xxxELxhf+8V+8Pi67INz/6tuv9r5HKnw5BSJbm08KcLCPhO5WooIWbeMbo0XssxryRxuQCBbMn8sI0EbEYoExAju53Ews4jkTBEh43JKLXfZoG9IlmG5AU/TmF9ECCY6nSqOigjQMaJXmfHu/wTK2P7MPWLVAT6NlvwZklYNdG4FBiEilACdTkzIyrp1d0jIfB8JQvxAX6ExJiJUVmtoXY8IiqEIfPNNjRFuDNkZKWWlnBQRCJIKjAsD5Anh3IIayGns59KzUFHCdMav1Y0USoAUkgHerkeEIgLDkZuSCn0LMj2Jp3yS9aQu4MxvyaK0LlLICkaEIjCMPDmnfyAjuZ5oAxLlCMqKJoOZqQr/8c0QnPFrMN0KREJFVZwfEdS4VpmDReGLTRBoMk/oXknZP/iv7zrllCBWW1TWN63q9kU1U1oXLNgFi2rJxG/8WDymFboE9AUdl9h7zG7C4AXm+pxA40/l1wgK77z5tt786zf1l3/xI/3//vyf6sc/eVM//duf6y2Cy6/e/0BXr32lm/f29OBwoRNeb2O6pYU6HaNz6XppMhPxSff59H6b16svr9/Vh7/9nFesT/QVAWdv71D+8w0nPI0rDs85q539+EtWP1HPDsHjk3Mod0kpkVPuCT45J0WExGW7EYkvqwb8WeCVaM9dJ9sarV9WSkk5j7ntTzlrnINDyyOifRlbcN7l9sK8sO9EighFBKXxsp8LPnRu8IQJ5FiGwXKa7uhQ4FOtV8uxlDEyjTlFhFxOkXQ6RTyRdRq/Lpt/s5tgVuG3xuMErqqCbk132iJC5l/xi0guk3FZhoGi1rnLpyEUEY8RT8l6jMV65LS2Fel67q1J3GZfO4+IxjMYj2Y742B7IkJp5UM9kyKitSFJycab89T4AAAQAElEQVQZRIoIpZyawV54xlvIaCsuQjE8QhXzcYpIiAc11umulDLYr19QjHT0ptAIIpIi4BCt2m4BLqURnzDATU0HWiOCSZeUcm65aW2EaVIG3+hDSSSr60kyINlgfakH+FDQrTQ7beOShW3woqbFrY8BTkopKcItdMMHBT45P8GBbbuegcnedjSsILRRjgTkthAz21IvqCWvd94XO2iapSdWZUKbx5wg4wVjXQpBxnJEG+IV+M14P+X9ND8+muvkZNDB/qFu37mjzz+/Jp+1fH71q/ZX9D778oY+vHpNX9y6o9sEjYcEo0d8USrdVHm2rY3ds9o5f0lnzl/WZGNbNVjAwMBWeYF9C/zl16T9R4c6PjhBjaSdrV1dvnRJ58+f5zP6piYEl43ZVDt8Ot/gU/om5emUc5cuywt2QuDqc5YD7QT7+y4Ll+DSALgYiyJuVCNCntQFubQoYXRPH8uYzWZNVkTgBzXoJxP5FyNNZ7/YhxG0AwwRNGN5pA45VRq4FBErSE1Pyyz42e3FBID5RiSltKYNObV2Ch5/00gj3n1Pg35HSsh2P9N67EX/iFDEE0D847rdI1LE2O7+FBWJOkDT166IJyjLMTzBPF2y7QMPL8uJeNLRfQxCGdMYWk/q69zUpjEqIiBlLGmkyF3YYEgNT6AZ5BRBN4PGDiODKguwQ7wI7WTXKxPR7S4XBshbTbePdAM6V0Ws+Ul2rCNyRFiUaORalaVWdlNEtLIHMTNBRbIc0A1PtV0JREpZOScgN/70bLnbXA4oDVhJqXodUxxz461Pl3KbaF4Ek44FQl0K6RS4Zrsqdrps/iklCZrmYHKXjQtC3Or4hsBTGyR4DrziVLySWWi57xQ5KcLcQjmNZfvSvAXa5SWDb7lapSVPwSUB0U8dB6MBnt7V3ON85SrnKx9y5vLhZ5/pOkHnHl+K5l2nzYsXND13VpOzZzQ9c0ZLZFcW6PbuGYKD/8X2tibTKX7rOGBdaJ+g9ZDXouOjQy15JQsMPLe7q2+98YZ+8P3v6Tvf/pbeeO01vfT8Czp3ZldbBJcJNhm2Njc1mfTq+6wOmzrw/vqVU6jLSa7nlJCVVFQb+ODRNiJGhZvxxDla23Ch07yNWaJfRKifTPDpQIDl0D+SJgQiz7uQlPCzATJFhOQrJBcTOqSU5DF33dw9h527fz+ZoLehX40HtDkpMwcNfih0XS+nnJIEb2aSnBq/doMbNoy4QBZEkiKiQaXN4ypSRKBvakBRThHR6gn+ESGnak+MRUpriW6RYv0DrVvMX07UZaBsPFm77N+IaHqZ1nWRUEsKyZByZpx6RYScGh2B33q7bEg5MyaljYPnoHEjlNavsk7M0yycu28Etvb9pDnUg5DcioSIUMQIVGFcT8Ho0GoumO8LYoUJgYbHwpZTDzsOoDjycJCy8u5voCEiFCgTEdSkoOwBdi7S6HyUhY/xOXdKKdrkmLJQOiZczkkZJ6SUWluiPSKU1pDGckSISyHsQA9muDcYVLCROtNIp6HtgNzBPcgxrdnRFgj09Gp1y47EguVQc06QMJxwsOkBrfRDnDKLryMARAS69yycXmM98UFjkCf9QDAZOCvwALmP+RcGb86ZzjHnFd7R+Gzk8PCYz9GPONz9Sh9/9Ik+/vRz3bh/V0cc1NXpRNMzO7r0ykvavnxRZ4DdSxfUb27oCD5eZJXAdXJwqP2HD1V4ZZvgu0D28uhIPYJ3N2a6cvGcXn35eb32yvN69aUrBJjLeuG5i3oO/IWzuzq7vamtWS8HnJzstTr6Duf22NnBc9L3mk567MyMT1JAV5g0tnXJrm2BHglcB00F73nT0afru+Yj+8e+OOar3YLg57KDbaGvSO7rYOldzxS7U8rIyYpACdojkgJIyPDYeXEsGR/7NAIaI5HLBIBabQGZd6ItIhhbyTI9JgP9rF9tc7h1bG1+0Jqmta3mtOhrhsY5t/yMP1w+jRuw/0lfIW/FlzE3XSjcpeFdX4ORo4gn7RApAp09L60HrCKi+aOCo1EG87DOzkWybmR0rzQ/4We9CrYW+9r8IHKckEaaiNC6r/1am84SaMB+H+0pyE423sYumdwiGUn29cuCDAzKekIUlPBTqcLIHSJCOSU5mafznJLcHhHyJGsQIQ+kvjFVKSRBw4UhuUHHIrVREUkpBZDliTWZTHmyTZjInWxL62oWBkmuo7KErrHC2VmJloSAHElrSNRN/zQwcNhdn4GIaAuhZ1FERJOfKJ9Ad8gr0AkB54QvIseUlZJ6FkHfoyc0XhjNP+gz8i1oE8opi+5M9iKnCDQBsSQQHBMADg4O9ODBnvznLa9fv94CzK9/9b7ef/+3+vLLr3T3wQPOVxbiK7FKl8RWQtONmRKL3oHKC3/Bgr1/65b27t7TQ3Y/j4BZSnqOHcql3S1d2N7QyxfP6/def1U/+Pareu2li7p8YVsXz23p/JkNnd2e6oVL5/TC5Qs6D/2ZrQ3tbM4USeOYoq/H2xN5Opm0Xc5k0qtn/HKGKNSGw3OoMG/shzn2eREvCXS4RNPZVLnrZN/mnGXY4PVpc3Oj9V0HHwddj5npEjYUxriwKAxr/wXyDK6bNqOH+6/BdTNF7XEMkOe2BbpYtzYg7gw4OJGNV+PLjZrHkKxdEeN8GehvnmVlo/VrBM/cjH8CoYiQuPS1FKDjMdb+s1yDkRGhiHDR5rTct4gRF4Fe+Gf0PneUs272VUVHl82rtmABd9orYJvHHBz9XY4IpZzlPgbj4NhcRZOcoHbWoNlnQkMjhipiVKxRnLp5AjRA+NoS96kr4W6T3BeDoHFbEw6xyxGxaoWKsv41KSJkBXNOTLQk0dt8bHiBv3kbl5hgKScFuX5HioYf763o/lQjfJMi4gmI8mkIfWOKCEUKtaCFbOs53dpS3tjgYLVw2HqgO+wWHu4/YqcyKOU80tPHQXO9kDypM209i9G5VqnZyqJZEKz8uyv379/XLQLE1atXOYv5iODyG/3yl7/SR+xmHHz8tD8+2NfRo0cSfbwzuXvjph7dvav9O3d1SGDpOKPZUtIuAWCbQLTdZ211WRcJFpd3t/XC2TN67dJFvX7lkt4AXr5yTpcvbursdtbORgAJ6LS90enCmS2d42xmh0DWh5Sbz5gFjua8GAkY2ntkRWIo4aMEjWdjs40xGLDPDzj/1vExh8ttXENKOWs22+BBMgOm6gjO0+mUoDXR+XPn2t/92eWVbtqCz2aj6fuOeZKBrgWolNAokmSZGlPY9/DOgP1ucLmRoI8XR0Qooet6Xot6A0l912vdJyI8sxuteUQEFMK8KtthG6m1+lgWbOJrYFmGiJBTxJi7fBoa1jeDG3C1+VYCA0IaX25uaTpFjIRe24aIUV/bFUEZe40vrF/r2zp+081ywFeCEUVEhBL9uZr9tnGEoE3tIVlMC9+B13uXRUom6hlIO3BUGOxTl9mDQDG3U2oCquuuAI2CesXoAlTKKbOToaEgTCFZ4FMADV1PXRCfqtFFEUkpZSApwhgI3A/gQp1ihIKf0fig/vUrmDgJEHR0arpUHIEhMlRuBrJGYrI1RITGYOIcSCPUWrXkqdWeeoINCuVprxkLdrazoyGkR0cHesR5yYLtcTT5amy7nNWzMDoWueBvv1QGZ43zWOScGLSBT8cLLXjdab8rBI1968PgEz4tH8I7Iml394w2WIgz+E7gtz2Zatu7J+Qe3nugxCH1uemGzvFF6bntXV05d1bnt7d0+ewucEa70wk7mS1dOX9GL/pfgp8/q3NbM21NE3xDs0lVlxbiLUk7WxNtA1uzCeVZgy5G+0VK6JN5tW02uIzdtiWhl89sIOGqqvjfdg/YJPobUs6cE+3rk08+YYd2Xf7LfRnc1uamtra35YDj3eDMts5mLfCknOXdw5LXmrWPIkIJuWSKWDHXmBgmCqN8+9Jjbpzn7Vof55mxsQ2NDz2MIxsvWIbGHzlHRgT1FdhW9zP/iGi6rOeJqD8FGpNpDU1OHXFP3UN046YxYYFMb6CBKxRj01P3iBEbQQ5frtZebDQVo2lRRMh6RyRJoYgRUiIX4wu4nHKyy+Qg4sDrsQ76WA/jIEMv6M3fFcA2+RcmFRBSbwtnwaR0GR3ogDk1GmP3MzNDQ5jIgELORvqVAJ5qEeFKW9ShUEoEjZyVmYQp51Z/lqd5G+hOD/rAg0sRlOkfEXKKCPqHmrMkhZ3R2hMVNIGsmokVpRwRCpoUan2gcMvKPmpMehoEop3XQGZSwCWJEVBjAJNYge0AqRqhYFJWbFrUUJ5taev8RW1deE6zsxeVNgk6eaISSRG0o5d/ka9jVzHd2NDm1iawpZ3dHc14BZltzPiaMuUpPZEDUabPbDrRWXYbL730or71rdf1ve9+Wz6c/cH3vqc//oPf1x/94Pf0xosv6fXLL+glZF6Ybups7nUmdbpAwDnPg+QSfC/D/+Xz7FI2t3V5a1cvnbuoVy49pxcuXNQLFy/pCvlFviid3d0lmGzKcqfTTpNJp36S0avnEHmDthltnabgZ5OeV9esSZcJRqE2DQkefsBMCHg9kHIvRVahFSfjY8+rgck6yJNwQZA45pO98JH/h4W3331PP/qrH+vNN3+mjz/+TIdHJ5rO0GdzUylleAV50rRHNn5PEQpVOc8p5EBOpiQ1Wa1NJMa5Wjdea/1qVwnEbutzUk5JrU9UOSAWjhIqOy7jMrceOYWdYgUfPDxtZw7BnxMn+HjuJPTIKa3ku1HoGfBTs1NO46SX6Q0J+oiADvmrMlXRq4HWqVIAuCj4subOjVlBjPWC3pUHPsrJvFKigQuvI7LdRRWPuR+qjN0azni5k3HNgRTwiTx6NCa3rf3IjrVyJmh/ZZzRsUu2rKBfApy7zV2wM0s14J3VdUxuJkUINxbhHJRClwpjP3kclQsDVe0siT4r0CqFlELg3W9oeQJh+tL6BLik0Mgfq+2LEaSWC1nGJ7QzPK6nEMoq50xuSErQRFrlcqqKRJ5QPoCWC/MKbCquqlIKJYKd+eQIGsE13YRerksQNl2oNVzhXoxek+Ivdwl0GeBxzEQ7gdifjmu/pbx9XmdefF0vfv+Pdelbv6fJucuapyzYqGfQ6nKuJUKCrcCUxd/POk3YLsw2JtrembU/RjXj9WSTncM5dh0vXLmiV19+SW+88bq++51vt0DzPK82r770vH4P3LdffFF/+Ma39cevfVffufSinp9s6fl+Uy/PtvXtc+f1IsHs+e0NgspZXdqZ6jKfs185e1mXNnZ1drKhS2fO6eLZ89re3tFkOmM3FppjqzoCBPOh4uMJ5yYT9CtMrMIEC/w76bO6nOQ/OdFRF5/uvRjlSY6DzKJg9AkL2/+31HwIFXaBqS4hPdH8+EgV3036CWOUdMQn+Ad8Tn+0+g/vPvrwqv72Z+/oTcD/o+aOdeTrWU/g9WtXj+xOav/soEfHTDmYnz7crpZDvRIYhAxmHOPKnGR+9YzbABiGqAAAEABJREFUpOuUI60CpNTnoF7Up6qEjbBG80KfZYMwjrHrVTUhn5D32Jmxk2GUIYMLoLaFPniqqUJTwXU9rdDWFRTrCYjkstfWus165ZToH+gU6AFX95N4DS8aKAsFA50jBdiq0mSiL7ISuESbKA+MVcHfbf0xV2GKTlKkpHUq+KeiS+CbgaC/pF7oWxnTykwVEAbq9qWgy0oS9aqBKrMZGS53OMJzI/CjaBPzvOKv5v+K4gaRPDkUVn4NIH2Zhtzt1Uq47ErLKdAO2pcxcsHG2YmGxh+addl1A8SPL9cjAvEh0xkiqIs6feUyYOZjW1LQ200Giv+Kq0IbDaqp2s2FZ2FsaPcVU0tJBJcEaZA3LhDEM2D9QWnB5F7y1Jtubuns+QuabG4o2qJlsjHJKzZk5/BPKdgpbGo2m5Fv8Bq0y65hR5s8vXdZVGfPntWVK8/p5Zdf1vMvXNGly5d05fkrevmVl/Xiyy/p0nPPgX9er/HZ+Tvf/o6+953v6NVXX9ULL7wo/y+aly9f1sULF3SWsw2Dfwdm++wZzbY2lCa9Ckb50Pr2/Tt6eLCnk2GuEw5n/b81LNvkrbKuHfp3XSfrixsUKVHO6sEbAmREgEsjPfaJZJ94Znsie8yWTFL7xhO6zQ98MDCxIxjjIh0eHumIADTnEN1/AP3m7Tv6xTvv6qc/+an29h7pzLmzsh2TyUTWwb6MCKYbsxJeFC0OqG0OuY4aKl7wHhwgobtt8jzyb2dbL+ufIikCXvDp0D93WYnxCYFDQk5Zor3QXrDD5ZwSNIliyMn2GiTq0IpESRHR6Cw7ImTdI4J1W1pbBGUvdnJUFAbIqZUpuF/KiZKbKrwCGOv6t0jWrWJLy2uV89PdR3kBKtR+QorgJrU88IfWaSRe11pu3zSep9qSfVQw7lmwkWtlMMtVVIMPDn5coWyGY19i2Sk+0qhY60tP0yUrC1hoRMh5zvkbc62S+7Ui9BEMNjIGFjCiW7+UnsixrEb7Dbc1H1jI8A0kKxRWw5x7Y9d8Rb31QVSIn5BcJ9MaRHK5TXomJ8qxYJfAgoUcSr0XdNIykgagptwWo32QKG9sjEFmZ2e3BZwtdiBnzpyRzyYuXjivy5cu6SKfp3c5+5nyNPcC2Nre0nMEmUv+dM2uZ5evRpcJQi/yevXiSy/pOYLTBQ52N3a2tUm/mQ+qWZwF5Y9ZdPvsPh7Nj7R3fKj7B484uH6gvcMDOegseXoP4knF08h2OZBMsMEL0T4J+x2/FAKRPzXPCUyCr2mTc0NKGudGYTENWhJMBnYZtY3hoIE8IimAJWPKJaVAokhB0f2rTvik7/G7cfOmfv7WW5pMpjqze1b2Wyg0wR9kqiz8il1yRWqyl5ZHGXVae8/YdIDxCz6V0yTXc0ptPFpwYTxSRjb2VUB0TrR3uVOgX0RI4Cvz2ldEyO0RSVLQRAvtoKlJagX6yN3GtsYXGucVnSPGdjpD/oSH65ZBV7IqU+VsXRNNFb8WN/2bgxlAXVeyB8bEZVBPXVbH0ASON5SXIqKNS8RKR2u14mU+I5SmG5a2XMj0vAFCgQMpKMKMok2CwshXJsN6stQ2kHQ/xVgkeiu1/tHyCDAGcJR0OrkewR0w3ryt3OncZbdFBPw8eBIaA5KjZWFghIEoyzW2l5VOUH7zVVsP0WGEfwU9pI0YS8e8IdBZQNDdOaCvpYrfBvk3amskpa4Ts1cFO6KfKLFAlko6wY8lWe9Q78VLOTOJXfYuZoNzm62tbe3ungF2V7DDuciWZi0gzTRhJ9IDGwSk7d1tTcHDWkcnRzrgAPp4fqw5gWTOzipYWNbB5f2jQ91jV3DzwX3dfHBPdx491EMCjYNN+5fkUbRgC7zQkoAzx99FEw5eN+A/ZceV0NXjc3qCJsY556yIaB6xuzymhogY8c7dGoJn1ZJ55UAjgaDN42eYs/jbGWHDjbQdvpuzu/Efab9//wEjHzrPDm3GV6nGh3lqPtbLPESy7BZM6EcHRQRAg0KeSw4o076nLAKZf/lvxNuuAZ+1VwnmiGndy90aUIFSkRLVwJYCiS0eG4LGEaK1i0qMTRRdotKuU2VorLu52L9utv62xXlTEuSojqncF9nMo9rWAo3/FleFEZcqY2CwbHePCLvKRSD0+CfUyiKtY0SAoaqRV/163nSzrqbCAgQmC6o0FJ5OLnsCmEHBCJdLa8Ohp9QYu48MHtPBzPQVejusKcWAtBwjCu0VngUDDZX6ms86j8BY8G6LwBzAZdMX9DOvnHIjH3iXpLmV16rRdaw/c8cVDRMBz5WTGoJyjIUnd/zT6MnXSNMkKlFDLZcUtD8GiXooEk8alLG3ouuVWSQt59yj5zDTu5n5UFloIlWepr0SCzVC5EmZBesgs7291V6d/Jrj4DNlsadsyVUB/ZTzkq7PWpQFvHiq0VZz6HB+qK9u3dAX16/q2o3rwJfADX3+5XV9dv26rvK5+8a9u7qz/1B3eU3aIzAdwWNOgClZcpCZl7lqsJsBMkFqk8C3wWucdbB+KYJzmdx0zbmTX6eMxyCJturx5Uk5AMfsRvzlyDD+4fUj+eB3SXAwDAxYYb5USYV+/oeaB3xJM43nUocPFUmQwDrpmC9txycn2maHZoiUCe6V3r7I4Rcxls3PwcbzRwJJQ85ZAT8zhFSsENGihhdVdKgI87imlBSA+/uhO3h35HboWlvQEyZuJ6MzDXAL+EeibbwU4QJAs/uNEA3fyrQP+Mq6WA8aKNoWWMKYEj2lZJ4K2SbvIitrKSJaW7udLjfE07eIU7QrvuOatIRVG3j3aqQrlJCpUykixAXEKeyTYoVHWz9PULi7oH9KvjXjbHjOSVQaowRHdwTBVeXB8wSwY1w2rxRjf9O6HBHNGd4qV5wh9PGAub3lK3kRNMAgM/hkigilVZtzkSpKk40X7XXFz+0dO4ZK+1jOMm/XR+Kn75ZhOrdbb+emiAhkjn1Fgh2TLimnpJQTOqmB+0SEcsNF84NQP6WslMJFZRZlTllV0oCehZJ9teAgtCgp9+xE+CKVOHwtkfHRoPn8RBH0B3JO8EqyXTN2D1u86mywyHd3dzSd9tBVICSuoqKOHc10Y6o8zQ26aac06bQkQMx57dnz7uXRnu6ya7nHq9HeybGOCNZ+bVqwkk7Q8ZhXJMIKfYqWlGuq8sFdcKB37twZXbx4ga9hu8ifNps9wRcsuCVB3nOgwqOwMAsL0LCkzXiPvYOMF6dxbhPJ+YJP9aahKi/qJUHnhJ2MIsn+ch4pSQCslXNWBHOKnYZ3cYhSqexqLl6U6UJJ5uuxM7hcSlVmPCaTiZwiQh18vFMRbSF+IDbOAXROAKvUe+bUhODW5w4KyThuigj06GS+tsl+cFvuOqWcIcFvqqLHSIvuXgsgxgveTfZY+9q9g0+GjxuSZbl/Qkdy7kY3GYXxyynJels+bOX2CN+lCHJApLEdvSAqOM110I3PAB/XE7zcZrxzj+3aBuMMcBj7EAwjQu7j8Y0I5ZSbzPxY99TqpjG/5hLBER3a5+3GbIVw4wBTR3FHPMjonMRNzyYrW5hsaNKaAudYSIQNbqjxhiCFfOm/V4LfN/UrTBrr4LaIUMroqX9F8lxAjzVFYQAM1t/O8oCbX0RSgp8A17uU5W7V8gDWqUSeQPrd3ZOqsPjMJ0GZlNsOp7IgFFk5T9RPZkodEz86GadVighFGFLLE0xzzvTJ6jzpWTCeWIbcJSVsTDkrgY+UZBFFVXO+Lhwsj7UgWLTXoCy+dBUd8Ap1gsIL+h2RHzJex9g9ICf6TtFDiPyB4NRPOp05s6ML533gusNr27Y2CHo5Jdk2+8KwUh0cF/wq/ChBUnELQN10DhxelA46cwKMfb0ksCzxlfMF82xOcPIEN26+WHLuMMA+FIkFjF0LaF3O+C6SF3YHVvinw19ZQrd0CiISbdYXjWpFJ7zTcikiHkOinBRyjlsYL9EB4KKXRLtInjKuj/YMoEPdqcCAAKieveJZRKvbfoN5raE1rG6jrFXlmawy3wZ8534RoYR/Ugp8UfH5aOOat0iYzF1NXz2TzMN6O/hlbKmMoUlsV1v3yImI1pd7k+F2Rbs/vlW3rAU9xn69EHRMFmgj6mpyFDpGYggQ5DYbN/A0cfvXWYDBO1wUBDvA/XQq0chFG06hUOFviEA8cIqyFSNGfMSTvDV8w8181s4N2nNa6U1frSDCLTT6ohgRsn0J2pyTsTazTbKIVm03VG25bzklBT8mtEzj/PTDz/JgGR8gE5BhkqBNRIAAtIKITn03VURmMY0Tw7wMdHt8RQSTKLXJ3BMIkusw51JTUn5aJ3WTTt7FdNAYHDBKJxmWWTJUaDRlYU57LfukAdrgc3pMelWClrA/g5uwM/LrkXdPFy+c0wV2M7u8vk2gi4i20/CkkhPjZ58bBgJFmx/MnZa3OiGLfEkAcbu7JPsPPrbVfq0Ku2wFcK7Sksm9pB/s5fGJSIIt1oZSwqAIdX0v7/Zc7/qJBM5lusPLfFpJbQ63NkYiklIKkwoiyUyBysJdA6QKkSy8gca6SLAc9a6aTibKuYNNZQxHO90G1VMXmjQauo54BEQg4RQ0G5NtLKhURn72GfC439i73SNiZUeMvAkOlm3ASQ0nkusGGUndV8TYx6jWhoBKxQ+CRJvH0nQZP9t3NGN/IC+JQmMVKRQROp2a/1b+avinmxvKN/NMvq1hVKIqwZALVWpzwpKnSmtzr2cB5lwNawVNtwYjI2LFz1T1sUP0b5Ei3PfrHdZoy2utRgAR0ZwSMeatjVvEWE8pKQwRSmnEiWQ+EQkdiyqTUTjR9TYQLitET+6SeZh+YHGIlJMndKadHEcEVIYcWZkB9M5nk8/dGxubUAd+HYACjD4xrxGkiGj8syd1GwXTmBbwK46kzK4m8zSaTCeaEihmBJDZ9qa6zamqg0oO8ixNCCrsWgYCiwNPhm6DQ+QZr2UzPrtv8oq2u7sr/4dz/m9a/GXLu5g+J/XISCm1iTYwB07YlXh3YpuXLIglD6DlciF/IhYpANtgf9l/3sUsOZBd49wHEkWCMgChIyDKuExLZJSRQGuc7fT8jEh67vJzst6C3rYbb964SE54yUPW9HW/Dv84l5CDANNWAoz1a+DFyjgn2k0zaiQJGu4y39aHsa/QLRnrRbN3AUmR+Tf/NOJTN8saOzek+QqdnUcExZD7GczDOq7BOH1DiojWh85yavqjJ9xcBR1PcssHjIgI+WdtR1OLGya5GZ8vW27H+ZUqp9TkuLtlVGTYrynsJTjBzx3Mr9h/MHK7cb8ToPGqwqGwpeLOBgsceMIUhLhzRJAZyCDl3q6IkBUQuUhWqvD+VxgU85FCEaHmvFBLI14Nr9+RIqK1R4y5ycK3U+Ci+UY8mUR2lulOg+meBbd7J7Jk4iBIuctKeXRwsAiso21wv4Tj22sRlUxbQl7gg4FtfsVHHe09E5qxa9tv+2OkCeoGyYu0cAjc90ObahQAABAASURBVNO2q6mUB/oamr8o1zZoBRPaUkMt+iLL/CgJBNc4pB5gL3YGTpGzMk/6KUHjHJ+zL16+rLPsSja3CToEofbPIggms+1t9Xw96sDNoN3h7OfM2bPy76Xs7G5rZ3tz/MU7fBFS0902WZZIKSMHWymq6cwYW4clPlwSdHz24q9DCz51u+ygZP381HTAMa37Gphq2Ilfms3YBML+XhJolvAq+KMw91K2zE5L6jO+Mn3nu99VN+mtltnItAaPWUK3nLKcryEikFNlGzynzRNUo4kUSgKMkCippYou9bEEoxhs48gsy+0R7hnjuGKDqZ7qYgT0ztZgnxZ8Vp8Bt0e41aWnYY113mzAD9XyoE/YmjN6tPLT+dP6w9MMyIw3UOSqMnrBgyACP4GxfSlnHmKJWlXT1/KoRYQigtKTqza/1OZjY0Ph7GuQEmurQOzJEDjPHc18yYCPA+NJX2XCiAzDDuEJQLGKMgDdZfYR3LnE8HWpV46uTdbKhClMRj5sNLrMAOeQKmcKOcEDtTLGRZgnxpODQkbRQL/CwCRwid45UJjcPAeeLJ6QXvQjTyiqaA3kkq/KOblcEDigWRmBA9OOA8+ckElg9FO58HSuOLWyY0CMMjuARLs4eFWqKuD9R8J9YBoYMPAZGGYyuM155ZxDWqJDARYK5AyVJz4yCgu4TjfUn7mgvHVeUaeK0mt5gk4VKewW+CRD92X7bVmRUu404YtVQqE+dZri125A5GLQwEHyQJ+KHgNfjgb86d/Q9d+PuXzuvJ6/fFFXLpzR5TNbOr/d69wsdGEz9Nwu5Y2kC9sTndvqtDvLOru9obOczeye2WbHMFF0IeWQn7adsgryTo7m7FwKWmXs6lhXqb1S2TdL5Ps/vDs8OtbR8ZxP4wOmDJrTb8n4V4UiZSXsiUiisyr+DHyb06CMnwI/DYsjBYFmynzokBTYtFwcq8+J86Iz2j1zTlubO0rdpH2Wbv0z3FmAYTnkIs/0j+RWRoQJsmBchxD9kiJgTD219qKTxYmW+LBANxjQyWOcKU+y2BBm9cyFjE96AnoHpC5LKavCbLBMLwLmadvZUe8iydCLvIZQUQnX+ZC5o1+IhJ5oI8SosN4q/RL8XM8plHICyJPQueIjcnQL6DpJHoHCh4b5sorumJ0YD1EuoqPopCqBrw0owiM1eRkdYKXgJ9EQ6JKRnYMadlQg0dblrARtJHjbZ9i9ZNxqCnxWaIsGhfktpBW3QSczp25hsJXbk1ap0lBxWKWeaA1yMt8BqaJMAZwbXC7Qu9GZ+z7bx21rKFY+hbhUUCYCai49k8xnDe5jcMBZEHmdF4JPhRfqopS1hQHZus9plutywlE52VQI6VhwjAFfKlAoAXBRRS/TGiJCp9sUYZIRHhftNdQwtuHMn4pnC3LcYt4pE5xpGuyonDXb2lbH16c5uyJP1PnJQjhFKDACLHzRBbFmHGo/TNqgwaq0iYHegVkph9qkoNHBYXNjpnNnz+jypQu68txFvfT8Zb3y0hW98uLzeumF5/T6qy/q1ZefB17Qq6+8qJdfeh76XW3wCjadTrS5uaEZr1iZieXFNSXYTXwmIiYcu7EFAcSvEN7BnPDF5oRdjMdmydgU5khhfAq2+gHmh0EB57IBtJ4kW1gU+CvsL/xf6esipijjNzFpbdMf/ckf66WXX1ZnPZL9WXBX1cBh9wydp12vCb7NOCchL6NrnztNIqs3JDC0CZ/hRvot6V+UsXHUpwpEA9TRwINsSdArPIAGzxdsCxPaAEjXRefFOlPwGJimnKJ13fyc20el8Spy2TDOucAHkn0VETK/kW5YlYusW0IGzdxRAD2SQillRSSJhiAPfGP/6ZkU1EP8mM7lMEvzobK6aGqliv8q/Ct2VY8J5YhQRIib1mmsgmuIiorwa2XfXB4hFEJDjQlchWGFseAQESOeezWevGGMB1oZPGgE4AgXjMdYF5+CFe9EWwAVQ8ZyKOJpcD/Ls7M9EAbXPdkyEykiTNIGICIe92/I/x63xMBYF8XK8fCg6KoR2IbylgNeqzzCFEb868H8rTfD0CaXFO33QGa8zsx5Oi0A/zGqJbkXohfoCAUbPdHoyZgUwH6IiKaTy2iGjpJldCyYvu804TE825i0V6GzZ3fbJ+orVy7rxReu6IUXr+h5gs5LL79A/pwuEYjOQbO1NdP29kZ7euccmk57nuKZ+YoEFqYXY+AnLzwHlgULcEGQNBwdn+iEQPn46xGLbMCWsp4bIgVw6sKiJzYgwrZ4vM3f4LLJKxM9d53Onj+nH/7wh5r4C9ikx+bCbmlBCKpaIG+ODgOfyCsB0I/1IBhmpmRPROmV1OPzSU3cpYIuoHnyD9gneV6BUjAnA3n+DJvQKaCO4A7klJQT/rBNtMnJZfK17s5zzmCktQ3Grcga3vWCHOdCeoB1OSJRCsYbpSl5PCNCAsL+T1mRUgO34Ty6V+rRdikpQikSEE1PGiGpcooI2Iy8B3xVCHTOPUZ1NacanYIMoFu1jviiAC6LOo3tikbXimrt8LA8gbduESFR1ipVHFCgSas6ZjP8IN1gKJQLAgqKFQukHhEyM0MEDAHQ9EUUBTAY+pilnk1IaKh1/4hQxNehEXGzHnaKB+7k5ETe1VgXmpoeEeFiA9MaWuWZm/sY1mjLNzzuTSEimi7m0WzHnrbwsZ0m0agQiUrLKf6bXuYZEQz+2MOvQxvbO+o3tnjRSlri5zmLc84e2IHHTzZPhCV1+9/lds6DLuYlNEk5KwMpJ/U9T3MWYKhowjZ/kwPhnZ1Nndnd1sVL51pAuXjpvC5dNJwjCG1oa3sMLg4ws9lEBu9meoJVT9Dq4NM5zxlfZwn9G0haouuCRb1APweaY3Y13t14l7NgB7BkzgzAgom9oP4EBvoOsn22w35MKZpflgSvE/icMM5zYKDuidVPJnrt9dd15cUXtLm9pcDeE3a3B0dHKkxg8zCdmbgc+LIiN/BVoOcIlUDCIvaY0sfBBqMwhx4VgxpwI0AF4EBj/czTvL0jgUpQk0EHn7GNGd2qVRG2w/UKzbgeGg8zaBg1GtubUkI8fsW3YAU1oNYukufqgA0D/nUO10Yy9ktQtKrCP8gdEZWaWrBhGrRy0GBwD+cR7a6IAGisgC/nIXChkEYAZ7sNIiWwiX7JZedAwdcGUNgTQBLoBpL9sdITZFJLcPWFA+2cyiAZCpOlTXKMruAK7Y2cW6NrddxAziXBsIGeSWhvJxV4QK3MBI4A+QyZqxGxUvhJu/vZ4QbLjRhp9Exy2zOoVrXsiCf81nTBgLts20xoOkNEYMYIFGgKgAs8d2lV1VMJBz5VHytNd+xe83U9mGB5c1ubu2dV2N6X1GmOjw0L8iX0A+/fSxab6W33kgXr3PU1NN1xfETIQcHBYnNrQ9t8VTJs8vozIwBN8LeDR0/wcCDxrqfP7jNCYja5bdJ36rtOVDExWiDzL/AtOSsZkG95QtaC3czcMF/qmN2ED36XXhScFxQWd2ECsp4VSl8Dtw/MqzaX4BWRkJPktOR1xb9F7L8kaFhi/7mz5/Snf+fvaIMdoAME4YId1In8FwcTlS4ymxiClxc0/JRC4XENJjpl91GME94jVKDzK2zGJyknDfi72YvOgS8dZHymUsF7XhgK40FUU4WG7iMzKwxUDI1AAGXzquZh+eQug358na5HhCJCCdoBn7ktZ/uhIgJNuQq8jZdTqNFHYBdta7xzg3V0TmcuCDQmuomO2Fman6zjGqopn5CarNFG0AuICHCASAG0KzT+SB0+HHUOWf7AHGkk7bZiTBYRYqdYGlHFKJHMZG2gywlHZBjSpLp2nnMQrhfKpoNXa7dA441LkWSIFa0Hyu1rMN0ajBs8uPBb4+jWrnXdeUNwiwicNzSZTcfMhKP/aR6QPb5M40pEKGJ0DJ0VIC3bvANbnTfwpKItTIFOpq1MuIqfTG+frHmObXgU+vGiFzK4FBFKAGPaytl6mnc/1cbZswryBV1PCCzMN3ZtA3YVeZH5iVagLZZLXmESEcopKfxDeTqd8qoz1YSzi43ZhqbsABwsrFtOSVPwfj3okJuT+4n+oZ4xnfYd/XIrF4RbHiIwB//wZLcvvVOZc/DsfGg6hJb4+ZiD6MMj7zKLluh+zC5kwURbousAL+cnnN3MCR7e+XhxF5gvoanwafqgk8DZPuvbdX2biw4yDx4+5KB2rtf8ZzC++x1NphPN+CRv2or8hIyE3Al6BgAbOQ0EPL8aDTzWfQAck05DkuauQ2D/B7lta30YW5rtTXXM14xPKzZ0PAAgAy/GL+GTQh6t7jlQsUGAMYFf1VrUEiwl+EQE/epjEKnQh6xdFUJIII1WdxsoJfSIFA0fEa3N8qyz+6RVm8vWAQFKivbjco4kgwNowU8V6Bjv5mN83nJ8LfcItWS6ATr7JIExOtEufFHwt/n5IDuhj9sgoYlITwEUd1G3rbIKrW68wYhUzKiBiQBIbCyZBFVEyD/c4KDHKdYlEz+uQEI9TBwSXdUSBRtnBzUnUo+AoDX+7lvESBMR6rpO5mF9vQj9GhUxthtnaJMIXEQ0WtNHBA4oDTwwxpmuOSwludw1p4tFvmh0Ee4fCon6YN8/gSr7TREMA3QRpoKQy/ytR23+tEz8aX9AQwkKKQJ9JA1M5On2rs4/d0VCPpsB7fM6cHR8rDnnDZ5UKWXkF7lsqExSyxAia9NIsj8zdCklJRp8N64DlyMrItR+vPoomcfAYi/sKip6VniyBjEKnVi4g1+J2Kn4gNp/ye/w6FD+cw3+0w1+rfEOxjoe83XpiN3M8cmSL00LdBztLfAb4OvcgPmq6OB8oA33KQKNEkDe8AQHj2cC54Ay0N9jfPm5y/qDP/yhttu/bdpWS0z6in49W5Uep+XjpbL/Ly2CTSd4ImOBXl5kCf5L6JfYGjnh5q4FE/uJx7twbtu9pZTkQS3Ifayf1NoEwjsdwbe6ndy0a4hAppyqIsIFoD7mV6D3w9hAw1OXx9L2r7u5fpogFPDhakRjy4A95hURysxB6+FdWII2SdylRJshRHJfIGgJqqJtzIIHDP7wusrJZqrYPh6kFZ1rKzPL6OsgFBHwTXSHC+ZxR/TYrpaCNhdodHYKIkIEGohhXBDQBCEgIuRkw5+AMf+GMHZHEegpR4QiAWFFpdAqrXSKCEWM8EQeemHkivJxFhFKTAyDSM7dxwPgcsTIhybkjwIyUdwQEQ1n2gJv93OecsKJtNl2OkbAAxko5VrLQJ3KAzyXkS0LBfYl+liO+TnPGb7gIHnqslYn3ILdxpkLl3Tu0nNyecETxeDdgxf1iT8XE3yOCT6uz9lFeEEO0K0ZFsZNIUWgfw0WByDkEmRy4iMoDx2TGAqLsQEBxWNtPziwFMZ/3T6fD5oTPE6OFi3gWaZhyQT3jqXpxkJfwmMJvwW5+ywJFgbvXpwbYIu/vVDEuq7sfIamZ8InDoYhJztCbZIbP+Orv+GaAAAQAElEQVQLl7E7uzv6wz/+Y/3hH/2Rtna2+Qq2qYKMBbuoSpDbik4bbFlm86pLs21tsW3pjpaaEnw2RICGboCuxxcdfrAilf4ciDHpK9jAV1JOSetUKTTAl4W5QFXhG3PFueeLF6BXZdAS4btgXYExH8ldHwEsF1zhsW4DAT04MwLpJvM2nuqqjVKswKQUH1+P67XZYPya1AFWdjzgckJPg2meBo/HkjFZarBfUCJhj2lsu+0coaJWhYvU2qGrnixgIkIRa3DP8O1rUOlDKMMhbqq+wXPMHt9NVBvjFcHjlt9dsLgKcwNek+umtiTjCk7wAnHdeENEKGIE1w0RIU++05BzlqEjEosUEa1uGvMWybmhMFnW4DpNT8kYvHg4WFxyFhBMuK5nWpKb1ttF01sWWulpcMsI4QwdIpIKdplnIRA4H8gLOpjkNFTRi8m/JK856dU33tBLL7/CYef41F6wkA0+rzhxkOHVxQHGeprfgL4Dk8N1/+6Gy23ODkKHUGEBFpcNSzGRipY89QcWpfNCgKhAYVEu2cG4vpiXFmDm7BAMC+iP2RnsHzxqf8fX/6r6kKDnf2Ht/+rFh7FHLGbTNEDHYwJhe1Vix7TAtx5jv0ItqS+pD8wj+zlhcyR8gN/WfrFdPvuxnZNJrx/+4R/qj/70T7RNwPGfqHCQ8cRfEjz8u0T5ZNDDazf06MtbOrx6U0fAyZd3VO/uqz9caKtkbavTBB90BMNEAE3YJPwWjJNfkxL+9+tApS70CV4vShKxaFBl3NBQbS4wl2VdK9pSNk62hXorgxYD4LLB1Yigy9MwtlXBwiQtN85ghPEuG2A39lfQVBnXAn1VYn7mjJJgi/Umf/Zq/U8hI8zjFGJdXOEjaF+BgxOCbE4LYrQ0DRL3BI3bK3LbLm/Nhza5zcSPcacLIfc3zQgKftSSjbY0K22Dxnpr+h23OIUfy+47IkN+ghkiEGmlNNJolSJCCScacs5yIFlDTwCY+OyB3G0RgS9Gp3tBW84aHxGKeAIimcZguohovCOgUbQgJZLb7EiBay2BnpTlBK2eBeMN4CPoEYJXArJSHvNMnrDJZKeB+QlxJwiZT4lXg119//d+oBdffEm569urygkLd84ZR1vgB4ftD3UfO+hwFuIdxsJnHwTJsbzUQFAbmAADi8qwYGHNCViDg4mBgNIWMjjnDjhzXtFO+DS9bEFmwQHriQ4PjnTwCNg7pHwoy390eMDr0VHTwa9QSwLdAj7u3wIVchfwtw6sP0xNSikzRkKvQW4r6Ofxz+BTcntSQOnLbYWFvcSeJUHpCq+T//6//z/WG9/+lvxJe8I5VMVTCwLZAM2U186BIHj1o09147MvdPWXH+jDN3+hd//yx/rw5+/q8MZddezI8vFCyTk7tCmvWtPI6pCaAUv3nLBcqnAXb5CWItUUbWEHyhkqujlPbZxdggabC9Hc82YEiFfXWIcXi2ZdLtC7GRR+GdvgAqrNhoaj0nL3sU6uP86pNMmQm4fLqAP2yUXTk8q61AjXlafzx+MAowgTrtph5FpEsG5DEStg3NBcFX+IBHbVJoWcxrtLp4Hu4jAYc2Fc2XbbF3ZIM9SU4CI8JGsGiIGoGGrrpIhQmLbdXBjBg2JDgv4jhjs0EaEIIAGKJpx7yz3aibackrqcAd4hmVQue5KOEM14l3NK9OOy4ejjviIfQTTIEpRTWvUJ2UkDC8UROdO9py0jk5nV2ioTHSrlcF/bOxDZCWqYCzkOA/9M2U9INZ8UsjLyYcVZhh3svAEGljrAAJo6h47tBrIXLILti8/pwqtvKO2e0SE2HPlTLwHm5OBYh49Y9PtPYEGbYeDLj20ZCEgDeld4D3whWvpvElNfsotYkJ9ANycALdjFnCyKjll4c3DHBJpjFu/RybFO4HFMcDs4OpBh//CR9h7t6xFBZ//RMcEHODjR4eGcgDQn6JCzuzgh4Pj1yV+nBuTjGiXGLKdepe2sKmNQBYoAL+Ue6EIMr5I/7+AT97VfigZ1k04//JMf6vf+4Ac6e/aiNvg6FxBXiV3ZQoVA07ErSUdzDfceSfcOdfzVHeW9I/WPTrT36TX96i9/ok8IPHufXFPc2dPOcdXGwULbnLpvotMUH/ToPSswNT+yyniVMsi/IYzCivBoB3MIgC5QwBhDhl4qKswj0cdlxYAlEHIXQCtzoWrBGAyMZ4F/mwOP88r4Q8+8ice40uZaoU+Fr+ezweLQwhmsC3lR8rzNSUwftTZ4iHVgOyCS5SFBbizoU/Gt6QJdAplizvkczg+KSj8BAZ3pDRFQA1VqskQ5KLeLcoFHxIiB5Rqtsexe1qKhVUCmFFk5dUoZCLuQzgQY2iwW/kncFPy4e8GgglJNOXARsWrXkwRK4CMocAloRsPAucHMQbtJFaXVBOIOJpEXj+s5JYJNVk75caBwP0NtOlTaEjzgBG/jDdTAqfUJSqYw3lB4shpCWg3qUgGvDCKZwHowyOYf2GqcJ1mD4j6GSsAJNRz0YSg4ltyLrXjBwcN8E3qFy7RBoeY/2svySMvFiSqLP/UzLbuZpgSbGec1mm1qgU5LntrFOxOeykf7x9q7/0gP7j7Qg3sPKT+UX6sC31VsGtjhzBdHOjk5ZPdx0ODQfz1vf1+PDg60z3nPIYHlhIBzSIA4JFjtHx7rABnesZjm0eG+Hu7vgdvXwQl92N0cHQ6ac6B0clLQV+xQgh1KUUFv1gP2SGKcl9g44C/cIClBV7VgLO3HDuduzDrNpqGUBsgHwYkhHug/4HX4qbAUil589WX9D//Bv6vdc2e0sbGjlCfQCJkL5J8oIScRHOregbaXSfnhsSa8Rjl4zAggG0DQ9sU7v9aHP/65Pv7bX+jmrz7Ug99+rpPrt3X05W36HNI3tLmUpuzmEjsfv151jFVmnLKwIJg1Xgf4t+Dfgi3DsGg6B7pGYCkQBJgQjKrBdoHHojFAVEowDdGvKKiJcTUEvsJJch7ITLQ5D/ABf5FXbDUEbc4Hxrg0XIEhfoOX+xkaPX0892BKj6IWwOHV5iT9grL5VPoVxo+q+tzL64shRD8Mp62iDyU5Lwyyc0wwCrlSSgkTiiICXDQ601BpZecNMN34ig/TACODGRaEGMzIhCao4CJgyGWcs4hQIEzR5HKzQ2ltClZFjA0WoirZ6TkxcMZDZpwXnItSaESPeUoBvWkNxoWcRhpBu67HU2WRRhp0QaZlG1DO4mgF2UrrHNQ3XBEBFmi2SMGP+RhGXuZfcTQDvaJpVOidIzFoScmBsQE2pPB4ijkrHiIth0CTbjIOcmRlJfXQ55q0u3VGlafuAYFlzgI6ITgcExSOHCj4ArS/f6ADdhqH3u1wRuIDY9cNDjwLFuHCuxVes/yZ+OBgX8Yf8vqzTz+f+zzce6S79x7ozt375A917/6ebt29p7vkDx4+0v0Hj+T8EbIODw91iNwDzmd8NnNMkJqz6Lxb8hga2hxB9y46vJV0gr7uV8pC/mv4ucMnBJu+y5rkpJ5yR54SeOwXHggm/O65C/r7/94/0Ovf+q62z5zVbHtDkROTtxBk5jp6dKAlfhjQ4e6t2/JukVPm8dCaReh57HFKDLE1mRNI7351U5+8/0GDj9/9tT57+5f69Ofv6dp7v9GXv/qt9j77knOdR9qdS+eGTjvH0sbxoI7FUdkdFiCSGLsi/8H2OQFlTnBZImToo42nf58nsXATfYKgFF4z5L3UfivZv6XMwY+8xgbams+YO9a1UHdugLxd/rQeCHXbGiKkxFyKiEZTkHW6j4wHUiSFfyibMIIagBOZsxUoqvQdfSWhBlBV0cO4ph/lAhjnvEBvXmt5EaHkcRH9zGCVr9v1TIoIxmpFJFIESmGMyKnSgiIuKLgDjakUEY9B4KpIq5xMFcWsSNd1SilhnCkCovVFncs1WJEF/MjkHEfRJyKMUCVKj1qEIqLhIkLRSlLEWIpwblBLj0tNjh0CF8pNP3IYN7rTt1AoJ+SHxmQ6Sq365AYVvMC3a0XjcmFwCovQE6o6gPMUGQCGlqd1ZbJKxf4FIG1+WRIUFgSTgYm6tbWjCxcva2NrV0fsZA552h5yhnJE0Ng/PNI+weWQ/ICdxgGvUg4uj/b2tf9wX3sEiIfAI4LJPgFiD7xxDhj3CCo3b97WtWvXdfWLa7p1576+unVPN4Dbtx/o5u37ussu6cHDA3Y0x/J/ebJHoGuvScg/BhxkfF5jXRzMlthXmzNteeC3XiLQDOyYFgQav75NJ51ms16TSVJmcSoWqgSfyutcAQYW4xw4gdecKPz6d77Pa9PfVb+xDWwq93w1Y9u45BXFn6wXBLwE/cM7d3Xj86s6xlYv7gVBZgGNfV1pl+cf42LaCXzL/pEqr6CPrt3Uwadf6cZ7v9VHf/1zXfv5r/TBX76pj//65/rsJ+/oznsfqly7o+1HS3XscqZsUjp2SD1jE4yrD44jQgN2L5iXCzGylAN5lhkMqsE6pVauyuQuJ2g8Pyp10af5TqJYG1Bs6815od25147z1s/2MDdTCtZUKGIEtTSW0xoXDdloxpJauaBzQQ+RrEelbjDObS6jjFqwSkl04oomz7pErBhLDS9SRVcud6P2Oy66pQEHeoBaNGPACwNV7Az6WHHDyAxLwSHBFxAK6g2LpHVuiaf0USOC0DxxqVqCIFIoIqjGMzlUyK/NCY0rNFrRPMlBcIWcIp7kKWUlnJRyZvInpZyhS0A8BVTc9WkIKayXeFJpTBGhML9ISrSZd6sn8xxpmC6YXQWmycwRSgZoRI572iTyrqZSZ+5riX1MU09VQazsg+7pRFtnz+rCCy9okSe6w+LYZ9HOmRyRMhNcvBLN9eDBQ925fUe3btzR3dt3tU9QOSLwPLj/kLY9OeDs8/Q/WOHusDDvsmO5d+++bt26o5sEmFsEl3u8it17sK+75PfJ93wewznM/uGJGiDfAca7GMOc3dKSOWJglGTbIkXLa0la+OyHV7FKWN3e2tDmxkSbmxNNp0njecyAf6SOPimSbFONrOhmOn/5Bf3hn/wPdPbSFc12zihNZqrZ41A1J9A6qCwJsAOB9v1fEBS++koDvllyxhQhycAtADjLCzsTIGZKSgTtPC8aCKQ9r6EbfH2bsGtZcH6zz9eqex9/oQ9/8pbe/uc/0jv/4q854/mpbn/wieY37ynu76vDJxtL8TldmvF21LNGMuvG4B1M5WEixtNz9nEeIvYgsxTGnnlMXaQICkBEKAL7mBx1BSKHhKtSrCruu8K5vESm16nLj/tA7QtujV8EpRU0/KqcmIsRbpMihZxG1qFE3e0N2nqJx7wo0J6UV/hqa9wRsA5qCfvIn9SpnL6gTSnDJOXGKOcxH6OdkBG+STBvECH/iBzkeMGkiSFviBCK5eYoBzALzym1OjcFRBGhFElOrU4hwiU1fMrZmOZovwb4qQ9CKxIXfwfgBvSw/h6M4jITwMQRQf9ToDAaIOeiwBVgEA6SPwAAEABJREFUg3x1rYoRoWAwFIF+T8B1UDZLlWBQkOUnaiszSRy0XQ7Jr83NhVonkEMdNOe9/2h+rKPFseYs0MwCvfTqq9riy8sJi+3G/ft6yBnLHFsGhY5Z7HOe3sc8cb1juXv7nu7euqu7d+7JO5d7vA45v/9gT97NOMDcgeYBr0MHPNn3CEB7fFF6RFA5OJjr0EGF3ctYP6ZunGHBofCJDnj9OGFHs2RxcY0zAV24hDrCIS33GM35IrbgULnvknZ2N9X3SRNeL/p2+BvK+DAIrQPBquAvH06z/jXldfFb3/uBvKPJ2OzXpiKp+RyJA3xP2KUN6HLri+v6xU//Vg8InjmC18ylHPgG/O35tmSnVPBPZWdV0DuRJ3YlExhOxZwj6BjncuJA+Ox0U4lP+uHDZXaGdz+/rg/feldv/bP/Vr/90Zu6/otf69En11XZ+U32TzQ7WmrjaNAmwWp7GeqxI3CGdzJMWHm+e6Cr9cbWJWM8kNesxykoRYQigtJ4jf3GckRqfJbYYV9FhBK+a3zbYpMiooFaAhlq9QgKOpVoajXj0dPlUEjUCwHS/A0FO0Qa9aATl+VBCVbIT3SJVjaNoVWwc2TbOoyoZ+6B7rzmVnmALGwNrQu9XbexFBX8pEhKGUDJgJmFNVrKMq5BUltw7mQ8UCi3filRY3JQd18qetxPmAXeE2bJVpia1oGvn/AFg4lkZzzut6K3s4yznksivvvIyuGAhLwIy4QbvE23BkHT7LEToHE5IprurQ18BERrOSwO+2NgtZnHknqxTvCFRBGhnJJy1405PFtvBjC7TVLhNcnb+QSuN3/6+++eHB8f6JhD3DztNNnZ0sVXXtaf/oN/T2c4GJ3D8+Hxkb68c0d3OVvx4jzBzhMm4QJd5rx27fEKcc+HxASTPQ5CHwEPOG+5yyvSEV+JjlhEh+xOHvH1ah84oGzYZ/F6l3Of16ZHLfgcap9gdETwcZ8FCxQR+CQUKSvxwaBWypFbXSEWRCEYHeiIMyCPxebmTGd2tzSZBIe5nboc4iJPyglg51YCP0fSnCCwYCd08fkX9SrnMv3mjqazLXWcX81mG/L47e/t8dVtX48IpJXzmQ/f+6Vuf/mlKgHXX6DEOBcHeOsiavi2AhN0ZWKLoxQ+aYMn6Dj4WGfz9euqHwQLdkQeF9MaKmMU7MymHDJ/+fav9cnfvAXwavXTd/TlWwSdj65qef2O0u1H2tg70ZRztAlyOwKZdRLzImNfZnxLZW0RZPwly3/rxvMGUnxWtWT8PJ9Sxq/4JQHrtgW2uS0ixKVCQMBM/JFNgogy9oeHeXoeBi0R+NW+QK5xDVb1JTw9Z6XATCtbR350hFx01Tpl5nBEND1TRr9IyuQRIf9Y14ix3X1B0pUWcBS+dlnH9DWsEa03hVDjYUJ9U4JxQok1BM5K4J4iXUUi83gMTAQ7IQIBELcBYdHZoaYBxTW2jXc1PVx+DC7Y+yv+ZhURbQDW1B7MiqNFMvlpAKXGVKvkxlXx2SyCRkNrqJbaSu22ku+y3VZ9kxpN0NYhpFeSf8msX1byqsxTNXOQO2NSz/wE3n+kBV97RID1/3ywubOt177zHf3gj/9Ul156SXljQ494qj/gYPau/2eDh3vyVyQHmgU8fWB8xAGpz24e8Fp1l13NfV6jHhGAvOs55HXDQeURu5lj6I54BTnivOeI/Jigc+JXE3YLx8CS15GBABBFaJ2VUq9s4LA2Jeos4NRlDfjV5zUP0WcPKNixtQoyG7wyTfrMbiYRNJKS5wWHxcFjvQIlep2UkPqZXnjldX2b3czlKy9oe5tAM52py0lZ0sDn9mDhLjmIXrCrO+DV74P3fiUH6kR7gm6BXNw8OhxcGx3GwHPJc9FHA55fXmQFnZeqmpMvvNMgtx1h/RjfxFhl8g7w5+8ddO7wz91PPtdnb7+nT/iC9TFfsj758Vu688vfavHFTQ0370v39jUjOG1ziD/Dd70B+3r0CSJ1ISAMjHXTE9zjOYKelXnv+mlYGxMRikAroEDrNZOsK2CaYdUXli0omMZlTGz1Vl7dIuDVyniIfqaNMA5wvgKTWCfzNx/LLPhprd+63bKlWF+iuyTq+npy3/R1NCIwyvgIOhqorJ1E8akrUugxREgGfT0VJsyA0y00IpTop1PJ9Zw78N+k0oov/Rp/5wK3UooSnIK+IT8J1BIOxUGlVFNK7nMKxj56KhkXeuaHPrGmqmIADfUx1dhkWQAjsx4UBxk/Tb0oYjEosQvpWbz9UpoSaM4AWwSbjl3I4fWvdMLZyZSnTiKgbPJE35xu6LVXX9cf/MkfE2xeVNqYquSsfRbfbV6nbviM5t497bEAj9jVzJnMC14FjuDpL1JHPP1PCCqH5MfkhhPOTxbQLnmKt4BC2U/1wEc8Nnm9q7L3e2yeICsisBfrIysIMkFuexfIMn8fDh8TpDoCj1+Vdnc5l9nsCS5Sap9aiuCgiFCif4pOlSBzzE6p5gnB9Hv6o7/z9/Tya9/SdIOdDLudySQr2XkOBAS9OedMhwRP7xj27z3QgqC5s7Ehz6fCbmGIgo6j7z23VAW2aslcS+jlQCSSc+8sCgQeIy8U04dCCcjcmX3K7Ng66jMCa4/O09xpRtjLvF5VdoOPvrylL9//UJ/87F395m9+ps/ffEe3OVw+/Pi6dOuhJuxyJryS9j7XWdTxTAd7O/RBUS4UlB7nFFvZuqwBFY1ueChbGRe2fGAdFQKF0DGltKIRw1eaT9y3rNavSLYvIvB/ksgLY13oX8ll4tAqjQXr4P7WsnkVXqa1LIMgC9ZuUICd7/SPBq5T+Iar4t1vQsPc6FixaQpZKSOfBdM2rXxz4zp3GQiAK7Mdywx8BFOPPqUZSsPjK5RsAO36hhQRingaHksCP/ZNjcbOkgJ+WU33kCLiKaCib0oRT9NFrOpy7h5I5YpY142zlKpCYMO0cfApeL2ICVZ5muVBmjJhew4oM68y+d4jHX7+pW786gN99ObPdZUndfAqM6N9m0k+ZWieO39RP/iDH+pb3/++zl2+rH5zQ7vnz3OmsaU9XlVu3Lypew8f6IgFuSCQefGMw4SP8a8Du6EFF7eji8t+wjZg0gqd8Zq6nNQTXAxdSjJkFlo0YEIXsXgHnRAM9/f3dcQXoCW7iZSztnnd296eyUGi7xOHv1l9F6hS1MaCxSt2B8J+pV4TXpEuP/+S3vjO7+nKi69oi8Pf2eYWr1ob2phOCXiDCmc9CRv2Hz7UIwLMhd0zWhBEHQS96/DrNdzFm1cLLLhbThWpLhewue+18GsHtnnnIo9hA0oQ+UGQqTu3LIPjoz9Xeyx9pFBYlBjRdlFLdnzBK9gUX1QC4N3Pr+nau+/r2s9+qatv/ap9zdr75JpOvrojDtbkf4e1jd2bwJQdTvOFmCvIJoNtlfkbfxrcNkLlwVkA/IEvTGN6g9uD24qVCgUDKK7aeHMT5nGFIiU5NR7QVsZ9YD44YDt4Gcy34K+KrNaXDtW0+DSd6g+KtWV+8A2DRKbflczD1F9rZx01XETIHMwYWXIC4+wxmNaMTLPOTdOgNUouj8pLCZ45J3VM0BSj+NqMHrRkMbislty5Ff7Vt5BgKSnk3LwryrhsGcZb95B0GtTSKMO/2ORSWw9rotau1kcko8mYJdzhz71dDU/nAJocbEm0+xe//LsYE6hmcOnZBci7D3Yi9z//Qp/9/G194gDz1ju69avfyLuag69ujU9UJsAGu5otDkb9pH/ljW/ptW9/R3k2U+UJe+b8ec02NnXE7uaYHdCSBb/gtWu5OEFakW0XC20AP+k7pRTqCfQTL+Lm92jjkCC0vzraMruVCIIDdnieLdGhULAv5wQXvybt8XXroV/beOVyW89C7iedJtNOG3xd6gkufZeUE4GJIJZTQk6WWGgMLeMbmhfpAgfd3/ru93Xp8vOaYkeCT6CXA0NGR8+Kxcmx9h491ECQnnadLp45q/s3brU/zZkYKMsO5pF3cqiM61lcvjMgNFOSUpfxQpXpEKtIoRxBIJOSQolyq2OnD3Q9bg42Qf2EQ/qMbQl7lqvfpUmBKdjl3aAfHgkfZb5iDXcf6t5Hn7eg8/nbv9JVDpBv/uYTxvSWavvSNVfPrtYyxPzAyzCq4tbAPj4NqOYLUmwi0A3MHUOlnFOSx0zMsQFdKvwaJ9rc3njSBuN2hRvxRsJW1KfbyNMkOZlXpw4/ea1kxiDC2kEjNVZ04GpMeGZ6jS5bbgpIm4wnN0t4UhsZqPFHfrDoPRmZHNAkhFuoB6XYCDQyzvUGkdTqSEmR6JsVaaUctE0Uo+o2OTFoyW6zIxgYO6OCq9QL0RMrFJGa8x7zTRl0laOtAt7wNW2hT6U8GlDpkwG24/ghIlTgm+GVFG0ycVeHPTmlNqkCfQytnRFAgmoMKlEa+I9SRzaF4CAWvdQxawsLrbJo0Qp+oWR52MI3aiZuVvHWODplXl020W8Lv23wSjHZe6h8+5bSl9c0//A32n/3be29zRcT4PrP/lr104+1e/O2LvAJ9fab7+rRp2y/2dVE3yntbGo+7bRx/oK2z1/WK9/6Pl9lfk8195pubuvM+XMs7pmOT/a1f3BPi+Weqg7wwSN0P1SX5pyRLJViodxJiipMUZ5MVLraYMnje66iI15TjpN0krJOWPRHLOxDfLZf5pwNPdL9/Qe6xzmMX9EKW4gJZysddJk+21sTnT2zyU6k1y5nSxOETaLTJCaaxYaSZhz69lrUTc3OPq/v/cnf0/c4e3rh5de0tbVLwNxSN5up390WTNBGjH3CnqKHfI07JoC+/spr2uNT84KzkLy/UMen6TxE+5wu9JgzNkvmRmEOpK5TdFkOWg7CifngA/MErkh818P2kGqKBkvGC5PQr2qgf3FgiaqILB+kn/DKlKJXqKNTliDuqDuvQzD+rBuCSOUAPR4e6uTqDd3l/Obmz9/T7Xd+pYMPP1PHYfsmu85+ONGkon9dqi6PJYJZ1MKYFQ2c6xTO28wzCvJZGwE4+HXom6CDSJWgIwKM20JVAgqB0Lnr3qkmsKZvNOaBb6rnK3y9Hnp8JHAD0X9gbg/oj9Nlmra+sN88g9Ho8FOHX4T83IXSJKnghkXYm4H0Kvcp8HaeoBfewq3g0QoV3QY60HsAWZVSark7GHQ6tQ44BYHuWOBkGrJGhS9g77tkvVwyyKqsiIwXacRT8LVGao0NRQQtADkXZaFbBlKDCOe54U/folVCad3JctFbTuvcZdoTq66BEoEj1PqYxqCRk0i4UWnaq+YgrpQWzYUPMgPVA1MGcAOYMVhbfHLu7u4x2b7SwWdXdfOXv9FHP/lbfQh8/va7+vwX7+rqu2yxf/uRKq8B4qxEnJMsCC4PCUj3eRXCXfJEq/Ce+E9sclazvb2rK1eu6JWXX9FrLNBAv01eNc4RhDKBY478BQN9AnjHcEL9iAl5zG6g5qRgXFkRsK6M9XKsB8YBhck0aNCCyZPiC+wAABAASURBVDpn4p+wuA+PDvTo4JEOeD07YmexYCEjUgleHUFwMuk1BXa2t3RmZ0dbBIoNDoCnnK/0HfKiKiLgHKpBvet1/vIV/fBP/lSvf+e7usxXpm12KFN2MxO+Lk3onwgENaETvQryBl6dFpzHbE0JVOygfv6Tn+qrq1fFAEjYaR/J41vEE7MXAlVYVEsWzhLbES+3D+AK4yVSVcX+Ah2dqLtPSgFWLpJDAU8u6gnAQRJ9Bi3sSxo850E9dTUcbTCGuChYwIf3H+jLTz7T5x98qJuffaHEK1cHTRBQgvHpU256F3DW0wyrbwr05gJvvhXdq8u0tZyy6VuZOeLdbIGfu3l8Mn50OSKU7HvJVboUuT0i5ABjuRXeot58AK8K75Se2O36Gjr4RgTkAD4LoOKxkFOAd159+xrQTcnYghALDirr8loAqMeX2w1qNyHGokbmgYJrfMSKYNUT/RUx4iKcR6tHkEMTcSoP0QZonYJ6UBnlWCoVLmSbMVpQgYY7fASpnWUnQyHXmy0rOpEgUURSVhqDDHkQeCKiUblf6wP/An2hQ6HFuASuZ4C2oN1kQk/4elN4Hdr75BPd/9Vv9RVfJj77qzd19Sc/5939F7r+1ru685uPdHT1K5U7D9Tz+XjDTy4C05LJV5kkCRmVifw5AWjJq4llGNf1mV3JRJuzTV04e16vvPCyvvOtb+vs7lltsavZIgBNOUQdePoecvB4xBP2hNV6gmULdhUL8Cec+YBW5KTcJ3WAsqSMrYFPgcriXpaFlsNczgeCjsGvlNEl+nWaEGwn0049/TuebBsONJubOrO1rc3JVKiqgE+bBkxCB8CCj2fo+NJrb+jv/4N/oNe//V3N0Ns7ssnGlryTyX3f+Hd9pwhGl7m4JMjMCb7JZ1n46PpHn8i+YZuj4GnuBV2hqwQcg/vRk8UkeIRySi33eLXXC+gYPjkldHNe6D8wfgugUjbO9AVa8yvgXDc+AsVgMOKQxBzgclOTabrKnCiMpcdT+Lz4AUKA3L9zX19+/JmuffiJCmc8iUAoHjDRaHnAI8drr1oEuhXGo8CrIuApgM51pGN+RS6ATk0J36C3fgZXzS6CO+B+xXaJOo0FXjDgqoqIBoX+NMG+wp/ZvqrTqpRSg4Jeg/tCWOEHA0pQBBnXqgulpy/jUxNqPLV1ucLMyoGipQJcZoZSaKVWbHf0gnasa4URCYxpKZkPVIqIBqDI212tAF5O61xBDaAeEYoI6ja+YpcBbihWMNS8KdLuKxptULRjgkFzO9XxWpsBv4hotFJIBJlKXZHGMneT4mqWjeVVtugnTHC+IECzSZ8Nnkodn4oXX93Uww8ILj/7uT790V8Df6Mv33xbd9/9tQ54Z++YZLtHS51hmzFj0fR8KvXnUnGQ2BMQWNlIl7qUlYho1z7+RF99+pl4H9IE/RMw42l/bueszm2f0XMXLuoldgbffvU1vUB+ZvecNrZ2tITXQ/jvE2wOiCqHwMFSOuCVboHOC2xaMkkKOxcFDfD1Ds1BBOFKBBND7hOBKGsy6wkIU17RpppsTDVlZ9WxW0FNGSZElW0+Ze8SaLzj2OJcZWujV0/wCngvmBPLGqrdRDvnLujv/f3/kTZ2zuiQ4JrZofSzDTlATtnR9BszOSjlrhMznO37UkteOwc+5U/5ZHyXneGvf/aW9m7dViXoBLsFL2Qv6Oo5gKwWTJgICdnm05lXhLwoKu0MGUuyaqDvkkDV8NBHjAvI4x0RcvJiOp1HhNp8Ihep4sdKX8GRKvfa5mVBjqHCPwgimfEs7FrnD/d1xAPmzmfXdHDrrnrmwoQ274hNV6CtzDQRYGrjVtrdIizHeZNDwfUmY60DiuecFREqtNsP3s2NNCO3dR+UlPGGSKn1iQjQ0NE3YrSf2mOc+wp0RDQf1JW/C3mxDnKqioBIhmrE16DgmxZoggFClqxkYw7pmD/paCHu0ADiJggGa4oIBBno+6+6IqCDYJVRkiJCISkiALVEUdFKUkRSzkkJByV0dZ5T0u9KAY20dqLanLADGUEq41VpH1JWgU9xHkkFoR5mg+mrisBqV1k7JTRlMS+ZLHsffaYbb7+nqz/+W139q5/o4Tu/Vvr8ujo+UW/xFDu7rJoxyaa8t28ykXqeYJWFk8gDGHglOOFgdcl7e06JXUvfzoMO797XVx99qjmfczNb/owdlWDRR9Ycvg85z7lOMCqUN1KnC2fO6rlLz+u5Ky/qPPls55z6rTNK7BrqZENLFvoBn9H3WaDH7BKWvJJgkCoyhc3KHVdWZjcxmU41nU01I6hMpv1qBzPRlEAwJahMCThumxFwNglEO9ub2qJtYzLR5saGengkAlbuekWeKE83df65F/S9H/6xAl3Ub2j77AXtnL2ozZ2z6nglFHTR9cp9L4ZDrAT5l94qB9wL/PPV+7/V+z99UzeweU492H20VybmncfSc9Lz1AHEZTkxNx1IPE/dpgiuaIunsDhMYqjcCj4uBAYaqYmsNpBCXe6Uc1ayryRUKw1gDw2I9WVGILlMpOpFaD2Hqt5zZpB8YHzn0y909+PP5X91njn3CYJo29mgA4ylxsDyKZoH+NGGooE5ZFu+BujQcHYG5fXlfgV+rc05/nJ5iV7Oc06KCCAhrMo6J+yMCFiEMq9Jrpt2yQ7M/TK+GJuj+SQCWnhHBHwMZmVniOTcQJErMY+RBAGGUX/iWDpbUE4ZJo1EZTVIEQwaipu+Y4J0KGCWdoYNtHIV2jaAEGXaI6wI/VBMCpnO0bc2Pu6NDgJoN95Q0Cli7BcRtBpMY6gq0OaUmtHWFQJZbkpZlb6iPdHuXs4NlQGxngODuFTRCYdyy0A+Ji54bajge2TNcMwmfafotwmvM4dzDXyKfvjrD/WA1yO/Fn1GkDkg4MSNu9p4sK/tR0c6E0nTkDr4dPggadCCM48TzjkCfjVJyzoguWrCRJ70E/n3UPyr+5UAlAkIH3OWc0wwi6PjxqvHjrvXv9Tf/PO/0D/5f/+Zfv4v/1Jv/eVf6foHH6nwGrbTz3T5zEW9SLD51ne+rz/9u/+O/s7f+3f1gz/8U7346re1yeIWco54NVug1yG7hYKNSxzmvERWtd6zmaZAN+nVsyOYEDgmlKeTiWYOQpNO02lu/3ZpZ2dDO1ub2t3eJt/SBruUgnGTjW35VWm6uavLL76m7/7gj/Qc+RC9+tmWttiVdQSccJ1A0/VTxlFKjFmfezmI+PdNbl+9pqu/+Y3e52zrEw5U92/eUucgyUIZyD3OSwIEG4PWnxEU00qF8RrAJ3ytVYoIT5hWixjLGXmetxEhByWRmyAzVw3mEwGtDG4ZISIxrSoLf9keyqYbWIhijiToLXtAxwRdZ1AoESQGdrKJne0DPn3f4XA4U/fncSxuDxiUEIyV4cGWTnM/FOBj/iJ54UcEJFXGGUDD3fcRKrbXWlXRJWKlN3W3eu6lnNQxru67ZC7YfwO+jAjZZvdzm+gTcLY9InmdoZwGdoOND3ZV5nY1HX3J0Am5DELQNuD/AV3cj2ZFBFxCqWdCWYGMIiKZAdkzV1WCSU5JyZCzcsoyi0aPECvjThHGShHODXoqNbTAU3A39ze4f8WABN9RpyxBI5LxZF+7bEzFUjtozCtGF3wFZ4tQKFKITGMKRaxKFJLbWPYJuRspaVNVk+MTzlEONeXVqNy8o/ucr1z/6c91551f6sbPf6Fb7/5SlW38lLOZ7tG+uqMjTZhsHbuTxdGhjjhIPTk+1IJPzT5EXXLesQCOqB8STBbIEP4bmIDHrjMo1igzQSbsXu5/fk17179S8I5fjo+0d+eO/qv/73+p//rP/7He/9nP9OVvPtCdTz7VdfKbvPcf8DWmYzu+O9vWxfMX9W3OQf6D/+B/pv/F//J/pf/1/+Z/q//J//R/rueef1kzXrGO4T/U0IF3ZiU0EBx4C1SNrCXyl02XUNf3mrFL2eLVZmMyVZ+TJl1mBzPVzs5mg63tDQLTRArphInbT7fJgx3iTFdefkO//0d/Vy+9/l3l6ZYm6La9wy6GgDclwKToxXxUIth2BJiCEgn5icksdjMd/lyyg9m/cVN1Hx+D79DN48TgMmICGGtkF43J4+9SMI4RIf80WgTZ1y4LrFqqYoY0COru2+rMJdO5dWEdVovd6ATfQqCGXBm9E/PU88711sf6QyPmlPEGGQfjFkD92vjgQHtffKX9L28xZ9CcXW9vGmyrlsUXNiEjWf8V0F3V7VYCYaus6U5VTXeQja7lVRGhoLEajDMgh2q7IgI1gzEYWsAckGmwHK+pJQFogT7eyZi/4FZYIxUelVykCEug8MxlvzhWuNU+MKAkh+EskDkR1JHIfSJM4tLXoaBwYeAs0AyGlQPWwtc9IkYeq0wRY/10u51pb8ESPRhavOJy48sirFQiQjknIDceEfFU7rbE4OacNeYJXgUwMwlirtCYojk3YqxDqV6SD+d6FvUmk3mL7ewZYMI79clHX/BK9L7u/Owd3WKXce/99/Xw4491dP264tEjlf1HOuLz9cH+no5OjnRwwqdNgsmSoOLAcsKkOfLvucB7js9OGDjnS1QrCkUk+SyjplDPwp6y4Dq/5nx1S5//6n1W71xLFtk/////U/30R3+pw/t3dG7aaxf9d9F7wiQ95lXthHMgb80nS+ng4SPtAzl12t09pxdffl1/+nf+Hf3gh3+sl9nd7LK7WRJoSnSabuwA2+p4ranUqxJckxJ9c9crIqmLrEnK5NKUQLO9NdO5czst0HQ9HmQ3mHhQTbe2FP22ts5cZhf1Xb3xvT/Uxedf0865y1oMSQ8fHui3v/lQH/32Y9366rYe3H+oo4MTLQmQOTpl5Mhjjq8WBPhrHP7+7C9/pAfs5AYCesZ/wVxjYFVV+KkakF1C5JIiaMKxkhJlQwQ46gP9vIgKiwSUPE8iQkGbywn76CyDOVTmHUIaXWJuRSSlFEBSRAA6BYHuqfV1/0afkgYW43o9mReqyv+SfLJ/osMvb+v2x19oydlNR/BJ2G2oBLYB+1n9yskyE3Ki8W46aZ0qogDsKsgp5G43NAqMcJnsCR00pjW+0cA2IuS+1tO58WG54EPhqkS5YxfUM8buax4F/3DRtKLRs6lJBul2AyZQSyljVKyMAvHNVyjl3BxgZbL7oBSWqAkWzCydfLxipciT/EmzcaI9AS6HEgMZ4fwJTqSKIwcGwo6gGXo9BWuedVUYs4BIq2Sjx2Lrv5JjTDdU+fxkiwW6zRN1i6d88p9OeO8D3X2L3cvf/Ez33nxHha3u8fVrOrrxlerDB0q8ehw9fKA5r0PHfKk50lIHMeiA09xjXouWLArmtBS2JTPPQgMILhZIaIncBbBk8Jc8SeY8PZbYmSLUocdmTfr0vV/r0RfXdIeF9s7fvimEqb3KEay2MW+DHcQEPQYW7MGN23KwqbxqbfS9vANZ8gp2QsAUi3jKa8xr3/qeXn392/r+D/5Q3/7k+olXAAAQAElEQVTe7+vVN76rK3zBuszr1gsvvqLdM+fQM2m5rCLeSkJ3gMGVd1pTxn6Ts5vdnS2d2d3R2XO7On/hnM4CW9SnfEE6f/lFvfL69/Wt7/4Q/t/X9plLOjyp+vM//2f6h//w/6X/2//1/67/6P/8H+p//7/7P+j/9H/8D/UP/x//T/3nf/Zf6P1f/0bHBJPKovPn7NvY/NF7v+Irzceas2NM2Bz2KXmbb2jXAgz5gNaDQhHhJtRlARqPb12KGNu4SyFSKCVsW+ETuedyRJIoR4SitUsKwbOoMEYD8gfmYcYPEUEsML4opayIUPIPudbJ5RSMdwVAwquHdmMhTY4X2r9xS7c/v6qBr1DleK7mdMbeu5ogh7zxpefj3OU1eL5XKpVJ5bVhaLi2AJCJ/cYZTAepcJW8Vo1bgxTYkB5DRJhM6/ZqPtht3nllu/41aexrqVURoZxTy5OeSfV03Rav6olO9JBRsRqM0S56tMKKkMykZHo2X+MikiJCkUIJiFjVI5TTaPhpnBTSNwKycY1bmycpp5VhcqLZhttRrgY8IsJFBSuqZ0GWvT3tXftK13/1G334N2/qk5/8TDcINMcfX1X+8q7iq7ta7D1gUuyrcN6ymB/pZHmk/cWRjupCB5zzPOR8Zy+KjpmQCxaMJ2Wl7N2fmAzBLmI5X2rOJBt4fakEmqYEti6ZyEsWUUY37x422Nnc/fKG3v352/qUz90LXp82pj2fkTc1zaEpNjronJ3M5H+qsNh7pLtXv9TNL66q8FQ8u7PLV7K57ty+raucdfg3eff2DuRdS8/u5fyFS5yz7Ij5o2D38vwLL+mVV15ruIKeR0z+YyY/c0zWe5I7bfMKdW73jM7u7mp3ZxvaDfXo1E96bW4TfM6fa2cxF6+8pM3dC5ps8po02dK16zf11i/e0ecsqj0+2z98sKebX93QRx9+rJ/++CcEoT/Xf/If/yP903/yX+nWjRsaeKJ/9uFH+ojzmVnO7BakDr9UlC34s2r8KS0fR9yfg8Uccq2WKo+3A4PLEaEOPiknOVUCemWumqYBZdcT/RO0a4iUFBGPIefMrrMj8DChYJRSKKUkyxQyM7Q5Umtv/LosJjJBBn24C9oOP6aTpTKBxMHlFnPuHmdPC169xfj7tXC9a4MRFqrJFykiHpeptsv2WdZpcIM1tP32l/kYF0EAabYW2W7PT9MEjREh/1BsV+OH9AiwQMFnpvfOJqesiGh0470Vn7pFJEWsW7HfEwl+KcQPDaMCw9gJpczUlUSbnWrFKgNOH9XWWco5qbXDPBnMi04V55vOYHxOSTmNMLbhDmSgUusRVNdQ4W3AI0x0KcEvmQp6GRrvCoY2ZAaliGBSZiaVJ8NcNZZasss40aA57axtDTytxULf4BPwWR6J51hQs2tf6oRP0Xf/+qe68Zc/0f233tPhh5/qhK87h+xa9o/29ZAzl8V8YBEMLOSiBTufOdv+BNN+CE1KAkIbaBoEkELgEPq0AMJuhbWLKUUpBfOSgWbXk/usEvZHp56fQLclu5SCEwK9y/5DffXWWzr8xbv6zta2fvDc8/reiy/r+fOXYE1fhTwBgte0DS35qvGAYPm59m/e0Ca7rB1wenhH9z75QB//gi9j7/9a9wlG967f1vH9IwXB8AQbZtMdXX7+NV164Q298Nr3NNk+p2MWwoJX6QNeC3OdE9wGbU2zzjigcJjrPrPNC3y63pGmZ7V14SVdePl76sn781fU7Z7VhJ3PyXCiH//kr3Tn7g31vGZZ38xiK8je6CeaTjfRMuvR/pzA8rmufXANv+9zBvW5Dm8+0Kx2BJmujWuqYe+qrOZfMAcyPsajShW38tDo8GeXEpUqz1PP50Q9s+3PbP8FPY2qKkwjgJJYRIU51RaX+SgU8EmRJWTIbeSVOdnKyK/UQ1LwYxYDtwV0hkEkZHJXk4/MoFIYp8KDaNknWV7P3Ok4rzn44AtNbz/SFgfFPuMjnuk4FlosjlV4oBVexeuS+cx4tN0OeiQg0KOB7Wa+dQ0Ku89BGZsMAhfYmtGvDgu16Uewth2Cx+C52WjQEP9W5uCAXgm7/JXTfnVwtG8m04lAy33dnrCXqeqquYsGYepTIMEXiBhz+lQFWqSUFRGqKDGZTBQ4bMAQO6ZzhIZlQVG3D0TgirGglCIpQZsiWn+RmhLwKdCbdoCP+5leVhKaRk8egBV9AiCg4Q5pXUFxdSSBiftYxpoHRLRhB/0CRwcOBtHu1t/OmfJKsg1s8gVpzoHc7Xfe0+c8Va+/+TM95DPqyWfX5MPfzJccf34+4nP0IYM8T1LYN8rK7AC6YPIrsSNCHgPTMbvMuyOAdfih63roElpKlh2BtkliLJU6+0otLdGVmCPmH9wyuFDqs3IXCnZOt377gW6/+556dgI9n8ML5zWFHVglSEbKKvCt7KZ6AtOEgFAP9nSL3cDP/8W/0Dv/8i/0xbtv68b77+mXP/qX+uztX+iY4Om/LCcW9gkHrZ6w21s72t45p82d8/Ju5OJzL8jnLaUWBTNtSbCQ+bN7mW5sKE82VPNMx0On6e5zOvfCt7R9+VWlnUs66TY0OXNeM3Y+JaQbN67pUwLdEUEzmOhizojJfWZzU1cuXNRzFy9pd2tXkzTVcLDQvas39csfv6VP3/2NfLg9ENCDRa0i5lXCp5081yJC/vHYoyLBSEqScpgmKSoVrgBkWvAuGsYmggz2yYwbcj3HqEDAsNAtkJcV/KSQLLeiS0RQBsB7zlXmeMrQ9Z1ELssKteQsfIOhF3VB3pKxFcgOOZOTof0C5wFzcYKtU3Bi4VeM8vwNysJvDhJLBxx8F8izXJkWvsKOhF4JfKLs9laGIOEIr4VKkBPthf6F9Ri0We+B8XC9so5dR73HtgW813gHmo5ADUouw7b5GDWbnbAb89V9pHMFJbE/8ElEKA0Y1J4UkhwwIkJzvobYORnnUaW+QNeqiBA3FGJAKSdARkmKCIUEhFJOSukJRLhFTVGRIkIRQWmFq63ILdR+Vm0RAU6KGHOdTqAirEdqWKaLClZ2TL2Op6H/ub/PFzoGouO1ZQZ0jw518NkXus4B78c/+4U+5YDyLu/LJ/uHqrx22Lm220/0pQcG37h+woH5gvYlu46BwSoMnIUWDy662d41zvg2IArmXlYk+3Ohg4MDHfNF5YSn0yGvQwM83Mfg/olg7n4LXh8qOt/hy9bnn36q9995V79+6239hvzqJ59o//4DDejhyRDIEMnus517V7/Sm//sv9G/+C/+sd7+i7/UR7x+7fHacodXlQeffqHh7n3Vew9UOF/qGZ8ZMntmzibnL5cuEmyACxcvsPGbqzCT5syiOpm24BGzTS37GYHleb3AZ/RXf/BDvfz939f5V17XJq9jz116ThuzDfUEWrrqBmctN69dU6Brj609/qz+Knf/rmbwfenCeb1y4YJef+6SXrt8WSf372Pnz3XfuzIC7iRsncEG2kI1a0NPpwSdn7z2YTSKsd3zoS0mZLt3YG/OSQXf2s+oMBJyZ9pwX81FSq2dvDDWgmfOWU5rvHlFBLwKu48l8XOpihxQUFuLUEKeYFyZIyK57jH3elvikzlz4YizqetffKG9u/e8EAWzllvvNv/oT1dlFroS8lDaDywHcjbSkgXKehuwGPqCHoacMtTSQCAxmeUW2iFvl/U1gWmXbAQKfpHCjFQpL7F9STCq9El5XGP616aQZZmMbiMvChUfJBLKDDxwlm5vDooIVQjcJkXrEBGKCOwd88BwELT5Go1US7XxKxjsqnmcBuPM2wvWuY01zgB7KdRSxFiIGPOG/NrNU+gZJCMQNSsDPTuYGSQ78JjyLnz46We69fP3tP+rDzS/xpmADxsJqnN2C4ec1SxZgJUFESy+LiclbFx627ESERGKCHyQ5BQR0KSGwwNyqti9tt32uTzAY4mzTVPpU1zGv6gn4wfqc75S7aPHHnrgfM3YVSae5onzEr5Ha+BrTBCEpikRSsUrQ0WPcZxQV34i7jBhMruVRwSXr/hydY1P8nuffKYlQeuAM5z9zz9v5coE75hEXvzbBJvXrjyn155/Ts+z+L/7xms6f2aXp1blLGZLHZ+jj5ah49Lp3POv6LXf+2O98K3f185zr6jbvaSeQ9/ti89re3MLn0tLDqkdYH7KV6ODu3fV49/CV7rKV7rF/Xs6vH1Ltz75mNejr3Rlc6oXNmeKh/f18dtv6dpvfi0RjHywnaUxaGGv7Vv71buLoE2Mq/OgPQGhMFbOkn3MYpnzcBhYMCLllNT3E8YrFBHipieJkWE8XPeYmTcYqZFxE3OcdvPyeFJVRLQHiWWZPsJ0AHRNV8bCvKxvz6Lv8XPuEkNbNDDWBf979+ED8Hs87IaDYwJwVs+rZaA75pmtaojNRh2BMhvohqvIq9RhKIn21byzfpZrAE1zAaTwT4jUbuRq+gelyvyr6D0w9/1Z2/PTPFtH2iMS93/TyxxHWvOs8B4IdikU8KtC79ZqRSee5AxMhFullLMSZbc1QKliZ9i4Vbm0vMh5pbyGYhrA9SZgdYsY5VZ7Y41TjD+0GRURzhquFU7fKq5ockrDBlQe1IF8aCMQYkMrH55O2UUcc9h44/3f6BHBJvxJmF2M2LLy+OYJP9dytWsZmJht90I+oLfrAwMwUHeEN7g9ItTz9A78VPGFZdvGJRPMT8KCgz1oRwSvYxbb0v3ZIS3gtaQtkpRy4K9B3uU8Ongk0w5slwsTcYrPZ32v3TzRTmRtYGbmSVjRs5IzaFgqMQPJQx3+mDB5N/DJjIFlC6XjO3fU8+R8bnMDHlWFBX18+6Z0j13N7Xs6ICDd43Xr8Np1bcH327zS/N7zL+kHL76qbXaFm3WijZipJ79y4UW98cr3CCjnsXtbXdpCLt4dOpW5tNg/aF+JPmDn9S843H3vzTd1dOeelgTOozu3xWFMgw59bn/6sX790x/r45/9TB/8+Mf61Y9+pK9+/WsNDx5oip8m+CcZ8HELMtgUmJoiKSIUlD1tnINxTQ0JwjQZ3+WcZB95TCq8KjyMy7lTylmezyLhNpNRMrlr5DD3mOaUFcEYMW4myPSLcL3QhwEBaZxfLbqUlGmjqyrzhiZkgAMPEyFeqKeIAKQEYWLeiIfHfQ7ID+7cVcdh8ZSzkh45OWWzkNfPknH1XCwwQbJqCnmKV3hZY9u2zgu2RgSH/QMyq1JKMs7MCvI8j82rqqqgp8sUlejj3O0Vuox8940I9A13/zcAayHo1WRbr4LOzpMZCz5rpkZ6gTiPRAOCTOP6miaBo0VOzg1wdrVBxlF2vumNcN81RIQiRnCbweqBkUJqICkiPWbpdvdHfbUEgot2342hIzwFLKiWxEBgYE+9c5C5e0c3PvqQA9EvVB7tSYf7GlgYx3yx8R+9Lgw2HDQ4CPBOu2ChLzif8aKvDEYIfh4FeAe813aB9tX0MM60S/rauSC5ausVKSl3WQV9PEmCI5ZavQAAEABJREFUJ1uJqkGlwcnyRHMCjLLU877vXdVwfMJrx0Jb9N2KrM2UNYskB8/wZML0VEMJXFKia7Rgk7F7lpM24bM97TVFzixLsyRNkDelb+UV6oTD4atvvaO//Sf/VP/yP/sz/ejP/kt98tOf6SGf83c5b7rSb2lnmbW1yHqJM5jvv/iGzuQt7X1FkHq05AAa/R8e694XN/Th2+/pp3/xF/pv/vGf68/+0X+iP/9P/zPdYvdUeV0MdpLi03tPAPbucoqPN0Na8qr06Ttv69p77+nw+nX1hwcEN/REfwdZ24gD5WQbc5tTufmb7lgsGR8RkFVAtIUCf0WEErnBY1EIvAW7vbByTq1N0Jg2p7EeQV8A8aosNJHcTsaCrAoKGR0S9BS5jJEKgbEBfdzP2JyyckoNIqL1Nc0S26uDFrQOMpV5538PdXT/IX69pcqrvf+bl2BXg1CYF3QpapMIxSpSzQxrGckq21SZn14bQVtE0Bwq8C/g3TEinIErGtDV89Ovbm63Pg5i1QJMZx5Aq5M3+1f4hkOHVZVWIQuAvU4l62J4TIfSiQoQ8oC50YqINCqv9jplfGcHA4HzIuDMZSnwaIMWKeQ2D0LGye5jiAi4YWdTMOR2g0huXwMUMr/wDaYRoQSIVHEaGRetkcAnRQLiST0n8EBEqLYFLTgVnsZw5on6gPfgO5xvLB4+1PL4UI/4onR4sK8lT9eBQLSYn2jJQl8yCRCvjkXawcc65BAPnbm8i7F/1vqsdXeOMDlP1m+swG98HR0Y8CV85zyVvHPxa5JlVKbKnGB2AjjI9ASFjExMUAcfZoUSi3OD8kYKAkaok5Q8KfBnZfEEddMmcqMDukwQqw5f2NNRbgBBl6pyALRtzQftAlt8eStf3dLBx5/qOuc5v/lv/0of/83f6tYvP1S+uy/dfqjj63ckygfXbuvzX/yGA+ZPVO4+Ah7q87fe1T//T/9M//F/9H/Rf/6P/pH+6//Pn+kTPmd7J1U4xO54dfnvKPvTZlmy7DwTe9+13SPOOfdmZlVhIgACJDiC4giCbHaTarC71RTN2NInyfRZv0D/RPoJ0geZSfogWZupZSYTJaLFFptkkwTFARwAEHMNWTne8QwR7nvreXecczMrqwCx/caKPa15rb18u8e9mQeMfcbJb9mHDhTGA7of8MdzDP1aK32goUD+btBV1ph32uWgtixK7jXwmkvxL45mAzfmF9riEU9zE3V4xvXGFzv9nryB14YOWzY4emRTdeJhB0uyrWpNuWyryKEnaMzbFzxxQa4BbeIsZaSJH7ylGrqRe6wL3W0zrrle9Bf4DgrdziN0WtNP3BZwc/MoXvLnryjccdJeOdWk0CS+wobBr4CRS+hkaYK4BrSxZUQX1HnSO+OO/ZnO+k6eXOY6qnV1eM4CBU1wktNzDt3jN5sMY+3JVxDx6cCT1ZKNJk8g+gDqXHDSUS7LDtC38qgfNeCc8VwwyvSJlFNJq+IY1uccKN/3CXUmna/Auw6KIdT25JWlr4KdtXpc91wOv/HojDnDV5wKNz5zdbZ8Ydhl3JEzCF5AbODiVHJkY+sFd4pf/219/K9/VeePPpV4N3HL+4LXFJv8k4COc0PbIwNdyA6o4Qk/mCsw6FtWAumiB1761RroJTFOwMLLtrI2wpcAX4LYL3OGHcBA7BDkiEemsx44AeVkkzn2oXIZhoXc1kWAulbkHtdFByAbjyFix9xkSdgm00dv5AswMXNjDsS8b5r8yNT2WGzy+JKNnXc6z3msu+I0ccPJ4/DyjfpHn2l89Lm273ym03c+0cvf+B39s1/8b/S3/4//F/29/+r/rn/99/6hfulv/7/0f/3f/u/0v//f/K/1i/+n/4M+4efzT3/1V/Wagr59xiMAvI4UycOO7hSY/Pd+EY1pxpbGD/rihGV9sKx6JvrcaVNk1iGVSxZAW4wbbSCx6ODF3vggAJYGvha+wmWcLvq7XG1VSv66rFyD/MimS78ldqyHdkA7WBthwCLuU2gG8wzVqtRapSvbj1CzzSRulcjX8Mp4wiNt5syE7VgE2j7pWsFTUuGbBqQI7zzKv/jWd3SksBR2Gt9lPT5YZPJA8pSDU2gj17Zss6Bpd/JtsCau6B81RmyLj5iz+AM+36q0QMMX7Uv2DYg6hSr5PPkxtmMvDB4/wZk+fxx/uYElQySYRpYdKPSH0SRk3s4kgCMqgAAwFaFPOKB98XmixfZM2tDKCq2+dH11/LRk+2IwNHT1dHWc0x8dFo4xKvIz/+V2TLxLEew4c4SGU8pz9Lnh/cvtv/ttvfxXv6rxzY908+ZB7fZBD3cP2hC0EakzPw9v3OF3otmbxPvjjJQ7T8fZAgxf22rV0LWUK/ZkfWB/dHuayyZJADt62FbjhNLByZ0i72Z2eJ1Jogd+rgyc9xMFpysFZkcXNOBDdcEunK7BnXjnZDK4ExaiGz+PulkFX1fhZ6tVaTV3d5UaUOPSZuZg+rBr+DfJutIewJlFCz6LBicl6YaTTzZ6HmnyjudI8hfvbE4vXunMifCOX0U+/M3f0K/zmPMvebfyt//L/7P+5T/8/+jtd35HfsX7lxcf6ubhTkde5B74Re2K4nkTWRgWuUYPuUnoGd+t6HxFkbmmcB5t3gENrRInNqsYi/VBG/9+GTqbb11XJScGvsxa+FU12ZbyARqbJ/1WpSO/mi3ISkx2/Ek4poxWpWpNti8g6+kK34BtGTyxZl/6xdimb2Znm46Im1TBCzBfTO0U2+hcLlUrHY54n4VBXgUa/s/Lc+HrQV5+zunyTLFvu3ix7mxOihEBpPgI2zvv5gJ7WvJoZA6Irv1L/sj4Ap00GuoYnfXkYXwQOHMj3sODteB2dJr60g7y94lGXPFnPdqdeaZ+n4+F+XP90lqRXXlMCKOsRHCOTGaQxYzp8t5g1RNOxvhnOnb2n75CBGfbCLrAuyXmnvpfbu1HPH95Vig2NHCcMg9QN5RgtWrf09qe46pLa1vXVToSiPyU+5q7sT78dBaZ9zbxsm0neNJ6vJI4lg/ocprZ2e4bmzkAQ7nBj7Wy1YD4IsEIxCdpjXLRS49X5gYFIrg7CZ3p1rKVhxLUOWZjxd+C54nHtROPbVgqN7jZqnoE+k1SoMMrCdLh7SqFPtBaA79pxY4VOc1NDWMWgUPFfGrbMBv5CUqrS8cj8VybIJEpskuJk4b13vW1Pri50deePdePfO3r+tFvfENfe/5Mh5LEI554l1S0D29e6MWHv8sLYH6qHvd6r3Z8ftIVyXtF8l6BfixDV1qqqdUiEk1GT/JaC+1VCoAb75WsRUZrqdmyObpXSYBt5cp3q5q2Dhg8gXKxONFma7XWtOCT4MRnYtHSzKfEJu8oTpziMt8KWfDbybWsgcZ0TR42VKyN+J1+K3RiHLxATkc7tkIg54+lVtACJjEGuALKpYK+0xctS2wfvjNmQ9/gh0ab9zUP/LL4ihfoprAUc+5SeFlcjEeKCsVr7g3Gc56vyQpdOkUCzHef6NDRP8VuTiI2tp6J05ncO3ND2Olnz8cnJx4zsw6aYIv6Q7YVn1rGiWQrwsLXZqzvv56m7axbaaqs2qM4BmC9UrUWApVfnZZW6ii/owgSdbnGpfnSN3IhZZ6PvzT/5a79g1ds5ueHL+gxA2NCmd6Q+ZNRJkcchiMHDp6BHkMbws/MxznR1ej7nPHgReMtx9Dzdz/R8fakZ6N0rKaCWYfmxCkh70s2+GUs9DD2Gtszt5F4gZ12B8eL1damAidOa7RLAAca6zs4nYJQVWokeXieGd+d7nVPQengDMUKzaKT/9D3hs83EipJUGiWYvEES2szuNWKEmiFX+iTtCt35+DNRwhrFo4FPRb455enCbNv5Y7ZZJJ1IEECjTkxs2tpg5/QF11fH3TDnTZ/l+bZ1VFX6H9sTc+vrpT/qNXNcqQA3dA/qHgkPd+/0TjdqgONE9mKhlf47zk07/Nr5fsU8RsKyQEpC/PRrSG4sWMKmQf6zw+r3kfWNe3xsGhFpsWVL2j0CA2ezaVWhb6LjvDPphjEsFoDDd8Qo+kf8gI3KywK+gUdWtUc26b4NFU13rVt8+8z7eTKkJRcWpBfrSAfjHdidBYkokZr8kaey2qtqaV9B6UGokvgW4W8Ym2Qgx3+iePhsLAm5RTCcflix/Go9XBQtaaNPInO18S1Tps+/u1vKY/4jRfFRV6F2OCNKjkg5KA4I5VLU6at2LGzl3f4zf2KzgJP8Qud4NlIYj66BQgJ9PBjnhX6UoFrcCwhaYglbEZaJpRr5GuCg/sOpKB8FVjWQIfqFJIsliRzZBZC4pSO0uIqJBUsIrxD0AnsAIcliTU+NEVfkA5lPcmw4+j0g/tlyJy+cj2t9/AnSHFKgppNPjciQlpZBzetavzhpOBF+3rQeSl11hp0uZvevPlcr3713+jlr/4KLyw/10EWmaxPeS/zpnX5ZpVXzQ12BX3BO+YkqXa8Yh5LRjOPVwPoGg3+7N6ev9QCfWOzNDaXuBvkL7sFyCKkdO3ZiATanFw6PGYRDH94CD1jJ9qAvvOCuavVquvD9eUk0ot2sJnHLAxyV/cACj2AFKX8GsGLwwNH62ckXzb44IQhNvyxSe8discgzOWUIp3R5yQz3+HQa6c/hAA9X6znFr9oSSkQN+h3QxJfEZf0n6PrkSQ/nq2bcU2hPuqK09IVp75r+Cz8nt1YP3jRM36dumrXj8XoStdtZe5Kzw8UKh5z8qvXQScK/YMO407fwH9fV9d1P3PS2siXs87w600KuCQTS5E/phgv6LXUgn+xiJOqGWfQiVViVq2pmFiqaaXfYnDMtJkvNRiuFJ1iBIkEr2K8keu5s68U2Vqa8ijbkdsOTZBQE/psUQYdNwninRsUA8W9jZnAwA9r5JbBH1qWpraYx6RGv0DfVMTxOafFFQPbaOyT0i223MPTFJ1GocMtMr80Nn55On/7uzrwPtGcOraSbvHXG2SfkSlshR1qoR97UdjR8dXAV2L/ZA22ij+aDbZUfOeXVYHfwd3gm321k8Ppn093sqPnDp2U3B7Iy48lhob0wPwuwRyWsxU6OfKYriHFF4HoExjkK1VUI3WEDVatLcrVYTjQ0Hg5/cy1aqqMCUAHeQrJQjqW+CjXpb18Z/wFWLbn0P7eNpPol0YmSK01AgO802eoquZaNmiSKvgDY8l5ZRzixdDISqCK4J0+e83P2N/Wa17+HlQ6wPf8cK/Dssw7onHQNcF9dnWtVqWyxUdPl20SATeSQFuCQuEYBHOnb1sN/dKPvvFTx9nRM77LvLjCs4Pf8VuxaY2cBDaJfebYfsF7su+iQ8f/kH7p48c+VuP7DILTZ/9Ce+CueFgP008CPX5hoNas3E3XtmB/6VALBbqmjxYct7rN9cOy6DhxaLmjHhkflgVfrcq/As9JoxDc+Dqu8DADjtfFzekKge8fjvr69Y2+zqPWe5yArqvpql3gOT6+Yvw+8+pFg04AABAASURBVB+Acw3fG2D+N26y6ejHT9PZ+NV28pjhkG3MaEDNcScWyQGmVS4Zf1qXa87TzdjiD/7JBhBx8ZwfggkrEpQTlCn8PR435yE+wP7oQ3rhm0WJ14BHcGEz6W2rYd+KL5boXxZTk3/NPhKYOKyr1mXVhp92QAKvSgWI9aqmAzhH4jfIk43NeMavGzeR/KXNTz76SDvvGivyyb+lQSvyEp07+KFJmzxK3omrIh+gO/UZ5N7AFxnPFrnpxxczj7AdN8i2+GIaTuCHZ2DaLk2dbdPT7Ff64G3Trjn9fV9mxrZcNf1VtBSj8W7CxhgUbDgzwqdCGAcJQ4d8to89xj/4Mw1jCXZ8x+4xWzuUuvCgP+AdGTFsw6FR/rKRxDXAS+BINqI9mMlGCrBX5kyHpjB6JSDXTHaecT/7zd/lJeUnWu437tiLBsET1fW4rtx1r4FnumLjmeIBd7hqJngSc5DQDwQ4z6vRKY5aoFuXprlOcOLodVlmolj8wY6ZdLQDPeCmXLED1WRbO3xP3D3O3EkeKDQduxvJvSyrWpUW+IGmH3TF7szHpxOgjZ+mfhAl6Q8kbIOHyqpmNeJ3QOc8BqUAH5ERm2/aQe/xaHO1HHS9XuCIDilEJIKowUJZGTuM8iu81kWcFMQjlfGblL+H8xzeXzus+jrFJO0HyH42TzJHvX+85sR01DNkfO3qRh8cbvQ8cttR37h+rht0zd22ZE4GgEutCtUzgz8zD7TYgn3sAA1sJuCPeNCwHkzlwkE2o0DGAFPw8yN+eNPHJyuxXGjjn0KmuMJ74jNOP34Vtpu1QME3uIEbbk4HeNishAgo9Ke5YOO3jYLRyZPoe8TWG955hfbh/p44NzQXS0O2J4whFdSRY1t3t3d68fEnOvErVGK2sDa4gSbPUwQZol6KAmc69mp0Dhg9bCu5BUvt6JB8CX5Hr/QHbceXgeRkbnpPubRT7AZroZtAzoamWgsL+HHeZz1yYk9gLvweX7ZlfwFlEOOsqjYX8LEKp9sojSEdiOK2WQc5H/oZ2M7oB4JtUDzXorB96dtftJFzkV0T1/7eNTwK/ZDRZxh9WE6h6czmk81gKusBBx55rHj77Y/03X/z6zwyvdYNiCsFJj8dHnBWytXGJk/gnrHJViNzwAWYjudOEQcTvhmsM+MzhWyjTeIM2o3n5gCUMn+iv+NBJ3ngRRt/dZxoeyZU3vOcoDsh+0zCJMDV4AAuLBT+qKCBDXD4vk/Bxw6+ZXuuR98kSCC+ba3pwCPAynuPhcrQymxi8QKu64YC8Hw5KIXg2m0+2twsq66Zu2LtUI1jr7XSLvi5ZIxBI2xIIdc4szagK33t+ko/9v57+rHnz/WjwI88u9E3KFzvU2iua9EV/J+FL/reMP5gvdIz+D7zoq/ziPgNTjY3h6PWFFnms+mP6BLZJanQu2FjAdlU0yeoUuiUuTI99HJwgcZ8qxKz9JjIB3yB07PR8Gn8k+Ix2CQFbqsLfnAyF7y8Kgj/kHfiTODUCq7oEdpsyBOPNTu5trMhg9/ph4dNnJHXqpQbRuBwONBvWrDzideRuYbN0SdyLU2d13VRI34Zxx9Z227v9frjTyXe2awD/uROTjeFnNwERvYk9nTa5E9gsMaHgtBRa8wczpy4RvDQN/kSewLJIZZkIxnCvBjOTTA4JIA27NygsVkHcYDT408Mso3Oi36v6xKCgR7ogp7ZA1WtgT9Q8FKxqjz7TE5HVZVi/ECIZNlWrst3ek8A48cuOs2e/f1YWbAv81EgGy9G2Eb5pqzY9CvPsvBE60qflUFKDVolC0E8kuA5zRxwykJwbr/5odbXd3qfl7/X21D+9xYr+otb9cqd6Pp45FcObCVpOsHDZyx17AN3OmRXR/mdwATSHyB1+B+WRQcSB7HRYEKrJGNNmoHObpd+7BLjISlJkCDmsWnaylwSMAlZ4DBU2mot3S/B0JTF5qqyTCvw7cc+mOGZAtbRfURnnqujb2y+xt5n61Era1duusaHN8x9QGHIZr9ZD5xSDvPRKfgN/nFr4pzNFxi8k2llrQH8cIOOX+NR6D188QEF4j38ccPaFTpdVWlhczd8tVDgr+F3GNKhixPNosh95kUp8AX+QK9s6pGNTW5FdtYW9MRC4oIl8MrNJPhNVgEiPtlslpTC05BT8MtaeJj5tJlrVWpZhy58AwX/esJnPn6LHg28uc5ceGSTRccG7oqthxQK7F/XRbOPD0Z0wcacBiMz+E+FKOMVfx/AL3g0aKM7yaLizwp91q+JR+Sd+Ik765k3N6RPv/0d3X72ucYdb3I4lTdkiRtfoBPnnfeBO4Wg4/OOL6NLYH88iUSXjAM9tAAexTtS4ZdA1uYE+hm7W5VaK6as8NwTm4yc+SZQ9CQvumpeOGC23/sV3p24Rp/YD3huBpehHdq/R/E+BUZA1g2vTkLHiA0lOgaWS7aVP5kP42Vpsi/8IJmfwoiA7TnOVyp4Nt3kocu8wRP9yBG4Fb1Icn3pimlJwMEx9YgOx/uz3vzOt/Xy3/2W6vW91tOuJPxKcB/O97x4PeuOl8H5F7NrLXrOBszjQ8FzxF5sie4jjqH/ZFe1puiwFkWPzVOyrqE1eBe9pFN+VUIH2/xawctNdN0I9u3drfK8fXvLqzyCvJB01RqBbBoxFSM68+J6Smq63/MBRdVK9oVgIGcGn2G1plalAhLUgDQoho1fiK54KXxQ3o98/eY9vccp4jmQ000SNhsqiX1/d6ckTnPNR0ESAA7wYFMhFF0G62fkaBab9254LKJYv887lhQy8ziYgp07bTbbgcKTYnFAN/NomvdBN8tBKWorJ8yKD5nP41n8PmmWdcqODtFl5/SXRwVja/y+oFvDYYm3idWB+DX8kXfzkRt58QHKon48hhfwq22JT/ySwpBNHd8xpYZ+GafYZ25gddqMD5wME/9rCmryM/34K3T3bPoHblLBjb4r9kZM8r3SQXzpIr+TR2eKR/BzM4i/C4Wu8N+6NFU1EKV7Hqka/ZvrG0X+iUf3/c2d7j99oZ1XAbo7z/jl/LBWQSe1okVelRmnX3OfdvKuqhT9UIW5oeRYq8JCqZO3Hb/GJ+WSbeb6BNuTLvqc2VcNHwWik6zLhV8LmTa4yAqfCZPv0KC9IH7524JMleDOHqNs8jAXjIIaZa3LnzCcSj4ya4WBQPBAuTTQBXsO/j2+bGvS0qCm4o3IGSlm6PPUciBRzWTTvArFsmGOED9TSS/f6HOKjD97yR3gTsWdEO/pgZ+XX9+91ZuHW93yQnjjDo2fhEfVcWYhP7DRP5PgCdAeWubd4ItemVuw88CGeP7s2SXIBMHIHgQtRSIQXQu8KBianDZQWSrLQAK2HlYZ2gQ/EPrpe1sK6OliLMs2y3hm+uIrLbIH8zMmtIb0YGLCZqTiqdEeVDrC4z3eLXyNR53nFIilGrOeAHN1NkT+/kQ2g9CzLYtSKPPYiAJ6sknEfeCbnbttSbzsXLQeDgq+bUiNb4BWrLVZ8JolLJCiK0UpN4YFHx3Xg46hraadu3KKS4pPTgELc9nAa1uVjX6gPVCkVzZ11mA5D7TRXegUGNiQcfADrQq5UvAD8XMgtLMlf9Kv6A3moPhlnLWcXlvVlGHWQg+awn+eNhiUNItj9GroG7CDzQIfA1WlRqzXZdURe6+w1/CLTLsUHgZvxd+Zm7KJGVNaYtfdg/JfWmyxjUeoFOlOjg5wgis2BRnBlnn8JgdCy4TscBYqs4bvkyO21SkOyc3B3EY8qtok6cjo7LkOj+BmMrmVtrCj0Dd93JbmHXT0hEShC37ad4tf6VRbmhrGPs1HkRhuPyrLgu2L8r4o31E0wNLjx3PdtqqsH3RFkS/P21/gZS3wpKhdsg08tqLPETx3sBSZglFjbsHK9rDp7qNP9PK3flcHHpvyXNtayeiRf2bwikLzllPN3fagM0dOLNDi8Bsk+S68JCJCfAaJUXAWU31CHOsqNs1CsqyzzWZI0meDQKRZQNgIdkEzlAKTTRrahfn1cFC1JllBl9ErNAVf23NuBppgi8u2+ABprQQ5uNUa+j0CtNWanuadsSRTCIrgp8g0+iYx4w+xmQfjKYcjd+7A6+GgA3fX5bCqyIEdTaJzTqr5O0ZdUvjKmoonPknQQULuJHtsPJO4+RvW/Gqry0/xAx90asaunaL+SDhZNPQ9ICsbtwxT9BR5hFjQInmouZRCcVhWitWiklTgFhwaa2Yc36/VFD6BViXBy8Gh31hrxRy5kbkqU0yJJ/6NL3OiiB7Z4K0K/uBGCVTYp4/61KMiF3jCC6/8z/wivyIDe4w+F7AK+aHJevQKy+RVx0fxe/aVMzlEERssDfTaNU/06DHQl0nWWI8eFJqPfuebenj9RvnLfMX6PNUpF7TEIXtwYPukZRoUviU7Wgl2Qzs+juzgNnRmVbmxJIY7j2I5vSRno1qhR3DWdZk8dnw2oM+NVD/gsj3xYrdtXVox92Ww0EQVZvRQShjd5saxDbJZHyyN2T9QlQNPm6Ram/MgCEzZfoTK1PdBnBHIgn3BTf8J4qSB81hSq9I0+rGdBuDQbPIUmibPn2rNC+C7Fy/0+Te/o/Hqra5PQ2eOntkE9+cHvXjzSp+8fqFXPDbdbSc9ADm9FPTHw4G70nKRhdDwTlBcpMMQuTuU/rTXpSsePZIwltTa5XhqcNd1VaFnHhnvOTWd+GVpYEzDP6ENQKLodOLklLVqaGBmHVlJGoCAMnP5MM9Hdta7kiQJeGiDkDa6ZD6QtSThsTU9w673+LXn2eGKdzDrfAeTO/6Zd1IbiQVTvXz1Sm9v3ypJluI+YFokF083OlOI0i7HVQuFQa7koEIb/QOdmfxH1e+4Kz7A8/w43rKp6Bs9wm85HtTgW/hJ2Bs50X2n8OVkNIjpCm42Z6s28y/9Ar/ZFJt1zmXjzgKEr42u+cwWPwseBW1obKuqgKZcIz5FaOZsz42dTTNC45r8D/AkGuR/l9A9uAEbfPCE4sG3rVal1ib25BVbivkqy/bcaFUXnMqcuJCfGAXoTjzbEaXMBSxPO0Mbnsqpkdy+ffFSn3z7u+rELoWmwbNZmuTo1uNv9kxoAnq80n8H+GD2aW1P2sueH8R0x+4BdIrPSTnVJifio+yT4FVrqqpHzt/bZL7QqVqBY6DgHxlfBs0LPOOg0rRcnq2dlu7Th2EcEsGBKM6U7Hw/IdFm/JUpZn//D95PvkR++AZm8jOZfgBPXCo9uGGfTRXHi4r75rMX+vzDj5S/xFa8NJNIGMzZCMAtheUOeM37khNBcZU6d9pBf6Hfqk0bVpJtASxPXWupWXCritRLIPjVhceOVqXD4QCWlbtbishAzwQmQZqbkIBWg2+jGKFDXgQ/+Qz15x0m+IEUC0szQG1Z6F0+prEt2/Q0W9s/uBUXa81tnrgOKq3YdbUelEelKzb7uqwq9GlkaVuaCjsCeIqc3pT/Ds7d/d18vLynUG7YEH+ZebpfAAAQAElEQVTdUxhzt9tJateiBZ7relT6Rb/wWW9NJ3ywIqcxNvxzutnDg0IU+vy0vxGrHb935m0rvjssi8qlQt8UmAVa28Lp6pFJf9A++a+it4Nf3+OLFbrGfEKf3GjQLfC0DX9zkzjoEB9krMtcq9LSlllsGriDU5p51l2xJ3Kin23ZgKTwS7Hu4D3pZPuia+bwQbWmFR+E78RjztAWukW/yEnBzHqrUkNuim7YJEZLkW/Q7Pg9+d1ImE+++12RNOqPxbnjR5zDlugA4sFPDtJD0uXT8XHmApcZvhHy9P4lOgQn7+jiW8tKPkaXHVsyd4FkiJCDIrD46if8Ea/4Y7b5+irS45gDQseOs+yhPjYNkHfuUoxIhobjFpnId5Ika7ZlHKJHBk9NVMl6DCBeUkFllHwE3EIehOsXIFsGL4G9QIOsAOZl5SOuAg7ocMbzd0vXmTeB1yTg+x+/Ufu1b+qGYrPfvdCbw53W50eduCvf7yfs4tEINknw/P2YW17mqRYNArwk8Xg2P/IOIC+G8+JywYgV397spff2pvdPpffvpee1Srxwzk/CM2Gr1NZFd7wIvmdj3tOmyKzNPGJZK3o2D5E2JJNVS2ne5VtJ2JtCekPBWosxdo0AXX4oU88cOloLxbU4uUFP8PNO6sAa2jO3a3XXgegdkLV647n+rGvwriR+adrViNfGi8uyxUetLSpgAydxWhbG4BrYOaoTfFSzWjXtJPUdL7Hznx898fj1wEktcd240w7oN+6wO0f7cXdS/sv+K4pvjCNvtrcPOr+9006b/+J/sX5Q8VP7QVeybtx0zabEXVrwyeGwqGVA7pniHFvjv95P2vl5fWgjL3clBzcef6Pzgv6ttXhOfEnkQ7HQsWWnwHVy+LCUDmvjTn2rc/7JBDE5VsNvJSqsBN4BomcUyWfHozpxjI83XpIb/62g7czllNxwIi7XgXw5tIO8a0IrYmTpsDQs7PjugYWOr02+7zpcHXR1c5SQgzFq/KlskA4avlgPRxW5uGH7HX4f2HRPbp2rZF4EX336VuObH+v5bvKqaccmQqDjvgDS6GcA/5Dzs4+vNPfxJgkl6XdwUEzx68bL54Fvztx8n19fqRk0bE1hKwqU4XN3+0YDPxcWmHgUDh4Ris6dPdPcVGqyQzxYhUc+jDtxCGAOymUSYK5oLp/QQGKCYWbncH4FP8zGxLMtzx7zk9u7QSbmINNPwgYDPnP+q19JnI5xA2MGSCMtOkwBT0IgSrcV3zVwHdaCt5BQ99/5WNtHn6qR1I2TSv6a/R0vgBPHaPyQJEnw4JE76wMbBZvjPhWBXAlqITfOjMMPbMQrgn5FMubn2WeM31sO8xHkijvVYVm0Lo3TzBEth3LMfOAkkF8KBsFKsh1JkrWVoq7BwinIMiZd/JepgcwHAr4TcLpK4Tlzp4re6XeUvLQS7pZLk194Rs/oK+QZ360Wv4Styt/EzWaJnlfLQsFb5wvXstWwp4N7wv4Nv+30U0w2fGNbV2yyhq2wImm7XKXD4aAjGzAbuqC3rfAICP1IE6EWL+lFAiNDpjBqjg/LovzN62v45ufbazZTTlgHfHvNI901vA/IW+N/+CJUky/OKGsWn6w92T1RcFxwLn3FrZGoQteGfg1eaS/j0sKGHOTExo0gPGNLYpN+iQtZCFWg44eB/5sLG4by0r/Qo1XN/hX62larUgcvj33FOCcTKJR4XnKZja1c+IoczfxGnHpkMV0JMGngaB5ZQPSNj5d1VVUKJ4jLMnO0dWl78UYvvvWh9re3U9cN+R3/R27BC+EakTHnN+U0JOQZfwWUdo6FbYCYIf5+bGNPYDCX9ol2POqf8YAe9MsnMtH/Msh3OKX9KkzEOVn4rQyR51Cy0zO+7xMGBmWqkRS2UVnSRMkXCuv3uiKErY6CFyUz/n5cu1QBHFxAA+wL7y9jh3qgabGWF8AreomfDj/98Dt68/nnvJfh2EHFNfNJmFkAeFfzRaEZOrOpTzxGhZfLss0dotRIyFa0zOUl8YLghf5KsG+o+M/fe6YPPnhfz/OvmA8rq7Gra+OuvqWQ0SbQx3XlrraqVVMz/OBfAXluvpLoIR2fTM+VhfFyM1ATWFWScmeD7AR+4PEOyOAEn+Db1pHEv2bzXiPzKpsXSIFpxKlYF5dtVZVSTMQ144DsFJBrHgMLPXeSM+sdWaAjhhijRCdxs9bxp+3Jp7GRV+QdgNmiwwEdjhSTA345Xh2nXuvhQDFe1fDf8Xily/phjgt9wvsiM5sSu+AvGRmXvp225LJalUJTZiy8hv3p0yX/UdQCp6m1C14rWhu3Wkf0CG7ssCSm1bFTj1f88QRVTdnsseuWk9xTEU4etaXJ6BI+8dsBvsFd8IONv4hP+HR8lVaypu34ZlnIF9Tc8adt2eBjQ+Ja8KwqpVgttWipplaMaReX8vK+0c/jzscffaR7Ck1xmijkYDyFCH/Ar1opYPhJyNDjRayDF51QYd4UTxTd+P7pJhf7YmvHLwO9Zos9gu+Yc9F0/AC/kZWsowEixvfAo/TvaRKHkpmDsZ2OZPuSKK0pV4RHubQZW/wBJ30kzOb7vy44dtpi2cD3f1JBE8BADOsYGzu/ipl/38ThELuGrlxauTO/wfm3n36mTkFhN6nzXGuMT2Kfcejt7Z06xSdO7jidj9L2yKhSzQA1HUmGbNIE1wQxd4kEPn+P4tn1DQXmOUkQGwaWa94VzhS5t2/eKPofSLiJ+/hXzYUO826PyQ37U7RCzRDa8BjTDi/F6WynAJ61c1xlUW7wD3GUnanUFX0NcUBcjT5PSwJVpDE/XzflBHYgKVuVHDBI4Ia2UXzE2Lae1syaSUw7PbHMBsB225eTTDYJdi1ssoWCUd/DE/0lZa61NlvbSgyr1dzg2Ywp1KB98cGmzoZ7onlaSIKnHz0b9BK6gDse/dhcagUgowGWlLZV5gDauMzQ4CwlJ0O7kyOD+Ad3aU1ik+6c5pLHI7jwkS5fG49Q6R0OFEhwYwuMpk0nYt2qybbueKTaOf00cAq9Jh/cYZt1OHBiydyOnDPywyePnjt6rOsCyzF5Rs8SNOgx9abNXOzIvMAPZM2wPfHIf/vytfLXNvK3uVuV8g92sycGcZsAzcBnPbwAPspeCs/pEyaim21t3GBgqx/kiwG/HRuz54PTqqkRFxtNsDVz4RM5sIQ1k+lEWBZ/AAz2XDkGPy7aFkOAVoJ0wEjKtB4v2zJ92LNOh0/6NO8+Bdeq0gVMGwp935XED04MqVYY1GRoJ+MvMU13x2PGQUcc6ldv9PGv/cb8X3QUz5JEjxPGmZODs1+VJDDSdhI7ViTgO8ZuBOKepNrZxI1NtCIzp5gG7opVB2SvNr/UFAWoUXALXuQoheDE6WVD1g685desO361yWPX86sr3XBXX7H3EGjQwWdRqcE3OM1Ctw5IRgcizK/OKTD9namDYFU12aVCh5JpS41+Nsp8WdpKB3AOyDmCl3dL1xSSKzct4AvcVlAC4ZdEYgr37MRxsGxEdw6DJ3X82ND1qZAkcXbmdk5+HV9ZmvKrPOkYaqB7+AYyti9rtnEz5/y5vqtKWpYS0tB/qMFjAnhrZFZjHttANFhzQ2F/+rE3UOaujhBIZOgLmjkXPBuepYJeuRgLPvmwrIC4qpVaa3M8GJPN0/74haHsy/rTi33J6L2yETcgdtT03YH4RrecLrIBn0BcKwX5SGE+8kiYAtuIR/RMG4jM0C7LQcnBMzmcPOwoOdjU4dkpTK1q+mQQg7wLauh24uaZk21uap98+0Ntr251NYpYxzdwthTa0MRIhipxwTs+Fdk1Y8U4Op/DD/knbs47beY22vgjMOeIf+bTt40/FjVsguv8hF8g8sI/k9O3fM35THwFYiv7oCudIE3A+AiJYBtBBGpZVsV5MUTM2ZZhFvzgRajNTOBpHuMGCTtmi1MeFWEI+mXcKQT9CedJLo4OzdO8I6lIWfAaiXw8Ucc/e6nb73yo4oXWoACcHu404JVKPDdQNcZ9JslGEC8B3rSD88BpZxDUjaqdpHeCAc4RZ16TDB/cPNPXnr+n92jz7uKA7bbVqihmJ715/Uq3b9+qoddhWXSALrT5OyyLRDFhY4F/XBprFwjuPClJJIlkbOk8HiVQeSe2gDuwbRDkrDWLx7qmFL0FuS06khAryZfT1xG5NzyWvAccWS9oBXQgdoWXcHTimHHkoK4asVzXZfolvnjCL3hcPT76BMe2bKtPHuQHfAd9gxfcYk3zGuBJmVvhHZkdv3bu5oKmZLVqauAbG8rSmZfLPTFm3fBcWGda0TkbxtCAqo69S5XyaCFyQ+BGhxXbuecoV/HVid2BGB2WReWafgvNgj71yCu0F/nWBn42XCcXUEu5dvQJZLwsTYf1ACWaMLGuq2z6KL8gowHxq7hid1STSp1OwOJP9AbP6NM5SZ3I2QcesclcTrA7sOmBG17+GkF8nIICO4VfQDggtm744ExO7Pjss+98V/0NP3acug4uUPA9cgrdWivZZk6XVrq0gxYY2GdZBb641sMBP7Af4B/f5CV/bJoyiV3aC3TZeA7fQzY/dsaSy5Is+wJ6vAa5HZ6TxJLnH7EvpMeuuNCK7/mBQdqB0Z2kSJvxE9gWH8VRcz2cA48Ifmy/aJ54f9HaXzgoeBZGRN5UNjPxHfj5EMgjR9OFXzIePvxYfvlKz0DJJtsJmmM4CsXQQBwXx9pwxcEnNsADFf2egHdkJPDn9JmnAimnhKvHonFNol2RYIsLBTobc1Oea295Tj4T9BtOMXnReUWCN4vTzzpfGB/XdW6quUGQ2dCvYdOCDiu8Mt/oZ4MVbSBBodqTqkMLc/llII9GC7T5FaxIhpX5axL3Gr1W+GQ9c4tF0RoACTGkbB4aGdnLuujpTp3NktBs2B+7s2GyYTPf2JBps/kC8VviGRAXImTnm8GXPgOGnZikFf6MLa2sQr+arSkyF8g4HAo+iXDaiQduq+LkuE5oVdiCBfCOX/IYfGRTtGpK4Tjg35zsWhW825Q1yJWy5rhVgbfQr6g0i5UlYlITd11WHXnB3bC5wLXRBlk7m7mT46Aidkx7B/MbubHj/zM3J0zUzc3N5NsoRsHN+rQDXoMJSPj2hCpuD5lARsdPd/wCeOLmwg+a2lH4TKHb0H1D7olTclq30gH9wis3x/nXBBBsWXcvXunNdz+Vb0+qc8ceE2/iDv+sp/gOeA1kpbB0+hgDpWRbUTy2ROcTeZ82ELwdXTp0Ai392A7Bu0/wMhjokjZggxz7vgQjMsOENT4Rf6FgUHGUbRQv2Z5wwRjRjS7sYRDhzDA3vydew5kN59ieeLYJcptrysVYuvC0LdEP2PSBqlKujsMDYk5iTZIJhn3h25FvHJG/K7N/jsO/+W0tvINZSISN08yJX5qefm3yI30jmRYSq0iKaLyRTLk7PPBCOEFMshzYjEnk68OqG46/z6+u9PX33+cXkyN3tUWFmhahswAAEABJREFUDp3k6NC+zf936Y6TDHPX3P0/eP85v9YclEI3UugIVgpGQ+cmabG1gNuAtZqOyDrQNvRrYp32sCzKWgrPcVl5ZFs4xZQWCuqadfDfO17zU/BBK0askq7By4vgFfvwjiIvd/DWCn2bUjQKHUBVA6eq6Jq1UkNexk+wMG7VKKT7TNpB0tjguhSc1mryaO/46BJ/cOjxITfQCzJlqhDVmqH1HA/iuuO7jm8gJEc6a8WaJ9+CwL70L7p8sZaiMIj5Row79Dsb3r6sO3SSbMNnge/kni/JUuy3LfsRilYso2j4JJ8G/Q5/phU9Cpz0Mx8c2xnymPmgvG8RQxuPY1O5kDnkR5qs51SwbV0nTgRnbkaX8a5WTeF/oli94RfKW3L1LTl7e37Qm5zIm+Wl8b6uayPPH8CbBYjH+zPbNBD789cFPv7tb8pv7+WHjbxZ1PHJgCZgtK0oiU39cS62BFA2nxnn2JZ/g9fBSz/7ooM/++jeOf2kf55+71N3PAf9SIMUGnzHZ86F/ztA39hqR5tAcPukqfn97uuy6CpNmEO+8rFjxmTeIwUa2xdHtpoKTZryu6QdGDMITAwRF+gK0JXz9QMg67ZZ9xeryMujR/5K/f3H/Mr06QvdoP/Cu5OdgPHYKkXulww144ZeYbIRkDhv4sArdxMEyDYbtSgCq665c+Yn2feubnRoi5qsxaUGvOWXiDi+8MvK5szd9cjp4rCAx/oCbvDWrAOtQmcVBaNJWkim3ImXVlrKOizQMXfpNy2Snh6BFuJ5BC//EPE9Ho3yovcKfnknc3AjwUrHpcGnJPRHvFjGcgglppwvSZ6xEtfAZmYVfxQ0iUee/dNmbaMYLOi0Hg5KW8iHDHq+wbeNjBKN8mWHW5JIly/4D5JVxDtFU/QHCXvpoxfrDRo4KJD5tAV5+oJuECPr8qe5dFhXRpr4rdps17TwCU0HP5BTYgUTHhmHV6ua+JlfoEkcC7pAa03FuqBhatpol2x/Aawv+Di4HTvip9Ck6OWUmNb2LOopMqcUFh7JlAtzN/oPD2fNgpPiw/obTsNvydX8Hzg+4x3fa4rOW4rOiSK64Z/k5MZN7YRdO3vmzBHlTLHZ6EcH8wh2x0324fPXWumv5BZaT/9Hv4i2TTMUOy0rvhjov6NPR85ADgjYPFjqYJhi1RX6jdPuPe9uNgpM8M6cerJnGnkRP0y6ZNkjD9FX5H0ZhMwgfgUGsamOIWF8aftUYuLBkA/jy5xtxdnhNfFJpgvNYAoBrA/mYpTNWNJjQ+sJzGheLNhW8DMu4zJgKs8E2OoI7ygYe+K4JFn+ktirjz7W4O3/gfWNt/Fv377hyWfTxhu03DGygeLc8HALX+Rg4wwkQTzh0DjQ9gzIYVkoMld6zjuZZ/zsO8DZcfZOcB54/5Pqf0uhEVeKTJy+UIiyHhnZEEdOQ7PlpeGRzXpYFiXByxDxiX2FPHJH4ZHHrthj7DuQ+Af4NezPI1HGeUS6huc1vLLdrtqqZznZcPJq4aNc8bvksvKsP+KoAH5JsQiIK/oaPRKznaQ7kUDFRhJ4LKtaqVWb8Sl4VRXT8GQ9furElInHD4yeemFKf0xAOngDP9O7zLBpCn6JaZrWCllWWuvSVhU9RhaX59plTiHTThwiv5CV9glaNS2tEb+Sbd43nDFnQN/UqhQ35Mv2XDdz9C59sw77zsbLpjqTD0+4kR2/JUaYr4xHOjAMfUNm4EAcMr+TI7Di4wnBR8ijLqUVvMx14ryRVycKegpL2uTjA+PPX73ULUXnIafiVlqgSTx35G7I3fBjh5bjjk6vb/XR735bnSJ2ur9X/DLgPfA9qIhGD+hG5h5jET1RSLk6eIl/7MtcYhUfhH/02/H3jk7Bk6zYmoKbvXjho3mljxhYwIHOZXzphzbj+DTItmUbXeXL3MwYMzJjBvmESWeI4vPunCrKOBskDHcSdydgHaOoDMrcwJimUnMDLm0xDgqcJfpxCqwpDuZ5tWQCmLtO+M41S50/AycLwgbPZ9Hn9Vu9/fhT1T2/MPGc2gl0R4eB1tUWeFuDar/z8s3MBaa4sk4E6x5H3rL2sEujFmI3gI4kaWM9Tt+RByNe2J316s1rffI58pamJIDgs3GKOpMUCYhRtlVphAYdqXWKHatLeUzKqST/HZj8a9xot5S0gH+A38HWCv2KsLU99i0ejRrvexov/KSV8fOrK13hnwbufDQjGY0egn5IIjQa+ZJ1WFYlOVqVxPpGbNJ2nB2aYq5cvAeRxFwAEQz4MLasVoWZnmBJTzF9ws1cIOMnMIqEbwow1EJVAO8wH912YrRzZ0+sLjoYSZoyMm7otZSVFm9qRG9sal61thW7jsBh4g94NWyIrFaR5lmQSkJ3q8U/FrisgVeAkWbacpPEiHaB77octHIyXWgb+VDATv4QSnRpQAEtFBJGFfJyo8p7FJfViXtbwVtLjZgGJ/qd+Ek8fwv94bzrnhx9yyPJLXq/Te5h1xmOZzjek48P5N2JNr5BhBprO7Dhu85+U6oOe27AJz96fPLRhzrzyNUpNAs8QM03pEHq+G6oY0DHDjFll4y9gnNse0A3CS/DG/UfcXfRAQb0wp+7ME+HdZntIOdZlGFopJleYCBnkDffC+jwOAcqHwt0+CDQ9JznD4xqtbAZFhaaav4x3025284NA36JazKDKbSKUxBatIuhAmeBXxsN2st4YPhg/oKLQeD2ZdHOJsIfKmxtc30om31n14IlKocW7jqH23vdU2TuPvqUo6N5j1F6/fKNzgTz7ds7Xtae1HBo2y0YzA1PD3EIWkq9PAvb29OuV/ebzmo69cGzsdQ4pu/ovwEdCoP/wDH37nynOpSWq1VFMmGS8nd69ji+pOhX8F1azfc1eexZQVrw4/ynDF71rAEUgJt1oYAsgg0+6TwqaULBK/+84tikm7XxrmihyAyZd0nmJaHQg5+7eAzr5MKmN5zg8q6pIz1tEmcjCTt+SOHNppctoVfDrtgS20BXyTq0BV5D5AwjKfP9MdE7fDLWwDI2xlKNXChwGOObwdzAZ5FhSAs5rUoNvGb4aqGIZbxCY63tMMH4JPeMtIublrLIZhmeja6R9wRIU/qFdu4FnmX8ecCPaUM/2JwbJzOjyxWF4nhADv6N3mGd8QK+yKcdm/oZe8mLAZ8NPwU6a4jXRgEc9J9a46VBQjZsWWrVgdiFz0axuDxObDpzozGKJxdO+4O8WstaKktoLEGf3obdt33oFfq+wne35N5b5J+w7QGVkv8b/Xserc4UocF6/jbwgMuGrkbnAtzhZoko6PXta71981JXCDoAXtA4uoyBS3cJeWiC3xDAUPhw2km/w3OQ9yk4I31QGrJm7mDfxe8i5c5KsYw9+/keDIjHWSbwmStbiXkKjNCKIWsoqMuV+Qm9qwMDKBdqAbZVtFWGVFxowfcXH09mZt22LriomXEVa4jE2AgAk5jjltEzKTnNF33bk765ZgHzHtwh2xP0pQvbSLSh+9ev9eLjj9XZFEsrdLzgF/31cFChQ8juH+514LEj/WVZdFhXYaRkaSfgJ162BSfH1Q1eQmbmh5Qujhl64Fn1jseyQdDyTJ4XrOK6yIAR/Vbo8GQvPIK7k9QioQpTVzdFz5WNvbARF5K5yWrgpl2gL5dKmnNLcNCXoTK/0i9wI9vg2da6rGqtoWOftswgooNDBMT3XwZI2Ej7xM8jQiDrkpW19MPD9iPfHfykvhVbB17WvIIPFGBNnI5vsnThgQxivXHsFusLNttWfBIeziTIacM3NjRwChybWSB8Mh97E7fWmMc5aTWTQPxitGqloCzAAViWUtZbq6lTlbnxbDqxcck41toF8GVbmmxroZ08oLn0G6hdLuGnTYfjSsvGspC1qlqDZoHvWffkhW3BSDc8Zh95VLYZE4PoX1UyUMgQ07lhxid5vxfYOKnt5Fzybmfz9Ue6tIFhI/+gVjVNVq6JQ4e1HfqXn7/Qpx9/IuP/LaeToUuUwBPAB+TLhyWmOjDUyf0B5kBu5KefvO+MJzb8e3iSw3OeeNoYgSHfw5NBbA1Muv+/X9FCIjTfixkGHeEdoYGJZoxBwBwz/2UKxylzAqSpGLgxKPhA+M1lFL58LBtHgms25SLrsCxsygWq0IJtgPnZwIMXSdre8Nj02edqYJGDyt3FdHbWO/rmjkOXVWuhuAh6PV3oPJCV4O44cAcrCZDABSX0ttVIKnHlvUzuWjkip2gl8SHhM5QgbAQtwZqJBV36sbMzvxOo6N2qtNYCtFlMS5r9A3ML9rcqLQFktmoKhC57qhVry6oUloW2tVIxFwhO9H2CJE7Hvo5dPX4gkVNQoueOzdFNXAs+Dn3mo6sdThSDOI11spENNoCud65L8IEiS1o1rfj1C8A2dFuA1hYJoqyFd3wnrvg3Y5YUGHgwOurxSjwu+veLXOZt8335LIvVAHHuHIMCWChDf12LDYnPELv3c1jLBhdfTnnYFNsH/uj4IDKZinT4ScsKLrThvR4aB5BtFjHIte0nyZeCG9+Fn23cM+YNKLySe/f8XJ21ZVnUYX4m9huQghIcQgKvbf59mRMFOC91KV9Km3F+XcpfNQjtQLPEJfI6hJawR8rXYJD1IaljzwPvJz/97kfa708aOQUl37ARNJk4VfviBtiTE6z1ADrutJETvRFJ8bn4PePw7hSyrCcuZSu8qsg9+nq8YDN9EZrHqX+vpsL4IqRzM+4aT4ZCXmUVQmzHZsmal+nYFs3EF1eGwY1iDBVFBo5Jm3F42SVBJqzMvCML45UTDbgdK+JYhZmkbLoUmeK4ub18RbF5o4MIOgG95wVa/vMG95xgNmgDCUbjbpKATf7gImoGKDZuBDwv41JoXE2HNdzQBrniSpF4gF826tIa65e7W+geeDGcQhI+4R2/DQI5HmljdzbaEZ6HZVUrAoRCDR2OjHPEf8ZJ69gWxabM57Rz4Ii/BFdSc5syG7LRSoUfWtXc4JmL7CSBHq/Ijs92EmQmE34ITiBrTxBdQxIe6QdMLFormYVOHOIzumrI7vAJrZFdgMAaOHInVgPczIsreIGsRV873OjhE0NTyAh9eC7Y3arNzRf5Y4yZI4LGBhuIzHeAPJl8pLC0ZkFKkT8z29UpOjux3HiE2SgMOaVGzsamE1c17IJfWoYRoWVpdId2HlU7z3GzpUiJvik1O3x2HlXv7t5O/MRy45G9NeiwJ2MYcFo6IX9MOwbzWd/Jxx19duKw058xITdO9PP+5YyMnWTekZP8y1zgDE3HItsSnw59wAwC4qLs44GheYPE/+XSy08+U36BWlhsiQd5hjNxvNCtw1EXYC06ingaXrFnQyfDI/NVmZWe9I7ugQ5OWFaVKjgTbX7BhWhjd+LO4N/7U21ZNAGHLkAjIC3tE7Ce+aqmwiFVEX4BO8KjkmR7QtbFFUMuKwxkFA6NJfriyrpReJAcZ46k2dzZRKFJsQlmbmALt4FG5XY32coAABAASURBVD7z0x6v55Vfm8g4Bf8lb+xTbEIj+A4cK/RI8Ykjom9zZQpndp1x4APJeQ+cSKoz7T0v1c48n0afE4n19u1bNvaiA49jO4E98S4gf1kveAmCbTV8YfiGLnJyV3NZ8dO6LtNPHbsm3e0dr1i461JMV+gOtfD0X5q2uXhn0rTQkofakS8u24ofn47mjVjY1sZpZQf0eEXnyB8kUvq2JT56vGzL9rwTP+mepdDYVviCIJGW4W2buSJnH5MJf8UnkfnEP3rFTnF1NlPm6U6aB+7ytnWkoNomv/uEQVyCG0g/+AHb0874L3xtTz7iMrARn8iu+Ja8HMgDBT+csemOHOD0wRyoiq9aFXFbeV92JTNJeoG7kS4k0WVGoYddVi/9VjpeHXXikTobLuuJ4eGwTloQdcbnpvPs2TN1mEbf+CAnm/g10LHRtgy/wEbROAOnFBn8223eCW7KXE41+ct4g7k78u+BuEdG8iknc5wgOCExkQEsbcQ4MTqQCw/8KHL/kp+5KTSXfAIB+fFV+BA9JD5+o+/kh6zQp4gUDsiqXbKtDu+LDX36KniDuQvpgDw7LIAuaQJTuy9//cDJdwjJKgJ2nsJchSC0ZzlkTwpsJFwU7BgzkB4ARc4fFA1uxplPAcBKFbySyOGJphJ4Oxt3JDEgGPDJiaaptFLMGlBLKUGyrQaIAnPkhdr5Be9nfvdbKt6bHNDhdPuW5+U7JWDL8ahuKVrbNe1Y1lUH5pMwQl5H7srcPaeS0OS/I+zGZkfHao0kPbDBGn7gboWDw0fy5NUZVzUFEoyFhD+TlFEvxahBH5wkX7GmL11Jxth2XNdZTPJXyRu2L/C+WY/8qlS5afNoZS3VlH+cubZFT3AmAfMP+U68c4gMSKddiUV0iZ8P8M57pOhS2HNYDzpQJBt6xceB999/D/1LTz/TLysakGyJh4hDFbJ551DtEv9yqeAVm7LhMg8aqCQdQnc2UMYFXYE3iEnMzs+5jbls2mBmzsaPicH0YwnTZXv6O7Sxi/BNnW1PufGZuFprEotn/J1N1PBvoXerRnG4Ao7opEm7czoIbvSKnxr5FD9dXVN0XDO2R3JioEfWY1uKRuRnriHrCTbyPZvtAH54xMfJn+CGLgXmxA1I6BseDX8u6HaiIHVsHejIO1ip4U/Gyc8dv40iPy1tZOuGHik6B4qcwY/MMzZswLPrG1V4o8cAP/O5KS6h56Z4VU2ffPM7qgceJ7mhEU01FxKkAmdHZvjvyIj+O3weuJnPMXM7+yExjj2BECZPghe7c6M+kXMfvP++Gn7pj/EVV5WREUgsPf0fWnGhMi4xPX1pnjELxco06mmVudl995WoBN5NfNGxYcJwxzkbBkdgDGXq9/7Ai8/jOvR8BnwSjMBOpgwMy9v3/GPBA7/z9VdvxM8twv0ym++cu8DDneapJLKBgQPjkCRYbLrcDXcctczHkSSCWykyNo4PkbOjczZlEjABqWrgt+lIXEXR3UnQ87yztVa68E3KSBvB62w425Mmnk1wTugSjNhUrSkJGr+IqzHeSMY8RhwKvSY0LRUoDfSJHoPI21aSuop5fAK5nC/6Zi7dHfnRgyllMXL69EOfuqcf+7bwZd72nD9y4tjRf0OXxCJ44ZU2PAbyxTVbEAzzgraKHm1wYi8o7z62Zz884teAfZGXQm94ZC2sn+htX2gwIN0n/tVK1Zo6p0D2DDiF3kP71rUzt7FR0tcwvl9RZXBTuMCAYPpw8jRr4hq00ENnN1nEElr70uIaQabMNwp94IEXrYMF+8LjTN7lxpGYDHjv8CrWdvzY0HUDtzNv+ndsalJYXcgtzxviA78ibpxuNuaSgwPRyhoxxMV6sj3FYMC7wVtoJPBFv1pT8HNSPvEL7OuPP9Pn3/1Y+ascOQV19LCt6HCmL65iHPKsR+fwSruToxuxTxt5iUvmbaNHAQ2RVq6qUmsoGyWZCN5jl9FXP1bWL7NPWPgAZ1SUqarJeCI9rV+wv/hGLnpItEEJ7kh0JBRpbIqGgsXo3/9DrAmGFMd3SGcLzziNnczP2PC6O+kNP2kPfsI+InjneH7i/Uze0Ww4rKsrwV3WlZPJkdGQ7amLIQ/ERtszCBuBfeBInpNN7M5GtM0J6UFx+Lqs0LbpsJ2AbWzSjaA0EvDISSH4z26e6b3nz7F5RYKmvAS4o7taqdZFtZRMH2Zsjl09SVjM2bPwdRKX57n5CLWSRIfIdSn6JsGjS6Cx1tF5QN/hv5PQ6YurVVNjXcmmIVWVbLOi2drYDH7mxRW6FL4zJ4RWhf5NuaqCNzTADU4g8xMu7NC/Kwl7Rm9UYTz0hGdfkOaYbrVSW5pEf5Bk0fupH5zY1WGS/gW6BIJdulxWq8a+WmhX2cuEwe6sWlVuc1y16AJNuWwzLrwxWLcaOhS2tbaoVWIq1ldJ6ZesRZgsT/6XOVw9C1wKiguc8MSe9XBQ5oo5CNSJRceGzMWGw/GgPIJlzsjcYJR8Njq0w6q0KCEVvkaDFKaN/NpRYDB2+NJ2+O7kdW4+NrhZbOgWuuBShPIS+PbFK7346BMKzWnmEPdO2KMvfKKT7Rkfw3Nhbu4pZaSZj8npHV6Zj8zY0PtQR0bkb+yRPIYFL3NRIzhpcfDkDesf+Jl4IA4QcVG+hWZWnGf7QnzRRV+9jJJ2vrMCCzjwyQAD2xdBAG9O/nt8oYsSjCfI2DhlPjq46ahSv33QG15+maOq2fApMjtOOPEYFPyOEjtB3QhONkGcEnsawRG6JADiuhg/2NtdG86MEwcuCH7oCttCk0JiW+EbGrpQS7bxUwNq+qlamwELbfCY1CjLzCephuFhSgCgVhq0Saoi8cRVsozuCFKnmE0g8TrBz+a0rehjWwn2/ri2Y+eePjbAYupjww28JFjhv4DRJW0evTr+CU342OZ9xFk2/KtJcaLoo3drixpt6GwrV2wzPHMKWyigDZzBZoi9Wb9gpfcFhD66pGhnAx7Wg1q1S460i67Brrr044aMAwO7JqDXGKVOcnROMZ1aNOgXRaFV+K2yFkguPOjItsJz2gTTMmsCC59Hd9FvvHy3CvUtuyk8xZjg0deUh3vVChyExmcDXjnN2JboF23DTzv52Eef/kwesUT/NMVnPvEWuPPGs66CqZIHXeMxD7kBCZaBEM9W6uRAq6bICR+XWRH5hhP6UH5M2LjhvuE9zeCUd8xNCozoEGjoJkiid6DQYYenkItbsbErfOcYuQOeoevkycBmWMm2qjzb8Ijd39vqB16wA5WdRYcPOOhbhS10bfON2MvK7H/PV5aBKBn4njUmNiKTu10Uaa0kcCfocoFy6Tx+Zznd/IWn4KHWLDgDPcIjxnaeRedftX79Rrefv1DerrPjtKXAoGd/dM6ePsBHkMsYJQQM1gdJYFt2oGYrnDeBuQOPEHH4/DszMMhmBGkGNC/mkijRPfbtBMHwXg+rGolrDLCtnBACwbvnyPzAaSFFLI9QoYttR571Q5ukDf8HiubkjUzbShJnYwaCF17RJZB++AR/AgmTuQFt1gOFXqFFpfnJGjk1+1mLr7KedzlZu766nokePRH/LjE6NkbHncKXNgkvYSmyQrcje2dzpR8dIETM7Mk2wzE3SWiTD9FNXAOsvGOIry+bXzJ/olvAEqMLdBI9dJERv1Y12U0FLGwoVJFk2ZEn7ega3NBNACF+2sjJyOuMg18uEnz2oE0fHqKYDEtdXKWqRQ1YKEYgyfi1WlPRZhxLw9suLcuiyDjxiLXSP/NO40zsM3/mZiAbH+8TJ/Ykf0IbfcJH8Ax/24gfmnmM7Wij2FHJU10u23hwML9rBAcGO3Jv+SX29vVrmTlhZ4GX/Iw8UFChJoPEObrFV+GdU0z4zEW+4r+MMx89w8vGH0D4jOwl8L74jKmP+L7A08rEfhxc+qiF3l0VIUmMKBCHBtIfbNIgobsSpLy33/HCKMu2moAEiECnwjbmQhdHdg9doGvkJ0pACvIFTB82WqrDZVePrA7GiGOaOHLoiHH15pVe/dav6/r+VteSGsmT6n2miu8k4J67K+2JorRzyhHrxXjgINNWLdrhc+al8hBJ5aYH+nckxYYOZ17LbfDd8+yMHQuJ/HB/4peBoa14ecraC3jfotKthk4W74U6OpcavI/rUct60AnaHfsPHK8HmzE/I64GB+isZdOJZGgN+x7b2NzhKRwxf/IkOfP4aHCS+w/Yk3/d+4af2wd3w3uKwF1wso5uO4BwVWSuixrtmceaJFkg/bz8TUyEnLR5IdhaU0Fb6Ju5JGHa5ICwbBD0BX6B8Bn4tANJvpw0D+hiFEy8w6O5lI1mW9l04RP+LvNrzZmQ7JqJCt/IISA6ciK5Xo7E09xApLwg33jvlv9Extffe6arpdS5oZgYiZ+yGz/RrQu4tNR4mbmsDX6ePqxNeee2NWlv1mglEkvFvLCn0Cv2D/x+WA9THzO/unRQqZFLPu8ycRoU0TM3gbzMzovaxKMoIkPiB887xX+mf1gWdBhq8Bm8Q2yjIQLZjJfjUarSTk53YiZ+Ti/ahfHcBrvVgb03frY+6mEvnRif4bOROzunN5JL3VJyps5kCTnYyeOBbfsCPb7Mv397++HH6nl8ouAcsP3+dCcUk8jn67aKKifb2oh/eO0UwkFeNeZWdHTH7ugX3YCStDB306xFXfk3eSFVNRlgGX4D6IjhVJy8wGeJW3yXXBEENjhlacKAvCg0UDeSb4nzbOVOXihxAcPUYFw+49K8+7atBdpWBR7wuDIQFngcvmvCKZCJtBe4cL18Gx91jBhaWdzubvXw+pWEcwzPjSQ4UyQ6jhYy004giXoAw/dH6ATGjn4LqE2wU8imbOYb9op2Y/PapYzTDubOJN09sh7YuDPhIDwTkBPjFI0dWflv0+QEk/GGs08kw4bszto9v4694k4TXZZ1VSeImd/gG8h8taaOjhvyE5wVvPj+hK2Z68icPkGfgfKDVtgsF0k8lDtPIDrd8xP6AwWpwTNx29AnBSM8A5GTtQPFKPMnNnFHz6e5/EevnvyS9UmPblkPv0Jm1rNxQldJIJTrc2PsbJw9y9Q9NiBrwSFcFKBVyatGdVi4KYRXo41t0XviTUopeJEdnxoeh+NKnlrrumig65lNovgEXya3Bm38doEL/YoPbU+6w4JsaMO3VVNkk1j4nFsLtMmnVtLCV0PeYIOFV9GHheKDHfsiS/jfhgL5zkCSbeWyrBM5WVXYsGojnul3dA6/2N2qtJM7sSO2B3b8Gyj8UbXIxE5GBo7L+oL+OXkumcfXhV5Z3+GbE1P0y48i+b9ZIlQlKQU/87CYMckNIjkSG2Atg4MDNLA1axnbnvP12GraCCJteO34IPaEB2pg0gB/BEE2tEDWL2Dmv/wJnmZxr6dp8Gc3BlUC45qMpK8S64trLs0v9BuKgy4J8AXKf68exhUEa2Szad+8+Hz+04MF5bI5tzgInIEndxwu5mPKBQbU42lcAAAQAElEQVQ1eDDlqUucdCa4ObK7LFc44yf4F/1GADs8zhQUZb2VNvgHN4HM4014IEqdjbuRTCc26AT4Bjf0A33S7iTYhs4ooOubaz1777mKDTaQtyyLApFZVYi7QDb+ejiok3R5l1INHSGAJVTYg37x6U6w9/BmYaBQZ6OAoPBLcoV3VVPBO33b8OxB4cZxnv7o8Iquwangtoaqng7ZKIBZM34I0ZRFZyDnqW9bBf+AckFarZTNfchdXH5n48Ce6MmUctmWwxvbDM0ws4ynf+jP4hpZwB0Fc/oW3NCbr9batJXu/Cn7sB5gwAec6Gf8UiyO+InYkAga2Nuxayd2e24CzKd/udvG7F05yYpjxoCgc0oanAREP2AjGUAKnJ1Ghf1G7+RVYlKtqVrh45NsTx13ZBoccUU3Ea+CTrIGenZs3KMbkPUU3J3cyVp8U61p4L+C3xG/pk3sckObucx8/EESzRh/yi9P+dvCHRubi1y9FP0Nuycd+iCW0+WmzEV2ZOE66Hc93Syid/TYyLO5DtEFf5eN7ug00PlpLa0er/Sf4HHqexrbKsEwCnUYGYekAj8RsaTf9wJh4Lg+FSCx5/j3pfi+xZl0zCaUKMMxGhfg+NPtrd589jknmtdq6HaRISUY0bPPolByQckHKuXq6HBx3jadaFmtmmwTc7BYT+AHbQLHjMJvZ/yU8Ck0GzoEJ7iLm5ZaJviRVwIWvHvutPe8mAtEduaSPAhUaKfeuly2Mi2j8yABI/9MAUs/z9bBF5dttcfi1PFveG4kQEfHyIUUWzTtS4LMhGA9fGxoG54E95QiKqmRvNEj49jElBL3Ae8AA1XhS2htq1VTLttq0GZNXDsyIs/yxBdX5s5TTjypiT+LHTi2wdDEXblDVyu28ZApwO2wSrR5RMh4OR60Xh21MJ9YbMQ3Om/EIXSHw2Hyiq0dvSNXk785lrMR2Ggb78hSVDo0CFKxbrFOm1NZlVSYVjyr7RSWffBoRzu8I7epLZbyOF9DkOAWPIqs6JDiUjAIz/STf62VWpUks2k7Lh3KNchX29zJ+9zgg1is2AValgnfoMj1CaGYe8CaPKZ9+DmP30zJ8B8U0PCIDa01FXPxTWJx5vT8ll+gBo9/vAehbnYArnyCh1JTZh5ro3f8hjqKHYaPjZQAWJlnRI8Pg4mD0lMWe7wzFz0CYEx905/AetrMfxXCszIZ5QOZiCITJmFHzx6U3xPC3LbsUlVTa/V74mYBXdPAd+Bw07ecbxzDo50CtXWenamkJI65wzWCPcBJEHYqdWQiTDH8HRDcDuQO2wgG6O8+Lsv2ZUxrkxgoEtqFBKjDorweyruSO04tD3l8if2hADdJa1kiMJ3xBm3+Z1+3FIm873lApx3Z8wUwum4QnOCx0xeyB7yiW9gJ+rQ7cwE8PO1If1lXJek26DaS7f7MT+4acBvKvJFvGzXwtQNWq9JxPejqcJD5c0mmS8w6MsSVeMYneRm8UMDa0mSbFT60VU0Nn2WmtdLCI4eNj7BJuViw+aLf0S3+f0p628RSwFDkFfqEHlXYaJc7pgie8YMNLjzSj90ptB1fpv/m9u18DxLbdwhyQ8labN6wI4+y8cmAR+ZEW0speEY1yzosq67Wo3AYsonC4wZFvFhmerC5wx3/eCh01aydx+LWSoO5884JEMzIHhI4VsWmtsCTnDR+x1eZUxCk6a/LzW2XrHlyiI8WCqmZSP9J52FxzS9aPtgvcAxfV5ORZVs5jeFU5b1Ya6ViPjolrwLpN/BMgb3l16dDNa0CDwGXEx56oadthQ9fNF2DmCZOybfoNTAibZ9xZR2bMhZXcqVaTbsHMZgw9WWRj23Z3wtM/8BPcc2FJ+YRvM+7yT4Tp0cxlDCJEtzICYToqU0/hqTdHo9qrbUMp5K2Z982ioEJYZI/iYZdJPmiVgQaWm4BOoaWu+SJ9xyNzdx5w35PAcid/Y7i80A/DOOcQHQ7cbLY0Ds6TggPfyEr+lQrbdztUozyTiOyl8Oq3FE3HH4HjzcPd8q/TUEhEmidR3WjWxTf0bvD85Yicg+fEwmZ/0raLQWB93mM8F5JtSwKTfSZfrXVkJ3kyd0pxSAbhLDyuEbSlxXbHnK8J6CxaZ/tUEdmeEX34GfcWbOkVjU314q8hY2QQmKTpFmnPRwOivzWmuLrnGhCWy4VtDbKwiefzEemZOWqVvOxCLdoT1wkDiDLhMYGqtCDa1tJSJaVufDZKLz2hU/mZ6yJY+YztksXHdqUceDXv7yLCG3kTT7kHHtGKTyy5PiI+MaO12/fCAZ6gGcPHjk6KMzZCEQcmzv4yEDP9XhQQOgb+xpzsqfcSYvAjo/Dz77ML+REdL0AxYNEWZmLf8UVXSFT9I3umY+/ottAl0LX0IKqjVwZ6NjRL/itmjrjE7GGrTZsCmTPBc/QGsJCF+OAw7Io/ogPB3r2J4gCYXDa9erjz/T6M36ZZbzCv8ka5ABsZv525LXWtFN4Zx8f2AbLQdFgPbqNybszNzT9RK9Voe+QbZk+U3M86EQvmvnp0IY+cjv8xgTyFz06axWsQSeQiYxb1TQujCa4pqAEMesXQLAvvXyHPutpzbzNVxYAG8MfZTBUeC7cfRqbQ7JiZMcJJS4CYqr0HW/Sz/y0fa3iTXhno2zaWEtQNpSHLK6ezoO1FBlzRhKi+dDwzSc6TRlJAmYPh8Nlw+D8ak0D2hSQ/MO3O4pYNnzuGoEkzI68yHxAfgrMLXe9FJu0Dzj0DH3mNxRJMUrR2EigLmln/YGi+ZQoM4HQYYdntSaXFb8HUkCDH12TtLE3CblR1II/NGTsadBNqIbLx7z7pYjc88tNiljoo3f6qDA/DdwG3cUX+/Rbj47osdMmJtn8QQ7OwFdphTwbHcEb2BJ9Jw66hC5FKPrZII6oMyDx9O9KjLNB4+9A3jlkk05UfNWRGx0HvOc8lIP5QS7EhmpNUy9aV0XszIMzhSz+2PFL/Ba7qpoyF9+bjZSivMF/Q+eOj7025a/7H45XUhSA35H+1dWNcm3Edo9sBhvyGzILnOgTXQb+2JG3AQPbs7ZwAs1ahxYyBSf41drU28YnsmCbZQ2GgeRF9J7AStrIjs7BNTQeUrHWqqnBjylFLtPasWlDZm5c5pHp7ecv1fm19PL4BBG6Dny6Y0f027/UzxhGIPExwCcy380xCJ1tVauZm+ElrqBH/jRo4u0Kv2lz1dTzsp48CMxRVOeJFCXgMT8XhlZBlKSzLT6SBRUwP4/EzNmWfXFkhGXF9gULRWxPXuLKKcL2VGzHSQNnGTmgKUVm0CnwDswF7l+90vb2VjckjUisbKRAEnODfgc/QdsIfJ+8PGXZyEeR8EtgLE/dd3hk84kr9mUtdOGRDXPPaeYOSMH5IhG6OnLOBO5M+4CsW+5EKTJ3vDh8QwF5C80J+ffo9MARPIm9E7XwiAzbyhF64c6UhLHRBx3ig4yjS2dDZByYeOAKPNvzjrc/JgwqQCkluE8wiF8SfUOv0IffunLygEf424aV5x08vOMDO3NivqbPWjVaK9f026Og9G3LbNTIS8LajGUlP1qDrsHDpSObtuiHJriRk8J55tSx4bfAwI9LNTXwS1LBx8xF/2waDGPNFKk2Hxmib6CqJOSmDW9xEeK54aJTx99eSkWu9OC1piMv5NfrK+Un4Y2z5hmcxHHjsVxuyDho46fkt2/zk3ATIZBIBrMWHNviA1iJY+ySmAPEFfmZa8i8uXk2/0eDh+NBDdkLEF0D73jgUzu8EEM/PJN3ndxJf/ILX0sFnjPBOPxSsKuaxHxwY+8OXfym06ZXeZfJXsn/aM74cwK2pCBMGeRI2p0cjf+mTObGEzzqE3tsE4Zkb/Sg0IDjKnxw0Ts8gxf1GnbmJJ1x5nfyVD/ogifvj4bCyLZiSMGUzvyICx3ggXl0JkPmgiqBP0FcWdcc2daFB2NbT/0nI594iCtJokeckuf7mcEx/ZYi8+LjjzV4JFmQm5d8OV2cttO8o8VZKDUdEqdvZMmGQ6o1pofiyCkPw5/kdfh08HqSjk155tQ0EhTknqHNe5kTx9xuqRPl4Gc9snaFaugM/S063HGieaDQ3PWz3qDjbYqNdp0I5A6vJHxjswveGXfkiMs2M6aHDEKXZJnr6DaYTW5syNjhsdEGBEXmp17QxJ5svpwOjuvlZDY5wqBDF7t3WtvT9/H/gi5JCtvTP0mI2Bf88Auk2D+NjczQBZQL3ohWIPwvpy22L/4NTUfXPcWEYp5xSDobIfTVauoR+env4Gzz7rupISeFh4eD2W8qNYxtyCMEeH1ooHPXmDEdluLbhRNpNjhocz4nxg0dRlmuUk6mJ8b3iRWxSdyyRhUA39q3obv7s+7uTjql8CBdXjSBvunv+DB+CZQLvoYWTYgV6siWiq+dmOfmNxJjFIr9G3N08bUeL0bgZpD18cigwyv8O7RzDgQw4W2FeOBf23NcRTsBXWQ4QIGOeZ95olh+9O0Pdf/mrcyc4dOq+JbCW/CYA74iL7p28GJj2kE/8yyDamg6rmpaOLENdGsFr+gaqbTBC35oZaHqUIFjM8jiV2DAv2xPh9kODQIIdisIG1CyM2/lCvO0ksX0BHFd5jGcvm2+L8LTsY0iUgKScaFQIP0kX9qsRWmU0dJKd2/f6h7n5cXeoTWNxyTecXzwQmN7OqTg13FG7uiNu0t06Rj2xLOT8IHMS+YP1Xmkp2nfiUS8u7udBcytZnJ3nDlC98hn4863MfdAAt1yirlls6S9/BcirQeS+owOCdxOfwcvzlUu6EaAPg2+wE/wLfSed3t4CVtkzedp0CZO1omrOnqE3vbUt6qpwz/J/U4O+hnmDV9N2ynWtucpJnMrCcNQWSvkpu34coQ3uqDR5G17yh7wEpd9GccmFwryGdgZfil21QoswXfMv8yWE2d4h9+ODnMRX8eO8Axt5jd8uFPoU0wahjfkVAACRAglFNzcDPqjP8OXZfJzwa5FdiG3T9jwx+Xd3UmKSuGFbhF9oti8vb/Tm/tbBQdzUadmvNM/rEdyM5iGl7RjX1VTwd/iD7xiz2B+2vDom+hiW5nbiOHAlwsF3bZiY2IUnQf4fIKu3Fg27JnSwLMv9EIjGE2cfBUxynhEQYifeKAN02Py2ZnfWTcEif13vvUt9s2tBrkw0DU8B+vJkejRqhS+wR/oOvOK9Q6fwKDlgw+6Eu8rTqj5z2KET3hkPWoibuqQNnzTZi28q8I9M18B7GTduHMof7+gCgSEFwtkM86WmqVWnlDMW5fLpgeMDIt+iOeY6sakMXYC/bCddy5wFmOwrJlk9DuO3zkdyF3FieIq//T9k5e6enWrlTvOfYoOiWISc6fgdH563CdYQp65zcW5bTnIbWVqJ4ketIHzAJyR2ZEzZHm2Q1vKCY8Wm4rk25W724mXaht3ujFIYBt664xdJ5S/55HollNQ/mbuGW/vwAYMS4K/ZAI0tBPkDn3a3CgHzUOkUgAAEABJREFUfDowf8qFF0sKbbe4TMBooDV6iDbQ4bGxSQM7xWAnidUvPi3aJimPGdmsdLUcVq3XR5kim4QJm87GC80glit25nibxDzhv9ztA26ltq6quTnog1fMuQq9hiaPMSJCtidkMGI38zs6prAMdNqIYXdTX1ad4XMP/gM4Zu64HLWq6eBFa1t0PBzR9SCxwbda9bA3/Laqn6DfLNWijk6nw66X7ZVerC91/42T7r5xp4evs5Fob368qT44S+9tuj/eYeqttn6vu8PQt2vTN4+lf3n/Rv/fN5/rV/c7/VY96NfHG/3b/aV+pb/Rp2vXOCwyeVDE1kSl8zP3DgxsMX5vVSpbrUqYrIE9rS0aFlRD8czGhi3GzUM7cerQ5h3RLT8oDBYG9B0pIzCgg0dwxmO+d+TtQIcPS9hh2fgDn17ySmrwWNDBIFhctB3YoYm7Hub6oofPXmr//JWO5Gnj5/peXXvr6Aqg20ZOBPbQwmjHgh12O3w6eYKBbMGhAR7LOh4PEmsGb2CXoBsTLxYJ3D79o0ecuTehFXiQCJdAD6dh5U/FkAGyYBKmPUyBkTFEmYPi8sEBIwB+Z33C5AqWhVFDO/MRxnAKMzwIFYtdgwB2QPDIXP6S0QDfBAVfqnBSvX6r/cNPdPX2QQvPn3e3t/DctUgYJg0IT0g6oaOrTSOEMQuPEQMmO8XqdL7Xicea++BZysljqNSSKPB5mBuuSK+FBDX8rc7uhyXt0I7OZ/BO0D9oUHSkE8mRjdoZI042dNjScS4iFJuLTWI3nXhBd2ZN0a81GYC9Qhf6Dm9cKKNvgSOHg0lWVocuOlCp4l9DlBgtLpE3Enzzv8PNae+Mv+7yAhhmeRdRDZzwg3845jH0QDFhiHokEZM7kEeJExssmyKw4Y8N42N3o2Aty4JKnlBTx3rXb/Af+KcjU+jaWlPDr6KQiMKxqfCVtGHTQGehf2zY0Xsn7qOs3qwT7UMVxbzp7tyFy1TweRhnvR33ulsfVD9k/cSf/wn98f/4j+sv/hc/p1/4X/w1/fzf/HP687/ws/rjf/Gn9VN/5ifU38ObV7sejrs+1K3+1ekz/dPtlX5pf61/Nm71K4dNv876ryy3+td6rX/bX+s78H9gI5aHVktopA25nYxo6LWgu7FNXLY18geb4+8NP8V/Z+J+xm/CD8W6gGpF/TwoNmYjo5nkkpAw8EPH/j7gBk1HVtemTl4NaON7XKQxCl/szHf6KMGnoHcHC4QObMg9Rz687pkvfN7uN5349cl3d9gELvZ1o4FhAM7UHbod2XvvSBc208ID9nw89+eAP+GBo3TmF17co8Ingm6gq8AHE/yhgS86etCR4GlmIw5zFJj9buWmWQNCBcT11NItWz1j9DRjhgjEpAo02aV6BJYVHuH1ZZjzfNlW/tDlA0P4Bi9KxomhjSNXN51w1OeffDL/yrbR9gFj92w6HNAxZod26sWapy7oQTv5w3riYHxwBs5BoIR83KKFTeTW2Ks71EMdR53YrBsVf+JLrHXt0Ae2xzY8AwPZARG4hu250yzV5p36wCYx9Pk0ZNhWaAKtWqYZD6Bj7pjA15y3rfy55+SW9x+ZLJK2oLNZqVJrTStFoyEnOrg8H7UyFz/mMSzzgePxqOvra+Vn146ud/g0duKeaVvBL2CXZgwZ79O/e0RLzocvJazjojN8bCt0OE+tauozcWF8ZCMdgCMb5WDW0Fe0DxS0fW06t9KpSedV0k3TvR90ag/a1pPOy73G1abb8ZIi85L1Xe/9yDP9R3/tL+kv/Yd/UX/sZ/+I/uAf+Sl176q1dP3sWj/xx/+ofu4/+QX953/zf6yv/cmf0qfXm35j/1zfunrQby1v9PHXSp/90Mp41zcPZ333yvp8GXrNTegVJ44Tm2ZDlRM3ppz6qkqJx4idAVu2wcg0PkguMYy/D4eDRD9+yKbdyJNObsb34ZNYZV7Qt1awxUGCDwQ9AG1mAkzP9eDnkSUFxDa5uqjhw7a06ee0tmHpS8zoi6ujV4rPQIfXvNs831Og0T83meRw1iUrJy6ohTD65H9yOToDWbeydNHI8QXjp4+d1ct6bKQ3P/nKOFQT4PlE8+U2dtTA8CekpzZIU9iXCLNWKFCtqUhydFegtVKS1aatms6ZC7ooJ66wKdaewLZsqy2rWjWJY3jhqBWj85P2w6vXEgUgzukUAwQoCXGiIOxU5WysnY0Rp5WspWpCwTP4M2jw6wi2WSdY4ooNoZ2FBVkbOA+8LwjfnoCBP2nftX0WnnPkoofhsaBvHgFa5GLzOsdNM1kZ2wZroNqYG3THttxNwiO6saj4wQ5egBkUS8AETz1d6DDQKcOBrmlz0jhQbJLsrQoZXTs2QK6wi6xqjWPvUY3WNjrsyiNO3mFlMwSij7iW9ZLMA1nhbVvxTdY3/DxIWD1C/NaxZaBLtG7VLjbLatAVeAtrK7yOZg09t0V6y+b+1Gd9Wmd9NB703TrpEx6LPmHzf1S3+my9Zf4zfarPdL456fqHj/pTP/8n9J/+zV/Qj/7Ej+uX/+W/0D/9J7+kzz76WP/ql/+V/s7/8+/oF3/xv9bf/8W/q2/+21/Tex98XX/uP/urWn/mR/TJza5Pnw99+nXp8x9q+pD+76wP+uay6aObRa9uVr32pk8e3lDQNh6fmnqzRnnGJHFp2GJJrdW7uapLP757gvg6PspY0HT20U5OJn9sspI5w9fQZm6ug9PxT/rDUqCXONcM7cQ6RSY3mo3iF16dnEt8UUf2RYfo0ohtoBr6s3g6Pagj+46ngc5TwCBOYhwYxGXAO3w6/DrjzpjkkdEv7T73Wm4yQ0YvWCprthk7Q9AGCuczZp9v2rnEZNYCj+OvNIO8KLH+jgInjEcolOjpT4TwgjXj4I4oiyEdBpcpmKBPnFqtLkFCSSgU3AGeWBdfEx+eU07m4ZUkXWGxvXmjF9/5UDuPSw3++TccJ97NPMTxECYYCdqGw1L9B7TiKiOzmhrtDs+NTRKIfj2y0EWAbYK6K3/fJIVrBhbcjuN3+G/c5VAjFJpJAO9urHjU3TYyPIvaLDDIPLRFx2XVcT2wwQ+IMTVym5tbXFW4GN4DvWKzy8pcwPSlwV7uE9Z1UWwZ0Qf7Y0sKAEwVWwa4ttWQG/oRvoC4qrV5wskpJjRZW9jsO3wsQ6kLD/BtTx7rsurA6ScnoAX68A3Y1uUasn0BJqJDILLNeLash1aNCXURcO34MY+dn/B+5KN21q+fXuq3eIz59fNr/XcvP9Tff/Wh/tnDZ/qnr76lX379bX3Cieb83PrJn/1D+s//J39Df/Qv/lm9ffNa//jv/D39i//un+n+5Z1u6kYPLx90GEfdvrjXr/+b39Q//Yf/XP/iH//y/FfjP/eXfk5/4A/+mE4+6c1+q5fIeqsH3behjfcNgxPe6bDofL1q3Bw5UXXlVLNwOkkuDNRfl0UrPlto4784zfKMSWxd8Ze4BnnX8FfefQn7ZSb5Sh7NHnGNnzY2fDb4xs0g81nvMI2sQQtJptNTJy4buXjippZ+2OoRIbKLifCMXlkPj/DibMKj1kY8S3f86pS/uMddWUXcOUVI8O3oGyEpjp29U/ANn/E4L66MUUJPuJEZG1m6zNGZOiMYlmELMJPBXENUhND/vg+6VyahTTPRbMsGBDy2WWSkCHeVXIyAzHc2RSCKlpl/oqtLP7yzFgMGuIH0Oxtvz4M5xi7s6iOI++s3ev3RR/LDgxrByQvPB34Vur27x3dnRU7kNxLhQIJgKdYNFXIX9EobI6o1VbuAme9xhjXnhH7hmYBu6JNg5Y6GCvAf4pFSA36oE9TZV1mBgjYQfa/Xg655sZn2ivZq6qN5JVETpCRZ7HznN5ccgD8fWBb4FAF8MNAxwISCv1B0rq+uZ+KHV5Ii/Db8kkKZU0e1dlnHxvhi3g0f706R26o4oeA3kisnktDHF1kL7hnfZt5GBw0Z/Og+Ad6tmpZA+kDZMgo634MOOlOHNUz/2FSHRV5Kvay37vrmw2v97rjTb/pO33kmffS89Fs3pV+9ln7rWek31pN+s7/m5exJP/3n/qT+8i/8VTU2+r/5x7+kv////gf65q/mvxPd9EzP1U6L6mHR9qZr3Y56/8Cx5b7pN//tb+u//X/81/rDX/8R/ZWf/dP68fz3dnmEOPH4vfD+6qpLderqeYeB79oHN1q/9pyCNPT2/KATm1vYVVVs1qZciUN8FMgNrZMnmQtks26hAXFozBNlTquZ2/DzDm74he8J/+ZmFvrMQfKVD35/9GNwcirZKTSJ0/bYzjmKRtBswybwyMYiX4cwUSXrzD759MPvSpxqah9qCQwxGugE6jz1JI8qfMi5jozBPsw4MDKHbcGPPx6lSOGBrRmPtIwzl3Egw7RPAHvZSJxwmYW/lT8Z2p5JHgfHcRYyYJxxhMf4M4mcNkqxPPENh/TThG48SnZZBThgybYaCbssbbaS1Vz5W4Mkw1nb69c6v3ypA3eCcTrPl1NxuirEkqFNPzo8yYgeZevIZkdV3fJTdYKy48AEL49Gec9jW7HjcmKIu8Z8GZbCYvQJ3/DPuMPoAtiP6PCKPJe1coK54s7GllIjMAIGCbyjsw2yoMH+4Lcq5bQQaWZ+pUC2Ki200SU4se/Jn9E7AW7IiF3BSUEo+Ea28ZfNt6UGTmzZk4TIC134gqL0A2/4xW5Drw39nnjbll2ypI7u2Ujv7GNuI9EwXw0dD4eDAq2aCoq0KTwFXj4DH0e3bLQ7bdoali6WrxbdL9Lb60Xfag/61nHTt9jx372xPv/R9/XZj35N33626M0PvacXvK/58T/zJ/QLf+tv6DPi/w/+wT/SP/+lX9arj99qvLVu9J721xSX9r6uGD2r99R4JvPJbCirtqb65Fbf+ke/rL/8B/6w/pf/6d/Un1yf6Yde3+sne9NP1lHvPXQ9OxM7rHizn/Tpm5c6UyEPN9fsybNs+ACJh/CJZMV/1UrJNXHZVo+9VTN+Liv+b61JrE3AyeHR1oWhNfe5hqqa4uOS1cBNa/rZrIMiIK45Bncgv1wsDdlWIzcrsqokSxMkCtymnbhvgFnP+z1D+9G3viOM0qrSWm3+IDPACbRWKnjGjowdZkNznw1sQ2g+8N6VXEruBbeQPeAdQEXNy9DBN3ssvCYhC7YVfEMzW8agCu31e1yWJ3KbQoMUhqYTR9iWDciqVsqdcaNCiit4gXdKfWkuiu9sjg6gKh7rOrrNQnP32eck163qvGlwNxjgmDW3Bitr4IwkdY+BGB5eLWuMj2wKMRe5cdD2uLk6gcxm6uhg9CwClwDluLyxqTZ4buBuj3cjtgqypFlwTAvvYtM16Fo1NWxuKq3olaJzaIsW+uQt+kENfnSIbpGdRD2naDIvaMGYgbRrtuLKcT38B/pv6JTiM+nRLXPhZ1tVpTymmDa+Du/I2NA/f+dkXQ9q6Bj7bfNI8aCB/eHVqtTwVXivbISqxovtc+MAABAASURBVNpQCuQ5vo5+kswf5Rr5kpKYVZarZBOD6R2pVSndyG+N/rFpZ2LgiHZYJOB17Xq5Si+uSx8vu77rkz7aHvQKzAd+gj4dhtb3r/Qn/uzP6re++Vv6x//kn+i3f/t3tZ+l0oqvD3IvffLR59JyVP5ex8ZiW0o/9uM/op/86T+gtlrL7a7f+cf/Wt/+R/9Kf/rmh/VXf/Sn9Qs/+TP6GR/0k8DXRtP6QE7xo0L+Fvdd3stxw7QtG5vIs+Rax487Pu/kQicWnfn4qzM3GO/MTwheCjj5PvHx8cB/PfYDOJZUHOkpV+bjp6LyTGCy8K/huWBp+tRoCsOi5PFKfBqxqkcfgy7zFR0mICtt9Jq84YNAGX3Hw3n+u6f94aQd/ZJ7udEObIh9USr96Bs9JzzSzz687VJkVzUZHVCV1rLxFQw6OJEdHgPajv2duTlmPS0N+QFlPqwV+v+Aj+fceFQuSZ2JQmhALIdZApHWmUCJcrERFg2EZ/4LV0uh+wIsgb8T+J2issi8l7nT208/k3BQXgqbQMasGAqyksA7BiXwkCq8wy8br7lm4p9JHrGIXSFRtcbwYqJtNQpGaMLjBO4OosuawRIXOHs4T/WcHvHravCZgP3NxQYAAd/k3VKSxPAZJB+zYQJICcSJArMRbLGwLKuOx4NW2laFmQ+KHrZle+JXQ9cxyVXguLJ2GYdfIDQFftYDT3pVmbvv6cKnar6HWrA364lFJya21QoZkga+7I8bZ7A2sEGWwjN6GH4DG5Oc1A4t0AWaS5l3eEAnwLaYVcFjZTPlpLdvJ90B9+7ajwvvSqRb+g2/H27f6AOKzXp6qz9BsfiZP/gj+ne/9sv67MWH6t5FjdGr+9faKFQnXuTe8n5HPH4t7zcVL3h/9uf/mP7K//Sv60/8hZ/Rsz9wkFtjk5V+51d/Q7/4X/5X+tkf+XH9rf/wr+oP8Bh14FevPvALO3m9Puj999/Xe++/JzwgYV9uFLEn9k/XmyVb1WpCq4bPmqpKuSYednZoAyk8aYeGQrPw6Ff4vePf8MMdmn3wGwwuYMWPuVl9zxhZx5kfTa01oYa+4C/GUU6KDj06ABtydmAQh5H9dH/SdvdA0WpaXTqsC4CPZAWnYGr6pcsVXtFd8EofMxRbI39Z2uwHsxX6lNPVwJa+94tdoYts5p7ogxSe034Y2iY/9P1XazUFuEq2J0iXth7nMBcWQ3Fykt+SbM9xBAZA0GwFdhQKoFRoBs5pVTi8Tac88AL4gZfBjQ1bbABeLqhTbFI88k5lWVY1AFZTxon3OIjTgN+B08yAd+c0cOLu3OGdO01oE6gNJ2TDB6eRBNWaQA8rGecFLgMzP6L2O+ggZiZOs6xZTKuh86LjetDN1ZWuj1cUkaMSmFn4CFALYJ9tqCy+4P2FH1b0WA+rWMbUTTu2RmjH9h2IrgO9EZ9p5XrSI7b0R5yeuxiLT3Fp2BYds25be9bhE5r4I3xBn7p0fDcCSMh64tjxncUfaJnWhElAN7hAZGV+2rAQF5MnxO0A3trFO5Sho0o/9PWvq2HjHcXlzf2dWNL78P86satPP9YffHbUX//5P6OPfvvX9PblR/pTf+qP6q//Z39N/8nf+Ov60z/3p/VTvBw+fO2oN+ONznWnmx+51v16q9t6I/1w6WX/VJ+dPtS2lng6Eqrp4c2t3j8e9Md+8idlCt3d/Ru9fnijF9tb3eus6H58fMxOfuVG16rJNj4ZMxYn9D1z6klM4o+NvHo6JYY+/rUffYTNkvkAj23i1AlcfH0BKXFKwW74ZUXesSV/1kse0b9aDzriywNr0ae16FSa8YFXRV5ZDiDH4uIrcpIvAoeqpI0bdf56SP7d08ZN/MT4Ft+DrfCyIcoAHoJm6ofjwmf2CWxkRH5edhf4mU9+dPLI0FVrWshf039iJfAkfAh98J94M1SuytdXIUx3nBvGWbNhgFJzTBtHxxkRdiCRqqyG4IYCwZmCJGRke6aVXCW76ES9C6gV80z1nV8UXuv08pVWjJ7OhldBE34J+DsnMW9kDdY2NlF0PXAXQZiCv5PwspUrf7EqGkQvQzeYR31NnuB1kn6OQep0kiA0sMJecDXgAwR/yodpA3KKGdALXS3+YL9oE5j4JP7pvIybCZsCYhKG9cl7yhKkQ+E7X0rDa1kXWCBXj1fkA8FJ0GxrqcaJaGEY2iGm1LEhFA2f5NFiPRx0JnYLiZv3Ux2h6+GgyR9Ey4qfQps4pSDHZzl9nTmBpR+ZWdv4te+Uwo2fIVPDh4H4IptPig7Wzqlt507a789KgofPQkwasCxsJnSrLt6tDH2AX36IHwH+/A//mH6SGJ6//S39zr/5l/rLf/HP6S/8D/8DPf/gPf0EReKv/I/+uv6D//nf0h/6Yz+t1/ev9MCfnSrW265vf8Z7CH7N2nnvszH/lvwxxf6eF76Nx6S3L9/q+XvPtS1d/VnTdrPornXdYcvpLQWPx4u1FgU2bM5P/9MGNtKOvwi5Bg4qbhbTDvRXxtWm7+K/C1jVmpLb4oovU8yzweM/AsWsaMaEFJqytbh0RP5VW3RFmx8UronR8YCv4LdOWNSqZP4kn6Y86GxmylJa0Q6RA0PReycXsh8++fAj7fcPOsInp2gvNQtdJ89AVsdfA0ApiDsNTLBbNOKyLRuYcphgoeg7XfoQ8OngaEKBG6ARC3p3hSf4A71qTsLBZcUYcaVNgixxMOMBASgaJFyc2KmUzhyK5Y7gYeXucKZ6NpcWDIxzosVA+o6wJP/Gz56pvjNJob9vm5I8Pt1r/85Hev9h1zM2705C3PWTXnPKWdpBzw7PSNKm82a9Zf0lDktybfA4HK50WA/zTrQj50DAEmzcJyKle57pH3DqBt3YreqlY62KruLaccIOn4HOm6xB4AfJqr2pgGUQ8K754rc4murcuVN2PedYfnN9rZXkGFUgGHElTujimxPOlZbDtTrJeU+xeXt31i32ndFhjBKNzsh2A/uw6EySn9C1KDgb8/f8IpK28F9DL+H7HT7ZFGZcyExRyLumHfuGpfxbntc8ltxTIF4/3OqMWmfOERt+mTjISJKHbodflZVTiYnZ9fWV2tJIwj4hPhTXSqFYyIPEs0MfPp50q1wl+8LjernSyk/lxU/Hd6v0HR6Lvvn6M90RxwXdnp2HvnaH3zh6/Mz1B/pf/Rf/M/3NH/9jevsvf0V/+Gtf1x/6+b+gX/31X9Mv/t2/r1/8v/1d/btf+jck7Z2+Tny/duBRZ1s1+g3vY250fntAsw/0FkEf7B9oXZ9J51U39ze6/vyg8XIgV7p7b9GHy1udeOQSeWFeCJ8/fau63/WsDtoojEf4r8tR3aWNPDhL5MyuWx653vA+6WFsOuHfvLNzs1K4dwq5wF3boqVWlRbBQPt515lffM4zTrv2fYAGTR86MTeQgcd0cNMNtO8vB72/HnSNHw+W1jgKVtfrKmqkWpfyj4ob9E2G90nJgTP5v6zL3HMriYQY3aorj6a7h/Y3d3rzbX69veXxnNPZbaeFh5GbGJr8Enb1fiatztrItXNOcOeOvtLd6U5tbeh8UoqSyR9BU5LSN7Lm2F2NSdLhMh8c/GLyRPgsj9IFrQHQdLmGlIISKAwfEKU67hgVhMZGXEi4tOTWO1wbD+UDBM82MqIwXmLCaBEa2DO6fOwL8gFniwA88OvIy88+1QO/GFXWULaMaq0wtCtJv6Psjk4J9GCdDwpLxoGrmw4EpzC31aIFXQfGppjsbKjgTrqIhX90CY84PfYFZh+atIHQB2fAX1yFT+wwGJr9zLkUPTMd3PjrzN09bQrCRkImKU7MRUYUnrTwCn7kbPg3+DuByTh3xbSwl23Fd5Gx4KtqkZe5uszDJ/MLtqeNjLwUDu/YvCHf9uTDlyyJITpbK4la0Idm4NcTiRZbM8f2UOY3YtPRK2PbakubcgmFciVWrTUty6ruWDfU8bfxGWVLR163XHtRNlb8T9rq4SC9yD8BWLt+4o/8tBbem/zJP/Wz0ucv9M/+6T/nEYrHnI8/0y/9o3+sf/jf/jf61je/KaEfX4qNuaHdkyfnN691/exGLmzBv1fE7qba3JifffSxkk9Xx4O26I/ePJdoubnSSkE14w5ddM6pd25OjMp4pEVeB3JTffLnsizc6DYNHFutTR/GRwO5stCjpm/sS/6HfjA/GBs/x6+2lTb5uaBrK2ggXkjIlXblBnR0E7VCl2uo02F5yo1shmBKdsnYIGR4fhnN8RL6ZL888FN3dCuJk1vx/b2f8ASbz5i8Q2xbAqJji43wt82U9f3XhUPoIie+CERHOD6igwN95t5pMBdxYiY3AtdJFtuKMaBPQpvxhFKUCWSBWRq+WaMjTwUvrAd8OsbbrAugnTi0RVLWeeO5+o3uSBzKK8lUYokupQXa4Hb0SsLMQgOv6Ih3JNYXgnVYFpy5CO4iPzSGqV/9MTHE+NECww3IKMDo3eeJ545O0TfjQBBsK7Y+JUy1kpgTvALBC82ObtE1/Y3+IApB6yjVx0DdgV19tkncFb0rCECr0oG7btGKcSA0Az6XePTL5qcwdewWl504WClE4trZVB1Z0UcWH5IPueJyRuAb/kmiZVkVWR3+Ex+ctCkUSZjgZ13QDeRlLhsvrX3hu6FLdNsoaKMx19BH0pEN80E76oeWa70vYrONqfu9d72skz7RW/2z3/4V9ZtVjY3/Qz/6Y/rsk890+/K19ruTzMnvhpPGb/3Ob+rl6xdyWZFT6H7FI1L0PG8n/fCP/JCuOEEVJ7gV26+aqCel+zevdKYY/dSP/zg37o34d6WInMauO37efvH2tQIndY1W2vBZ1rOpd/yVcU4O8WX8c4Z//u4SjLBOij+SP4E5kS9r6pm5M/5IgUo+JCZn/LRHBr4WV9lqLjV8u9KmEB9U873WFa2laEaeSLF1kEfJuSX5gg9YVsfenVw19M4cRAP+0ff+7a3e8Boij7EknET8QvNV6Mx37OXzbinyMqgysgV5hzyeyez3Q/AvAB46dey8jOOJC75lsWN0uZjvSAxSR+FMtiq1aqAJoR0ACRzbEsCHxsAcKpdtVRVzVq6O4Cd+NnOA7bmeIrNy17zlbrZRgXNkbFXI6TOxQguiAmf4zARAfnSMUy3pyOZc2TQmGAxxirQRAD7MmPF4BzYUJdjR8sEacLBNXKxdxuN75gSe+Wr4oRXE6beGXwrCoQ39t1mYO/1tnr6SmDkh5HTT0VfQTN750uVacwohcQxPM1WtXeQ++j42BSe+HKykNXzogs0MfKuV7FJPgIHc8QM7iX3ihWv0SqJ3fId5KmRlvVqDh2R7zk2+ulyJVcAz0To2nWeRiM8x+PJBdmTk1JZ3OCeO54mPoCmXDhT693jkfL6VlrcnDYpHLU3re890fm/V9vWjvnX7QqdD6RyatujFpy+08XiZu/qVF/00ReJ/8Gf+lH70D/yI8r+DyV1aGL/j6/zbrbw/ev6zCd+JAAAQAElEQVTejdarBbGbxIvebb9X1a61WW84If/Rn/hJPa+Fx27msL3QYRxX3fHY8JZCtXH0P7OlA9zW6A2l3YnBw+kB21OkBryRzJxk/vBtzase/UfCsiF39fgFX2/EIrma7ZkTUx6JU2zi1+AaLqFtKh3Q70BuPRWb/GoX5h1bxwRkM9FTFIDMFfQNmpY4msUyM4b1UE58zTXbPCZfLatu1iPr+r4rMR2xC73TD4Jthe9Cfjb8VcW4Lvmir1xPNJdp06BDdAQYfPFhqS5mPM49Ckwy2sZxF3MbBrW2KImqzKPczgZLRX2kpDFLppU6id5xeAahCb19WcvcE+RvA+fI+5a72cb7mEPDQSRtklgYWBgqlzYUT+B29OuPEB4mBw7rQdUaONGVWTbvpiJhAJfuOTGd0TdBB11CjQGEz05C7Og5gX6nL7P4BOhgQJmitS3bKuM22gQ/CR9fdGRM/uCBdEkRcGSRhBfpblZDvwRx4mNLbN3YPPFZVUGnS8KgT9ZsGEiyLy2rylXISZxagwY+2ewpbgl+6Dpz62ElFvgF/0lWw08LPi3079gKipZ1EUuzmNie4yrsw5iqBs1j3CV1+HTsfAcwMMRGlwfeL22sJXGLE8zx1PV1rVpvN3XeFRiefnbU+OColz7pxXar17wbuMf2w+HI3b30/Hgz30sc2Rx/9Gd+Rn/u5/6svvHDX5dqoN+mA/OxueObTrF42O71ll+U+rHroT3o1f5ad7wcbgeexD78UD/zQz+qn3r2gQ63Zx14UVzR77BIFBvTDnxx4pSz4/XA5VQzZsE58L6p4a+BjbFX+GZHrm0eO1ctyzLjNOIXcJID8XvwM5cTnhZiA354B8JD+KFa0xKoL7Wy5vs9XriEPrrw+kV5rMtY+Lha0ZRyjdgCCP6WlQ9maBCj/H++3nKieeAXuNPtPae7e2VNP+BCdUXnLE05mWDgMKSftQBTfCYG7eWT+TmDDq2KXGlzYc5DOwd8pcvTS9dA4YEmBrmASQxChAXi6ABTspkB0s9cik0gltjOtEBS7si2390VbGsmN7LElY3VKCr91Rt9/u1va+FF2nZHmtzfk1Q7dDtsCBR61UpQW80EyF8+SkAtK443yZKg5pn7AYyX3InyYuwtifia/j0bKn9JK+sJ3FDoAAKXZGkE+8kxdsnMC5nRVfGQTINH6Geuk2wBUCZuEiy+iy/OvMQ+Y9OGjW5NtrGlU2h25Y52oujhbWVzN9Y3CnJ0uL5hgzEe0K0kcEH3FAtxZY5GstBF73zDiPEAmIN34SNICXhpkHC581fRR1mwJn1nPjom0YNrW7ZV1dSRn8cjZtTwq+Y1WKsJ0fXACdL25NiqJGuuHdrKae40+4ntmQTPO5qf+PoP64ff/5pC98AJ4oGXrG95rDlcXWlH52Ot8yTzjCKTu3H0PPOS8ne+8zvKzvv81af476xPPvlY2fyW9Pz5M73hpfdyLC2HplfLvV7fnFU/eqO//Df+I129f9QnH35LX6umP/XDP64f4iXwBw/Suku3PDp1CsDy7FqDdj46TWs07Y8PWlso0Psci6uqFNuX1sAUdm7EYHvsn2c/OGeKplvNm14nX3Jz5Hil1w93vOzfJ2S9wDnzeOXCj5ZqaWSupPiVtQ7nPbEg177cDnJ5g64Fn/XkSG6S4bXnCA+dkdskvXrxQq95UsiL5M6vbAN8psnHfdqVGGWs0CC3w/tprsPjeDywjH70Y/ugZRcwB0X6DGzPsRhHzx19M2EbUy60F7nkkG3WrPyh870ffzFMADqMxlQYKSzZFh96Ej19+RoYkLHtNNO4QZJPhWljzMqvOA84QyTlMzYYEdPAkaE981ycwMWBHUPi/EAc2+MU+CdJcux9eX+rj9680Lc//0Qf373VS3jcIvUWnDds/gd03umHb4JrtI0e73iF/4RI0CXo0E8rLdlWZz00tlUk8LquyjUdTMG44BopmRW+Hwr/zFcj9PDp+C+njjzvX4oleNGNBA1e7I2f7VJVCRJl3OMv8DqQoCcJYksKRmctEoukjfCLPl3VisfKoxqtgxD9wQ1dx38nftYNpFDmhGODBfBRBMdWtNNXr0mPHgNeArlV4+68qECMboO5DTvnmqwT7wvMJhjQ5GTZeH/j09APP/u6jvvCDca65+fom+O1nvNoNVbpvGx6dX6tFJorXuBG3zdv3uiD997Xui7Kfw7hgV8qG0Wm8fi1fuOow48905/5j39OP/ULf0nf+PFv6IH3MOcXL/XTH3xDP/3+N3SVX1QobGectHMUzj+W3fFJNodt2VZVacGeRr/RZizjBXRPvMQ8wzSarbjoRL+NHIjd4dmR0VlKzp05McXui0wpczuxGq1JFIzocybjzhThE3o9gH+iGOeRK4Wqo2N8mgJldEIcnC3balXKvIyOkYmfE88U8PxL7leffq4UfO5yiv8T044tiSFsFZsCG/slN5jkXyB2F7KCH4iPxJW+Qkg/EhFJE25zgv5j+6Vm0B/kCiZbtiU++n2uQXJ2CEJolwojA7ZluMgQB2iiTJinW640F/ATgib6Fca8/fhT5T8NsTKz8V5hp8DsbLwELfLOPKLlsSDB23BS5hPMBOxEQt8TlM9uX+uj1y/04evP9dsUm2++/FyfUHxec5x/QOQDup+hveguRV1xhf/OWgcu7Zgbe+DM4CbAQufYmTlI1EiQbCjDJHO2FVsTsEmD9+Eyi0zmwluWJr6kBHX+/RYSM3xtqyOPJdnWZU7q6HvGD+KqdvG3wAvPqnZZZ+N0dAdFJh5pi3Y9rDpw8ghUa4/9oxYSW1y5c6WQR//Iid7ZwLGrgY8J3NE7MlgxyjMR3CeAhcS0+bLzLX7tsbJJc7o8s2F6s3KCe/3q9Ty5RK9amxpF5shJ/g997ce03g/tr+715pOXuvmRH9X733ifdzZnnZbzLDR3Z24V2YDkxECH2H/kMWulyBf8DfyhP/rT+vN/+c/r5//az+uP/dk/rnH7ud7cv0L/k15/+qmuXfzqVXGoGjezbPjXnKhevH6l+GDhccziwreorQZ+YdeUx7TpCxtje/y2E5edDd3Bz5x0id9GLmauE4/kkkqzqOQXxzM5mkehQIrHji3xz9ZQa8FP4J6w5byaIgsd8nJSdyuFBhEq4pq2Zw8iK76I/Dx27+gES7UqrcQvNuQ/F5EXwvk3g8dqKteElvVqMxfC04/ztmVJtnXFY+MRyHoDP7yf5PVpt+YV+dNPzM0Jvp7m0jKcH5cFr5LpWNbvd9lWgRewH/u0tqG8gB4v0pMkTU2XbCsXgugLHshjzlVaCNjbTz/TfnsnkUynPDZRWLKZLKtaYV/nqHqGH0mJg7cJfQZRHH33Zr0+3+vzh7f69O61vvPmpb716nN9G/j8/q1OSVTuErmzdDyGaGEG3KOlxBRfl09m4qAnuMxevk3TqhGgZeqVpOsEOJvXMEx/0oEXPjRShOlyFbRtaXLVnEjxTJJMOvjkxSrGXtSxVeAtrc27TnAi53i8+v8x9ufPkh3XnSf4PcfvjYi3ZCaQiR0gwV0kJe6LRFEtilOj6qmeKbM2m1/n/xuzMSuzabPqrtZekiiJOylxJ0AQAImF2HJ5Wyz3us/n6/FeAoRYZnMzTrj78bP78XP93sgEVMA1qFzcIqLb73mPLU9c5g0FMatsuCrrtO7MItOVMmgAFhSkRI9IlEoCB7wF+ePIPJBlbyvT1ghZRV/rtmWE+IDDWwgWShnHl2bWZVckVg2akKXYF+sdt9Ijw7GeOnqI9zdVcTHpmR/+WOLn9Y/+/ke1euBAd+uZ5mVTYRPeeugmMdjpjBMNmvTQrYf0gQ++X48+9qi0HPQ+eB7hPU4KOc/+RF/757/XW3fexMami4tTbXgPdMqjyzk3nfNpowtyzHIWLlgU41KKGvH3eu4LTUjEwmOvZwT2R3Y/pOAP3x1Hn9hFhHxFhJKxN+JMjlqH+ztOC7upqRJBn6JcaCZGvkF2u8j7e9sL3QVOeWS8YG5LYTLfxM3IxdDr6j1RsdM2Nd7jeDwzFnqtq1k+Y/uS2D9gi/+zEduLjV9xEcNZtst8lmNQvxruGiotgM5CQUYsS7KV6czTdbDOlt9tANFbdNGV+10cdjDo3Y7rPI0cIE4h/lhyn37nV7xzoCsZVt4BIREhPr9Nx6groY1kXoFuzOFTbRh8jfb85ERnd++KfOrB8N/SDHgaAZtYIOtTsMjI8KKZtwMTrvRbaHbcQdYk0ZrF9SL5L1qd8Rx+wtH67vpCd87OtL58b4J6LBGAlsAm5MpAXx3EMhP0S/kNMoP6FcpSNPRFCJm+Yqeh4UvCn6V0mr6h2KgDd95igMd8+wU0r9nRL8k409m2LAWxAVaYFX1uwWYgeCx467oLxaqSDI7vgA7U9iSKCHSnQlzENyI0QOvTTUYiLxkPOjg40P5vEI8q6DNDluSRZJRpB+7wmUURodA7Lgy0zoqvjZgzlKAxr4vIAE8jHi3hGgvbvmnFe5AbNx+UY9Cwyb+ExXrWg+VYB1SiymlmVYteeeElnfCe7rH3PqXPfunz+sDHP6TH3vsEfIMmfh1a8RP4lkKUEX2zXHBjevnll/Tdb35d3/j7v9Xf/B//u3703e/qFz/9iV579RU9+sjD+tSnP6mn3/8+xTjoDqdb/81gnyDE2kaEKj74fd8FP0JEhPyn0A7Eym2yUQ1MEH42IPnVN6p9hNeb3P4yKV8ls8czIrCxqdFWNU2sFW8IyCuhs3WYkLHhkf7u2aneOrmj1/iF7DecxN88uavb61OdURi3PNp6gzveQlYEFgK2yTG3zoqcSlyFHo+voGLfgrzbIWPjwsoN3bZW2iueyjpW89P2Ofcv5wfy1bK2xLwy734HFr1e6osIXK8dTWff8u1pyEC1bpXX3eOciUIQXCm5+zWSFgKEW0HJogCwAUbtg8Rx3gY40HbaghwQuGTJE5vfVSO5Pfgten8mj6JWBjUWvYWUEA7ImSg0lWf4wRWanzaLBmWO6Bw1cRfYsUgDm6UAM6eSLRW/lpCPv1vGNVMbXnTN/MKxjIWuj4c6WBaVIlVOMn5kukuwbvNIdkYQdyjf+Y2wCjfDpWS9+G9ftzyGbIAWKQxQ8kfYMLailcYOS+w7XBxoMSzkjeW/+cj5W2OEFgoFydjsP+2InGWH0BGLPgRi8WfEl2EYsXGpij2KonFcaskddsgBraECn8F3poReJbVD7obk9HsZoUtcLjiF9VlSjDJCCZ8ftzabLWs5c0ic1DghsqjYmCqSFmVQJQFHpfrfPK2hkZmBucTfJE6dx3xkzf7YX7Xj5fqaTe+47vBvVtXEnRcxIhiaWdMZ3i6buA6zdLw67P8WbMTGBTpivdPIz92PLQ71ID4t6gbXqs749ejvv/Mt/fKVl/XBj31YX/nKF/XB9z+hn/z4R/rxT36g0vipOU50fv1cvzq+rZ+89hP94tkf6YVfPKPXhkmf/bM/05f/MtdcQQAAEABJREFUw3/UV/78P+l//l/+s/7kT79CofmMHuQ0tItJd6dTlQdX2lD+Dg8PbZhe3l3ohYt7OsGOCdsK6yxiMeEzv8rLm6+xXjM5sSMWE74JPyqxn4MMZg0n1msN/dxlsJ0y4Js1RBCW0FBG4gbtmFpXMcf+ytQdcv91isGL3AB/fO+ufnL3jp7jxPb8ndt6jf3w5maNzRutoRH0Bb0lihY5srWCtW1q5M6MfWxgZYhcQja2aVjgxsCSN16yrzXdO9Gw5hiJrBZNlpfY3ZSdxrlfmRvwgTRlGtlseON9UxLXMAx8S4GiwuaKwAZoGi0SVSVW39AUEbIag6BRbcJgZU8ODyAOnLGgzCJz7ueqIkKlDCoosVIfrUeUJ4pdaCICx2FpTUmfnkK6VBj0k41SRR5jVFOBZoC2sSH8VvyAjVYiVbIoCcKCRwRDGQp2wsfCNDj97NtCIh+oEc0mEqyKntAYhYUYdLAYNQypSGwC5gidsaAnFJuN/UTHwMYciCpUckLN4Cv26PKKbnHI84VvUcgaLxMxhlFif2rGpgFZJVNBErropKSSSSEaSDJa4jVGKpCfxDuxRehxgcgez9FDiirbtM+n0vTQWJcTaWaxZsYVbyt9+x8ZMlTkBjoDe70ONJ0/A9/h8eOYbUyYGjYKKBAt2CTBvHEjNi7HUd5Q1T5FslFSRbTDoHFBPIFCTLOklCFIsKZpouD4n0D4nZMLoW2obExDYOsFJ0r/R8s2/Po384jgjeu8GRdFM4VrrlsV+sNqyZ39TN/8zvf1F3/51/qHv/8Hffdb39FLL76ma8cP6qnHn9LjjzyiJS+G3/+J39OX//jL+txHPqH/+IU/01f+pz/XYw+/V5oGvfqr1/XzHz6jr//DN/RX/+2v9fKvXlZg7PHxsRTSiP1L4t5S4kClc2JwTgFvxCdBFloc86evX7KWWYqyFAV8ilAQk8a6T61pR/zdVvAzXM7IBi7oe2FZUk0U3UmpHYOZePl/NOhfRt8gNq/ww8Ub3Dxugz+TdMr6nBKnNeMtm99/O6iCF3Zx3+xrUtCNahmf6L3S5RyxLd5jMzwVWf7vB5/zM3flVON89X5GLLOJK0WlsLZloC/SbdLEjWQmHgopIvq7vYhQZS31rivCRLJpfca+Cx+dA1fgseMAJRHoZP2rf3XjEWJiK3DgPDFTPSeC4LYSzB1J6aOZ5yISeajCiywp2I3eA1F5W1aV5TnBhQz//5t2nDis08dYb3Yn5wUVXZl8imacrB0aLPCjo8Jr2pk7jWWHAlroI/vJYEHwLFNckYG/jR+2LnTKwm4IpH/WTDYXcUE+cpEvjE50Wh5s8jgkXYHnCoucyHMx8EJWbDFB1wHhuFj0xxL/5zTF5Vg1aycGDPvHY/P5Lb9leqqi3wV8IsadByTmaD9vK6WI6JDYEJl9LiKwv8o8liH40vZlqiFzYo0MCnE1FeIy4rc3O2aBk6x3KKXLs+yEN5AhCCzTYBmVmJvB8RmQUeCJ6ILViIPfJTTzYIMTPsZBPvmc8/7slPU8YWNt2ECnHKNe2pzo+duv6eEPPK0vf/Wr+tM//aq++if/QV/50lf1x1/kNPLJL+pjH/2s/vAzX9Uf/eF/1B99+T/pC5/6iobThT508yP62FOf0uHZgV793kv65v/nH/TN//o1/eP/9nf65l/8k378Lz/Q8z96Tm++9IauH9zQKg90fXlNualacWqZzy5UuGncOr6hhx54UIfLlRLHOhDqgU3tm0PFD8OMb9XgeGI/JHgpOf97bjLqNLSOUYMPcYqIvjaTecBFhCqxdWxmxmvyfk2R2RJXy0zWRp4nB1y4fXrdMu8T7I52Im8jQo67DY4IZSnEvqlim/VW5LqYeT29Rkzq7ORUlX3SabDFNxjjhb1e133uWEbrNmcpyizkhWGgH/0daQgObK3YZ10RYBpIPg1ZNIilhw2eNxhnsO4cBgtOjwEI+bZyywgcj4gugKYbgjqUp0pmF78X2IRaCaIIekBEKAR14wvKkqnsOHQQmMomWLPoE48+DQf8dz5MOeHIzMKm7QJgUcF5G9vgm6nU7tvhieC7HxlK5JvOiVLQbEgzS3LQZ2w45b3NbX6hOqdy11S/K5BXkukwttESJ+GwfPQDxVR0/V68K3mVBbOuHXdvx6qw8cxbsVtceKjwH+S5KDnGCEVsJQapkRNFkxQRMr7iv6Fkdj8ijO9TnWY/irf73Uj1cSMm7Uov+JlxBZjsusS1YjO5wNCVf1pfc7oznWNmnDfNkke3cRxUkeHYNrfIacS7sSYFm5bjQkXkA2Mx56RNxhmXuYCwYM3KggRFVvS7f2guIf8dGrdni9CLF3f1dV7c3nr6PXr8ox/Tow89oZETyckrJ7rz8j2d356Aql//7HU9/7NX9dNv/Vz/9k8/0rf/8tv65//vP+if/8vf6bt/yTuZf35G9ZdrnT9/qt3Law13UuNparld6MbBTa3PZ73y8mua1hPFpWhVRy1aUHwGXTs80uHqAOtDvpIFsW/c32UwrsNlHBzTDSdwvzbYcUL2hq7EvbJ2jlW7bI1rxCqJg/PAcUaJPHahXZOzW2RuiCv1rudgDINyMcrFuV7GkmTp6oWsDthnea2byxcfkdMmqshjuo8m1sW57rys6HCh2fJOq0CQMDfmq4E509i+PgYXET3XF9hSyoAJMMlarPkdLWhjOqDbih0DSPc8xu2RRmF+8MhnJib4CIxKpiLxAoQNtRHiKijOLPRCyXyWwvGyIFjkXIXV+Ox9Bnr7whx0XG1cpKtE9E3gX5m4HcsJbD1RUjOLN5HIWxZzzYZYrzeQzMg1WNblqQb7Jiq1/QkhLxO7AHT5jrTAXkPB5kjw2Ot2zYvjc+4Qs7B7zyzrFTL2wUKAxEiyrYZuO+iSqZJgIuULS3h8qKrYrGADQrOzbOwq6BtIoIhgngkFLAb0Qp/gQfAxruHjJPMUYpDv0JHoij6WrSXeTY7Vla1uCYUigjlx/J06WOqCE5ZPV4dHh724oYxfEjbA1l0AvdhqeYIh0FWw2/qYRGETYns3FNjH+qKsXm6qve6G3qaRYquECobA3oli7J+Qt9xQlgcrjaulYiyqy4XW6Pj+Mz/Xm7yI/cE3v62v/fU/6Pt//y39+Gvf13f/5lv6+l99U9/5++/qZ9/8kX750+f1i5//khe9z+o3L7ys1158RWdnG0VZaBgOpXPxDmLQQT3QtTimYC1V4lCPPvk+UWfQsdauJdYPmraTtucUprPz/uvTxDZvPLrtUv1RyoWwZnDyCGUpEn3hy74NdCbrPXcQEmd8dL5WVuYKmq4u5LB595uZGEVI+N9KSkNBB+FNqYJu6AhDpCJCgd4+hjaBUva2eF9YnuetZ0Z+REh8OsBXVbEGuazTAK9v6H6UraxzY1+JtUuYU1KBKeH3Olqu5YHuTwUF3h170MKcx9W6oI8ISJo8Nh8DSBBIx+NGbld08wGz/1g2rxb2TILcSS0EuY1woOZOWXCUYRdupvkd1dD4hlSrsglm8NiBaoqehB2PgwL8zqAoZac3nGgKVXbiGClo7ShDKaOHKySSaegJbpkNJxq6KnKYQnbVxB0CVvoNtpCLzHIYZRgiZXAVj0CaQZL1mMcBEbhkkcU0U715u7AUFWSUTA3AArk+jZjepwCUErXWE6/RG8aBDbfA3sIUmG5rVfUCS4oImdfxZVbVi2dcjy8xuaJ3i6+FhLS/CJMv+9FtZhARyEt6/jR/MZZC+ysi5EITEbAzfzkRsddjKsu2DSVTEYE9c6ftPmKTE8ynIYNlDRTvJcXLsShZZEgEjYPXqOBnFYIU/PFjrR+HtxRejxcUIvM3pXKxksal2oJiQb/xAqOcV40nVe2tneqdSavNoIGCcnFyD5mzatvp5N5bmttWd+dTvQ7MxyM/pYdKIeZaaMyVkjaWB1rcvKkX793RC3fe0uunZ2zswtosZT+8dm8y99rd27q7Odd2TG2H2J+6aFsSC+Kvy6uxHoZCTAwRzLPews+IkGjFFREd2/xNf2LdDc2yION1DblStQPvArz19gJfiKsiLUGZxdxqwQSYZt3Y0xh67Q2spnQ571wyCJqqxr6R/NjlVxJeg8qp2/8kwfstFeRxUYmkh63I9vojWhHRwePFcilfEzcJheR1RjSfrll01O7vwbdx5olMZYa7JuttIW6JfDUCUWFsKLZwE/fJTFmR8UwhIFVKKiIUevvKLLKgKxkNFXHFi9wwNQLsbLiluu74fb/hyEiQ1xfrLtsmm68h3yzuJ3JmNqRtEMh92+gJW4p8mSYi+njAqSUyF7apSQmlK7iLh1+OBmPbEBEsSuvQsBez5KvP08mQBmSVzN4OyBuHUWQ8v3RtVLHJiy4uXCSB5n5SMN72GAr8vtOP40LetIa3cWO313QdbA8yZ4q4ZdhW31EmCqn9N6773g2NHq9SUoF94vJctyeiyy3ovtLXEw7ZpokIePGdu7HHpstS8HEgDxonq1mQAKZLJQP77li47/XqcgPdCvlyXLocaNMIbHT7wPE1Ha8ONUAX/LpX2GmF9yRrfmG8x3H+mRdf0LH/K3zJaeN8o9VU9MBwrGs60GEbtKBIXWxONB6lPvIHH9Cf/Ycv6U+AD//hx/SH//lP9dBHn9RZ4cSbogAB6MERidPT9aee0A9+/YKee+sNnWNmYw28DiVTzvGT8zPd5Z3deZvkx7otCeKTjU8cHewH/rghjcgQ9fgInMeV+Am5nu8nG8Z9ndhLbpOX5w2uylhXPArNMMzEp9Fv9BPfbVd6TCJ1cvooUzUdvJAhSWroM4/xxiW+mDR6G8huPZ+rmiJCXi8XoSD2bYdm5GeTUoDnzUcfYikEF/zkycHByuqBBjrUc8+ztsfgPqDfcZUsYBHGt/OLpsvhRIOC5uHb4DuwiYwOVO1nPHIvOsN+1LqQiFCEQXIQGv3miEEeEYKoz6thNBspQVlxP20wbjgHkQRehTBA0MxHG0C6r6srLO5qQH9viVkbQSiRvWIXwjnSvw8edwgtWdxEZsVGn9Am7jCVREFYl+vFSQJWMuGILu9gtdLhwQF3xVERaMtQMM8AtsYCdw96P8F7M7q1TdbhVlxuPfbiOeHdGje5oGCH+whRJSn6OtB6LIWurqAbfRyyrYUThQua++Ky7mEcJQhtg/Vs+UnbPoJSKUOXD4H8N0BNb5sCuy3D9A29PoEU4qCQCsWoZGLKPt5NTZZ1VWTYpxqy8Cweyip+0l/q5tE1PXnrYT124yaFo2jkpURupEUuVcalfvbrF7W69YBWD17vmyTgK5Mk/8rHu7shZw2HqU986ZP6+Oc/qhu3DrS4FvrwZz+ix//oD/Tg0w/3+TY0DatBc0zKVdHxww+oPHikF+6+rvLAkdpy1Dk3sx3vWIJjxDHreMTP3BNr7oLjv4/lvzKhYA0N5JE3q31sjN3HNIpZvQ99TN7O5FAjFh6bXw4KkKWo0RJGcsQAKvIAABAASURBVKNpx821rymEE/2ZzZ+4OsTQ3weqiTYUMy1x3p96dkar2h7vE0YtsFHAVcvcXr+/W9fVbYAmFSrYIOwsyQgdjf4+r6pSgkL9anzPzA2LkVPfUp6ICFX8cyFFtf7/uXr+QnjVXvFlKanEiHeCiQz4AgtO4UzFiIZSIypjCzBPRMpzNsboUopJ1GnoRQSkuMHHJ4lGwELguLu5uvpo158fYTZPl8km7jLZeKa9ktmgadhQAQelsoreIA280IM6Ja2DO2SRYaRdRNECO0eFVio6oNCM4Cp8ezm129vlgIsIFegNSX8xOPgLFXyrJOfEScynBCIjMS9WrGTeL0L+BWamcFRi5ri4vYIZn/ZFBZ2eZ2yc5+27bbBNjahlFhlP6LqaiJAvTLzc8K3jS2bXPVJcXBySsSkb8iNCe30zslqHgh8RgT8J3yDTW29EKJK1sQJJxqNIIs6GytpV7E1Fj63jmxHasok972KT8C2YXxLjpYquDUtdB1YzPBeTKqeZxqlmiw3f/cXP9evNPR2+52G16yvtFqIoFJXlqFaCdyxbPfzB9+jxT/++Xrv7pr757a/r29/4Fz377M/V7tzW0WKhW+Ohgp/JJU420wUnsg0F6ZreuPeG7m1ONZe2P2mut6onF7rWih47fEA3l0dattTIS5JlFl4Sp/x3fwqFKDZUu4YtAhwL+vQYSV4PdyL2cXIOeew4JHIKj7tZUhFhtGrnFXZRQdxHXiOONEQnVTKVVI+CLYsctOAmUJBTnePEupEHvU8J6QJ/x1cXC75eAo2u7ExPUtTGSA3YlJICnAHR6iAaDAKtTFN0BFNt/zjsoUemuQSGYH/3x7nkGbcNwojwFokeFPq06peVZSmMoxvcN5adtiVQvFMAQynEFbIMOr01TTDwAtipiRdLTnwH2QXH72Uaq2C8/w7H1WarOOKNJjMDlmO6gj1ZUhGpLlO2bWYBHd5QP9oTJChUoCkZLGLRmHvw6WkR9AG3A7Tisks9GPQjgm8pIpTwR9ACvuNnpGYKjO+KblkaRaItou9FmOSi4sedmTuW/RCXN75fyJahMPLHGt1Klms5ldgmsjzT/SUG9rmRbM19ICJQsYcG3ok0O2ERZd7E3lKKhpE7JLSgVYZ93/PWVZg3r2MdEV2eZXh9TQNGAaPpsiR+VeKQSmjNYzs9b1mZ2Wk9dmHNJA4UtgLW4H8xLF6+nt++p/O37irpD1PT8cExWyZ15+JcL528pf/9n/5Ow8M3dPjELW1GikKhAI8hnqKkw6VuPPGIxFHnhJ/IN/5hgEfu73/rO/rhd76n1577lebX76nw/ia002qZGiksT7/3Sb11+01e+F7ozp276DzUA5yuDjXoRlnpxrjSsKtasblvHV/nxjPuiw43vxEbB9pGzDtIbBVnCC3ONsa4qEjiE0H+zfLpY2INfbqp5HQlDiYTnM5OQdfoR4T8h+WjlYYsHQKhhgSbe0ZFBL3o+49pBX/cgrz/8bjbeGmrc85j7x/b4BxCrWbnbT/RVqSEnMuJfNNWjHErrgBMu+VHmGqZ+OKcLth5RQMJeYFnzLv/briiu2qt37bwBFOhJQwwGmECJ5XBjjihrAgiFBhjEAajDEOEoSVSA+Bg7U8nmMydQlRqgx3uQ6KYJTRCW+ALAtC488/8EjSj3zCxeSoLXXKQYVbTxMJ5URbgFqVQSIqypDbwb/ipeuKUATv52JSZzCc6QgtJg9Maw0oGAZaKJN/BCh4E/StgKGIPf6BXwswOpJOizUrLQcbIRj48WEGXlxBq+FJJtIyUN+GCk8ViGJHHHLb3uDpWkkxTSsGnnWb4nKA7YlDx0xvWCxzIUUg+bjcciwjFJQ4RUEoVXs815EOijgQ3QIuZ6Ak2XcqF3DQJkim5qEzEu+FPhdEva7f9ZXyT5w0lE9/RqehyCndZyzd9liJflhkRGhcLuZBuuWvOFFhzudhVNvx2rHqTE8vtixO0NfX/ADd2zPi7YZPvDm/or777Q92hwDz8kac0PsBqcazoa04hmM9mnf7mrrRt+shnP6sPfuYTeugD79HB8aG+981v6YWf/lzpfOEEMpMLNSblgXTt4ev69asva83P2otywClhqd1uo4H4HKvosdWxHgP/UBt1iyw55LRVWB/Hs6akMXE3sNkgWjEGj7+ERARFgR8khnqKM1Uj1GjV22B9iHC95FMwBzCnSKg6pQpdg/8WPUcHibV0HrEskHGTYB1mBo38JVxCjLSXZNX0GYX2aGnfMu7xw+oGrYgPiaQROQMQxGCuO215/1VZh2CvBb4HjjQkTNDP7KcKncExSfsqLvhJdqhMKVrDZT9o0Y1FfOhbN/QNOQGeQiMVEikzNaMkJAWCPc7wCD4zIbZ1RqmQbMHYgSlu4YOZO4s0RCGZQ2LFYqLlDjHjSCvBPWdW5eVb4uBIcu/u3SUAM3HY8hPkTOGg7+fzXajS+u+p1JIaVgsNKjosSx3E2JNLBMZ3vW1KLUMjPixaUYnUcjHokBPEimCPaE1gXAVyivwQfJ1CEbyNDxLB9ClxZ0nnT+ddUkzINXTOWkAUJOmYTWKBdtNGZ+szJM+sIf7Y9yp5sa4eA/2X8fy/uWgUnxBsbAKRRCIOfUOwkFRCIUHjwUL+N0GNWAc295b4ijhGFgXrMgyDIoiJdSGvZMonpQF6JvxRMu9EGplbQk+4NfdT5MR8649IA/T+r9UJoxpQKaANTwrEM8Un1ZAjDRlaImMBvQuTwLvAwqJ+ckRXlqJEl3/d8F8wmxEa2Nzws2bVeln1SpzqpXKmt1Y7nQ8TUpq2nGIcz5pHerNeU3vkSf3Ls8/okd97Qke3QtN8QmEYeDG81K3NgeZn3tAv/un72p2c6YN/+gV99H/5E/3xf/yKPvuZT+mYgnMSFJDkrFJWujud6dFPPKXz5aSX3nxLF7wFLvVYPfwUszZUHQ2jHqhF7x+v6fcPH9Lj86glj3OVjbfJWf5Pjd7DVhcOlstLJkXKgZlYz9q9aNwo8Me5UZJpCmQNeZNO+B+sWxPr1WCTNIODSNRO1QzNbD7QUkyStoreTtykpBF5tnduqUpO15SmqGqc9PoGY72CfRizBFoVeaGQpwcWNbEVyzQjx3Nej+Bx8BieFeud7L8GRFT4G8U3lDuJZOSDTuQ9cOtBsZG0JDezhKZpp4imwPcEhpCcI8IPuoJFiQjPqc4ybQFZQAZSCzLoqgtqGOJkgkrIApqMg79/EsbMZNqiPd1UvRJ99l1fEZ23IYgQdZ6Ev2QqmXOgdhyBJ4rNzF2wegFZjB0RrhgvVBjnBaKrkaQ/4JeEcUgcTGKAHeLCZgeywtvgs4PdRqasp2RREHghpJkWSMZhUHRbruiGTA3gS76jhb8UZIDDFVnXTCCtT/jhTehTCF2ZTlxdD/aYZqYwuDUYzzSfQG9qOS605GfEIQv+RB+P9G2PuBw78wxDYSRiPctjhWQfPV/xp2Cf8d7wvTATS8soWaALjegpJKztNozj2OUF35GpLKmCjpJFHkekAsikBdxCihw25GpF15xSRMj6vUb2c0dcWoIjUPZ3RMZAgq82Vf5Pej4YS12fixbcfBYadDgsdZhLNWh++pOfaXVwqPe87306POJIIjbgInRvIb16clc//eFP9K2/+Ue98M0faHl3qyef/qD+4M/+VL//x5+THrum3aJpEzslL4Qfevwx+a/x+6/5r4fQGTeIuxTREzbLCaesl2Ot57d3dfcgND1wqA2PW7uUqBP7jTdLfnSKCF1dEdFj7zgb7N/bLRnOOlzR4n7vllI0jIMKMbnCUQfUeUEEVBGhzKJ9ToJpogixssizfIjVL8aw0G2q5Hnt+671NQDJVHPT287nHjzuN2gr+ej8gFnRKfdfnt/39t9JsxxHHR0dqZTk7EAxwkZhmt5xIVoE5B0Yhoy6FaZ3H6K9/JD3eHowsdndZhZIZDOB3qVtyGyqGGwaY5PgZSZBsmnG/Dbs7Wqdz9JENTR9SXgg9Z1+fXomP3NPFJeI6LIiQhUDDVmKru6eXS/BGrHvgM25HAaFN1SVBL45yeGLyL5pU9EXz/wjOgvjkPgW+FAEIHXaAo8LzIjsEZ1+f+P+gs3pAjcOo65fu66DwwNdnSxgR21VWAZ8EaEZexiqZOrK1wI+oMJ9h6DrNi7Bj+jyKcx905gHF2TfCTq02fWNFAr7UaAfxkG2JyJkGuP991rMO3X9LDVzAza7oJjHdkWErVC9LHwLHncGYpgZfY1M02OM0EYiG3oBIS9MFxHy41XnZ976YNz7jNHjYlQZigr2Raa4WWpkw17nJ+rr29A1HoEemgY9Vg61qoOSYjNy+hwjxfLp1Tfe1H/967/RYx94v24+9agqJ4rdsNPFquiCtT29e6rbL/xG3/o//15f/69/qxe+/h2JvLn1mY/roY89rYuyU102jdeXuvXko/rBL57RPVVtD1dar0bmQ/53TSdZ9XI913Onb+rl7Yluxxa6naYh1PARyzlhh5ZUncS2hm/iimCefgRxvATQ/eP1uqIzoqkR57lDEvWCnITH8ihJcrFHlAiTjCueYxARghyrmyKjz4mrEiCvj9vqPYj8ZoC8AV4H678CWEB1CmJb+xqZf+MX9lbcoICvWYbBOFCycmDJzeSYQiMur7nlRoQiAszbH4u5GpkGpXJRa9jbDwnk40y+NfKloaMXGjPQV71Eop9ExhSQJvL8FezVRVecBOQK/1tteGT+6o7EmA9No0CA48XUxb0TErIS0FBhEwlHfKLZctyfeLSqGGzdTu6G0WI8ZuqAirvyRlJogCew2XNJfxhSJZO3+FJhfswinxj8mJHhZVfXJ/yyj8YN0JtujKIl4EKzgK/jKDYLdPlxwxvO9njRXKFnEt0bzmBctxcbG8kQUtdT8MvFwG0H24Cd3RLoFsOgwxUFDD2b9VqYrP3VFBGybNvaJPqlF5kshRGfEDTZ8S4cSwpw4EuIP/CygJqI20i8um7zhbTmperk+BI3hyGgdxysq7dh64wVYa0yvknyS+4Gjx8L3bfPV9BjiXz2p5ShktkLzc1c6dE80K2p6FGt9N6DB3V9cYzGQTtywKfBLTIvIvV/fO2f9Gad9MhHnlbeGLVbTDxUTHrwoVs8Jn1Oj958RCNyfvPiq/rX7/yrXn3mWWk5qi5CcZy60FqPvPdxnc9bffOH/6aXeCx/i1PMGfasAV7DKMai8Yhft1J64/Se3jw70QU6NzxSTED1xqC48lyEG6GrK2JfaDBcEeD5eK4RQEOVIwSGuT6+zIOSKcePQ1WXR+bLBVzQF2QU6EP+I0WgQ1xJazuQ4ZmSqZ57Ul8PCIVQJOzHmKA+YN4f6+9AfjVi6z3tjb8lv8LvY2AICG1xpe+2XQrABPlFsP+iZWbZn7jJUcclIlAdXVczH6Cri75lVfQF9hqkECxAIr2JkAu73bRehbuQPqX9ZUvoJQEoJBOcjNBn4QSjD/pX9G/eE8sRAAAQAElEQVR/WcHbchosnqsUgNaLS+xmTWfn2vlXBDasNydEEjqipCJTFfkN+SVTSza7XyQOERoU8svcJZtzRBmnYSVtcGxI+AtlvgN0PqmkeTJVIsGEKdWLAvK90AXsCCyAEUnuj9COUTSaD4BJjYXrNsEHqSYSsjHhO9SED06G4+Njjp2HWi6WKlk6D6HUQNw8zgxFhDJTh8sVr3ym/h7Fdix9yoAumbdc22jw+48dj5hOFuuv3OHHcZQLizf6en0ht9ZhyJJdfpdBworLG7qSBBmXMWDSboivhoEGbwDLeSfYL9/V/O/QYFFi92a70UQBK8R/gR2Jn5Zt3Ib3HN50pRSNVboRox5fHOvx4ViPlAM9ujrWjeMbGhZsdtZ2zfuuCzWdcRq6t1roe6/8WgfveVT58IHiKLQaUkc8Mn/4M5/Vpz7LY9Kw5I4/6ISfqd9687Z0fqELflVqQ9WNRx/QF7/8h/rZc7/Q69zEZuJZeRdXDg81LhfkUNGCF9bLi1njZtaaX8PWJ6cqmVKGWBj1ln4A4nIO0/SPY9ScA9jtjed19/oYRxhF2rEpIG1S8Gdkgy6GUb6RJWOSTl0GxHzAhIwPBqSufHW9rL9vjEMWcja6TOuprHtlDSNSgc2o0czYMs3bbTWSgRuPG/Y27HXf/8W9YOyiF6KYobfTdatg4oPkvT7mfCP1+oP+H37inTPw9HxCh3Xuba64XdEWSt2/zBYg0WViO2Hmy/nacXvT9sk4IbdBH0ocTxYnYs8/JGIdPZoc7NQsb5RGgo7Q1M1GAxv1nITwryJXyezn/BnHewDRnz3YCGHDOEAjY/OvSOQlOkaJ4lV7FbaMKKkB+S5MyzLQ97jIGyyxtKQ3YfSNifHwhhY5dFjSHpRRBznqaFzJ/AtkHPPuYCBhvFn93611td+HpXU5ESFv/IjgFx7eLThOLG5IGrAzwXf9IAr2H1Bgjkn+xB4nohOy4Z/gMwR4WJUDhSqkQluQ09EoDjqVdseJwHSGHafAik7QasixjTPxXbJJvVar5VJi0kUiiZETz3otd0Z3hWd9caEthcLyIgJTqlBF22Q600dmL3D2yS8InYjecNY1ZtESPabxOJBZeP9yI5d6z4MP6dqw0j2Kwxq7pxLiqUpbnrEm3qtsjg41PfSQ/su//LOeOXlD7/v8x7TNtY58yrg4x/ZZ4wc+oC/9+Z/rw5/5jD73h1/Sh977AV387HnFGyfacop574fe1//q/Z237uiBGw9id6pxxBpZu2PW9Rr9J9pST5yGbt7e6qk41BPL61px1BmalMOgil078tb2ufCWUhQRsp+V+NZW+5o7fr0YwJOJHvC6vCo5LmLdiGvJ1PHqUI6NxxX8ZDlViv5HGiJFysvXxJphCt2mBl0jhszKYP22aeIEtvOJFCbrhliYKPcNEXvJESHxsQ/d3kgNIPAIfU0RIefWjJ77+UM/Ivb5jO3W2QG7LcMgZEaE+GCBRWGrpMhA3iCFuELJOCIVjG1XRgSD0G9d7xp6rhFMJ21DKSzKLMpI6XfQzgRDEFV4vEH98xwmSTiyYnHWp6e6uHsi/0eS5u0kOzpRsX1XaFKv1DO01TgWbF/1qwpzXpgRvYvMvoCFfmJDQ5fBRWZFci0AL7DBPJBgbyhkM1hp2sTGETkLfHGhWZGQB/AN4LMJfdmLxYoNG3AmtG6v4iAux2AYKGpAZkjEB/T91gtl+kSHH3FMm8gvyDPYtqRvvsxUFka0AezlIKp3+IIvItSITTJfSlG91JclKQjwYoL1eOziERHqsYSukbiVjdDoX/Gaxsflvb5LWuQHNtnu3eVpCu3ILxq7n4mdpYP9MS44LTTWakb2xLmjkoYeV057Ffz5di3/x+Nv83J3u7lQrVv4q7ypN4tRb2Lb86cX+n//n/9Nh4/d1Kf/8NM6Piy6e/c1ffdr/6BX/+0HvNOb9aH3fVRPP/Y+vfXrN/Wtv/1n7d4807Vrx/rQRz6kkzv3tL57wU0MO2vRkmq25KfxFSegB07Xes+26FMHj+jzN9+r3zt+RP5pe8Gvm+LnIPvqrOgvtEOq5JPBsRKX19kQEYpgDfDTPJNzlHnH0xs3Ihjx6fkT8ns4g9fc+R0ZYumAUIkUdU0pLuR5n3QaBTiDuEKV2NBRRBBVQ9Pc7UMJE/tvybYaymUuJIoyixI+UcSCdUjoI0KRodp1hpwrJT2jfiPxjSki5Csi+h6wXI9Rwmev0biGHc1yQLndc3XK+18TOZcRgQMCQr6gd6Pgj/pc9LEUYigp8EhcDadp3vUxFgpl+psRhuxZGk2TN9Y9fno8vX1bBUxEqJHYMws2E4iZPnZL4K3AjRd4v/HF6SM5bRStyqBeUEpRMRFMFd6RQrEYBmgGLYY9jNAkNBncfVg0J4igty2LRM640IFhWGhF60evlHqAnSTn5+c6Oz/TzKZRSBGhzOwgLus1dHsFAbJBu9c3pv/5wgK70hj0N8A2uYDOPEbaloKNtqsSA48bvjgRRjbhgkcUb2j74MX0r0vNcUVJQ1e3JVIDdKuDA7m4+13Kivc/Xiz3K4uN2XJ8J/zw45BPk9YbEcoMW6e9Xm85MQ75so4tpya/R/J7tAjWDL2W6ZvE1n+1n0Qmc+U4eBPMzNsf8/kfML5y902daFIZk7VLjdi/oCANJTXHoNsXW205Sb7O48z3f/wjffDzn9RHv/AxXtROeu4XP9fX/urv9KN//q6+97ff0H//3/5a//rP39PZnXMdHVzXpz71aW3hf/bHP9fZm/e0uX3e/6Pn6f+f0/lWxxSZm8CDp1vd4iemR2KlBzXqoKaWUbQcBpVkdYiB8G3GNvvRWCe34krmaYhTuiGOnL3x0QPT2FeDYyXjWT9Tjsjua43c6gSBIdFTMlXCFKyQ6cE34D4N9AkQacRVcm9mXSnh2Ga6IF9yKHDsP9Z7H/Yo+JCNTufRoOh7L2jtl9dxIidMGtgRdELR42A5XtsItGNbtU5a461bl5f9Br0f0Wn4/M75/YSQKhe7UFhR6P4VwWD/Ue/yFRH0DXvjG4vQPbnP9e5Og15AqF8Y4sD5/3Rw8tZtXZBQvlt689oBF4EsCb0UGUoWIiIYEyD6KfVA9eJQBpJjpCiMWtBP6JsDSrFK6IpCJZKgFQ3F4DCHIgic1Bct6buILIa9DBec0TzeY2x232kKNHD1zeMC0OD1pnUEvNm9YW17RKigxzJDXPgq4uO+5TTkzT7usrDGFfSkQpZZwc/gMZ9wogECy3JhKUNRZkGg5EV1AdlsN/Jj4sTGnigYkCsi79OcnZ0p+GN+z7uwmN6tsNP2Fmy1TvdNZ9nWHxESH/c955hmpsrARoTHtN44WClffY75wXbyopHdB2sTTylqyDnl/VHN0DykTttOF8tAfNMReg7UOHE0HVLcSw566OEnteHXqA2nix9wevn+d76uBz/ymJ7++Ac0IuOR5ZFWd7fSK/cUtzdq55OSdzYPvec9euw9T+tH//YjvfzCSxSZM+3uXGg1FR3spHLvXA9yavnI4Q09fXhd/sea/jdXwUm6YPMgbj6sl/0tmVpQrBecbANL37nBxOUxTf84ZgbTNXxxrHc8FlbWpfX1diGSSqacg0FAZuPZtOIK5Ad8LDofJFza4NhGBFYBtKbzXoNCEXBc0lVyxmuoq+sSbz8aG97rXdkPppmxad5RpGgDBc5rr51ZI9AQwgYp6fuR0LwT8iP2+mbstq9dNnrMJ4V8RYQsK8Jjg/7dZT5kX01etXu6sKB3MDcC1DeGN1CkshQFQdxT//Z3U+2PQxVaRfSN7ZimQv6X2he8CG7d8alvIHNXguMqu2XzTATIYwep4WSzc8gMCAd0dkD/AigFqegQ863bOPcN7Mgxo4xUdhopEgnIaugCK2+QvnlK6UWsYJ/5Artd0EqCiX2wE95g3jZFhAo8hsiUdUQwC4gLFXaXnnrL2srvcZarVW8THi9+Qu++de54P+JkdYybBTAXYd37e5xRFhgRMk9E9NhVJmaK1SkF5py4Om4uSC4u7lvexLx9LklE4IuIvR34YJoAr8srIiTANjTi4H63E5z1Fhcd6N0Xl30TdIUO0mV6Q4P+mEeaYTmqUWgm4CKqkog8yHuqW5y2DpGzFLao6JwTh3jcKRq0Plvrm9/5pn765gv6xB99Rh/50Ad1wCPQg5uix9qBbuWhFpxIdi107ckn9NKvXtKLz78oTU3ru2fKXVOsZ420D+RCTx1d19NHN/QghckrMrP+ge4yDipDwYIA3eR1N1RyMAKcjCabySvHw7Fs2A+aCSkCGj5e/0Iss6Qcz/06zmIgx8TQkOFTO436xbp1UcQOER3lrwbe44iQ/3hsqNC1S2bcFkmgiDSLLKfRa/AapOCPOt655U4wTLBuIZN9ASXUQIJXyE4Gq4OV+qsC+vv5UMEvcUHF99ufiJB5IkJBPCP0Oy/z5UzlytxTuG8IRVfu/tyTtCkilIUZSmLjJZ1B9O2E+5Xi0DC2WBaVUyGOxNIOrxq3uMNY6LCmxvVWMz8r1nmtCv8kJGTyQq9yNJyJGYyREieVGSFb+LkxaUcyTg18FA3ccZY56GgYdYxdN+A/xI8DbN3x821TZY0njUU6RNYNkvdaK9xBpbZI3c6d7mqrSvLP806Vx4JW0VLgG7F7EeKeqcqKziS4j//JBqutalwsJPQVErSSsE6qho0RoUZ8dlmVY2qxGNBftCAeBbrG3W4MabVg4xGrmviCzHPi0SK7rpHHNkPgY52bcEmbM+zzf9l6kibuzDOQWdSsD3kTNm2Rl/DOZdSadyV+GoOdYrKQT15Rikzjn3FjWXS2OdekWSI+NZsasOYXoD0u2K8T9DvenzTiMOls2uqCE8B2Ay2PHhVY8PiRGrAJOdi/bpMW/HJ0tDxUI2a4rJoDKRK6FaM+s3pQf37wkP5svKnPzNf0vtOlHr631M31qAfJiwXvcMaUTncL/fregU7PHtEzf/msTl/c6GN/9Ce6+fvv0as3TvXc6nWd3Nxpe1j1B7//cT168KDuPfuKrs0Un3akWzee1FPDA/p8eVD/Ubf0f6u39ImL63psfU0P16Xyzd/oWtnpbP2m8li6U+/qYjjXcD10/YljjQ8XnQ6nxKdqJoh8JNajKSTiPoHY+eYXAT73PyhEaiBfG/Mb+hfQbpifWeNCnowZmqedgjUkxYhaaAAXBMltqqkE4Jb3m41sn9tGO3Iy4Q/rr6EkjlJRtFBAG9HUkNMGRrQ1xao2TciY5pkDZoVKigiV6QI40wLPBvZvkrMk3eU+xzb2zDxvdXR4ICmEKGsS6Sz/u7URzIAdJRO2qi03xgHbKute0Sf4FVWlRAdEoLt22oymjAjNGNVI2MgQmjFwhqCZFmKMJ5E93zDuPniGsf7dBR9iErkRoYhUipbFEcnqk8yOI/XUCwLq4K9t39J0vTOImUWoyDewtmrIaTgpZI7DwIZdamRh/SJ3kaEl/ZH5kL55SwAAEABJREFUAk+Bf4B+UGhkURLdg9QDNzN/ttvoHvpZd0UpyogO9n1Dws/EwkH0hq7c3Wb4J4qY7ev+Y1taF7x7uugOVOI0d3o2H3qKpIINA7QrjuQFPdZhXsd8Ru6B36lwuhPCtxQjF4YKHlaVTOzKLrvhk5CVpSjAiwuWHi+fBM/x58J/XQDbKnOWvV6vuTut5GQnDHta1vrw6KjLcIwVoSxFA/ZlKboaF2IsEqTfhUmiRkwmeCdsawoecyhE+FsoqI3gxiqhqrhXVZATSthDQ035Meb6rujWetBDGwFVj/Jo8/hu0I27Gx3fPtVN3rFcp+gWXtzubl9oy2PS+q2NfvKDn+j09Tf0wU9/Qk985GnV46KTeq5bjz+k9334A7p357Zeff4VXdxecwOremB1Xb/Hy+JPPvq0PnJ0U4+xtR5oRdrseI+zUcmiC+KS2Hu64zHsYNbRzUGPPHVd7/nww3rkvQ8oDqYeKxGbiMCnxrvU2Uukq4vl3Y+bVFmb6vjQ943xglw5Jw8uWNct/QpxwNjzLEOJTEMpKTGBBpoGXh0CNAjkV3ndZ2JuQI2urrjsoFLGN6jd3/NdTrrpSJGHdFivwM64wtOXbcMePmCh4dsyEKeIIF6pgkGNvGrQ8pEUymS94e96aQUD5KrQGRq4K6gYmBFBoamdIAMPL8c2QL7Q3ZBuYiHMqA7ge/s7vhChiOiAAoIXsDZVTjrbC5LogtMMixCWCzSMgrxLauho4GDo/IFDvU87kPx9Ayh0Re/WdpdM+a6yBLFU6JC7+zKKXIhG2iGLAv+aQmt+Sbl7esJdeisXsR0LucWeLXhvcgd1HEatOL3Y/h34DS88G3ZmhgobyToH2rEM6rKb1IUhK4DC2MWOw4KCQFteoJu9K/M1fKxs3MrCWKbHLlIeV/R43NcAf5ziE3SORZQkQlKFv0E3kzy+u/jl7o6T2USMZ+Q25t233RsKkPtYqEQeU9pS1AyVAHiuYuPEUcj0bj1u4NCkAk+3kfvlxF12jlkVB+eh8f6las3ddxNUkINQXeL4UioLcgmFWUPjnFpOAzDqiPcwt6Lo/atr+v3jW/r44rrez69Bj59Oevxs0qObWY9g04PQBOv14gu/6v9XhLuvvaFPfO7z+uQnP6XHH3tcn//85/tJ9Mc//qF2F7MOyiG/NqUKp78lJ69xPWlgTUdsHobQ4mDUROzy6BgbF4oDCk47Vay2+uwffVSf/uJH9P6PPKajBwYdXh/l04Iur30sJ/X1AOcxTR9W1mDihOCTJeVJG+7uLjRr1sXtGXd+/6XAGYZWm8J/iCdDRYSb+xAR4Fhf1roh1+vUPAu+MajgvfgR0CkkWnH1Oeb7nMCDe/fHeUfSyNApoK+sr3k7bUeGCqeUxbhQ5t4O5+REsYwwAbuz21Xxvcn5S8dqaZoi9jTy1SSPgm/nHCeoKkFqhQYGPRndvhuwrQs0XTMP8G4aj/fz7kkuJoFxAS3KdI8XwdPFRotITAj8buxPrBJWWAGtP8ZkSRkaDrSQkiDApBnHJ+4YphOIiFBmcsJJHVMgjnLQjcVKx+NShwTNpwkXhMpCzdgyoeeUzef/1UYtRTVDlu87vG2f2awYhu3qwRzGQahQySIpRBCYw0IvFNDHkhZl4NcrdC6WWmKHC5D/ycTNBx7Q0QEbAX4vzo5N3m2hIJzzbsUF1HqzFKW4sG9mbsIO9qkmbJ7JFPcrcxNJvCGB/Zf5ZvsEGB8RxGbWTGwKssZxlPV02fiYheSBf7PZyEUko2uDBl/4WKcBC/onkTeWonEoGoZUFuKUldPMWnPO2gGn84UWD6z0KJv08LFDnZcz3dm+pdPphLiyOWOWT5nDHBSa1AHvUW6w6x6m+LyH4vPheaFPlev63PKmPrV8QJ++/rB+//otvefgmpa8hzkaDrXh16IffO/HeunnL+ipx5/WF//4K5xOdvr2N78t/2cqpzUCt6FVHbXapcaLnRbrnQ4lJGDv9lT31nd1po1OeXQ4i7Ue+8Aj+r3PfEDXHh60rm/q1689o/Gw6dajNzSuCpy//cnMjnAs3amse2NdnDdVDalNuKgt5zoXFm6lOiNPfXL2v73awkToRUjV6FTWLCIEKzMCH/ehz0MjrlKy35jS+o0L9atZNzI82PcbolhEI34HdDZugCw2ORbkrxTaq3fuNGRHGCP55mUwTuCsO4I5xFf8NniOIdPGN8RWpEnBn/7JkPmyZPeXdzQmCAaSkyxxKEtRQCiuCMm4iGD0jo+1GN6BcrfhbiXYjSrfgWA4qYN3B4mRdzgGzxxdl9ZhBui70cjvi4bD1QCfp+mqElRvqC3Pub7jul/MD0/J7AvhU8I4DP0kc0R7zGnkCFhRbIwXtD7JbLjLkes6YbPdpdhsAr+REcOoAmQOsqwFvCWTOz8pAq+jVJA7joPGccGz7KEO/UJzudLR6lDXj491xGPQES98PT6g2IxZOA1kB+FDIqdgdykpP9assSFLIe5V9h1TaP0NQCuaSU0cAnoSu9hsSN6twbGg2EwUJPOKy3GkgUOXa3Y1YhzpgfyYJQSXMtCkXMy8Po5zAx8qyiz0Ura3n8rkqyGkKYZUK8KmSbvYaTgc9YkvfkJf+E+f0x989WP66Jc/pKc/+5QWj6U2qxPtxjNNwwVFZ62WGwQ1FSrmuKlaUkBuXoSe5t3KB/OaPrR8UL93/TE9ubyhA04542akMB3oaD7Wyctn+td/+qH+7Ws/0JvPvKqXn3lF08mk5bzUMfTBLl9EUWF95b/kx3uoujmV6hqbJ83jTsMDofFh6ak/eEwf/fz79bHPvk9/+D99StdvHejuyR298upruv3Wmc7PqkT8HU9DRKqUQREhX46ViLLnBMrxxyVRO7WNpnNONf5HnXf9iM5p+JwbxmRGIJAVEYoIJfmlywtMx0VEx5fM3kYwA4grIvwNNFX2h4GBbEe7sseId0OTzAkhZrfeD5yIiN63nOpxMgY3U5CqAR2WLa6Jm5frg8e223sBagV2Mo3otrcJOaYB4Q+Avui+RCeY54l2JvEmZQS8e3ylODDQJYo2FHkJEV2QBRtq3fM3O21gczUKjpBdGCNcgcG783MVNkgpqcgihdBdVTGyQjchp8I74egEbwWf0M7gvaiJcw274FYpRSVSy3HUQDJ4o6+WC4vcQyC7STsCtzUgdwuckgyvn5/J/6p3GyEnwkBxqMwVCgoorXnvseHn5L45scH6xVUy+fYHT7GR3JI35NHqUAuKFUHhJIQnzCWCJhJtyylmwuctied3BD6lGGb83VA0lNGLiRPWYD+RgF1VEwp2FG8XmR12m37CHpyX+XBPPqm5HYlDRPQC6V/4vH6221CxZ8aGARsr8Zuxy14IeuMdS4WwyFg67Dc/7u54v1F5nHHMJ2wdFmy6kl3n9Qev66kPvVenwx29dMaJ45OP6zP/1z/Qp/4vH9eHvvhena/uaHd0povxtnYr2rLRNAZFqhGjmRvDUteHAx21UYfAMKXaGk8umq7FdY3bpeJ8ULkYpbNBL/70JX3jv39bv3rm19pRaGb/rw5YjolHui0vtGdOLbMu1MpaF7s7qiP6hrVOdrf18Puu6dN/9kF94JMPa16c6PmXfqbHnnxE733P+/XB931Ub/3mXM/+9FWd3m5qLEKQV8laJ2vjqFyNCZciooPzXqGeu9Q6nfPifMfYp+V75M4p+XvhuEtCnIK5vUyMlljComEYVDg1Rtcj7WUGtAHFfmweEMxVVdZO2s/NyO/02l/O38yizOwIr/vEnkvoXVySxGrsg2BsXMO2glG2ocuhv+UGaOYrGab1OCK6XPNU+K4gYo+PCGEt4M9lnzyt2Ounme5sYcOCwwkcaRWHWOzOCCsTFcENhi4CfGBoN+wyLY2vV3Sdv5qCI1qTlSyQv2VjX5yc9Be0Y1WfC4KbuS82ljejx3Ia3OJqgHE7Fxn6po+S6guDHQMB9QlkZPMshkH+25XDWDQuBwm6Lb8qXXDnv+D9xQYZEzwVW9bIevneHb3mdzXgzz3PoimLchwULHwroVwUkXayvgJfBhuBhXIsCv0Fem1DY9P6H67NfSMP8oZ3wVKmdmzOXghCfXPaF1l+hnbEakcx3mLDliKy70/a9vGsDTZtwG/wwwXGY/PPFJ6W8neX2aQeMcfQkOhdLBeKCPmPfDmYtF7LCXtd+Lyk9iWisOaSaStIywhZQUgoKioaYgAT6sWHeDXWaqS46+hAP3nuh3r2pZ/rmZd+qu3yQk989GE9/akn9eEvvk+PfewWp4hHNV+70O24ozfaiS4WO8Ux67UMtUFa8rOqT4qTY8tmGMpC2gkI8mVUY/fmPGhZDiTvaArBkING9J9vz7QrW53VE53pVLvVVtvlWnG9qtzgBMNj3f/z//W/6kOffEpPf/yWlg/MGnlMeuHFX2rHu5xTXiQv2jWdvVX15svnyvkIn0OEDgiMYEhuN9aq4nOjf9UKnAmaGmY17Zjfgrhg/c5Z9/XleFb0P0zd/1gOyPtjRMi4iFAC4rIeQ8czRnWnMV9EgJEiotObJyIU4mrAOz7Oz8o7OK+ZHGPs8rTlXskk7FpxIjc41z1XyWfTRYQignQOeX/appncnJmvxKDTIhMqhbj6F3Gj67n0X/Byp7BgTk5XtooheKOI6OAAdIEIgk9gmSa0ttCIK+jONVWCbBUBviCjZPRis+F9xL033+rvZwYKTbMeScG8AgdQZN12otE3PgIpfCw62DwuOhMVWlwRAVuoZNFgwIdWxDP3jmfyc51yfL7gJ7tTfkk6263ll3NbbHax2ZXUm9tzvX52qi39aQjyuikoMrkgsQv2RFNFh080fVPiv+Pgu8SOqt8Yj+hcUmwWtJnZ7bH9Li5Zilb8XDislqr4s6bgnXOXu6DVULou8Sjid0Q11IvLmsVbzzsZNhQYn2ZmeGdJ+7bJRWtCt21yvzHnj9fR9rlf0F2wKSK6TXxL4U9wsEQSTOQHh81ZM+tQsvBT9cS6hmYec3dOSjIPc4QZmna1Q2OTz8xVfkEc2eiC178mPnbrEf3Jl76kJQXeNeLu5i1de/RA7/nY4/rS//wFfek/f1l/8OWP6X2ff5+uf/C6Njd2OjtYc+JZ62y40D1KxDrxu250SuGoWRW8bG5ROZmsKbhbnfEotNOkYTWolpk1vqPT3T1t8lwzxWV3uNPwyKj5ZlM8nPrS/+OP9dX/9c/0qS9/Qg+8/2Ht8kyrB1KLw9Ajjz+mP/zCn+g2p5hv/uMP9I2//75e+eUbGqaFclcUER0cMXE5tjQd53UuxNdtgEzWh7umxMCPt7smUb94MSwRStYtNUf2+csv+WrwOYecLz3vvSBMRCDIwshVPmCkiLiEy76urhAT9yEi2H/VksWMbGMpSZoBkRqj9OJcMpXQNm4q1j9RMCJCC25OCb247PM7AVT/QKaIUJaikpaTfRwRXS/ui0Sir96maazEyVkpDg1HPa54ZwZeI1MAABAASURBVGi0kErBByH6rauH6bcwVwPzNWShBVQTZmjyrzYkaOMZmhdDku+I0HijuHh0vWyeq3FDt8MVGGkwvtOAtyNX9pnOYMdE0HwXOaO4nM0b3aO43NtckIzrXmR2uL7DD98oN/RPSNrfnNzVm5xq1mwYFyH2kWbmfHo45dHJPxtHhJwIEwXOuhy4cRiVgWfYEwRoIOie677A3zLUkgiYFz/P+En/Hic6y3VhOVm7EF7onKJzwXHb7Y5ytGVXb1iLLbCDr7fug/dJxjCBr0CPCcGICPkGsVgudXCw0gHvjmzjxB0VCwhLIzwQ9tWgT5wisBrAVLCCpgJNjnFDdsMvO1DKUqUsJFdwCk9R0SIXGjX0dy333ryr577zb3rv8Xt0a8Fmfmuto1zp5jWOElF1tj5VHqQutvd047Hr+tiXPqQv/efP6g/+7CN67BMPa/nUqDM/Wq3OdaK7uqAY5GrWLs91nidaj6faLM6la9gHzEes3gNV28O1docXuvn+6zp+/FC7A/A3pU/8h0/rc//3L+qjX/2Ebn38Mf3izV/ol795Vs/85Nt68r1PaM1P6BFL/ezHL2hZbuqNl9c6+c1Ot1850cQ7o5WEXxvWlk7/tPux28dmH0cp5CsYJv1CLoiW0IqnTHJIrCZA/grIHJiFh48urx5i+C3X6+m16EvChHFeA4+zFETAyCCQ0tndB3ofGeY1wNpR/Yv5CDgAn0Jn5y+55DnLt+2CKSJk/VmsJ7XjMX+GzjTOZ9cH89geyOkis3/zxcfqaXqcun6+Ou6qxeY8ODgwTb/LdcGubMZA5LENiAiVgcTyXZi+FTINe+h3XRGhiLg/ZXob6xegDfl2essL4caqGO+7/45bp50yU2OJpu5oU7BI3kSmddX1fASBoShFhFLBzaTJ8xWe0+2Fzik0mzbpgmf2e+enOuXl4JpNN2dI+NBoJ0BsonsUgFfferOfJnyqsB2GNQVgzUlogwzbL3RFwM9HXIldqf2gYctEAa0EpbJJo6TGxUINev9/xO+c3NMditkZxWVjP+0fdC5oLhouHn402hKbDti6ha4XGbfArs9N2tGvXY9EI5uQ6Cv4tViMGscFMJCYeX9NbV9FXyPeXlPzRWA9QIQRFLzTmZRZKKitjz2/4d3MlpPLzGmmcmv2aSZbajks5Tvj0IKfltf6Kb8IvfC95/Xs13+qm+MtbiKj+C1Zb7zyRi96ogDeuXtHP/zxjyggZxSGhW48sdCHP/deffHPP6sPfeb9+tQf/76ObmH7QdUffOrDWhyHLhZnqtdmPfTBW9quNlo9stCTH39CB48u9ciHbulTX/mEPvPVT+pjn/mInvzgY3r46Yf05Kc/oMMnr2t85EDn41rPvPIL/eDnP9BzLz4r59kLz7+Kjyv99Icv6m//4ut69se/1vk9TkI8vwVxr7szHS6rQlKEv9Uv58A+dsRnjyH++37SmNLg2BJmgdoDiKagH4oAFHtu44HLYce5H8G6JACZdRpQxDwIvmUZBu3HESE+7wCPL8H0l5DITAgH1ngcBrltzEEp505EqGSSOyOysJfJrlu6HIPQ/oJUIDGrUaCaGvnv2BiET53yHa24ssBlwi7UTpaUN1xl0h8bkhH7DS0MIGSIVkTIl4Wat5HIRkUUFS1U+Z5A+IRAJdABTsz3TpUkbmOzbNvM5t5xppg10fdmm+GakdMUmlitGQcCPnW7BpqUmJuZ2/GOwXTVY2DCsS2nkhn77/F48ganh7coOncoOveAi7ZTIyOGElpAkxSlmWJ0l18lnr/3pl68ONFt7OAdJAkpHh+admww/0K14U4wI7/rqmIe26n6DVyJkGEsRcfjSkfDgQpOczNXEosdtp5zelvjy+ayf8+/dlE4LkjsM2w9p6i5v8V/x2VDDAxb2gncTMz9t6gRqPTjUBa5+A5lVPGfGLRI+k1qxGU2oM8xtf2VGFblZUxDO/yckWuZlt/H4Fo01W64hFvcmWfuzFCWpmbgccYxrMQukFfYnAd5yEmg6iffYEP/08/16k/f0s+/9qxe/RGPIecHOs4HNN2m+J+vVVO6eesGPwrd1TPP/1yvn7ymgycf1JMfeFSPv/8RTYuNxltF7//jj1EsDrXNc40PpH7vCx/hHc9TevSjj+ljX/64nvzkk3roI7d064M3ezE6eORQ5/xk/ctXX9DpyR3deOhhPXDtQR0ePKhP/N5n9cDho3rw6Amt9IieKB/Qvec22r4unbyKXXfWilrE0yrBw0BObpsNPw0QgMiQA+G1p6ZKJeW9MbEejblqCHWcIMiWyGIsADxpICOCPEvyr0isVlNBdtIPNYVb5KiD5PgybaySdaMjb2Dnmsi3Tm+CfUeoBZBkHPRJa777LRoa+6IhqPJEEeRGIR9dVMULdEVTllBC5wNAfxxGRtcnybKGcaCHbeif2Lt9jn5YHxAZfT4CKfD2gUIRIb4A8eoEI0L7y3e9iSSqwiyQgQBD4s3MZtth4IyhlU1ihQ6ASa0YvQgJZSRCeU5mwbYiqXEEUfx6MKnePVHh6Fq5+89F2hJ80cYQihJSqid3RdiMXYbK5pwu+0I2YUFl0C3yJp6sA3M30KyxbQ39PX7ZOSEg98geF5sztovfwVhXYfMuVDUCjccR0l+vUmx+cXZbv3FBwgjWoyfebluFSG04C9NFn+BKFe4I42IhP6oM4ygvRkmM385azKkl0kWW+Zh+7qKCTf2RjXiusf4c2/yuZk27dlzxd5K0o90yvzNc9SkAU4cGVgoKWjHkoMHFRcUPMXynEj1FIiLYSX9HsZmCMQWpZtHkdSRWc1RNOWsuVRWYYxYCmJ+QL7ngtKiKgb7nofVP2RvitOEdypZHPXHVHpRQbItivdTBdF2//tHr+tm//FK/+Oav9MqP3tTu9aahHuupR9+rz3/2C1qNx3rrlbd0wWMKqSb/x6seuHVTi0UhZFuNN5c6zRO9snldZ9OJ4rDp4Q88ogfec0Pz0czj0qTHfu8JbVc7xbXQ8ZMP6OChazrhpuK/uvDdb3xHr/z0BR3ORzp9/p7e9+CH9ftPf0Hnr0m/+NoL+tnfvaAf/vVPpdupYTOobqoa62vHI5eKPFDGITEIMWC9m3Z10qxGPIp6cUkRP9GXWGbNEjEPudCoJZT7ObaAHNchZu1zLlgrIKSSAU8TlPJmD2SiWL3QB6iAjjzzDSUzdQUBn/fbzB7ckTsz+VxZ50rbAHFFF9uQL0SGxSvJFxtWyIuBBB8IfuAXHqjyp5FvlUNAwD8jtyHLOi0blCIC9qaJDVGR0UA2eAyVvVexQVAEtob4E1JGKgI+y2owMQ+NWc29hwbSQmj4NBWS206XoSgTiITQbK0Li7DAxrG0Unhbn6MDAV0MmrY7ndy9py0br+JkQ7nQXQnYjJEe22D3J+ZtuGFiMzb4pdBuqoQEkejyiafRWpNhxsoZOX7k2VAQ/bO0/2Kai2NISvgL9Ind0UIR2AsPXWRW8v1C9/hFbMPpYsdJw8k1YeOE7gq/N+0WWyc2Pcxygk3Mb1iUCwrbOS+H3d9hr08I57zf6Y9M9+5pzallg8w1cCV/M+80YW/Fhhk5Ez7PLFgjJva3A/OBc4bEBqyWY+ax49awJ/HD+AYtJCokZ7DYlusiaJyTsFo+UO2PAfqKvoo+01zpcwI3z0GTJWVZDRsjJK9/Its0QRyzFHX9yBinpsJb0EO21LgN3fn1G3rjuVf1/X/4rr79F/+kX//wBV28dCrdkx45ekyfeP8n9QCPWc//6Hnxc5HeePkNTWeTHr7xsHbnFBGFHnrspj74kfdLY+g9vF/Bed1+6w0tx1FDFq1PL7S9d6Zf/uQ5feDx9+vG4pqujzd0fXFDr7/4ur79j9/R3/23/65n/u3neuHnL+jfeJf03DO/4NRzKp/8CjqySo044B6j6JsSd9VjQBwclz4mHs4ljyv4HWvuTedxZihLkft8KcUVe3AjgsfHDUgp+JOAe4hVv/o68wXC8TVYj3PC/Yk8c2ucdQRMlknTP9YNK1NVM+s8Y+MVfUTgV+t2ec3xmDFsMFRyzzKdL1ECP7IDHHYbedgkKSKUkSol1fn7GCpaEJ3OOunA14COhXTPn0ZZmds9SntDCb6drBjdDcHw7gxJdTU2n8Vdgec9lyg3FBtGf3CbqU1/L1O7k/iocbHQyEvVgUUaaEsvYtwRmOwFIIQtDoG6o5Y9YRcmUByaXFwmaHfYuGWDb9i8fgeyZbxjE3px7HFRaOh2FNrkzqN+tQwJvP2eOGX5HdKGBNpQFLcsrAvGhKYJITv833AH2NLuxIWtDbsbLVmvXI7aUQE2WGX6if6WRew8FKetwTZim+ftw47xlqLoBYoIzdjckA+rAp1uk57jN0TB9uAGuYckQJ4fiGshviEuvoJxBNzEpSSxRE6l39eS2FmX9UzcmXb4OGNDtTGwOw4V/QYnTMIfgVD4Ax0Ff0tmp4wI7ec9lqaLrQrHp2EnTq2hxWZUvVNV7qVOnrurZ//lGf3rX31fz/J49dN/fkYnvz7X4e5Irz/7ll7+ySt6gXcmm9tbPXqNx5wHn9DnPvE5feazn9Ljjz8ukRtHi0N94Mn3aaYYPf/jX+rm8ian5FGL6UAf+9Bn9eTxk1pcLPXSD3+tX373Of3sGz/T7Rfu6LVfvMYj0okO26FiIx3wfuna6lCrYaExh30uEJd+GrRPIbmY8y2GQHTwJstMFdY7SxFIRYZ8hfzHvT0YnXQNnnHb1wu6DGMAWuO9hnt97MAmwt6gCmWGCnpKSUVEx3tdmteKsdc5M+WrXX61vnaW0zEyvQFyU3So5Bgpoc5pMuRV8jQilNykfHMq6I1AJ/K8p00vXyHserugkhbdLk+ZzvrR7qEdYY7GI/SkDemCGBiHV3wCUIe30YESoKQc7MFG+X2BDUKj5ViZQlzRGwexIKDfNdjIm7MLNDfksAHgsWE+pvnZ8H4f57wZLAtW7vozWx0260HqRKB2QMvUltaFZc2GWe92ugDOL08POzbQxKZ2QAt8pBQ3xtRA3zhHoWKDIY3DL3H5L9TtOHns4N1SHPwYs0b+hvHEPHtJPs34ncoFjxAX6LtA1xpbeGrSlmCeg/e7lzXPwBtkdF4Wc2sZQEWOvbLuCn0DQIncUsHPIYv2hSW1iKIl4yWxdn/EVvuzYLxkAxbmRxJjuVjK8tacrOy7C5gLiWPotdnf5dCKHeoXM/gv5KFSv3WFFMRXXFfrkBGKCDBi/bDgsi/bjqjlYqXFsGDjDip+dxMHmk7x9DylU+AeCXon9ew3n9Nz335Bv/q3lykGv9DJS2d6/gcv6s3n39JqWun8jXPV1091fbyum0cPadgOeuV7P+M9z1Y34obaW03PfOPnyPilXvzXX+m5bz2nX3/3Wb34419ppNCc897lVxSb1555TcP5oNVupTiXxt2g3JF3PO7NF5MqbWkp+bGJ01jgg2OftI0YNTZgIz4GveMRJOZHAAAQAElEQVSaKdAT+WD87JY5WEinRlyyA2zEQQqpt4WbApoYBxjRXgIxvFp77YX0udm5BPR1owh6bM7COuc718WK5MtSLuESV0qqJDFnXC99CaQ35CXjxKbCOAHjI0Pe0wUd9s3SIgIZqSucbYwIboiVXAPYqzjOx8ZLEUFfANzotRwGAkMcLhF7UnB8MlN7KCppYIGg8yb30asvQteqS+FNFaUNnI1u7uMMSIk2cM5FZnPOitMPCf2tn2wCuYJe0MEuy6kEeQY3sSl3vT/DEXLyTx1fFQRkR9/FxuBiYJhIkgo0ODKSu1Zh06aKQnkJTqoIxkDJ1GJc6GC50oq2dX2VAldlraSk+skFOo+32HRBISI3tUX/Bno/Mq3B7UIUmqpTflK/e36qu7yQduGzTR3g7fZTfNwGMstQ5Fg7Zkv0H7BhDxdLHWGPWxcZF5hFZC+Uo1IDfizwfzmMGsAP9BeLhbIU2Xf5wpZKQB2HSowNMy0fJX5HhML6Aes3RIQ574MTxXYZYVq3xmVJd+W18ljw7RDc41+lysuJiYq8HI40r4PTTmoZxxKnnAfGh3U839DFK2u9+dxb2r0169c/fUnrN9a9qPzsuz/V1/7iH/Wdf/iO/uUvv6GffvNn+sm//Ex/91/+u77/N9/X6z9+XdtfT3rpey/rrZ/f413QC/r1T17SW7+6raN21P8Gcb3bdFiPNW5HHbQDLetSwzToYFgRr4FCWMQ3barywp8wKfofiUYkp+xbJScra1ydT61poLjr8nLMHZMIyBFQmU9iGQECmohQImyfd+r9kMAAzN3vSx1nnXtgzGQE3MjLDEUmU63b1NBlPaUUZbH0/eYGDc3elohQJvPwictr6HVClBDS912CN3dCG/StI5yLQLkvt2nGfxc6x8EyhCK3ldi0y7jArohAp6Xq8rLUyy5NzlRo2v6pCHVn34ZcuWc2h8eNQIaCaVylXykY9/EoifSccLYC0CDLGz0wqJDtZ7yfORiXfTMnAYgIzdOExJBPNBOnERjVoLfTSNHEScHgu3RDfnKKShbbbd80WXoRmJE3Ic+nhwm9Pv4t2ISLYZBtGOHxhgxki0DZbtuPMwybRgLrTT0gx49yJVKVIGYpveCsOaGseXezxd4JGRP+r7H3fLOVTzQb7HSx83uZC2g3deKn9a0mZKiEZlpuIBLyMQgLpAYOk9E98M5hoRXFpUBUiNVIu1TqIAYdU3iOiNuCsX9OPuDU4DgWaBLaA346PuZRYDmOst8iolfvEiaKoBOlciaMknzDEMK3JsdAWBIRigjsAQd92kbIXOwbfjLJxzRIzuAr5D9OvkasLWdcLrQrqS1ydtDMwBbelqPmACg8uymx75pO3lwr1oUCcCRdhHZ3dzrmz3JearEbVTap9ZsXWr+xUeWF7b0XzjScLDWerHTvFye68+w9LU4OOmxfnlXuHmh9m2eiNfafVV0bbmhEVr1Qf0k9aqk2hRY8MkVNGSp3iXk7kX9VGam0z1KPAY1AqgyFbgOkkkWFXNhxM2mOGRGw33Q1EzODY+14uRiFueamaA1RoYQ+mvp430rW62I1ZOn9hMb8jru4GvnhPeE9aBzsfc1m77tLnd4/sEGN7RgT9CzXrW3qOZzZ/WvwBcRuG08XSR4n9F5D50jg34y9FWjMBWtoncV49EWEYCdG0oqcc8wiAq2gaSNCnRd+z2VBOiwCb0gxcPC6BGEwyWMj2xVDkKD0PWb6tz9Y4oA3gmLjLANSaJrFElhxZNrDjpfA6/MLrS8uNPEOZE/bJPQ1mDrAKUx333JnHJ6YN8wsXGW+heR2B09l1XbMbymGO2yoBNXHv5ECs2DjrdiUq2HEDvRAH0EwkOFTSoXeG3XA0kUWTguAUlBzp9PebuhFwHcUY9SrMUaStizURPAnCszEAk7TrAmaCTsm47HJdIhWRe/sMb7ALi9ATzAXP/S6v8hBB9hpWw/YnCvGK4rMKoqWBsaHbJQjis4hi2x7B3xd4OPh6kCHBwda+kQDruLXhqK4oyg6hhObw7a5Ly774H7FHsc5InBxn4wJfxjAyZedwP6g7/X1y3XDjI/VPoGf8X/Dey3H/4wX4Bvek3kdJjWd8U5uxp5gPXBcM7hmPjY6hzriPPBouNBIMRr7v3Mqik2oUTTESSg3S+14f7y9W9XOkhPKkkI0qqwHJaeV2C14LzSKus6GJ4tbsNaFtWO+FhIlVLuf6rqdR9bLMkEfUkvMGrCKriT/dI0mxnY8SNEGPxjHwOS0jhmkEjEKcsPxElfrXOYzyNMK/jjHOkAvICTdB5NiXwHjPCiRQowaOOvxNCrV+8TR61MyTSJfSf643cvjm4/HQl5EKGIPCsQiyEVGyDYErX/9FevXWE+v6bAY+3vTro/53sJXWTODx+KyzyVTEaEKr29sE/nWoGP6/ge19/tpBTObxIEqCTNQCq4jBPM6oYNg4X3w7i9LgzbhCwLltpMQpT5Fm1SGmeJSMabimOe7DneYNx2a5TYiFLEHxd4ClroH1za48go9sKlC4FODC40TuyUMBKgvLAR4IZ9kDNaX3KWiJD9Lxl4eQYwqEr2Q8MnPsKFRqYLcLgNxBV0ljQkFfYN92FA4t5sdv4RN8iKIayKO/dcuNvpMNldsqQ4+erxIDd+bfzmjXY4LjWUQW4INJxWyvBcYcC42By4uFBsXmhG9Y6ZcYAKZtqbzKbA2VK2X09XkHSdihj7ffQ0TiTBjg8FFiNn7iVuRNblYsi5ef1iZJnC9w1cwpCkUimEc0BaAcU0RoV7UwfsuuiC2K16IF/ANOwbivFgUEreI8GluO838NG49js2Ezm4TFby58FxCcPoYKBIDK9EoHOIUImIj1snjkdNdjsU1gqmmKZgoIREfeuiomvAZC81CgamaScApp94XhTuAat9Zo5mWD3NtD9HkG5i9xPX7n9bA8NUAI0P7PzSymQS150FDWEBgSNo9BMVPJgU8I4TxQWa53GvmA6tC3CJDgT+FueJxBFOhiFCC1+XlPlgpJEPwBYkM6ldcfu/bZMI9t94TBEvWO5Mfzg2fTBfcyCICGQDcEbQZXW+GvbHdFdbaaZwbIzc850JE6HddEaE0gbgcv8rXTOI5mJXFcjJUjCAe+t0iYLz6QBAYFEEHnL9Zsx5gb9rGZvC4RHbnXAWF4ECywUEzOMCgpEs5DSLMYhEhFpRZpGRzSbK9lbZB2yyX1nd6b0xvyiWbdjmMGmgtuwU88LogRWYvKCPyVsNChhGct1OiJ5EVtIX5An+PB49LLjJeHMySobFRKsXDxdqx8qI1YhbYY52WEdgoO2EX3DoZ6Sd4L7ht9H9WYoWeVRmxZdThuJRPMItky2HDgjkXpsSJVKggfw+hRuHa8lJ6Q7HxCaLHBT2oEeTqMVQ3t5sRGUiIjoGMOBJF7BE+2+YsxKYUFQAiZTLO0tuBeDYEu1jY30q/kjMD/Ae20bKxJ7kDV05TbgcWPikIJZtiwA7ayjhKKEsKjCwzZqm0VD/hIKsxz0AxhjTgJ7wzBWMHbGKrTW60GXbatEk7jirdd7yt+EGAhKheNGpp8t8Z4paAi/hC4YxS8FtAE96roqKG+1UVGX0dJeiZEHR9TeP+uEHjfSIFH2wjkPZBtOIK8Am4NbhvYKp/zG/agv8R8CMvmClhqlCCK0nfY9oEIkwhlUx5LHhQoYiQ//Al9S9GxoVHfEmc9ACpy0WqSiSPk6NG4pCdNhTINbtt64Av3ccmBfSKkHWCViMeMzVCDGyLIcLzkLzrYxn9RFNhsgATJwI9dn8kqQqGmN3E5kenmw7GNRLttwDFTeaIy++G6Kqz01MembayUyMLbfkR0cclaTukfHmjOJF9WvGC9z53H0Qjq/XkMA7JEsEJQPC3gJ+sCXZXKBXB9yU4IC4SvtuRzySTACRgfwoxBoYJvZc96BcFCxJasemTPor72PaH1BfPa01PQufEBvMjy0RR7UmPwda3vbx7i8vyhyxaLRZ9od0v2D2g14XExfGA047fGfkxacA3F82VcauVDlZL+b99c+P6dR0dHGoBvrKpu142/P7Xpp0wX75DJfxCti6vxgxmyTjPDayv/XG/ZMrjBeu+xD6/IHcBXI4jekaZzs/nB9hhW83TRSNw9umOx+IkBktkNk6wOx6lAtvGEmJbq3LSm6aNtsCOX+QaZwhcV6A3IxRKiW/3xHjmJLLlJLSZN9rxZ85ZM0VmLrPaAspVqhwV5aIo0OFCMZEnWwqc+yhVSyLBHMvD8lXuxDO0qTIMKhSzQHeL5qgAfRlpmypyQlIyHyHGFZOig0KkEzT4Rq/ngfdChdMAGySt4yGV+e8PPAkdKukhg3hFhAbsyVK63C6LmFbA8lvfn+4B4LLgM3aZTuoa9o37yIowTvvLXcbOx9ly4A+3+NeAmZxpUC4WC63ILdsh6A0R4YZZ7OSUavpglBkqlzaIqyIvIsiRhTwPqn8s1x3P58wiaCiaMWDijj1Eynf3xmZJ2Ixb85hgpwxEwryKriyVBcgE3TqIvn99yeUopRCd2pzf0+6CQrM558VnkU8ziKeaDpDU/n6hIKfiTBmLckxVkmrynUqTduAbz/6N8cFi1AK7tJ1J3EkTCb7lxd6OU8UOH9Yo37Qi3gXqjLvcjnLip/BVlQ74XXqJRizWLlJbEg1yiSxcDAsli12xQwMUIRUq9vUsOkDOQ7wHucmx8gDdR/AtMlWIwYg948FKjmP/ZwPMb+HZIH9TUjtiu4uCF6nKLTY0kP+DcteQHxqxZ2S+QJ8hDfg+jKEoDctnHueqHqSgHA+jBpLyYBxZ0EGL1aiyGnQ+rXXv4kRnW95/kTR+MT1HaA71F9VTa5rViOGshoIOzFVwM/5Fkwr2Fuw+oKD6FOVfvPwS+gDbjoFhvVOQA0toxfuYpHAOyB3RsxjKvmgWNkmVAj8mEq8iM4CJdZn4KTkwKOdU8Ig0BjzEMCjyE/J2nMZmkr5RFCgl8nueCV9GeBataBGjgoUaeaRaaqlr5ZgXxwM/hy8UJ02T/wPu1oE84e1QqkgjupOa/xYsesd5VOExrFEcdpsNN70N72l2wCRvhMbJFOukGrLd4Vg5OID7PSdtI/wBTim5eCQ+V/KPRo31hp31lcaQltD6bwUX1jKHcFoJEtiagvgH3xkhuprJ5wk5DRsLsRwAT9k20WnEu9WqLIUhPOIy3qBQBdol4Ap0gyIH8CmZZ7Wgz15jv5fdRisyctAWulnLg6Id+XM4LDSynhVKr0WDdSb3J+8/fNG7oKAI1/A35DjM5EXJxIrAp3Yf7At+QlQSWyCI6EHfsfji2js8KGHujtpZ8M2R6e3+62rM6P5nxx1NLHxB5tnJifz/cRoiydMti0vSg6823BzYFRHqegjmjjvfFhucfOLK4k1ataMQ+m4laEc2nG1iWm4rNlXsiwj5RDGxiRr9ho5G4ExnaNBA6k/HEg7MhMJ47DCN9XXIUIBYoWs5U0yN4wAAEABJREFUDCTvoAGZDu4xL2GvHR3rGLAtToiKvxV6vLsvExR6WtcneKXgjwSBSqS8CAOL637JxJfa41Oxv5LYnheXzbPtjfhYWESAlRyjDbFyvEqmbIunvOiW0fDflAmyoK8kNKVo7C3+0Pe6DMnmHxdallHZApAKlg7MLzndlEyZ33RJPwKakNIt44pdDWddvMRV4DM0DN/x8txzC+QvkJUZsn3+S5IV+zwO45DhtbNPFd/N25DZ/UWm+wafTBtJXilibi3HfJYliCOixxEWRUSHkkUJMJQCKkAMItwRF5ngD/bCzFhMv2NOXAEBjT8BnWcjosvNkp0+8CNS8py49i18vdMQTR+8P0bNvuOCykx4Qo4jLjAdfUwHYyGgs6ehwycAQeFYmKfHhVi5D0PXs+diRIcllU9ujHqhS9FzjDt49zRFhPwHK/f8rI3lGbwWbjuQm421QgRCBI+4GiD6SAhJyLoC82REyA5kX4ToCobRCTjIwhrKDCZuBNegqwvZV/iu8RIfBC2tDGMS50UwJ+4iK5IMoX0zLKiwNgQRNNFt6Hyl9L71OGkt34m34Ti84y5XsQEGZUkFf8QVse816wJn+hndTMn0teOtSfLCeN7yrwI6EewZP4UcQ2K/j5ADd92BflFqID4LxktOFgfjQof8AnTMScO/+njOuisyLGdGt8HFzrpk1QZJSWBKpvwIslwsOZ2MfQPLfhmw1flcMmVdw8ivKuC73C6/4dO+6PoXIBcYppXhItXkwmB7DOZ30bD9vbDgwxClF5MFd7sDTjD2yTDCP1yBApuCbykiVPHHm9kxGwakQadQN1lckODHQgvW17YYmFWiL/Aj8Fkw9PiQC14Dh8P47PMJeUNek8cLfB6GUb6s0y3sfR7Cbo9xtsvzAzcB21XQ5zh4LumXUhQRmjkJTtxtr+i7bvB8+nwhJpnZdSfIUGjf6u3LTsEYxtC66WB876jb14hVX+9L3Dsb23p/bEHoQlXnq6y7xUawjibq8+5I9UoH9JZhHUa577mKzg7kh1vLcf6ZThjjHDTO9A09Fl2Q5Txr8BoPmSJDjtl96HEdOs40lu096b643LJq3X7bY10eWxbTiogOfPUbVye0EDNGkFgsjI1zEhtf2GBmrDhiGgtCBCjEosE4Gsb7T0RoJCED+sQRjiKaeV5vFIpGNQzyKkoocSxLKmgVksH6JmgcGAVIwLJ34LzZqnCHCFWQFfkYb4zMV6HZV+4A3Tquj22wLEv9BOBFMC8xl4+6kwsNNA1d0e1JEi05/qYW+D6AHyN5QbvQtdWhbhwe86J2qYNxocKcfaqWgU22cX/cnNXl4r91NeSHpIhQZMpXhJTIdXHwSaTQT5ANnokT4ZqfhxPa3/IdxjIOQlA/HW55AdyIQ0RIODR7Q/XNPGumXZRCwRrwY9SYBZ9CfnHL04X8lwEHAlqw2++E7GPQj0v9jqe4HNtufwi1oUhAwiNj6fCxjwVdttcb3/6473a5WMj9Sl5FSKZzEU8GxjXs9no3dBsm7N5xSouIrsP6Sl7FbN9aBmq7PT7pTvjdNwEcEaGZXJvJh4rsytpYrq2d0WFbDXQtQiWDdQiFBATwzlZCJGAL6fOJS6Ahz/y9B+ubid2V3D327e8u4XIy0BIRyku/bI+4hqEwQwc609BT6zLhBlfpW4f3p/sCZ7+Ypetvc0ieq54D5Rh3LH2IZEi0lEzyl57xIQVjd+1H5yd+M2vmfgQEMqsp6PBxTHts6PuDuku9JBWD/XyTczzthAUbzBQRHEAm8wlb5Ottpxh1Pf2LAYmAQPMx6B8wkheZ47IfMYKkufvam7yTqKprngmR7+BaQuCYgWhL4C2qsmkcuIrQCmLHSaY/LpEM3nBbHqtmkicKAYLH/BEOQhA/OOHxxjV+Rlaiw7pcUKok4yr8xulSx8TiTdC2gpySUEn0SMDUSKHxC1G/tzAcL1c6Xh7oOo9MxvvZ1Hd7L2ZFRkX/3KFqRq7BOIzrMpPvcmmv57xJ/CK3Qivwib1Xm8g4x2Fio1RkNxtFHGZovV5eyISnn0Tg83QjMUrhxMTpYjkM2D9SZAYtOMG4kAxKiuRCR5warvHO6Wi54HS20Gh+dPCmRQfgDSP8heKxQNbR4ZHGcUEiNTXi120jEauBcbfFMmyEiDM2GrenbXaNZU4VZEYEcuyZNIyDCvaKmEWEChstkdOkTh8Rvc0sigy5oBjs/1UbEci/BO1b83dAbqfFTsdtIpYztnmNKnO20eO+fqahYFVyNiRLUr+gI1UYi8cO9avPo8BtYq9B2OHJy8bd3wbLAfPOees3r2PtvJXCoVC/EG6WKzt7zG07drpvXtMFPO9s3Xfc94KaKuvacThhnsTuxAifekum3I9ACpAZylJkm94JYk5cESH3PScuRKGm3Yd9HGvP/YatfR69Ca1sdIQdNFryfzPUBknRFRYW2XepggGBIQLfML4RhQgUS4rYt15UqWqAblRQXDbanZzyMm+npflRvpu2Wm/XcgGxRsvpLQZ507sgeFP1BADX+9ZHv6LTY9sysFkiQo1ExwlFhJyoTmEDiP73XCxf8LoNQR+SoHWxEn3/BTf/DV8Xoxnbrd/4jMSP7CeHgYKzHBb4MOqQYlO0X6CBjWI5axdAdEyAC+JEMtgncTm+Qp8hAoUdmKCdSPwNd+8Z/yYK9ASf+/bR9CfnZ9ryInzrOWhdlEzvAmW5SEOQcB+Pia0TdsljhwtkB4WS+Pj04sc9/3wevJB1kVzwPubG8TWteIRKCV+L7Kdj7AIS4JY83vlUQlfBml61hXgM6CnDICddRnBw3TFtLjxnnVBNws1EhEc6aMfF2NeqgTGPN5ZzS/Ba1oJ5F+0JX62zFxI2vZPXfZ/enF9eR4NpUNg/Hjsebo2ICItVKQkU2T7P2TfHt9NkSHzss2NlPQliQV7JFz5weFaJlG2NCEVEl5VZtFwuNOA/KHmcdGyDuOh2Wjj2LQjTGiICCin4U1kbXV62z90sKZmGMGZm1+257ruErmA66EnG2ye3jDrOfpi9kg8T+RSRfR9kKZwB5m5/UXBzKWrEt/vGeMBvVGriXeiOg4JlWo5b4yzPfWs2XR+jIyKUJXssEnuvICJlWnEl8O8+FectsCGkAiIxImDZfzo9awDW6vrwt77C4uFLoF5stD09k/h1KLnb+lhuYr/RziFV2WBr3t9487BV5A1WEc5HTsh9K7a/+D2hyT9bVngqE3aulCI7FtG1yoH1Zpw4CU0k7A7ocm1qSJbf9QtZyPBJxsXNdDs2Mq4zAzEfVlEYyJ2cDQKtF5pJeTOXzL5od+/d09nFOe/wKwVhlpN4FhoTLehjVRUZjogiAuT+MyPIBWRnX0C7kFi/x7ZnYn4myxu8Lnwz+u1zM57k8cnOm8/+O0Fs02IY5buUN86K08cRL6z9XuyAQlIUcvwXUXiUAkYKhGWRVDOFTNjRf01BZ6KzlJRzYOc4cpd3PyyDOfWLAIXAqF8RqcJaFPiyFGUWRQTuh0KXFyylZKezDoZyfvkRb/Y6EXzjS5o/e+JeFROvpW0Ql9uGvcL+iLiUl/LV5REft0zjA1gUNeKHMRoWo0bAeTCTn3rbun5asa0BrmTiA0BfvuAnNIgIJbiQoA8l+plCj1dJXKwQ+ujsPybc96Dx3H7S9hjMX8k7y0h02ifb3oiF17sy57HxEVfC9u3+28L3Mt0zRIQisJLW8jNDGOopBd/2I5Dvk43bRj8i1OmkHs9SyG/i6BwDJa+Di2RhbQWtY+txloJfkoubaW2JoSPDnNHXON3999CwKxRJsvVJ+gEoJFoHiJAhi29HSG9fEdDYCoqKH52mi7Wm8zVJjkwcSjHPp7IZvXkmnHEyG9x3ULt8Esltpa3omK7oSQ5vxJkFKFkITiqThEBvIDsiLnHMEYQsBELCoibLsUwnWQ9Gx6sXCRec2bqg7HToadjW8GOmLcOgFT9j+67r0wTOy/gzThwXPs2EtOGk5tPRDvoJ/i4P27MUOZbyhWLb4IKyZpP7bzX7L5tZxgaf+ti+Yge/7uqCnyLXyJ+YEwkzcNfJUixJJZNNs+DF8kojRSYjSH51cMFZDgstKTjLYZSTqvnuJS5sKpmCXA255qu0XoMdG37m58wZG5IbQZcLLVx8mmw7Hawjpsi5GhdscuIFtBX/Z+RFYA/jiCD2tfPiPoxijUovJIsFG98+ZcGesGhuFpOuXnRX4ugErqyD19kEjXWaGVfyKSLu8/W5bhkqsK2vI7RuDTvu0l6fGb7Oz9xepq1qCgQQFRl8ly9JD/kYLhxQb5HbDNjVLvlLMV0qL9uGnN/1qfDYjor+hgzTRBIb8AhXos/oiFApRSVTEaGg9VxEKAFxBfA/0mPaLNgDX8RVG5jPHjQ/SgIbiqLnitcrIlTKgJt7qRGhil2GCOjeAbYhElyXH/JViYVzqNGiyCi7JFR0m1O/4wpmu6M2FgV5KRT029S2B2gYbfBEBJyBfJRhJk5UbdiIvpOOEBTmgkSoJHK/e3O33DuyL2hOqIlEt9EzcqsB+hl57k/8pj/j/EQiG6wXE5AsRYQy93KMczGR9YEXV0POnp4eciNCYfrA3j4vTiMNqKrWhx4nt4tJDIXTlPGWDAOCfQKb2ExiTiV7sfKjl08gWYocP8sPYof4SyVNFR7bviEGW/zZcJpYEwe3Z+sLnW0udEp7winJMGOHtVZs7nwUHRcEhqxnk2M2c+KIiL5xvUEG/BqyaLQd2FqAQSmDC87CG5s5weM4WXYBV8ZBwt6amBvEg2ScWI+ug5hXxuJyHFEOEQM+HvvFtemq7cXgjFSDPhTyvOccyw6OATbveOHtOG55dHTxruDTtpPwbiMC6fuPZZjXrZAZEbqi2etsXU9EKAKQQVz7NtzDt0B+0hpIiX6zaNjpfqeBDvdl+zuYNlIRoa5PwR9xxd5/8C6ww1D24/0M3//+Q1g6EhZFRAevoxS6ukB3P67GzsF9IcieU1lKbyMTe97mu6K/at89Y9vtY1oB/trnkqmSrBNF2/b7tOf4Op4VGkEbwfoh9Gr9Op6x5duuyprZ8RB/oK2sf2X/WI7xkCoilPodF0u2xxKZPYMUEhAd1C9TQdD77/wK2Rkv0kwind47USWpbJRwqCtHsXzdZ9/LspHW14PP176/n5sxvoKbcMx0Mw5N7rMBTCdblgQF/AyYphIsz5nPqvqmUreAmO/l9nlGE7J8F670jeuAnGbAXlR7Zg/gLigG/h/Bmd68W3ycwHtBvDk93nJi8RiVqtg/Mz8TgwmbDebd0V9TPMw7I31C0QStTzlbNnlljGsSNnijeUNfXFxoupzzJrWOEH4hu9trPRSvHRvYx2SU8/PzwMlnSWIViVWfOH1N8xaNTRNFb1wOGpejCqcY/32LyomGOwVq4z4Ukjyz9I1gs3oE3RG63YY7Ql2FxtCjLq/DzGnK9jsvDBHR5cLBhkkVb1RwHpvOhTx55owAABAASURBVCfZBDPrErGnNd7zxntzl25PdP6IPY3XreK/QooI5kKBnIiU+SJCM7bucSHHzlZisK6uiNh3aUIBnyHl9zjjOMi6FxTDMhTt+aCCx7IMsOh3XRF7ughacjWBxlqXkoqIXvSkkC+GrI1UmW/Ya6hu8a0SE++nmfU27bvBtB2Y6C18EZbbFEHbxNLy3ixLf/8ERgV/Rt9siGkE+wi9xotrJrcjrkZNjq8BMbKRiIeq7UPhHhPWS7d/3E/f4YoQjANhx4GJfkOw79BeEPi6cFCKiA5mtpLM7HMzzltqlpDP6X7ej6jarc81by+UEGMK6Rs8YlTNMXAKaEAFV4UFOC0VhIT1d3loxouG0/aodRnIbJN2bI5Js3z3xSSFdxSbtjDwrzAlEp0CHyqZ8hXgxLzleOykqHQqcv3IskVPByzaIr/PYUvODZcA+LGIE8c5djed8ULb/2mIDZt+QkYLrER+RWZmyLGJSKRJ1XjmJ0yZgUoRlEAAFcYJppYDHiXveqQ1L2y3LfFT2qF/qo0N4iilKp51XBP0oS0xqsixzkDvwAYwBJTzvBFv/NQoKgM/kZUORf09zmKlxTB2CGzIK6hiHRKJQucs1PV2zWnLBSrwVcQq0Bvioq8S2pGQO2IBRhHpRpDINIn/HriAeKO0y4mEzuMdRdHrERH97+P4kWpHAZ4tL5qcV8aVkshlBdHZgAqIDYdbXU/wTVhUke+CMrN+UAu0fFXGM3liqPiBy3wzk6lAdrDRlKERnUvQS/qLCH61Sw3QWBfCe045zwwNG6ukM24sG9ZJUZS1aCQ5B4CRRcq0iO36bKNvKEJmi1DDXk849xc87lbkNGztaL4iAtLsUCgKZeB8mkVSwTVDSpGKDqFErtfJMbL/iNKeNrEFuhZaIKdxAxiRMzB7tFwqaUvkXuplmzYWe+y36TsQwwyIcQhVqEYbJ/QEyQdX0MragFVEEA+eW6FVY7HEFVBhgzowhkqW5y7+qg9AWHcDYeg4EDPFwckyUwhkJYDYsEVNiZLK2PZ6U1WlJvhnjMMkRFRAYA2tV1zLYJeowRcS86Zs+FvhpcggF0LZZs9D6KEyQg4YKuUros+qN/svc2offDSA84tXQ4V0D3RKKjNVmC9ILJlyXPw+ZUtybTg1GCbsc9J2Pnza+4kPQgafiqLKpncxmjDKbSUQhobcYKGpJbwvnzUhpKqo5SiVUdQbTdB2QPaO/o52zabekCTudxyxt15MVWSolNRiOaoMqeVq1KrDwKlmUERIIgWQVVn3Rut/jb7jBOp+yn9CFT0zciE1+X1oal1+IifoW1pPfHQWNmoW7IfXdBMx6r9YkJiQdlFJHCOCvrmbMosW/Lrl4heRqsTLeQSJMqFzB3nuV+yxXOeEITMFA9D62iskQ0VZJeadVlzwt0uw/AYqIvADW00bDWrE0G+A/26RZ5K1TfiYRn6FAE7sc65BJs+J+FUG/icoE8qb48dNonRAhwQmAGnP19BlYBgAvEiFU0CoEiv72YskuiKCOOAnduiyX4ixfQ+F1CUHvaBvEPShLCmvv2869jkDGdD2FoUBhzFjKfjWuOEMzAqA13o8T1syO67HQAIbSvB8dGV90IsIJbSBUI8bfl3Npys7nMSq9TuSfTGxk+xqYSJCEaF+YaDbUMgfCwt3hEiC4gRBmES/8kvTvN7KwbUs6/KCRIQSHhr58pzbPSCNibC1IKwOTO+ZrnpRWfxq+YDtVUjdcagiwkOrBJoYguXTgMuPbXb3CuXxlWzTB7ojkcMgHDiIPc5S5NYJsN5uKAxb7UiKZjsIakRIfGxb9xU7MaIvorBbXEzz7ZBYK10QEaEec2S4kDXGjv/UN5UkbGmFDUjrF8TG75jbIX9G90xbIStD0TAOqGz9GG6fvMkniqJ9Na3lJrLMY9tnAhiMhc4JmTOyPLZ19mGimPnxzP1Axx5Co++o5kNwEiODHykMJVldbLV+XOr2RISs13pQ2XFEAddS5jUU7C+lQGIt6viIhKwRvsphgkJMgUWUFALXVDIVEQAotwq9fYUi2LjEyH43fLMfzQZA1HWij263x/jWDTZmD0joMhADIpT4JSETGV53x6yFzNUfw+bLwk1YdHVd9Z0X1mG8N7v1e2ywgIggHgiTNI5j7/uUaJsra2N+FyE/ykzEYWZtIP13H9NNzkts7NJou19QomLvq2MCjfWU7pPktbNdEOwdslEYD7siotsTQQt9KKQOkFoWsc1M7S/m/IHW44AuvbBXwu2MHfCEjY0I03W97jggNniPFYqTwO+Fe04ILFk0ACP9RqHxr04xVTWMmQEveAR8ivt/LNP8EYFMIJnHGfupvZe9MU3DocamtX0G3Ow8EciDLyLkq5nPHbS4v9cBtfGXwXOCVGg6CpmybOag6qqFrAYU/Elax2bLXR+FPP7teKyZL+9MrSd9988+AhbQ7wDIiwhYsh+dS9Iir5SiLKl9635RMBeJ/YkFBolHqK3OeYQ4v3xMO+dXqJ21QucT2A5FW06FLjx2wTY4ySYSc8KOqtCWU6v7EwTJcTkTXYEeeN2UUi4TO2UffbKZSGLHbaZIbTeb/ndkZuThDlb99icY2nbTT9DPJHCD1i1T3cc+D85rZmjEWtiW+EyjjsM+921TRCgC0OVlxUAEOEBisyNvYsNFXOJC96/GooLuY9ti+YKnxxe6hu+mMd429D0gKSKUJfeAbQkEse4tfG4Tmi4THeZXBqfOWWs//vEw67+CgaloUAddXpDT8wwNnwgE0r77Y7u8JsY3xwm6zLIvBKUosMmCuw8mehek503Q8UGBrlJIfvdmuwm2RKydnwsKWkT0NVou2bWmk2TZfPGxvU320+vv1qdgt7YtAgboIVTEvh8Rsg0RHu/XiTF3yu6MmCzyVRlbSOlOhdzfq+ObjxSKAI90V9hGBCP2OJtY6A8cG2M7KTezxhagm/yIMcMTEfJP36m9DFC6f0EaEYrYz+1l35/FFsn22VEDqpnc04d7nU/QtS42IhTg+2D/xTdzIJnyDNDMIARzFJZsVzIZJYlJcKQcOdov+inh5Py0F5ktG9knAm/wDmywnR8TvMmQuFfqDoCRcQmJqgRVMlUiuy6G3SbzVOj2C2obQ8EJhcf8fexYF56sSOWmXlwY71xkaB1bJ/rFZisXlJlE8sto3xF32MSwJ9yMpgq940r6MUI7vu6wvzLCPE5pEzJmBTZGBH4zw6YOkwKCznId/24zwi3vcgr6uRemvOT3nBPcbWYoANxkjZCLLYiDtd3nc/FwkTJ9208qIsQXn1BFn7gsf7ZdzHVbZRom/LECj+lX+pZFF0x0cP+d4PkrXXoXhTnEFUEvWT3aTo/uin0Nf3bE2H/pc4ZOng86BpqrD2i6byMbvkcE5CHxadhpWyv46j7y7WPJ/K3YeM9VaEyvd12IUYS/pcSu4lNikmcAAe9yvBZ+5CvwDtAIWeNYNFB0egzQjVt8yAZ/GDdo9tBk3RWc1ygi5Ng3qBHHpyn4jghFBL2GHan+6LQ/goVKUnRwriFECpmOb11d0Tutf/urQrtfaEEbMp+rXShUSIaBk0zZzloomVPfIN4oYef8UqLrkSDXO6+IkAOctBGhq8vyr8A4B6z1AOxtitjT+jsiLsUyR18GMzkgRvX+/isVcuErFEQXghLZf2EISeNioeVi1DiMEjI2vPDzz89+Adw3OwVnS5J54020TrzIgDTkqxEHVkaNWDWO1VFFMQtAPFKJPYsxpiEWfkdB05NhRq433ETrJO468NUFZcNd3OM+x/yMT4jVDPOWk4jpN5xidvQbNot1jZIKbhx7OqwMKcBjKOZVADskSEkKaH2TKSTpQPL5L7iZ1hQRCZXNZoS+iJBt3XI3r/ix5xsUET1mHgc8hsyyx9FGhCoxsY9uK7yWU8EhVhHR9YRi3zJOwMnt9z7C54I/biP2NJ0UsxJ9WYqMtqwugK/GwECXubgPxlVia93O375W0KLCpPK8O2G5CM0MD/eQxKOkNvOuP0o7vs5xzLhi73TeiOYXrH0O+ZYbEaAMohVXk/1K8KYD0eN0RWu812LAPz/qeN4QETQArWPqOM3kW+fDxszAHiTiJy+BxI7kySN6HhZ4xOX1dhxsqwGULo1SRCgzaQ3oka99GxHgQ53XKtDUZ8Ez7PlBYXNXCqknuI2k24U68DZUzHreLfHR1WXFVxvQuIjofCUwhiRf3znR7t6p/AjFlFRCLaQIWjYCXSX9hN6yIkJuM4uyFDnJHcyI6Dx612XbJja3g1oxLAmESSJCmXse0HsdfZzyZY8riS06BcRCRaOSqssiUwAHhRbYUGiPD4+04kVlZQNUGILNt+XkcnWS2PEY481fkXPlWwT+oXjmlOCk9RE1kTVkqjBXoB2Rbx0LHmWWvO9YllGBTf6rAExrwP/E5iu9sMsJbH99grIu2zOTODO27Sg+Gx7rJvcB2yR0RPLOBoFb4k3eaeJrBkApMyXs8dj6LGfLYxqmK9AtrpFCs+TXiKA/o2OyT/QzjAlZhkFcttXzM2vivmHfn1UpiB0QXrE5MlBNujNWSBYXEUpAjM3r9Y0glpKsoxATeew4AZ5nCtlVQaeBs2zTOm8s2vojQhFBTWq99XwGullP6zGNeUP8MV2YtImhIqNv/IhQxB7Mm6UoHL9CDIcin2bW5IVC8pp4bZAgj22n5YsrjKDtHwg8pwAbyLlsGbEXL32CJiJkfwq5YlrbO13GGBe6qIhQYs99CPwjAPYvmbM9Cgm00ISDYNijQyA7i/wXJGd+uIkIRYQkg/ZF9tIGyy4lFRYiyWQzuTQjxwXaLRx9PazXvhlsYzqREgORpaD1T4jyhZF83Otg58wUGZpJGlc8B9ytBfUWyoxQIyHbeqe3XvqNtnddaCb5bt48h/2Wk9CWTIwlIAiwLtthgEyQKcLfEP4PPuaBtc9eUXb+S7kI4HM108nufxnrf8W8YvEOOK0so2iplP+7vUvakbGLjP9rcqb1v8HZ8AJ4x0bzC9kdm2VS1T6pWDQTSX1hnFT2McQfBxZDSyRFJvsdRCxOcNrjGUWGtuPADc4/f44ksGldnODeJ1j3J5C+l59JjJG5o3jQKCI0kXgCr+SYTaFR7pN/RxIowGHHhtPYlrXZ3QfeM9Gf8GlNgbEvgt9yKtrsw46Tik8rEvoj2ADzJVR5U4OVC9FIsYxghJ6IwO5RZSiIy31MMDQiVG0nNN444zgoS5HjVSkSYR0G5iNCXktxNfzxDdBgPVngIf5dFvPOTUNEYHoS3lmmnfGrQReSIuIqVWhRICn8B3wQtwjPNzXsbNjSW/oQy1dEqJL3ttNzATIi+nS/6TA3Qc9KkhXIYd4fa/INosHQsMVAVxEh6zVNBN9Ag9/ACDscX3N7JMat66cjSDsy3Aspwl+SaPTuCxF7mX1FLaiD/zpAZW39j2enaSv/9ZDz8zO4YeA7wsLwj6HXGRR8fLCR7z4OYD+WAAAQAElEQVSMSCWx20OqsC6e6CR0rNdgUckY25HGbBcdoDz0BGFsBuYq4D7DvR5oBEO7XJSO7zxSySJWW9vTc/nf1izYzJVkqRB1d+Ep8LsKWqYTKjG4sRAzidhpTX8JDd2Xon+rMe99BN5Epros+om8uJpkfNW9agsdb+xCBoxKHQwL+b8wdsDJwjb7HyH6PwnhOdu5pcj4L8ttWBwn1pYk9nuaCZuvYhMRXX/Evi0Evm+2SLlwCL/pacjSi9oC/AgsohCn3EOOGgis6YtbcRErFgkrBW/ShhqxaSQ3HdbDBFLkoJlY7RxD2hl9O+5SMzZO4PZFZmYVYNHbl7lnCo43rsGb9CrmXg/PdQ7LhG6meEVIyVfFjkDUyMnHxcPg/mK5gKUpM+Wx8eJyrJjongVzno8MZUkNQ1GCi4jeug+hrMM3NxfIGX0JfSGGEdYcl/POrqZgzrbb7or/8hWmc8ea275z9c3UfVlMVeRbV59mzEeWZ+g4oue+6Rwr+2OaCXw1QfKVFFfkGs/o/ofwIev+kE4oApCB4dUn1H2y/I6Cxjqv+vYREjS+rSEsA7qI6GT+Mk9l7fet0G0LG7lYO5RMlcxe/F3AzeP3jI4dxHL8S0nawtC7DWiW47Zh48xNp9LSR491WUY34YqONag43t/ReNIL7YVvMDQm9sCMGXApzU3fAQYLpskJVy/pjcOE/tmxGd/4zWs6u3NXwZ07WDzzwS72NUbbUUjBNwzZ60Ied/WrvlsI+TRgL/3+twV5cGWnGmFWhyRwmUViFBGKCP3Oq6Ef203pRxgXmINxIYP/cxBHy4P+r7T9t5snnwTwycdLn2q2jHdscm9eJ35FgQFl9JB7qdInPr938aZb9nc9C7n1P3hcUHwXOWgJLErhUW3QEEUjtg+A3xWlREKIixg4TsTHwXACuhBZvsC7EEJEFzr88jp6U9JV4aQBiRpxyFIw0RtzltdjD/QpQpVYRoSyFPWLsflhYGie2nmMiwzQAV6yHvP21usJn2cSWRMFyUnredDQh1xMYJbxzh+QKplAUbnUXVkX22Ya50dEqGTRfjM0BX+cH45/gzYiCEsj8FJEyHGJoE1DdlxEyFezIZC6HxHyHxeWjgeZubclgpkAAb3t8TrbFtPdB6ar2v7dI3b0OINDqL+Z6c39r4hQYtOl+m5zBEr4qF9ev9bZK8Ks0055OiLgtW3Z/RNjcUUEXYMU0h7AyRe224hKi2R30VmBhtjGCRsO1mzFTWEoqeNrx5c0zDMVEcgD4v/H3pnFXHJc9/1/qvr2vd8yM5QZxw9JyYEU0TIkUrZAmzaJ4Q6Km0AlASIogh3BlKIIVpDYSBRHgBJFFmJlAZzFAQLkIXAWWEBs2SKEOLRBcQV3QuIKznCGBMkmKXATxyLn2253+fev+30jy+ar39Rzz62qU2evU6er+w5mEAbKfsPYPghRRGDTCjLrk1m/CBObBI0HemmTnYmU5PchOSVTyNcBuQVae2LOMiYCGsEsip0InjO96aKGEgjqn9587XWNW1uaQTrrZ0xPPDZUJQIYKPZxMpA50fdjyZI7ZQTzmAAaB4QjasFgbfQDV6zMrCBRiUbG2FQNZqaNCLU/EPGR5/zrjfuwyW0HxcZ8obPW1nWYdoPTzBobc413EvNFr34+055PLti2x2b0KcYvgQ0+yYxIYdnaUVlc9qUBi6d9PzP4NR7NDi0WOoyedRccbNzkvc8h9Gwa6PtvZXahFi//e7wJGZnYtKKjJMtzQVmyeZc8ajGllLPRAIuKniXvCIJgzThdtDsTMuz3Ljy23z6PMO7Cv8tj184+uO9NlCl+c2zpsZcFk/8Sn4urfQpsnjG3vr6ujnnck4vLkthEhCbiVPdzY5UrodzhPT5V7Ahc6MkD8wZxt33mJYSKCImPuCZk2E9vtJSzrDciIKv4Ocm+iXF7T4a/E/6YRvBX+ok5688paVVwkiKZX7jkCNCix/QH4JuBeYx20VniS0SSAqGCHmftw5IcMFinmE8pI1MUzWkFiMdVcBV74SOfq4FRw2CT10MK1Saz0vNopUftqnx7TIs/CvpAwJtyVsoJVCigQqy/98EYAFo4G85t04uc8IaDqwLuNjw3y0y8Dy3WVPFtbWNdvjFFrHTggVwffEOoTeLqy33DyPvMyYAvE3Ls04rC31Cgt62Jba9dkv+26q7v0sAsZXWKdmf1Y0VOSdnOwZtTlhdviYEjghkoWMQuZ83ZpH7f4XccHQkw3zqt+faW5jwMbmtHmkkdib25lGZ7k3Z4QTLCF5GVkJtzyP+Ic04jYpdK1TAqE82s4I+kCDGpJUGZ2N4O2MS835nYB8Np5nZwvoLMU+bXpE5jDe2GtJelCT2EQObNc2mzz3pH1+ls7D+CHb24MsuAvW/tbSnmWTsxaQt7dpNoxzbe48jRZOXUZKFCTirHJStaDDfYkGevbWgDZT0/9a8Tt0PYcRieeR21rqqNFNrIoTVkH57PeEdUhUqtUaHztNf+akBXE34ARCNHVqYgEDTupCFhe573ymziPMtInLTtf80QNyZGexQVBTZi4I7jDixZjB3is7ULLbALbm9ZKSy78j+QPfJL4bizR6gTrFkTshSZOEKDH0tOVqs1CGV83OUldJZUKToJnSmJNdrTxGPbhJ97+LGzt6PtvW1s25ILTIIo56xIoQi42KF+LA3k9H2vGcVSLVEnRYRSzhI8e9D5HygLiliazzRaFxZm4gChKrYFNPw+LwyQC4cLok+gFV2WoWBKgOW7ZTzSj5zUoTshi6FYLgoIuUDsAv8jEQuSx7RVgVaUC2CjbW1tCwvxHrmS/Hec/Pdp/D85+L96GcmpvUiakCEgARl7KjeBkfdjlThNKEyd1OFnRm6gQ/iunDQieY8C6E3vuCRsSuipGFrdhvVWXCZeyBWQiVlOtiqUlxn7ek1eL3RMQEecDtekeONNzZW0tKyUlOAdieMS28SVibXQX/HTsDIpK0UGi08TRJbD2DyTa4NncmjOGrUDREQQUNxASQR9lC/tEBt2AmcnIkIpZ/mamDdEhLJxtHbWuAnjRpLN/yul/ynKCu2IsXsE0rY4aKZ1S1z0F69wDOU5y+5Y8JSSUPEXSTHM9hmsx/otO0EcKeAJxwZ5lf732StdZtjAUk9wXBjP4pelI/v/Yl7PQuTIChFAiF2Al8RiNOBPJYDisl/upkjKCXALzHPHr1S91tj4C2TNiZH7hzjNzClmGZoOWGMj9bNOfU5nYJZCG5x8fLrxO6J512kG/wyZfmzwTSDDm/HRreUkLLUdLJXIPYm5g9b9XX52bQmK7RMJ4OKzw42g4RgrYMEGXNWEEMMI3uMIT4YiDNAp/KWIUMLnFeQ2dvwjgc+2KOTxklzwmngdvZ4thuSD58TV6AN65CFEyX3khuUAtqWS3G5ZSD62qkJqO6K1EUmWnXJWgkeKFV2Ii68q8nvSiC3WC0Zez2YbFClnwSDY1C5i4NZ2V/EHBsfTY+NXANIdN9heYa7cTExH1zM/CMjk03Dfl1PRa1Q0v9M+Y9Daj4RcPjKR7Z4oQuY1TC0mrCQiIIBD7RE7xMVXRKxwDFefKlDNTVxSGyg0VXZliGIw1zr5mcBZd1uv5JHaZX3WGymUWF9xeS2FUK9ZgvbATqbcbY2/Kl8TuZe8SBEBT2jFoNaPCBgItJ2CcCRBxJVyagsLUbMZFHR8MNp3j4kN+daffE+GSuGp8NpIKxMi7VxgMNFtrD/4ZbMMoYTxhohQROjtLsu1fMtsfVbTlDkIEjx8CK7lCRnCSCnwJ0nqgXUKzSE2/+F+oXXaTqF1Nro3dtAfOYH58eHgjmg9sLXPHqe/kYJsoQnaBDaxbr2SDvEYdoh3PGsUiAVy33HosI5sbnJK6Xl82tBZjP1Pgbr4uLCsQ7/BY4mLy/qs1wbgQuT+gmLj/qKbqe+yeuLSp8ypJ6vPWTOczPab+NOs1gScUki0FeA2It/R26MfRWbJScP9XTbfDmM/hpC2WrJWu9wU7O8SecYhxS4SRxpw1fHDhnCMJY2st+kjoCTUS2LmTey1M3hdvPYRIY8zNjdIWXBomia1eUY5O4pCEcAnIhSxAmnVTuj3Dc1y7a8NSykrp6SIMJlRAMaIyyhikdHLqNnrNpkWAc5ry4Ks8UzEwPMTc00CdG49HpmbrN8tsZhoA704JiEgkpRSyDi+5Qsy5OISfNazGrCvLBQdKQKe1CAkeRxNWEjMQdJOZeaNCFArMJ0hYjWmEb0GKzzGgOQDTlwBoJcMiQgFgnNwM/U7VCj8f3h57PX1mtpXUwdcEaGUUjN99J7G9kiekWBVhPvB/ERf7bK9DYiREe3v0USYUG3BGxKhFnwgrDEQMbcHFSyZB2NNv4JACYAR086utt98i8efaAkw4+5dzQ+PF0whib7e9vJkbbZU5EcEpPG2lA3JvPT9efPgsVb2J0UKRSQRX4nFTtiXJY6K0pHU6ez5uo7MFjy6ZHmj9+BmFAc/Qpw+vaWtrR1t7W63v4y1Q3FZsrG8CD0+dSmzYBKZIC/QTMGjT0ZWpzVk+N3MnFjOaqhDtwuEi8thTlDrvJvxi+c5xWiOnJ52g4Jnvg0Kz1nrm/qRjUM6Au3hdWwEDq+tyaedNXSvUYAWOWuek2YSscYx2jBEKCIkdNMR6ldHb9bABWcPH1xUlhzX3fqn+kl1RcOdcwlMf0ZORDASFJI3l4uR24hQ7rI67Oh55Ahi7Xcv/nVuj8epDp/MdIYWuoS9GTCtFE1em4c3sNfrt6SAGyfWX772W881sNB9HCJkuoYH5xaEUXCuYnKQsyBWhQY6YbtpJ2LiNiIaT9ML4YgODily7AyTebSS1wjpBnTmXbL5dijavhcvWeeRMVOYsZLp3DBd4/OEZe2DZeSUlNDvvttGu68LNHLMBDCICJsOhLT6uAFCTCkkZK3kJUYBWFREaOWDFBHy5fWZiDUT2txYb+tYKQy2vxIX0wjSlKLJtCHGV2yPYEJg6HtMVxHJzRkwnjApIpR89zFiJPl2+WWlVXiCZZy4UkpqRykSOwJjMaQtBn0njZ0QOiNCEYFBwaYKXgTvKAi47z520ImrEM+1qIYugoHe/sJ2WYfBFBFvTxsRFqkI2n2oth2miBDGNHCigJIX+uBEswDxjjTXjy4O6SyKzWFOIJuLNVhCKWXtcWc+fdoFZk9bOzs6zXuPHe72hl1OAbbNMXJo591M5j2yWF+djLChl7RJwdikeMyJoYvMnBj6he8SWR2L155wcTaIaWZhe+j8EnhGiHyq2aCgmHcO7Rx/emTOgJ6+i4yhj0ShCZ6/Q7783QAaPpqQO6GjMqjIETrGfRyBU3KhQE+adYqUGtRMC8j0srTKMmMUHw8PNm4iTsk8keSTTES0XOmQlZHrnBopWjDDFnLMnMQT8QljkG/+RBvRMKrEwjloXkjsks608hJii/2hH4CYtI4JPq+HdTEtxEmCAps9v8rzkseAoQAAEABJREFUloXcFyaNFAZx5cSdmhay9r1qpREhpva4ItTv3xL+5px1BlJWwG+6EUIXJoRAjV50g+IbjDtAAEzihFZ4ra4UwTjawP3q9cGfhmDGLea02DQ/iZ/XVCCD+RWo9cwfYYzHOnMFvQq9fXGfoVIKVfZo33U6vHlYM/uDjd7v9lVINM+0r8/rnvFfXKOrquV5rtlakZeYOZCOm8w3G7En+RHAYIE+efjOZGNcICpClmyq1SKBNeO+nAnhThqwyKotiYwzX/ZxDAcSRqNZFVrhVGBkylnWZYiwMIOakXbEMpwYnjdvGyNL0AYIjyORHNgyURxbwMG3D/paILC70cEDqv064sRHMXd+yXIORa+/dvgs/RgBXgPjDZuVlFPXnuG38XsX+ducznap+t6kI2WyJSD+pJzVJSCyMvx+bFqwYJvzvp1m/MiUoQtkCPsrMuYUJI6Q6rBr+63T8nusiQUz/1o/b7aZZgHd+qzXzPbAu8kc7841R988kjY5PWwy75fNC2LRS9AGctPKJugcG/s7YoNjWclwx6StJfFJ8Hm9DRlfIkIpJ0WE5sh3sk3oJl0U0IZC/niN3Fqm5ZmmsjEsv7Im4UlJvml5fkHxtg7L9h10fX1N1rdDscUkRURbH5+AzLN0PHJWjw05ZdmOir2WbXkpJXksLq99TgkZiRBPQr1coExnMI/pLSNT+BLyIkIBb8rZ6rXLKbU6RkBEKENjgm4+44Q3ySfASUSBRHIcPBcR4iPHIrNWW75BEwMXGwX2mV7QKClFVs6d7LsLTTCXIlYnYfxK0HnT2t4Fp1zTCpx9WcW2qsP2iGh7DDM8jdxQSubW/oXM/R6EOuBN4AKofAX0lusYOTb2O0XSjLxdI95r/RzNELbIsKIQNzp8iwiljG/giIYyPM6tjG0JuWL+oI7YF69NxL7N8KTFYiEvRASCYLAwMx60VuTFb4krruYpqmD2yob8R4JdvpKinWb8rzcFgewitaQxm539s2B63NGEIzbaAbCR1tnm0OF54bhxBut0gFofoqYXOrqmYgGtCQ5wU62UBhGUjFXBnPj1BoD4CCeYv8qjyWbqtAbMSZgZkHLW6e1tvcWvCNucakYU+FcOZYLs+HRJflSwnxEht/bR4MLqgpPw22nctGJH4F8Kyf8mT4Ins0gbhzaUkNX3neYUp5BQEdxVQjmkpBUEBSooenMQh6BbZ2HXgA36h9bmOouNe4RHqk2SdJE79fjS085oZykr47l1JuS5n1MCg+yQEv1WLKEz1j7MsM18HueUlJGVPZ+MCUUEiTljTWdKOSFVSszNnaTM+SbBQmjGKSlSQC+5Nc5rVomNuMyjkCyjbcIIJehzzooImW6J786HSEm5y+qwzTjrqBSGidPSmZxhXIkzK8+nKkVSIE/BEJ2WY5AR4mJdBDCtbJ3oiEAvhppuyQ2i3VQYmyVyanla4TEwgH0iv2orRqZ15k0WDQNk9PwJRuFOAxcbi/TgABsR0AhYtfYLq5Vsv6Qlp6+Kbykl/Arw+NZ4VvRJgncfMKLib4gLI9ynxycUEfDut/RxQM7lLrJy4J+LvHU0AEdcstef1vpXdqBAoRGbIgL+jlHI9SECPHETV05JtrdiA0Mlf3lgGFHku4phPBDE4jppDphMdwaIWAUsQ1aHogR0VJMF7yjmGOmxTWNaf/4yrwNhsKFe3EpALbLuG3imz9i4yS2CLDMi6BlowDtwlmWM5y3PScOsWguNE5B7qs7mJPMjPOosImmdTbHJZp31MwrMaZ16603ey+zK7y7886lb39lGbKs4EgTRqhP9jn6Xsnp8zSCTpBRqp5Ogb6ABF5jXPBYqtWQTWZ7vqP5LgCNjKJAINZvG8fB4gwIyR8cMQYsu80K5kx+Z5ihZIwE2uBNtzGdax/a12Vw9tJn45ypVTpYuevKtluQTV4rgpTKFgqLq4tq7xf8Oo2b44LH9sS8jSbPH46JbWOUcyOg0pJSNYnlQRC/l1OYT+iOFIgAFCeitJ7k4WI6Tta0F837cMkAm84hORLS18rseJ7nlHYC4IkIe565rrdp4H5ezjO/wJ9OPiBbziXWb8L/SEhVYVvhKPjDAtknOGymUU1ImDmCkBHVoNS8pmEs5t4Lnopcj4b+0y14h1K0/IXMVEXjpNB20VCT5Cr4OgC43v4pWtY2eIlq/Q39KWfK4QaIbOrgsEzVyGzr4o1UPeiZkWTaokksubqY1rOJAHhIPn3oyPuSU5LX3X0w1r/ETfJV4VRQZPF6tXW2OLckNcSV4UdxiFBFqY6mtoXkiApFVyQMLOiDY4yjZz3p5wSIChioniGngl4WKKwA7csDveQNS9b3vvqEROXbCTjqZMM/k5joDFWdxGRZ/G00LId8erPDNUYZWiD0RcWCC5H5IbmE7Qy8u2zJxx7N9tr8FyY8C6Fzv1/RjZ5+tsw8dkU8CG4s1+U7uzbBEnyH1HJ2RvYUfO5wodkmmPWDkBarAC90JyJHkjTkjAQ1dl5QzwAJ4s0JiUgmeiYWzDstwkelmnQJa6oIyGycilBiLq0KbYOrg6xgb+px12C+FAb8Q9ngxm1Fk5g0WJKgLhovNLDKPUiHb1iF3ZWdqCWVfZ9DOEjTYyZbVaj7vJyiJgW6v3UQ8IkIZ3S7EhgrOMfWCBnROOueNxzllRYQqcU4ptX6Hrgb4K66MrAXvryIFCTq2YmR+r5EQ4nnzOvFdcCqxiAg4RT5OrY2IJtvr2zYGNlUgmI3gmw+imh22RczxaTwRyUOgNn8jQnwYT9gztZuA80nQ2f8leeT1mrDDOg5gQqDBubFEr3lc090ypaafxW19oQOag49jG/uD8ByxcNtQASsb3fEYuQE1HDRurXsithO2TNA0NPQRfJnAYAPaRFU1DbhGv89jPsvxnLkM/tWJ4Mr4JTqtd6SYGA7oEcOnyrLM833aCW3GqOUJ1reaYT6vYwNhoBFNIIYgqQnyHdWbIiI0I0FSypCG2h9wEWFS2dgRZyq8lYha1vfeOKXKpu66FY/lNGJYiLvj34YT9ObxICHvQIcJDvCeMwSLHhGKWIHpwxNafbvb4ovMCHC0IzZYjgFMu3uM0x539E6b/JrTk/AzA5tVyPFJzi97t7mLLzFiiYwlMkYW1j7YXtCQhiKiJWliM+WclFNucmdsqozMSEkKcdmq2tiW/Ky8HPdWi+A3AIxTF0o5eFewozzLyl1WMi6JPhsC/X3XaU7xd2Gw/AWPKX03ozgExSS14uGx8ev9At82ddbhw8CR9nO9k2idje2CurG2zqmo1wJ5fdfJMnNK2J+UQmLx29r5MXBGXHroEvMT69s2PoXX3owkY8oJG7McX2+KBuA9RlLz0zjTT8TS+F1i61hm/AwCVIltzlkz/GHY4mR6yJXQ2xCeQKBzKyJkekNKGZqQp/lWRCjgySmJXrPLOi0vAgwgrlXjdVkNLHdkU7lt9Cjfww8XF+erYEjIbBwhdCIfHNzNvCVPAhODRtswFFrmG30bq9kCydt+IgIV+wDTaHnYkBPxzZk57cM+jeklJVosUbQ/kvuG5i/zVm1/3BW0biOCbrjbYMJvsX8XnJxNb/4IvoEE5JzkVooWd8yCfFLCNsfL79Ysw2NxrfRFm48gDjAYl5Z702CY94shIg2zrm9tlYac8iBNwzSNQ4qJ/shcBWJAFJChmQ2YNUSttNMwE/N/8r0h+hiWcw2iPYTMxc44dGNFRgxTwE8/NA7jtDuMtFhGH13gF/O1QbRdgn9aDjHtDePu1lCXO0OX6hB1Seu5aYhpGjiW0VZgQn6FbjloOQ1dTUNYV9cNYwi909Bj34+urw2H8W09z4aN+frAC29isDvwonbYwvZpe3t489Qbw5vbbw3bQve4HEb8I+IDj1HDhIypTgMLOkQdhwzMiVeMwq7ZMEsz9OYhEnprDHuThtNbO8P21u6gMQ3Trm3U0HeLQUthL/1ZPyxYA00xCLv7fm1osMA++HvszNgr5SGAWe6HHMQ+usH9ObregV+8sxn+yqHN4VDfD/w8PhyazYd14r9B63jMkM+L7yER35jqQNYMO9u7TUZEHnZ2xyFhS0UXNW5YX9tgXbGZeI7kirBl3INGadjbXQ4ZW6ZlJXb9UGseZmkxrC82sTENHTZ2lmOZCnRBl7shAVPVsDdOQz+fE59pmPXzIXezQeTgfLE29NjvmCfWrsJrn+f40ANBfCr29/jcoX/ezVmHxHoE66RhTPRzHpxnnDCGhF8ZnbadgjBU5wRjt3v4Ulk7003oEX5V2jANOaPWT8iIIUHnPGfv4F8MHTnEHh2W8IzMLfFpouXn1kFaDt4zFIOB2wX0FXvGoWYN3PGwoQ6Ot/XIfMQwrAvfevxhcw5CbkcujfgaxMVj22P6Sl4JXc4/kX9in1YDeSnsdnwn5AkbbVugIxhn4iJy2X3z7+7tDfO19WFrd2foZrPBed1sIser5ROHRDxNO7LXquUjiyIz8NQyVNYwQyNyiZvTMC2Xg8d7O7vDNOKv51MM6eqPfrxc87FfKBddd0M5ev1HygUfurb8zJUfKudfcVU57+JLywcuuayce/SS8pMXHi3vv+iS8n7ac3/+onLuhReW8y66sJwLvP/o0fKTF19czjl6cfnrV1xWLv/v/6lc8fX/WT5w02+X9/6//13e94e/U65+6PbykUfuKX/3yQfKx596qPzSyYfLZ55+ovzq8HT53IvPln/6/DPl8y+9UL7w8kvlc88+Xb74ynfKF14cypdeean8+isvlq+8+mL5jVdeKF964Zny5e88V744nCy//tLT5V+/cKL8q+Epxsdb/4svHCtfeump8u9efbb81qnvlP9x6rXyO999vdz05pvlj3d3yzdVy/969aXy2YfuKFffeVO58Javlgtu/7/lp2//arnw/q+XG47dXv7eyXvLp577Vvns8w+Xf/z8o+VXX3iy/PMXj5dfe+F4+cJLJ8u/eO5Y+Tw6P/f8sfJPnnuy/MOnHyt/H58+dvyB8pHH7y7XP3ZXueaxO8vlD99WLnv0jnLxI7eXSx6/qxwF/8EH/qj81P03l/Puubn8xO03lXPvvbmce9/N5Zw7vlHKH/9u+Ru3/X75m3d9o7zz1q+VcuvvlXfd8fXyHsbvuv0Pyo/f+vvF7Ttv+d3yzlt+r7z79q+Xd9/2B+Vd4M+h/x5w77vjpvLeb36tfPCePyznwXPxt28rVzxyR7mc9kOP3lmuxJbLGBuOPnRruejBb5bLHrmzXHD/H5Wfe+CWcumjd7X258Af/dYd5Wfuvrlc/O07obm7XP7YPa298vH76N9brnri/jZ39bEHy2XwXfXEfeXSR+4qP3//N8vlj95bLnvk7tZe8fj99O8tVz7+YLn6iQfLFQ/fXS4h/tc+SZ+cuOaJB8ql37qzXPXYfeVD0HrucmiuhfaqR+4tV4O/4tt3lSuNe+z+ch301z3+QLnq4XvoP1iuefS+8uEnHyoffgZDgA8AAAGdSURBVMLwYLmW8fXM/+1j3y4fPfFo+ehTj5aPPfVY+cSzx8uNTx8n947RHiuffOap8qlnn6J/nP5x8E+WT5x4otx48lj5zImT5TNPnSifffpk+ewzJ8unTxwrnz55vPwD5j514vHySeBGZH/u+GPl/5x6vdwrlSeBZ6rKieVUnhjH8sC0LHctd8utu8tyC/D/d3bLN05vla+dPl2++tZb5bffPFX+26nvlt98/WXy+6XyL198rvza8Az59XT5N6++Ur7y+qvlyy9/p/x78vcrr7xS/u0rLwOvlP/w2mvlP77xRvnPp06V/3LqjfJfgd/6LuPXX0fWa23+y+yfL7J3Pv/yC+Wfsb9+ZThZfoW99o+ePVl++flnyyefPYHfT5VfPnG83Hjb7eWq3/jN8oGPf7qc/3duLD97wyfKBR/5pdZ+8LpfKD917cfL+R/+xXL+9b9YDsYfuPpj5aeB9132t8p7L76hvPfoh8s5F15XfuLC68t7LrimvP/oDeWcn72mvPv8q8qPn3dpoUhTq374+WEEfhiBH0bgLzECfwoAAP//3Pp6FgAAAAZJREFUAwCT+mgoOVWadw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17907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png;base64,iVBORw0KGgoAAAANSUhEUgAAAQUAAAFlCAYAAADiYv3LAAAQAElEQVR4Aez9d9dkyXHmCT5mfkVEvCJVZUkABZCg6mZzeqbJHdF9tvfMntnvuJ9i/5k9Z7cVuwk2CRIkRKG0Fql1vjrUvfN7PN4sUAAUhRJZQNwMC/frbm5u7tcec3O/kZk5juMwbq/tDGxnYDsDmxn4f6e213YGtjOwnYG/MQNbp/A3JmOb3c7AdgakrVPYWsF2Br7GM/BFqL51Cl/ErG5lbmfgazwDW6fwNX54W9W3M/BFzMDWKXwRs7qVuZ2Br/EMbJ3C1/jhbVX/es3A10XbrVP4ujyprZ7bGfiSZmDrFL6kid52s52Br8sMbJ3C1+VJbfXczsCXNANbp/AlTfS2m6/XDPw6a7t1Cr/OT3879u0M/JwZ2DqFnzMp26LtDPw6z8DWKfw6P/3t2Lcz8HNmYOsUfs6kbIu+XjOw1fbznYGtU/h853MrbTsDX/sZ2DqFr/0j3A5gOwOf7wxsncLnO59badsZ+NrPwNYpfO0f4ddrAFttn/4Z2DqFp/8ZbTXczsCXOgNbp/ClTve2s+0MPP0zsHUKT/8z2mq4nYEvdQa2TuFLne6vV2dbbX89Z2DrFH49n/t21NsZ+IUzsHUKv3BqthXbGfj1nIGtU/j1fO7bUW9n4BfOwNYp/MKp+XpVbLXdzsDnNQNbp/B5zeQXLWcc6GGEpHHcpPXGX9yPw6BK5HVOw7Am63aVyQ2d+Vm6udt+b2fgb83A1in8ren46m5GAAxa/7YCOIJxBNgAfrlYAHCqKVueHmlYLzVWWml5dqLjB3d09OCuFsdHWi3mWp4c6PHta5ofPap8w3Kp9XKucbWk/kzD8Lcdy7je9EMP28+v+QxsncJXYQAAe7040+LwgRYHDwDwoU4PH+ng9g1AfMj9iVbzM52dHOvg/h3oto4fP9Lxo4c6evxAH77xY91+7w3d/eh93b/2oa6/85re+MH39M6P/0IfvvmKPnnrFf30L7+nH3/vP+iv//P/qbf/6nv64JW/0Ds//DO9+xN4Xv+xju5c0+MbH+js4H51KI/u3NAZDmVYLbQ6O65kRzHgkL6KKdr2+dXNwNYpfFlzT0jv1Xo1n2s5n+vR3ZsVyD/4r/9fvfvqD3Xj/bd17YN3devDd3T7+oe6e+Nj3b32gW59/IFu3wDARAF3b36iw4cP9cGbr+uHf/Y9vf/WG/r4vXf09ms/1Wuvvqof/dVf6Y2f/Eiv/uiv9ZO//qF+8N+/r7/40z/Vn/6n/6Dv/7c/poz6V36id197RT/80/+sH37vP+uVP/1Peu+NV3T71s3a3zUcykev/VAfv/4j3f7gDZ0dHmh+ckhksiKQ+dvRxZc1ddt+vtwZ2DqFL2G+x2Glg3s39eDWx7p/65oe3rutOzdv6I2fAs4//75eB8QfAu57d+7og7ffqM7h43fe0Duv/lgfvf2Wbl/7RHdv3iT9WA9uX9e1Dz/S22++pU8++kAfvvuW3n3zTV3/5IZu3bqtG9eu6/Wf/pT6N/XxtVt674NP9Mab7+jd9z7QtU+u6eOPPtI7tP3Bn/25fvDnf67//sd/XPu//v47tb83X/mx3nz1p3rlB3+ut1/9Mc7qDd16/02dHR3Ubcp6uWAb8+Sc4kuYvG0XX/oMbJ3CFzTlPgwczkPvxdmZbn3ykd5/81V98NZPdZ2o4Pb1j3Xzxk19CGjffftdffTeu7p7+5ZufvKx3n/9J3rth3+ld954A5B/rFvXPtbBwSM9uHubyOBt3bt3X/fvP8Q5fKD3cRqffPyxHj16rNMT+rl5S++/8y4O4LoePD7Uw8fHugfvTcpvXL+hGziG9959T6+98bZeefVNvfraW/Tzlhx1XPvkE929cxdn86FefeWn1dm89ZMf6j0ik5sfvquP2Jrcu/a+ju7f1uLkaBs5fEG281WL3TqFL+AJrDm0mx8f6pDzgFNW2Ies7rc+AcBvva7333hN777+U3307rsA/ViHx6cyYK+xgt8meriO8/jJD3+kt996pwLf0cN16m4SFTi6+PiDD/Xg4WM9evxY1w3ym3f06OBYp6dnWnDAeHh4hCM40sHRiY5O5zqBDg5PqmO4A+Dv3bunm7fv6c79R7oNPXh8pGs4p48//kSuu4Njuv7xNd2+c1+3bt7G8XyEY7qut175kV7/4V/qvdd+omvvvaWHd29pcXosH3o6evgCpnEr8iuaga1T+Ecm/udXjxo4LHQ08HfrBxyCQ+27nAt8QGRw0yvsW6/q+kcfEgVcY2vwIVuEd1iNP9bRyYnOOF948OA+K/Q9Xfv4I73z7vt678NrdZU/OjrWnVt39MmHH+p1zgo+InV0cQjwDfYjHMrZYqU15xWnRCOPcRROZ3v7avqpxohKa940zJdrnZzN5TZLIpg1xwMujyw6PjnF0TzU/bv32IZc1/Ubt3RC1PHgwSMc0z3dv3Nbb3Fu8cF77xNRvKkPiU6uv/+urr37uq5xyHnIeQd7im3k8HeN4Wt6v3UKP+fBGexgBjsfK/1NllpOwXq11goHUHkBpbcKdghzwur7Nz5im/Ca3mB//h5bgfeIDrzXf/Dgoe5wbnCbvf9D8geE/EfHx3r8+ECPHx3oow8+0rXrrMDInp+esJ24rRt2Ctdu6K23P9CHH36sG6zqC14vZimKTCg4BBz0+OAQMN/Undu3NZt02plNlBnq+16T6USz2Y6ydJrjRNqmUdu2apBRMuUxHRNZWKf7OIJHB0dEGsd6yKHmnTtEFmwrPqLvm5xrfPDuO/r4/ff0PluKH//5n+qnP/i+bvAW5OTgoXyA6vlgerafr/EM5NdY9y9UdRs3LgHA8A3o6z0pXoLPqPVioRNeE54RQs/PTuTXeSeHj/WAg8SPiAw+8FaBFfWDt9/Wde/5AZhX+McA7v79B0QGd/SYPf96DJ3MF3qMc7j/4LHmy5VWgP4hW4Tbd+/rAc7iHvl7jx7p40+u6xYgPYN/Sf/eMsyJNBwdPMSxmP8jVnkfKp7w1uD48FAnfs2I82qaVNd3iqbV/GyhwpOfTCY6I8I4I1I4he5xVnEX+UdEKKdEFSdsSR4h4wbbjfvoce2Tm0QyRDpsYT549229zxboFk7r4/fe1nuv/kgHjHHlg0gikS/04WyFf6EzgGl8ofK/PsJZLvlUwP/MAaA+hU/uB5wCt3LYfYozuPH+G7r+9muczr+l2x+/Xw8QP3z7dX34DiB5+x051L95/SZvBe7oAYB7/PBRXdEfHx6zEp/ojFWbHvhEDeFPDXTAeQAoHx8d6ZD0hPsznMQhbU4AsyOLo5NjrVbLCuhHyDSgS9trHY2GCD2i3Ye8jXjk6AHQfoIOn/BW4ubN6zrGWazr1keyQ7nPluMeYH58cMBW4ZHuI++A7Ykd1gMOKO/cuqtT+h3G0AFbivlaVde7nE046rl14wbboTf13ms/1qN7N3T44J7mRDmOmhjY9vM1nIFfKafwS8+/QQ9t5PztCGGoQNqULeenOn38QG/9+C/013/yX/SjP/sTvfnjv9SHb71GVPARTuC27t97qCMAd4PXiY8B5yNWWoP1EJAfAupDVvCTs1MiESn4k5EqhPPKQlnieNiiu5xQX9loLC2MqbPloNt3H3A4eEvHxyeyg7nBAeJifqbnn7uq3b0LbBkmms52tR6Tsw/Jfd4mCrl+674+unZTd+7e5VDyrNYt12OVcUr0kS39ZOhstdKC6OIxuj6gj5NTxou+43ol0wlO4wHnD4+81SCK+YC3GW+//V49M3mMUzi4f4/I6ZhtDR5E2+vrNgNbp3D+xIA7YBzlN/CODLipNSMZO4RhPbA6r85/ZXifV3sfsn+/rw/e52CQV4AfAoxrHCbeZs/vFdZvFY5P5vVNwCH79SNC8SPSE6+2RAgrzg2WRAaHAOyUEH5pwBGG1HMCnEHBQSQxfoF2ZzNNp1O2GXOB2Qp6sCzL9LlGZmHVX+iI1X6Bwzk+OkTCWhf2d9WxRchS1AH4tmu1VuoIvbyNaRA27Ts1OJ7FYqkmUxf3L6jrJjpG36T+wu6uznAY94kaHhBF3LvH1oftzyMil2PK7dhOF2vtXnmO7dB9vfHD7+utn/ylHnP4WOdR2+vrNgNbp8ATq8brCMGgrOn46TYCn6BxGOWV+ODeXd278YkOHz1U3YsD5vv37+vm9eu6zQHfbQ4QfdB3wD7cYf8J9XOAM+fk3yA22emIEN9AjtJo7f03oF7Tx5rOFqzShwDykBX6lH39GXRKFNA1RY4oHuNE5jiTNU7qCJ5DziKWbCXWyDlzf4D7DKdzxKvIBduOHtDPpjO1TauOw8W9nak6Dh+PTxd6iBNJdGmaVgb4I2QHOly+uKfdnZ3NuOlrjhyv+dZ/zfzM50utuWlbO5S2HmTG6lTvvf6aXn/lFd0kOjq4d0tnhw/l15Ujugm5TPX28zWYga1TOH9I+ION2QbmC7nYzmIABP7dgQ8SH9y5oesfvKsbH3+g06MDnQLIOfttHwrevX2XtwV3dI/Q/DEh9RlgXnJoeAaozjgMPAOwlpnJ1oCo4IQyr8YHRA+nAHiFUzDY3WdjB1CKErB2k15us+AAb2cHcANEyzRQF8ifQ2vaRqA01LWNIlN+u9B3nSY4gNmsJ7poiQgK5Q3UqqX8BOexIGKJCJVIneLA7Iysw4w3FomzGnBFaxxQh0OZoIvnY46T8JhWjK1kaoUjuvnRRzrlHMTO8DqvVn/yl3+ud3mN+ej+Xc3ZJg3oqO31tZiB/Kq0fFr6NQA+JdyCnYMAicnly8Vcp7xVeHzvtu4SJdy89nF1DA94tTgHRAbVnJXzIW8H/F7/+PiMMH8hHxoaPAtAe8CKfsT+/Ji9ed2f40hOaXNERHDiPODyCnwGuHzibye0AXSrrmnkvHVpye+wlahgBWQG6JOziADAAbA9r95qdE2r4Cb5cruWe1HiNi1Op29bnESrJZHJemBTUZKoZdQh+h8dnyqZAzuBDidUcFBnzIMoC/pYct5wdHIij/mAcxM7x5s3b+uUMuFEffjpV7DXeFV5iwPYx/fvcL6w0vb6eszAr7dTwID/1mOqHoGS83KHviePH9Ytw61PPtRtnMLt69fqz46vf/yJTokG5gB5AbB8VuBTe6+03jacEQkYPK5bASKv5qc4kRMIPKtkEWeXGgFZAXRS8Cc19+oN+fR+hUOxXKcNW42IkLcDe7t78uvEzFQmZR2RABQRAHvAkZQaIQyE7Wc4ngV9lkz1nBU0TaOCUyiZasmLq2RRFurZaiRljj6sN+LqwWIL/4oxrogQXBb0uUa2HdgjXoU6OnDEc5Pt0zHR0wKH58joDm87Pn5382bm8d1bdStBd9vPUz4D+ZTr94WqZx/A6YGcbjriDocwgtoRxJ6wRbh385o+ee8tfcS7+FvXb+jOrZu6c/uOrhEuP2ZPviCsNwBO2R4cAYhHjx/Jh4dLAO0Vf0C6fySEZABLT5HahPZEAYT6LdQ1DeAbqqMwaLMU2ZE4ylisXOkU+wAAEABJREFUBhl8VRbANCh3dibs+WfqulYRQbvkIHKi5jwaMIApVmZWOXZQA2OyQ5n0E7XwdWwt3Le4mrbFYXSacZi56y0KDmYN/wKHZwe3ZvtQcEorthoLHANTpMJ9sZ7od4rjWeEkHvKG5TE0xyEePLyvax9+qA/efUfvv/ma3nv1h/Uvg/lsZoSXbrefp3QGfm2dwohlG6hglkfj3Cjng4QCLQj1H965qZucH/gXfB+//wHO4DYn7Id6wOn7rZu3eO34QHNWRTuEY97NHxI+O1LwNmDkvf4a449IDuUGDibnMqgc7kvB68BBhRW4bzfA9srsLUSLg+jbVl3bAfSpdnd3ZNAeo4/B5x8are0cULZtW/laLOfovoZ/oixFSw4B/atEOxLzJACuUYu3KcNKpaRaOyPAbzAb6E2hT/qedA0OZ6qeMwdHMT5TWOAMMooYDtHRApqzHVizxUhFhOY4CuvYIm9O9HTCG5C7vJK9deMWjuEjvfP663rjxz/ShziHo4cPtIR/xOloez2VM5D/FK1+ZXnG85E5hewoBvbXI9b/+N4d3b7+iW6yXbjN+YHPC7xXPiA6eMirufuPDzc/9Dk41BKQrlhNF0QHS9oaTNmkDPIznIadxKBUA+jEtXB0QUjvFbjtWoA/UwKuLIT9vEI0n6nAW3hJur/LASN1A9GLzyEOOdA7JCqZV5APFaTHOKQeWTuzKdsSnBB1B5xjWKeSRY5W1j7g5JXoMWccjm788Pt+Kr8yXa0WOIpW/kn0tO9k59TitEqmppMpUcmmrKCHnZ2jCG8nVsi0Y+lxCB2OhoFwnrLGUayrXg8fPKp/scpO9B7z+JDD2hPmcGCeGd728xTOgO3iKVTry1PJjsDEksfaK52y4t+79kH9W4D3797RPbYLhw8f6pTV7xBH4K3BqcNqQubT80PCE1ZHfAKre6+u6aocO4Y1K/YRIDyFbwawdjjR98gcMbjPYRzriitF/U2BV+m6grNKD4DtMeB5wAGm09I0ZtN0NpGUsvwVnQ70UbLIK30gJ8lnjvKJ/5JXmUteVw7jWsGTbrtOLeA9xXmdEuKfUd+UVIRwcI/1mFepZ4xlidMqlIlGTdep4BwyU3ZUTRbG2KrgHJb0v3QUUVqZvWeMyiL/1sFnHovFuv7Aao4DPIP8b0a88v0/0Y33fqqzo0eMfaWROdD2eqpmIJ8qbb5CZUZW4REDHQHRX/y3/6Qf/+Wf4RBu6NCgxCkc8Q7fK/6SPfSS8LcDLAbuGWcJIyAtgASIE2ITE0RoJGLwuULH6t1Pe7luhewWgHlL4P17SzThCGHNQWQpjXYBfNsWFcrnRB8+mLRjGdmKZBbwBhijyODc82Ej5wMr2pp3OY71l4iW2ba9+r6r25YVEcMcB7YkYrFOyf6oaze/j5jj3EbGHZFa4Vz8Gwg7Br8qrecYAL46wbMToqGFCrp1fctTGuFfa8Vq7/HPcZiPHj3UglePwlEM40pTzj32L11Qi4NzFPPg3j3dunFdb7z2ur7/x/9Z3/8P/x998OoPdHLwQCM6IHT7eUpmIJ8SPb4SNUb3GqpAXrCSzQH4sBo13X9G7739tt746au6x/nByelchwdHOvZKCsA6QLcGMANgLdlogoMQl1fNFU7Dq6LblJJqAXsHFZyGwQcmVXAaXduqbUw8AhTJxJFIlDWc0i9l4M92dtTC57YjAGybRg33eBiBJBXkF+SOANHgPCMiiSza29tjS7LHweFMyb3D+zNeKZ6wxXAEMRApOPRHiOwodnem6iebCGfpH1rhkMS8tDiByGQbsFREUaK3ndkuDmnKq9EepxTZaMFcnM1XdRsywh/0WSgvyZhwVivqj9iyPHp4oKPDY33y0TW98qNX9NO//mtd++ADnbAdGuFj+NvPFzED/0yZ+c/k/5VgtwF+aoMAcmC1PTl4qPs3P9Hjh/cEzjRnFb1z5149TPRvCxZEBy5zeohzOGBPv2aFm0x6jaSOHqRg722gt5QRPwCQtusAdqN0Xet8S07gcYS3g3pFDDJwhpEVG1Cu6LtEyiF423Wyg/B2wYeN7sf9eU8/4AxKphIQuv3R0aEMfPCsjhV6Z29XDe2DATkSOMW5nbE98Hi8pfH9KU5uxVal71pNz88zospEF+alcdtx1AkOM3EKJZPxFPXInzJ2/5R6yraoRCEyGXXGgaj/panEc43DyDZmoUMcwYP7D3EIhzo+OmZuVzo5PoXInxxpIIKKCG2vp2MG8ulQ46vQAm+AsdsUbY+nhMDv8NrstR99Xw94p953vVaAzn8l+ejoxFGxRhiXrLJeGVvqm7YTiKZu0DCGSkn29htqCdG7prD/LqzYU5UsMkjEtQZsC8L6NSvyQAQQrlNozYo6Z5/vc4A12w80lOs4EVAhQmhZmf2mY0V7xFAXSvrs+k4+IBwi5BV5SVSwxol5bIqsfZdSZOewZptg2YpghV/pDD66Qv9RA5kVsh3x+Lyjpc9gjkbm4ZhDyyMA76jDbe2YRupaohc7xq5vlHR4xhbimJXfOoj7RIbQwc7oGOfgdI6ckb6ODw/q695Pzv+hFsRpe331M5BfvQpfrQYGXpaGve9EZ4TX777+mt594w2dEA1YszWA8An+IDgDK4cmHKh5hfQKvsRJKAsrZ6cC8AwssUdoAKtBI0BfMmEJ6tM40YAoA9gr/ZKowABJ5K5YsR2NrOhT3CuSffvAfn6lgUYzQvZsWvkMITLUALiCY3K+ZGqH7UYC0gVbGEc0dnQjUYzr267d6Ei99S7ol5CBOPLVIsfzsKbvOecPc7ZTiczqGBi2ncTmrOFUcw4pV6zudi52EiF0wQFGqDo+9318BB9RSIdz3L94oUYufutxQoR1yAGq08dsza5/8H79J+pufPhe/eXogLOwPtpeX9kM5FfW81PSsQ1wAIwJMHpWYr9h8D9ueuvWbRmwEQEghxoNlKbVhBA7DUgcSQR1tOsA1HQ6VQvgRsookmnFqmvgmwwwg9HDTngcibRdxwvHqCAbhpUiU0kfA0zm76jPUohY1lVeId8Rtg84CEcTmUXmGQGltxU+v5hOZlKeOxMc1ghvyVTftXI00fUd1VnbiSupW+MIEhnmaQHxGkd2BvBPiA462lnvtm2ZB7YRAN3RyBynsSTSceTi1X/NWBGngk4e+yHbBG8ZvJXwD6L2L1xUoL9lPuLQ1mc1/peoHuAY/I/Vfvzum7rNW596WGlBv670FIw7nwIdvlQVqhMAKO50YFU6Oz7Q/Rsf6fp7b+rR/btaENafsu8+IAR2hCDAYnZT23Wcqk91BmDOAEVKanAODcZuh9ADWIMnIhVQApCBldrbggZQBaupQgAnNWk7+SBxgjNZIdx7e7f3AV6WIoOslKz7/IhQoe0K5xXoXDJ1yvnAgigjyRu0dgwLdC8ZamlvB1PaXmiigi6FshaH09LvAGo79EnKQ6oO74xtSxAN9W3LmHAqbGX8W4gVwG9xFC3lBae3on/Pi7dQC/o/xUkcs2VwhOPIYYmOa5zMgnZHOJVDIq41UcXO3o58xlHo3zIOcQwHB4c6IH14/74cKfgfhD3Y/pVrnshX+8mvtvsvu/eRFXcEcCv5QOzx/dv66K2f6sd/9l/1V3/6x3rzlZ/qPivXHMAFgCmAoa78gNKgsxMxwKRgP75WAshsigyyUVIpjTqM3o6ixUE4enC5V1SDse96VuieiKKVQdqzau/u7mq2u1/l9bSZ8Bago9zbkjnOCbHE5KOWgM1vSAzEJzINZL9FKIkjsB6s1nMcFg3UoZudRUN5RPBGYy1HLL4vmeTX8naECdEI0Fc4gQVOZcQxNG2rgGcFuE/Z/5dMxhpq6CciyCcz4HlcC//CfA6kY3UuJzgJbx/ct53eqORA8aS2sdx9thL7e3tqmlaL5UIek/9+x4N7D3STLcTND97W2cmhttdXNwP51XX95ffsFWzOKfrp4UPd/OBN/fTP/1h/8V//o/76+3+hV195Q6+9+qaufXJNpxzURTA1oG8N0Ax6pye8VnPobEA3gD8AiQDRSLi9BFAD4GpYTTsiCjsAOwWvzgGoQI06AOq/e4BH0Bl9nKGLyy7u7hDa72jBylsA3RTnQaJjDj+P2IOv0MGOyhHHnHYrVmH34RlcA9y1Dw/hAeo6Oz1h27OooF/jSFagdsXWZIBWgHBg1e7Rb05fXdNoZ+ZD0NCKA8c50Y9lB4JLpiJCC2SIaGfEaazpww4oImRH5y2MYLYTdLTkcQYFA5GPo44LF/aIDnbY/qzUhDRh64VoXb5yWbsXLjJzoYG5W0GHvI24fu263vrxD3Tj7VflNzBCd/Nv6cudgfxyu/vye/PK5y3DGsDOeY9/4H9G7Sc/0J//p/+f/vy/fU9vv/m+HvD+/DFh7gGgH6LUfb73vnYAawxcgMCAWAKM5WrktmjG67iRuhVAmeMQFtTZecCq6jQAXARgA1RN27CaruubAR9Ctk3qDIfw4NEh7/aPAdhCe3u7vPab87puKcRWwPg/d/FJvuWtALPlG+RzAOx7AdaAcwBUc84P5uiwoG5NusRxLHEgCxzBAgdgwC+IIlboWkoqoTNvGQB/aRolDmsNCOc4hjWyAiVGH1gu1ujEQSd9+dzC8zBSt7YjIq1+kYPVI8ZzRtuRRzzA6x9eLem3ZEHDIFo41qxvZedhnS5d3mcrtqOB5xJQy5yskHn75l299te8AWJLt2ZciHt6P7+imv1KO4UBozpjpX1467quv/Fjffz6X+mj13+o9996Uw8eH2mdrVZj6BRnMZC2hO0hgLwa1bYdYFhWwkvw+F0jwt5GE1bXxIgbVtwOEuAXgEoQEoCgNA0He41aQuQsrQqpy7F5zQHcGKlCiG5gH3J28aD+9eNjHMUJ0cGpzgCvRH/InZP3fUTIr/u8oo+AyEA3SL2yDzgmk52FgX1EhLG0Y3AUQWonsaDfMxxCdWCcATgiWQ6jIoIIBl1LUZKnCCe1ZsijOpyZuJbMY8kiNMK5DeonPRHGjoesM95UZKZKNvLbCTst6zjglAzqgrPp2g6ZKyKhhVbLOTLWbGdW8o+mmrat83/E2cKCtz+ir8f37uv+zY80Mi66336+5BnIL7m/L7U7cFr3uY8fPdArP/qxvvef/5P+5D/8//UGZwfXP/xA/nsNB9QdHx3qjCihyUYFQEcWFcAeZbPKDWgdEVJkXdm6rq2RQgdPAyBACyHyWsvlWgZsRKjtOkWGZtOZXK+UCvIGlLK8bNqq22ZFXWkF+AcAbLAvAO+CyAA/JeuzBmCjVPvwymoHsAbw88VKZ5w7eEV+UpZZdIYcO4AFclYAa4UTcb8jirD4a4Ge/ifqCwBcwbuEZ428AY/gqMq8K8oM8GQMdiAtDsJbDW8V1vC2ngNegdoJrXzfFjXwDPTle8tYIyODueg72QHZIVXHCPjXRDD+8dPe/gWc7EyRTeU54nDSB5A//cv/rpvvva7l/JSRbz9f5kWKxG0AABAASURBVAxgql9md19uXxGhBCTtdE/PvfxdvfSbvwtYJzrhddl9VqO7d+/qHgdcfjV2SERhELYY95ywegkoG1Y5gwFPwALG6gaIzjBSgyIknMBSBlUY8fQF3hWRcp1XS6/WUXw/akCetCaUtksAnjAZgCayrJxLunEfK9Jxs5oCMNfb0QwAz07DYAO7lWckY+A54hjhNQBHSagi62LeFcBc4lRMvh+pXCBrCb8BvCY1uZ24IoL2gcMa69jE/LmdHUuWosL90s6GbUrL/LjPY0B+ypw1GfI//2ZZJgUCU3JU5ejo7Gypggzr7PMZy5ngMGazmexQ4GZ+pDnbjof3H+rjt17TKQ7bY3Pdlr6cGeCRfTkdfWm9gIY1Buttw/HBYyKAI2lYam9not2+ENb3OIYe0GyMHnbsvlXDyl6a1IJ9uFdfnykIq7ZB2kEskLkCXOanWCuA5fuBmyxFkSmDx6DLUpCzkJ3L2bm8FSvymmVyDZAHSIBR7L0zQgPnDgMORwh33Uj5CM8Aj2lNXyP1QV8ujwhlcgdRJPdrokS+MlMRUbcvRpnbW98Bma7LUtge0C/MA3JJ6mekP5rJh6XmQ0jdKqB2dVJuH/Q5INTj8pj8pmRNO/8LT67vmkYuq3yU25lZruhxZHzhniI5zF3q6OBI69WCbUqq71s1OGRXW94pb4A+fv8d3fvkXS3OTlz8y9G29T95BvKfzPk1YfQKZbJh+Z8xW7KqnR0f6dG9W3p0/56itJx8X9De/j6h/USTaS//rcWdnZkxqePjM/a9qxoFrAHryoQzWAOeUUGouyOHvWuAu8LosXMgMtJ21PJ8VTZAvd+fsyVYEib7dw9zQv0F+/oV8fsSB2NyW+u5QMclTiOQj6AqL/j2w4mIT2feq2zQKCKUhVpSQXZE1s1RiUP9jFTiGMyzoVLv7biapgWEHc0CmAa9SP4qmZK7Qr4jJL8paEqqx1l2bauSBTZ6wSmUUogkhvoGBfaN86HxKGmNAzNvRMhOw/Pv5yDmqukKHJxV9J3WzMMpry9P2baJufRftJoSMZTSyFumwLk4WvjozVd19PAuLGvabj9fxgxgCV9GN19eHxGhLEVt18mHeV6dlgDSBnjsQ7G20XQ64aBsWkNdG3zbYYgA4JT97Bk82DcfjBoQLyEbe1MaHMikvtvv+56XCCNGvyIimGvOvn5ByLvEAfhQcA7I1ziIFUAfSQeM/oy6BVHDiHNxuflBmVbU21HYyZTkcYCykd4TfYoBKClI+VaUogJlhAz8QMAA2MQVtA3aiTpulSXlsWeGWsbs8Nxl5msAnOUEjJlFNS2prmNcpcgFXec5KXWcEzsFbxWoiwh5LiKKPI4VDjMzVZoWbaTqKCXV8Vfnt8LJLuu9IwY7mg55DfI8dm895jiHgtwZz8X/XkREIK/ByQ668fFHunvtQ81PiPi0vb6MGcgvo5Mvu4+IUEQIPMhXg7HvcqDVdUUDZwLz+i5/qWrFCsL3Qf4RjX9lZyAVDLYAgAGA2rgto+8n2vPvCbqWdiM0VGM/5ST/5PRU8xoVLGuE4a2G28BUwZCl1NTllk9rGRADzmLAKUQ515dGDbwGWWZRiUTEiIZU+DujAtzFyfgiogJ/rNWhKs9OAr3rASjlA1uGiFDJtISqx4BjaumnZChLQkWitu06ooi2RgFrVvyk3mcjJMxlboibpi1qmyLRZqCvkYksHoNUdRDlbr/EoW7mL9BTclRQ6E9c/huZQi87UM/fKXModO95s5HJfLGt8Lj8TG599B7Rwj2N1NN0+/mCZyC/YPlfiXgbj43RhmnDLrxHH9cc5C3OdPDwvh7cvV9/JgxeNAJMg/WYMPaMKKEpWVfHTFUgFQw0IuWVbUqE4PolUYFXd3G5nxXArkRkMAC4oNxgEbIHwFVoHwIYGLXvR6fjWiv4E2AkfYrU1DaNWvosiQKUjaGNHoCucJ+UB4pnCHZkKsAS8AGcST/gU+6bEjVEN7BVR0C1BO+a7dCCqMW6WdaILI9thGFkHHYmBTnWbU3dmrIBfdFGI+MJ6qxjXe2LS8XctEqFWu4H5I/wB2MYpDrGwpi8NbADcDRFsUpT1OOsg3buY0FU4UgNZbWztyuPA5W04kDj/u1benz3llaL7ZsIfQlXfgl9fKldjFiSATFgzIuTAz269bH8V3Pff+NVXf/oIz16dKCTszOtAOWA5VVegOx/q8CG3LFaGlQ2RiteMHTLtNGuMfaRnbhfI65oQ1dICAmgrAH40isjQDIonF+RL1kweykzlYDUADPJaA+ptI38EEZ4vWvODDUNJQi3bl3bsSo3YIXaEOlQQU+WdiFwqjX7c9jVtC19FGUW+YzC7SOy8rhPk8cSETUaqHXWGycXERrQwXL6tlUDaK3i3PVsEaiSRK+Zcj4iql5t06rvO6rStXLliFKlpLIU3iQs5EPIjnkt8PoHWT5UtFJNWxSBPBynmE9plCMTRNN/B7VsabrN26Jb13Vy8Ejb64ufgfziu/iye8BwQcN6Odfh40fyvyr88GiuI6KAQ15F+t9MXGDoZ2cLgLPSCApWGH0oMMmBlWmtAfCvcSpeedsWgGDgC84JHh0eyu38CtBOYMD43Q4htY1lJXIEcILVsW07RSAXvsJ9ASQj944q3EfA5z4ii+wwPFMG3MBXJXRjKFVGA4/lUYVbCnRfK5HVoJv7rU6IcSgk9xWRbGVWlTw+j2dEj4GxIVYswBWwQ4itz0IkSmStqfSBaTIbU4DsfhWppsV5lYIDWqv+/QYcSdKo8NVR3nIGgUb1V5tztlIu9xahYf7O7IR5g3D12as6PDhWl0U70xn6b+QG81DHSZ9LIgYx99YjkO/7U9r7WZ6dHGt7ffEzkF98F19uDzYkG//aq0806md7unRhV2U9l3/i69eVBohXep+K+ye9XqXdJjBwRxFCyIiB2qCbCobzaSIe9gpcD8dsvPAIiHqEiWHbOVi2gd7hEKacQwyAbASIDTITMARk+QNtRxC+AFwGaERoBZ/zA7obJFTLbyycZkkFq+maCKexg2HVtZyWqKJDRwH4BY7LIB8cwiN/jZMYANhoHf4GrVxGPd3JddZxsVpWh7ikzRkHs4vlUM9Zaj26jTAP1M3nZziapczviMk/nfbr2zmOgOmTI58FB6oGdqFdyUIQMOjoEECzhZvu7uqEt0EXL+5rZ3empFFhbHa+WVp5rHZc/luVdS6blmE2enT3rh7evqEV/Xu+t/TFzUB+caK/Gsk24koKNexZp5NWi+PHevzwkY79Lyihlg18QaRwyluDJVGD+Q2UNWCMKGowxJKN0kZdSLNswAMwbOgr2hgEdipzQO32EaGCcTel1HapzWVwC6RWHoAowOu8a53a8AVgDWDrtQbQa8CfIRW+DFiv3Js+F0oFf6SgzqTgPmTJMo+dnEFFMWX0TsYOrjpBnMGaMXicI+iLlAZS613b0vdY61dEIkvOXc5kgHusSzsEb4+YI+u7Ip3jPM7mC5zECjkiXQiJVI9yP2T4DFoz5hX9nBydym8yhjFwFIv6L1jPdneVpTDWVNuxZcCZei4atJ/w/BCglrOcBZHfY84VTg7ua3t9sTOQX6z4r0Z6RKifTNTZmE6P9fjxAca9YiVeY4yDfD4wZ1X1KmzArQeDJyvgBgDZtgUjBWmbj+1SCuozWQCX2D0yAIOBQQWfUFJXcCAFA88IBUbtNDM0jCutWYkHADdCFhiRUohrlJ3LEpCNdg7UZxaVTOo2H4o1ItPtXTICMucJXCTKI0KMQC5bA3xZrgucoS6CAu5Hj5N0YIwD+RW8KxyBzq+BMMVOyLcDegz0M8cR+BzADnTBAeUKPQcUSsuEFtwfE96vLatGT1l18dz69awBTpdyG8HPB4ezJgpZyjL2iBb8rFw/oktT0BUFfA5RmqIk7zbDGHr86IEe37tDyfbzRc6A5/yLlP+ly44IZSlq2hZgSWfHh3r84H51BGsMeI4B2+DsFFaAY8UKuKK8YYVqCMVXGHYCSBvyehhlcOAFFBm2aQx6qXUFzFjLGvrKoK6kSltUSEdAs7LsAWcA78oEaEZABqdKwguFVPPmFVAauR9pq5AM+JqnzDq4eIQngsrzMpdXotKlbj9UnYWOa21YXUotyRN5NFcFIe1WVS/ZT8l5wZroNqCzEOA2A/NzyvZgSYTkdqGQx9wUxgEhmvahBZFDhkR1lT/H8Z4y30vm1HJoJM/jiOzDo6PqKPt+qo4IodajD4K0RqeBcZjPwpz674r4bOLRvdtacT6h7fWFzUB+YZK/QsGBUSe0JuQ8enRfjx8+rIdpNrwFhrrEEQwYJhjFAIdKbXUiITsJYdUlUxG2cJu8lLG5XwOQAcBnFgAdapqmktu35EMAkhXPe3nL8oqJfQNnVRIMEYE8KSIUoGiNLgbDBhNj1WcFMEaFEj2st4Eyigsmp2vrAbncNDCYCNdL1m90p9z6U9tT7zG7n4ioPIF831ueyA/IHv5GO9hUSlayjh6Pzq9ah24NTtGgDvjM474sN0uBM+q8e/tR+0G+9VYkB7ZznMgCh8C5DxGdIur8WJcFh8Kw1qiuMKeey5Fn5v/K7wAHf/x4u4Vgcr+wT35hkr9CweG+OZA7838Qe+uGjtjLgh+AMNQVuNo9hpkYollNBr3JYBoJo1uM2vWB4WcWJanljgB4gEZAFpEqGarAqE4lAfSaaGJ1buChDdAGVm76rh27tw1FuN4g3tQZ3AbNCofg1TmQkvCMpGsc0QhSRvp1//Xe8kDRk3Yb4A2qOp7zhUI0p2zUgN5u63sD2BXBGKxNyXRSnaL79w0t69iyJONMxkILdBAVo7+goH1DW+sp0jVzF8rarm19HsOcEGGMtPP8LtmOrMkPbAe8tUieU98WlVKYI6RGosOAQ1hxv9bIOGBni7WUf/l4+OihHt+/q+31xc1AfnGiv1rJS0LMRxxM3bt9R0sMNYuNDmMDGDYy7FqZAaUiohqgImUDHwAlWbAzKgFE27EVIZWvkS8M2tGG+WmsphSVTAxY1SkYeLSUQZD0YQAbhKbKhOQBOdbD4HfKbW1rgFdHQuEAkx2C4B/Ju04KADMgxjUjd5QwGINnjedzH7By6LfSinEMHi/twzxS7WN02ej8oEz0pkFEoG9oIF/bGYxSHRdJTZOxCD4pJGiUFP5hGLzC3TpqikhtrpCdwoQowIB3lOE0stAH+ou+GKPPWgpy28ZvHpi1TGUDD7qv2Hb4H36V+0TuGt1Ojo918OCeVPvc9LT9/nxn4MkT/HylfsXSDJAjDqXuXP9YxycLZcHIAEIEKQ4iIihrVAqhP8QtQFtBQzVknV8uLxhxSwhrKiUVEbQl1ebKTBWMWOBkxMiDjMnAGzhTSNgCStrx2QDCulA2AqjhPM8t0B1r/cDKasfkOst0WzuKNbp7lXUZTeXUQBFOKiJkkIr+RwBjB1L52cqM7iNSEQF0x9oukzwgE9eK+oHaUWpKAAAQAElEQVQ2MKiSJFct7WQ8pkyc5kBVqGWsSdugt6BN1ZF80qZkqiFiysKI3Q69vLVw2YIIYUCo/6JVz6taCQnUD2MqkmeB3HEc6ZdnwBnDarnWSP/iCsqRKDudgfEcES3Y6VO1/XwBM5BfgMyvXKTfZT+6e1sP7t2vBgcKdHZ6SgJssK7SNOxlW4wsVTDgkimDzAbXEfKWwj2GrwgldSULWYwY8Nhw03XkC6mjBP8GocDr+0hWXkCywngrYGUZRT19IrWCy+BAGcHmjyJCCUn0gYoGtMPsFaulGcCEIlCcj/snqeBxfoTB5LYRrhmRlfLlW8RVXneW6BaKqkPAYGcxIDwoXwHYqq8bQHxqVGFd3G7NeGkq67khKUsqmZuBugjGzRbH0UHTtJZOP2spxByX+kMpPwM8rzz/BZ4VTm6Bs1itBuSmPJcDZweOzHAJcjRW2qLIgqwRfQb5levx44d6fPeGttcXMwMb6/liZH8lUgeA5L/f8PDeXS3OeFOAkS05OV/wCnEAqE3bKAGBtwmFKMF/P6BjlQq0jQgM09FDgQeKVCkp2LHtAY4RLEMYf2OQs1I2SUuA5YMwKoWI6mCcN+BMdhiuGJHg1JJcDp7l+8zCCi4uZPHtugGgWcZIH2vGNNJH23ZqWIkjNs7DYHS5FIpw2VjTplj3os0VolC+Ep5kMJZvMPpw0OXh3ulH0AgNjE/0Z/28vWkBsPka9HTZiG4DTsTyJl2rDPorydyRSsxXyvUWUWjTZlLXyH+/ZEUU1LVFPdGA/66DtwgN9x2vkPvJVFJo5Dk5X5jjxemCA8kzeZvS8uwKuix5o3H3kw8lK8P39vP5zkB+vuK+emk2soX/5uLhofx/DixYhcZqlEXdZKau6VQAxwDQGsAzwRBbjK9tiwrOoTSpwMANKXKK+kf1O5LSSBkMHWBw6ZoQtwIJBIAT6lI2Vss3sBJZdgILnNNQwcQaCPBGuAZS80QGdwJIQzVzgw7XU8tGhJrXN+vVsh64KUKlFCXjelInWlq+9VkBautXIuVrrLptOD3WHucC+6fOy20SmW1rgG8A7XaWT/cqzE+hP6EmEb9diCJCltVQPtZxhHx+0JSUHeZIvSki6v1s0mlAjyOeCxn537FAiPwbCK/+O7NZ/TcuIoKoYFDJrFGBZSx5G+Ffonou3NavlR/cvqU5r5u1vT73GdhYzecu9qsT2LACCSP17+T94xkbc0kMHRRsjLYAhrEq2DSt2q5RYshZihK+LKmC8dfUDsKcsIf8Rxh4yuBpAJAw8pCvUZFRDVn0I/p3+RonMEJe6Q1Yg8IgG/gaaZuRsOIIyEfQwh9ohCJCEaF6PZGHIzMo3LbxOGk/4JQsVzSKYJVF1oh8jztxcolelkGx0LLKbEohL2WJqu6mHjeErpYtmEfyrrRDGOm/ZJqNMRZkoLfv4LM+fWtnIrWRsmwhNiK0xhF67E3bqOccoZ/0sA8qdY5HTXHII8z+mbR/gu6oY7Z3QaLvyCKfnwycyyAKWWxF0DpLqa85jx4/0vFDv4UYtb0+3xnIz1fcUyCN0PP08LFOTo6VpRE2R/i5VCR5G7FJkkHVdK0yAko5NA4Mvy2NRKMsqYYVUtQrnC/yytg1DdFGqwzJPE5DoQb+5GBiYJUGkzJQR4zbAMMLwTFCqiSu0XqEMHNRRka+NjwlE9lFitCADK/kI8C0k9H5VTLRDz1KgS0g1Ssi5JsGh+C+Ez4Xuf2Ibk4HZCaFIzqMXvdJLdvRzUg/QoSot3KR3IxSyWTMEPd8FJKs14r5btuNY10h36t+UOv5dP92CrTiDKerZLFBfw16O5qJCMY48owWyFtpf3+//utWdKcJW4qozg4JOAnLG2k7KuW3ELfef0t1jtFl+/n8ZiA/P1FPh6TF/FSHDx/Wg8XEkAZC7jUn2dPZDga0lo2q6zv5X1nuWOGq1hhaYoUF/rZppUy1hNhd06hEVkD4vqddR5sslFFu3oS3mLgfQZHluyy0uXwfEdSEIqGI6gnAmew4BIAokYFaCV0iQhlZdV0RHVBU28u8lgGNvN+vzoa+xTWYiTTC0sKcqlnKkgwfZIz0M9ZXlb5f4xworP2479X5fdC36W+Ow/niRvRTkvEX9Aspsqm6llLk9j4gjUHKylOUYrjIDYXscP0vZi8Xc02mE/VEDm63mceCUxiZ95ZtxAVZZ/8rTA3PQRFI4cOkZYY6tiLW/e6Na1ocH6A/HVK9/Xw+M5Cfj5inR8oKgzs9OeKQ8Uzeg/uAMQF333Vas5LZCPuur/vfxNhGL+uZ2F2oZXUN8qVpZZ6+bTHkIjsEr1pTVq4OORmpzCKvduZPooukHaVyHWKlqB/ug2zIl/vb5EbKDJbzlNXZzsPANLnSB2suG93QAqFCn5ZhEAm9B8LzEcBVHvhcZ52EAI81S1FEQIm+mzHSjKajfYGk2OgHj7ieyPJYImhH+5J5zh+ybnXlD1VHKSEzg5aMhTFEwMscVzk4D+vZMoe+d4eeu53dPa3Qu0W2/xZp13YqZaOf5duJz6ZTNTwDU9u1Vf6AXDsCz0mhbUu7sxMWgPu3NeI4K9P263OZgfxcpDxFQtY4hRVvG/x7+wWpV9Ce/exImIudAvC2GlzJ1AhCDKimaWzVSoBgME1YiXz+YOr6XtUhYKj+W3sdxkpLNbQXAt2mIXxusigV9Y8BkCEl8goUzI/zEc5x4w9tRwDt1d6GHrSkiKZjbed7ihT0E/AnVDKU9DOxYyJFfXl8ESE7A4+jABiaALzNXzgqmSq5oYgUrJXoiPKiLIU05T48F84kTL4nUWTgXFcbokPrKJgyUr58sOtxrAE6kT5TgsNhrvHAapsG5zthvouE0+jaVrt7e7ITHeBpSrKl8N+HHGVnI4QveWYyr6OIhmdVWtW+IjXQvyMR99cy5543/0c/Aw5D2+tzm4HNk/3cxH31gpaLhRxyD7wDX2NEbdurwYAcsnbOs6r7XuylR4yvYJgNwBAGOZpC9QCsxyjbrpMdwoR839lAOaDDABOQtW1RAhgb/gyn0zTUIW+AAhklsoJtIMwHJjJvACZRGRlyOtKfuJy4zHJD/IlUZIrvShGqspyaCvpmodY3tBd9JjI3Oqk6iJGxC8ERoQhIITsCs0eEEioZCuiJLO6UmYogF7Aj16v6crkAtCvqpMI445xH1Hu+DWg7FM/3xjEM+LoRnQtOoa9zGHQ+sJVr6G/Km4YBh+hoyP2NNBqVsrNYc3A65+2RHVzbtGraVm3X1TQCx0D9QGTg8Y10+uj2Ta3mZ3oyl9pev/QM5C8t4SkSUA0ji2xoChTDeG1Ua1axNYbnf8VZGOWIMa+WK40YZgKAEevCvjC8TjvT3fovNhfkYMcArJH/bUY7hZF2i+VSOzs7rHAdBg+xFZmxrfDvHdwn4ug/tEnFgjnKDiqkTRkVieyIVCRU05D1KJnKSgGgUgUHlqXUskJqMgBNKS708dgM3AEnYJklUz3RTQeQLCsiJGjwGOEfa8poMxQmiWr3lYy/qJRUIiMgj9/8a+YJlNe6rrTwB453xbhW4qZSBm0jVdDT7Uf6GlYLWcyUKKvrWtmB+Pccni96p/+ixsCHiscaBXGp1QK5A2IVau0UoIzEMa3l57YZLwzU379zm7cQdzTgcLS9PpcZyM9FylMiJCLEBhOwY/RKeeUZKRsBQs9qv1rON8aMkW9AAmDJ28jcooNn98J+PYT0qbeNu+u76iQaQmFwR35HPYCb8jqtb3vNcBAFg6ZnlUy1TSEtCvKW6b7dl0Hrfgb6E/qAR/RLRYS8epqvlCRP2RjKLGraTqWCLOCTgkYJ+a8jG6jWyRGKBGCQa9mRKSZBCV+WqGmIiz5HUG6ysIjUyICsW8BQ6MdlIf6E+Fa9RuRaprdHfdUnaDfUUD6yUQtgC7Lca5vJ3PS0DXyIR19FVAc629mtToHW1ZnOdmaMrVGPQ53gNApyAh1GWg/oORCRBXJJ5P6tH8Xyf8xjxyAhiTGdnS308OZ1nMVc2+vzmQE/y89H0lMipXQTpQ0sQh7c6HATA5pwTnByOsegVd9zRwDGcz5RnxhgNfCS3KleXf27/j0AkIZ1aDqd6eL+HkbOPpkVM7PlpPyiMouwT5WmUYPMBuNuImWwBJKaDGWmfI2AbACMNv4SqbZteMXZyA5jpNx8UUKJc0FFDay4WYqybOR1ADPQMIJ7yuyg+q5VmhklHLE4BB/IiysiNjrRj0CVnU/StsrIQhFugn4tzzJG+hvQcaR9REjrUQ1yuqZVgb9kqomilvF39Nu1rUyijYaV2qaTxyHat02jKaCf+T/c2ZlUB+BIa+LtFu1b2lrfDifbMN7Vao2YAZ0kdneMScqmRVQKFVXItzxf6zrwXDuitBa68dH7mvMKGkYabj+/7AzkLyvgaWtvQ2y7Tg0U2cgraovBLeYLIJGsNGtlFhlk1t3GZQA0bSefHzSZddVJ7tuukw1twCLbvtNsNlULEHb3dtU0jTJDjaKmpYR6yjpAYfk24A4jdt7W7T5KpuwwCmBLSaVkvR+4F1cgr20tN+V6Oqf7QSVTXcF5tIX7EYCMKvApuadd0r4kLSD/q9TzM5xfJO3KxjEB0ERPvw4sUZTwNU3SEsA3TU1HnEGWUJZUhmp/U4+fPOI1mU61y/h75qVpGxX4CjLNaz2HYS03TOSWpqiBgn5NDbxd0+q5518gWlhK7h+H0LWNLMuOIQN90CHwBj1OI0urgG9C9NbTN43YPgyKCLnc/a3ZFvr/ofTPnhc4hYHDS22vX3oGeBK/tIwvTsBnkDzSBlsU1lMNrutZuTC2gRXPe9vZbKK+bzFqTNrMAL5gkL2ND0PtAcLAqmejB36s4GuMMFgBG3myurZX27Y4mxEnMQOk1Af1Bksplach7dnXZ+EeQBRhyFIFWst95KjMUNcAdPPQPmpLqeW+g0JSUt41ndpMTbpGU1ZJlw3rpeanp/VnwE9W19KUyh/01TSpEYB06GldUFIRoaZpq+4uGxh3SCqZ1TGlyCtU4Kv5EOUJf1PlesX3K8SSyHEb0sARNJH4hJF28NbxJPyqbVMiH8jo1Xa99nnzMGWel2dLlcIcEhmM6LEC3H6VXGJQyzhKCXQtSvpZM1bBk9YrhIZRqY4JN98yP0H9ycN7WnLgqO31S89A/tISnjIBkUWBMXlglSIw2lDbAS4MrilJ+N9htIXyAQMbMcS2hrk9K5RfQ2YpWnNwdcZ78DUn3SWDUQ7Y5qiIxPiIOnAcXqXcR4G/aRoMuVVPP70dRBaV0gDmDmeQclmBJ9EtFHLaAdq+azVlW9K06EN51zTywWaDzBHvFhi+ZVsvqrX56e+okf5HnJ3rPcQn5EjJ/IPrIavufjr6aVvrFIgZlcgtVLbo4+iooG/fdpoC3oa+S0l07zUDxAXh5ump85hKZnVUHfPZke+yqGtbZJY6lx1zYBkt9W3TUFYYo51xpxlnMH67sFyuNTK+fT63UAAAEABJREFUAUCvcQ4+7xmGJfMSUIE2aUTBMa80sF2AXXg7RYREubdIA3OwQsaD29e1OD3W9vrlZyB/eRFPl4SmbQBno5FVzKfdKwyuAM4Gwx0o6zDsCeBPhQZAE9mo976Xg0Mb9uiySFbiufxvAmLzKiWRN1b+Fc5iOV9WEJg/YBiRa+OfEV4bvC1gMJBcPwUg/l2BT9y7c926plEL8Brkmszbd60aZLVtJ8so1A/o4tltm466RpneLoxVn5KpjFDJBHSW15Av1eHV9pEAaKw8PdFSjx6N+aEEU0naZuCwSm1fyHsM5uvQwSG97zvPXQkV5quhL7IqtO3hmSFzwpgcRXh8fdPK4f4Oh4p2dBPmtKWsaYr8GrJtG+3uXZC3S/5XlISOuFkteaPjLcB6ccYcrzQC9Cd1DXOV6KDzsa+J+AacgB3EwPwkOimKHt+7p9OjA408C22vX2oG8pdq/RQ2TownMXCv8EvC0sisQBkA84i+HQ4hIjRgVVladazSE4x4wr610Hakzm19IDbCUzBo0KUBYwvaL+bs11llO7YHVJOTkjaz2Y52dvcqKFqM2MCZdK2mgMfgqMAEFH2lTn3bqmQqAVtBrgHX4Aha+usBm/OIldMWXuveNg38+tQhtZW/kesLefdZMqtst7P+1qVHh5Ip69nB1zapKY6i0Lf5ehyl+y/o0aG7nVjXNGqyqIRwHI1qGeNp3T5DPfVPnMFsNtEEeV2b2pnNtL+7o/29fU13dmVQl0jSjvEW7ezvy3Pn/4NzxfMR13K50NnJSf0VqiOGFfcD2x/r7zlIdHcayAnyNJEosINYw9ehv6OP08NHWuFYtL1+qRnIX6r132z8lORtSAMhvwGbGHhpAB8gsIOwMWJLWrEyWd0eYE+9uuMQGgxL8NuIFz6UZBWyMUvB4eSK7YRXsLHmKZKNs/6bBBhqx16/n8zYOkzU0l8LiPu2aNq1n4Kna5qan7SN7Cw6+Dr6m9DvhEglI2jbqM2AryXfyjzWsaVNwYFZdn/erm87wFrgaQBckR0Xy6SIs1XQqW0aGUwdupQsVlkNgO5p19LvDmOOCGUkevbo1KvJkKOJDr6uJPKz6uMfZxnsE5yV23WN9Svyz5GrY2AeN06h4BR67e/OtM9bGtc1TVFmyldEqEOG29e/3n50xG5gidrr+heifEC6Zu7XOIXl/KS+1vS2wfcj2wfrWtAtS9nIjNTp6ZlKSmue+dGjB2whTtzVln6JGWA6f4nWT2XTUUSXwtoVWItX+AGAZ9up7brz84BRBWCUplFJpoBlGJtTocygWnJ67zMFUbdm+2HDHIgJFou5LGtN1LD0LydJkz4UIfNXZzOGWoA4w9lMAUvXd6qhNWU+qNshMplR1rcNQJxojz32Du/suya57yrIW/Tq21Y9OnelyGC2nBYnY94WvYpUy3t4fQ+yKBk9bBVF7XNG/z1tGvibLDitTgavI4O2I48zKuhvnh3yk9b9F03o21usvm3UNy1vHWbVcTTI2ZlONJv2REROp7Kj8Dj3d3a0R4TQt612Safm6Tv67JnGIjtrMU8D0UHgsUfS0+MjXg+fVJ0D2Y4cTGuiuuX8VCNnDAOvOU0j8z8ytyPPKiK4k6y7n7UjjRXP6fjRfc1PjrS9frkZyF+u+dPXupRWHWBIVj0bUzYpG49XXIH8EStqAUoPCBqAscZhnGCcp7zSUghDHDjYWpyfJ2B8Bj7liNPZ6Ql1S3lFOz0+1Ihxut0xe9nDg8c64/Q7AFnH6t/1UyWAcr+OBKaU7U53dGF3X7s7uzKQ+rbBgTTanRBhRGqHrY338h36TSCDUKBgZBXEG6lrO+2wT++7BkXXarPIoLTjaNEFNetYW+T2baddOyBke8XecYoOE2iKDDueSxcusL1pVSR1TaO+7zSFb293Vxf2LwL+Gf1NNGE+B+ahYWyz6ZRoAOIA0nk7jwmR0g7bhgsXLqpre00Z54TIabazq8lsR8HY1kRnI/2cnZ1qZM4zUyuc7JL74Ayh5Pm5DdsBeczLFXO9kCOAUhqZf9TIIxy1Yj6CsXsr1zOegWdacJ6nRB5znlF1QPS1/Xy2GcjP1uzpbTWsAfTJofx/DWQ2aiIJ+QcVwtgVTqHpe7Vdp7Zp1WSpr/WOjw51yp52xQo1sDKdeLXBUFeEscIbBOQ968nRsc7qG4kV/KcSvA/u3an/wtMKQ7eTCIyzAzA9AO8BZhNFTluDjvIZ4DHIuqatgJs2DWF6AWgz0pQdQGDk1m0KSHcAofmndYWeaNa28qvJDqB0fase5zGD7FBmLePKVi06FPgKfbRNJzuY3nX01cN7iVW9j5S3BVP0sW6ODnasH7QBumU38PSyDl1JXbh4Ufv7F+SIxzo5Irh4ifvdHe1SvoMzmeBweuZ4hjOwczA1OIo1c+mDRM/x0g4CJ+O/j7LEkY44giJ5qqFQyVQH2MNzigMYxzX3rSbMQUTwzIbKhwie85mivsrsiBKO5XOF9XKu7fXPnYGf8efPsr8auSUHgacAl8UGQzr/NSIgS0AeESoAwyvLkpXIK83i7AwjW7F/FYvxSgveLEhMC7zCOCeAMjTIK9CA8bqNo4Mhio4eP9QRzkTkvd8N9yNac9+yenY4hkTGFKAUQFwAawsoO5ySQe4fQc1mU4DX6RIHcPvkJ/C1ALrvO/Wfrvg71Wk4MpgCaAPeDsNOYAZ4LH9KZLIDGHvGZwA7P4M3cGioL5fbodg5TAHsDP4BoLYlcRqpCxf2OAvY0+5sBk0Afl+pR/eIIr9VsPNoGcMO0c6FS1e060jgvP8O4E/aCTMXytKqYewN48zSKLPRyNwcEU3NeW24qtuCZS0bCPv9j9M0JXCIgwa2FcGzahmL5yuZP261xmGbz/NWmsLzOFXTFvlA2AtAaZK3GHMdHzzkXOFY2+uzzwDW/9kbP40t16uFhrUNbiA8XWiO4SdAGbGsCIaLt5j7MItlxivWvJ5Wj+A6aLfC+FZivVZEyKF8sFo5Ojg9PtXZYqlTkx0Hq9fjR4/UAoau7dQ1jUqmgj8NwLFBTyYTzQBZj2Ppul49IXUPGA3iGnoDOIfXM1bZfV7V7e7uao8DOjsFh/mzfqaMoohQjimiZ7l82jakrbwl2GX1tAOY9q0myN7f25flu78poHRo3zWN7ET2cTwX9i+i01QlR/b+u2wxptpBt33ONXZ3dtgy7MA7UU93jnI65M8g94smauC1zhNA2zWNmgYH0HboxmpOOjLHA3M8sDUYmdsVkcDCxBnMvDrr0JrnEwrZyST86Txtm7atZz6uC2SExDMQfEViDkbm3I6hod/RldCAs1niWOrzVdGaftb0re31mWcgP3PLp7ThkpXG5wQrVvU5xjGiZ9e12FRRJqTA0BqVyGqcK0LZSJdhYbRZ054lTKVkJRv03NEEzsGr3QAyB1Ytly+ISrLKK+qJDCasjj1OwsBZY6zuO+FvWDl7HEMPoFqMv21atTiOtinqAG4DGAy8DhlT+DqcS18aTboWanAmU3Qu6gFiD8/edKaLgP8CIN+rr0En6pCxM+lZvWeqMhkTA1TXNJr0nSb00yOvw6F09G2aImc2mapFr36yo52dPRzGDlHBlL4mgJG2k4mmXaeSRZkphgONAqN1Dvu2VUtfI/M2sJ1ar+Yal2eVBsL49eJEq9NDrX1wyFZgYI7xRyol5floSigkxpdV15IpdgOaoFtEagDwiKeuwFPg5IODF05jiQMQ+TV9i/ssRc4vWQjg2n4+4wzkZ2z3VDdbspqbshTA0GO8qAvISlOUGF2SrjDQBaAeAW8pjSJCzkeEvBIZSG1J2Wms2GoIoxshpzZSbzsSWb1BBzAq2KhIGynG6hVrwHkk8goUWRTwZ6SelJWwPp2SurbrVEGPU2nR2wDe3dvTHtRT5/DdOjXU7RJ9+CfD+0QWdXXf2ZUBPgH0U4N4tqMpkcMOTqIjrO5KMg+tLDPRIRSAf1adgPucTHdwJBN1OLW269TRzluPpkG/CADZMIGjBsa/Zt5ElMXESDiBgj7MnAaAuOSQb+059bhpkfAnzjSZk6BNUrZanKqUUMuc+ayibzuVLMx5qwmRzhTn1OH4GspKKRL9RwQJJJFuaETeCmewxsm40LoVP8ekjX7Vry92fH5OX2wPX7J0ryx2CGuMsWQqWdp8P2KYPtBasfJIoRUGZYpIFYxJXMNqUETI+/YpK3YQrq6INuwY1hxSjhh5gb/JkJC/NwVYkwlhfF9XS7FXXrNKOmQeaWvDbdBhADyi7UgbWrLiNWqbtqaF1GCYsLXoDEioB5ze9+/VLcUevI38+4EGgzcAJ/Q5o+9dnMOU/AT+mR0B913byG2nRBXm64kCOgDYAvCWcda0gYfx2ZG43v0ZpB6WdSySehyMy/yXqJqScr9iDgUYPYaEp3BPlYK0OgkchsfserftkNG1RT2RSs+4GuYiccKNdaGzCTpOGXffduqaTt6W7HBe0XFfeA6eoyRN2onnODB/TikSCkkuj5SvkS+T6zdEwfbzmWZgM6OfqenT2WjNKmXDtjGNGPCCEHbJFmENbc4ShmozXmH8byY0ACUzlBhXBT33u3u76toG+1/JTmEjc027gahjJAU0bauLhO577MUnGH0TlNOfgZPMaoPhkyA3FJQnTiFs1KQlswLdQFvjnHpA4OikI+1ZJfvJlJC+k51PBVKIPtcbWWR7VlTThHQC6E07OIVdzgQa6lvk9ziKlqijB3gTqAN0DStv1zbq0XdCfcO4SyZyhdMR6Yj6K404wIb5aOGfwOu0BIIZh+fUMqbWsWmZj5CdQyKrYV9QQKydT9+2dQ47+rOMmQ9RcUaW1Waqa6jvWiKcqSY4th6n4cPSKU7CzySETk1RsSNkbhGr6ghwDqiGrkld1nnalDNFzO1gx4T+2l6feQbyM7d8ShuOrFrFxoRBG/iOBkaMZU5I79eGifHa4HwiX+BpMNqIwMBCkSkfrBk0PtAKM7HiB4ZIMwlQCKMrWOGlnT1d9J4eIPZdC8iLOoAwAYAO43t08OreFmRCBotlDHZahLyB3CUHcUvOKwr6rYlgDNoGXoNmhM/v8H1oFtRnFMkpfbf0474KvKVp1BPuTw0sgN7SSeJ8eu47k+vRzzwdDqQprZ60N191WPDbEExPxloy1SCrB6wtMkpIaw5xg6jHUcguWxZvN6xviWDsjXCj523ooykqmUqoIz9Dl5l/Dt016kqyfdnVBMdSnSB69+jWNa3aplEdFzLbSFlXpl9JvmQREpVBmsl8DHL/SZ24spZRjA1wu/18xhlgZj9jy6e0GbgRuFFg0Kx7thCtiBL8qjGJAlxmJ9FgfA3gylJgD/C+VsHobJTcYHihCNWyBh4b5kjoWyK1j4E/e/WqLl28pL3dHe2yCu5wQr8z29UMQ285KTNAWvozEFvalxIKhBjsoEvuY8ApFBxP2tkYmHSYbEGCwzo7gyVblwFnFhi59R2IKkaAORedRgkAABAASURBVAJM4VTWREEDbUspMmU2deUtmWqbTu67FPLUd4y1A+Bd26lkVl0olh2Nx1d8g6yGCezIF3Rxed+2FXgNutuJ9MibIcfOryeK6JpUKaFpR9TAWNom5LquoR39eOwdfe6wXbngtyw40Rnzt0t+MiUiszOgvoHfc+tZKonMLCqS+rZBflFmqGmcJjpLTdui+qgFc+Q2A/MX8Cd6i9Hpqbm+fork10/lf1jjNa+7FgBpwWHj4DASI19xCGZnYCD59wkDZTaekqHiGQB0A4BvAPGathqLMhLTCkWmpFREUQ8YLuzu6oXnXtDzL76kixcu6AIr5h57+R7jnlDvHxa12aiNABydXNbGqI7QOnEWI2AW/XHLtmLgLMLbjqUCnkKbAvhiJIQ3+NE7GE8QNQQ6+zBvpGx1dipHEaY1r/tc1zYNMqRSigJwIkYiF1mUjMH9paQsnLIAoBURj5DZdq0mbUEPiRp1TSNHAi1g72t5qC+h6aRT3zTaw/F5vDOik1nf0RZ+HOFsOqPdBKcIuZyIaUb5zmwHp7mr/f2LuvzMc3oGunjhsnqig4IzCOvncUdaW3ksG92FQvmpPk0pOCcIxzDivMQcFvQx70B+5PkNOMukrOBgaL39fMYZyM/Y7qltNmAwfqswrEe1GB2WpgVAKhj2/PRUiQGuDTiAY0MLrMpGlQDHhjY/m8MDsKKoZCthbDbUHYz8yoX96hBe/o3f0jMXL2gfgOxyrrA725X36AYmC6UaDH0XMBg4u7OZpnYYOJwC/g16r7oFJ9C2jQzW1uAEqAXdhW61T2Y4Q+gggMKLUK+IbDsKhWvGMwKAkFB5IOhYyoBuuEcse/y15mxHlkQSTSQOKauMgX6S8Sd8LUDyj5n2DOCSapiPNqRJ11Zq7RTI99Csb6tjmOAYLl68qAuOkLx1YrU32J97/kVdfe4lPf+N39BLL31LF/Yu1Tcbuxev6MKFK9rl8HA6xTkwV888+7wu7F/SFKfgeUrmPYP59oMKKSIgRsNcaSSvwDG0aptOhXn1HBeiBDv3kTlrmMMBB1fHFUVNCx/12l6feQbyM7d8ShuORAfeny8B2Jih0jQqmTrDIax4tbhwShgeiSFCUioATkryGUQavPDbCPf2LuqZK89CV1jhrlSD/8a3vqVLl/YBTq+uJKtnR1o0dZRAiNxNevXkJ3YEXYtBN+qnM7YZbC0A4GZ1LbQrrKA7usgrxz3A1lpWW9Rh5B18DsF76y4uooWBaGEy7QWLmhJqGBvQQfsRQEstoJ7S36T22zMYog/a6LytI6UC4MzXI2RGn94G9MjZm03qCn8B0F7e39XetIOmeu7KVV26cAkQX9Dzz39Dv/md39KL3/imLl95BsdwWReZmyvPvqhnrj6vKy98Q5df/Kaee+Fl7V68og5H2Xad2q5lTK0axmcqTVFhXG0pqvdZJPRSkEgK9AnmP6XqyILypMy8Tl3XIbNBRvUbODqnjgztJDJTGW6t7fUZZ+BXbvYM/DWrpLCUkWhBNhrI5diXhNF0AKdtu/MpA1RNUTATGaEJK1hEqOAcJoS/Fy8/o6vPPq+rV5/VFcCwy544seAsRaXD2NtGhZWpI5Lw6mfq2TM3lHdNq5JS3zea9h2OYa+Cb0LdFP6dKc5iOtEE2uFNQku/O9MdmSYAqqfNlLoZenRt0SRDM/Tz/YQxlEx5tW2z1LR3ZzjDhj6DSCCJcnyI2ZSoTmhCfZ/Sbt8S6VxEnx09c/mSrly6pGcY24svfUMvAu5nrz6nZ71F4v4bL39L3/zN39XLv/0v9dI3XsYhXtEOb2dmOJJJ1XGilvGYOtKmFMYcSnQt5+R8MrYMKZk71JEjJacpKYJvKCIU4kJvn/uQk6OmklmdS8M8W76pI9+dz0Hf9vIr6DVjlh+8Puu1becZ4Gk4+dWhFVHA6twpCCMZiByyFAy3rYMsTYOBdSol1UAlCyuSFFFU4MtMhSlCzrcY32xnV3uEyj1Ats1ZJj5HkbStbZDfdLWPpu3UA+zJbE/9ZMZhH/dNj2OYaheHsoMjmJhwHG1TcBZ9Da8vcD7RA6op5TP6meIQdnAI+5xhXIB2OcycEYXs8dbDcjrqzbtDdGJHNOnauu/fnfWyM9sFsFNT32p3OtHF3R1d3t/T5QsXdeXiZT3/3PN6Drr6/Avs9Z/VM88+V+niM1d1AQexSa/q0pUrunjlsnaJIGY7M03QrWPMJVNZkjkIKSBCeQNYnJkMOKaRkN5zRWWtNgtcPJLNK2HhqH2vv3nBNFZidmtlSrHpp2naOr+lFDX03XcN940S5x14m46xRoTFausYmIJf4sOs/xKtn8Kmc17x+S/IeOXA7pQYUItBJYYTScCN8TqUHjHeEacRjCEiZZ4GvqbB0MwnaYDXVtZS1rWdShb5fsDaB4RvDFhyXsiIaFTgnQIcA3batupZzTpoiiPY5Zyh/hIRBzNjnz3BAXRdA5inunLlkuwY9qjbwwnYecyo39uZqh5oAuZLpouAmujlwv5FXb58Wc9AV1xGmO/6Zy5d1lXKvvXcs3rhmSt6jkjgOYD9/DPPyPTCc8/pRRzBsziEK/BdQOa+aY8oxucfOJkJNJ1N1eNQPPampBrmr5CCSSUHF8H4gaBMTIAGVvdK4FmUmmDxdDFblYvUpcFGJygPyXwkfh4USL6HIlyIIASQozgUEcx/okeh/1Rm1ntZKnVZUnYQonxUaHt99hnIz9706Wy5ZoXaOIRRwlhKFowII+HW+9mBw7rlfK66xZAUGFPLCt1AHatNw8qTAEA4DE7wOAhkexGBMaYKaUrkA4MMi9eI4Y4h8qGCrA7H0netvJq2pQCsHodD2jR1ld3Z2alRxwWDmAO7GXtvg88RwaVLV7RP+T4gvcKK7TD+6pXn9KxD+ede1LPPvsD+/aqee/Z5Pc/hnukqK/xVQP+M6fIVPcc25/nnn9fL33hJ3/rGC3qBvOVcod6O5wqrvsl/OWoHhzOdTIksJnXfb32bplR92/R4RRTFxAG8+uMr0pAEpCGv+OdEuR2jnQITwnyLuYIvKmQpAvaI4ZvClIRz5vvTT60zL5laSA/MtefWpYgXHSrQqWEe/bxKFpVMJRURgVMa8AepwvMLyrW9PvMM5Gdu+ZQ2bNpOLSt0AZBNpVREqGBMgXWNhLZrDuBCwogaNYC4BcReEc1jIxyIELwSFnieOAKbcQlh7KHG8pI8ziPJmwqVLYDq2qIW58CtEgNtmk4lA5JKKeq7CZHBjNP5XfnkfofDvZZIokXn3b197RAl+B3+M888qxde/Iaeg55/4SUOOV+ST/mfufpcDentDC7Dc5HzgP2LF7XPm5HqaHAMlwn/LxElPHP1KluDq9onInAEsktfM6KVnkPGrmuYp0YNY2/apuqWWRSVGJy4WP1l50h2dIoDVKVawFQBc8r5Jm8HMVYnEpQxZBW+fobPkKJAIYqh0JM/Cj+ZcwpE8ZxEahrla/MdEUoENjyzUhqquQ90pXpgMSgl1XLmUqjX9vrMM8CMfua2T2XD/snK1zSAswD6Rjb6hvvBRo5hNRiPDShrap5Wrrc5rogk1pxLFIxtEzUwRRUIoyICGmEbiCACw04cBCSRhkqGmhR51XyWosSIMxtS8rT3faG8gVp06nBipbRSpKpzwqg7xjDb2WUff1G7bAcuXLqgS5cu6gLpHg5gSrQxBdzT6Wzz9xzO7yekk+mOXD6hrocm5mNbMPF2gO1IaweAThFiLKGk38hS84H+EVRoA1BgrhEHOTJ+Powb+JN5cj+KInjtBGDkzhsrl4pSyY4UkUrkmyLcT6pQWDIpN4Ui6C9SQ/iFbcjXOJLy2eT5Hkf5NiKUkJ+X5ZAVVdSFApmN5/PcKVhPv75d17+huZK15Wv7+UdmIP+R+q9ddc9h3ATjL8UGlyoAr2TRwOql5B6j6VitC6D04GxILUZU4PfWY8XBpJ2BjS6ymKUSJqfE9GyQiKkG6PugNuqXVOsilbSrFKKMe/oKGpmPhPqAXCeJQj4KYbKjFIFU2geUpahAFbgw2ZHUbQljaBlX07Y4kl69Hck5FcrcpjS0hRqo1PE1igxFQAolFOKq96TcG0Qj82SQjZT730YwRS2wfjgFHOvIW51ahL5e1E2JiOCcRm5vWZCgNNFvSckOs9BpIjuCDA3D9c5HyjIRX0vlK0NUc+++yXNTWfkqpSHS6ZRZFBGkKeHFggl2mX+Edvrgrg6vva/Dj97R/N4NDWcnEvppe/2DM8BM/oP1X7vKpu/Vc1BmUFebxdLWrP5SKCNVbETJsMdwiTYOoGAsI0cIA68MvcfulW2jga3GSPvIFHYnGAiPJRudqd5gshHIFjySQlJESgr+DErXQSEpXF4pRJGoJA35zwgaRhtsDPKvG+thnrjQky4U1CertiUDH5qGCkIK8hL9sgRlozKRlqlUMNZNnm+Je9VrlIExDEsNjI0bjcjxbzqokYtGPfkjRYSkDdW6gRZkRnQZmR/515e+N5kP1idNLE/cpCTUUinohW4RoaAs6ncdTc1FEDGQY6hiICIrX4hWzYfq5SThtVMsPKdix4ncgvym6TSg26NrH+ijP/kP+ug//p+69b3/orv//b/o9IM3No6hStl+/aIZ8PP6RXVfy/L9S7xG47BtRrjslbVkkclG7P+xuBpXYlbp4Q311kbn15ht16nvmk0Ze9TMxGmUCr7wMqS1XDmOtOe+AB7zRDbY8LnB019FwAgkoBG+gK8U6jHkqG0BFnlxWa/BKyz3DdQiuhJtGpxEGnjwCcMfqOeFvGTUINu3kVJN61cq6C8lRSAIHnGN5CuN1NJ2Tfl6CBzASC8SxXyhL32N6yXlg1sp4HvyatEbA8FCpT8akWMCf6g0VBpRZtS5XNfXBlJolC+PvTD3YT5I6GUK5tnlBYdYAl7uoyRVSbNguPSOLufiRAU01qQgI3PkOWW9P354V9d/+H19/Mf/UYdvvaUyHxTr1PpkocUH72l4fF/+QZe21y+cgfyFNV/Tip39fQ7dLqjrO9lKBgx9DcAjQikIg7OzMBmooEErgOBVsyP0XnGe4PfgDUbZ1NAbwBOqZrYKgDlimSNICAAbGKrXuaCMQwbqpaRd0odThXukBfwjINEQdAcNwlAlkQqdBuqDYlAoRJKMqhn6wJxlx2Ayz1jSTQQDHwT40BQClUIUZQjyBx1G0I4kba5aqBEhg1IDYxqjaKMXOsI0VgHwjaM2upGig8cZ6DiSlzZlfKvKImMZzrt+YJxMt1bwr6zeEFqN9EefI/0NpCYFzhdd7AQanKKpoEMyZ4keiJGoN43oY1JNJaGi+cYx5Geb8I3otpwvdfv113X7h3+t9aMDbGBXor+63UGZcbnUePRY43JB+fbzi2Ygf1HF17W8NK182OjQcsA61+tBgaF1RAEzDuJ6Tvq7tpMwJGUooIxQ37ZqSlHXtSoAphScAOXYnRTSKF9kfENiJ4JkCZ6hBpvKAAAQAElEQVRKSphwDzAONBpIIyijPgAojMgYSEZFwoeMUTShVAk4gzIKxnHUAKBGjNy1BkIMK41sgYLmo2LjNOCpdZEa3Vaj7BiC9iO0kUEZfQg1aKbKhy41RdaAkgPth/P2Y9Qe6xfZ2k9E0A1y0JmMP5LLYKBUo6jnPtyYfEQo4U3mMImgImCkfFRu/AxjVRSVTJWAkPBkq5QSnFJm1MxI3ShfUcvDWQrcV0So4CAjC/yl6jys1hoXKxwuvdF3wRaS1FvEngPX4BkPdqAsFNpev3AG8hfWfF0rIuXT+56zBVsKtqOmbdRiEB0OweWZiZFFpcSourbHGXQK2iYNNiSMrmizIm3Mc1RI1I+qkvlOiTamTRm3EbSR4NwAyGCBh2J9SnKtCT50Se4TIAvemiDMwJaBbwOmMALwPXEU5CM27WGlGfnz+yeaIVlCrswA+OULnhC9kWaGa0VWbiNxn9SZJO6gqjeAg2mkBKjpyZUIjlGKCH9Vigh5vgqyG1NJ5rDZEHId5hdkNilRVZ1CMP9BWURIUMAXGWQZr0JWfSSlUpuLZ8GcDER0iFGal4oGB9BEKpFRfAjLIuCylnw77TUMZ5qfHGp9fKSRtjTZfn7BDHhef0HV17U4NPP7eCgy1WAUDRaYIVVjYUswGlwhBUYUEUoqSajPyu/7QtTQQMV1ghmycY7yFdydT50LAC0YAVsul2gChSwzIhVuYj7SmicVpRFR+ZJUvs9QRKheyBzPqUYloAM41NW71gs+y4TnU3CixEi5Se43zFPvKBW0ydfx0VcBnRGhqLzUB5T+CiQxnPGcqN94OO7JR4Tqn1DVv+QGjEEpYjdl8CRUMuW5NBm0ns+SzAl1kbSIpNOAUpFFWcskOxcKNEYoAhIXY+W7fiKipg1tpFDhuWYm7ZFhB9G2qoeQXUPtoONrH2p5cKDl/Xsa2EJszxX0C6/8hTVf44rZHucKly+r41zBhhI2C7YSiSHxwb6xdsbnupIpl3ErryoNBtV2rTpWmoJTsHFmIiH0KR/ZejMK8ABWgxIpGHLIskKqqcNimqreyxf83D2x7cpLZcDkvDk08g0NJJ86A/oYa9TgirVY9iDyVRCpGzlvIciSU5dZds0jjA+3cl8eUyQAYnx1jKTiPsSfSIFi5ohYACUslhvXbChCekKK+sfyKmURUj+lQm1K3KtGBVnrRyXtI0KCIoN7uMIU2vwRZSGhk8xTkiTkP/JFeZyTHb2fW0F2BHykWVplKaqOAsd3cvOGDjh0nN+/q7Pbt7S8e0vDKa8nLWtLf28G8u+V/AoUTHf3dfHKs/IZgkIKDI8vJekIwEqmMgLbTzVsLUqS2oiyaOMUOjVeaSiPgJe0ZNBGSoUizokycYWJL9+G+EP9p3nAGZyOqxZsnII+rachqAsS14iw2KkjAordUsNISb2hdNhQPQsg2uEOHr6dNw9y+Vj8JqKwv/i0QAp0yAjqIYULFIwtIuRxibIxcAZRJMp9H5TZ6UUERdyRKjY8QRpSbWunUDLlNCIUEUoJGsWJiYJ8MJbqYNA1KInwdyroL+B0faBzLX0i69O0SPQnroCS8lJSSdrxrBzVhfhjWTxLZVGQDpzFPH7nPZ3duK3FndtaPnqo1Z1bGo8PkbL9/LwZyJ9X+HUv66c7usRryQuXLioilRx6TfqJGkJMReiJIXVtt4kOWg4ZIapUWFm8+mTZ8GVu0sgUJqeEKcK5USTn9yIPeBXOQPC6MpJ8KGgryGmk72NTDn+E20kGixwNcBwXICOcUhwRVBn4UKTwCzgC2KkDW7WOrGBzQt1Ipcl9JPcU0y6Yg8giuZjqAKCBsEq+rxVUSs4JNVVKQqFAd0VIpOGKSG4L5DRq6mJKlK6Ty7kjT67Wh3zhHngTMdK3KiW6oqPLxDjpw04pgrbui/YSLSkP503IFvqKi2IlHReea2biCCHXu6KkBK1PVxoOzxQr8TryQLFYaGAbMZweSzhTxGw/f2cGmLm/U/IrcJul4BSe0wvf+ra8FUiMpISwkVShLjln6HASXmGyFDkq6LxdyFBEqDqFKAqAlDa2EOXnxIxFYMAAyggN2iT3MQJaCSjzRZ5v2pw3FLLMk6GEyEq27E2GPHc29PDXSDtBCWnDn0mBhNVTNmL2AzQqFNr8GRFQqzf36F4x5z4oUdD+vIVcIa6gJc10rqt8D9WgBrCkQomufBToBTdNU4rkPrWZl1LzEVLSZygp98FiW9PIRpFlw+M0U3DSJfNH33QjR25Ch4gQjegj4IeN+0LnQZuQ24V+djk/ejpUSipLUfCnctFOtKFCToO533/pm+qnM2m5Uqx5TvO5Rki8CtX2+nsz4Hn8e4W/CgW7ly7rpd/4rp65+owSwwkMjA/gWWM+IXETlJdSVDIpo+jcCSQTkJEKSNQpKOBje6t53g2GyzFmilXLNCJ7gDA68tzJbUO5cRQwRSVhzGPNubntciBCiBRXgo+oaUQoIsgHaSqE4bOiJmVACj76op9wwyiSQr5Ggx4K7t0qqAfTEmcqJoPQYKy8HgP1Ne8vdA3mI5AX3AfbGRL0DUUtQyKyq+NQqMBvqjkcQDJ/kUWBTOtZrCt5OVVIyPNYB+syijGIi/KRG+qCNOAb3AdpIsv/70RaT+Zo4PWyGyGOxjSFv5Tk/KdX0n9EKjNkpx+MY3Q/RZo+z1bywp6aSb9ph3OQ30AM9Kvt9XdnIP9uwa/CvR91ZNGFy8/oG7/5m8JuJFsSRjRiWGveVQ8YzGh0YIwjBpeEoC1GU2gXNIi20CQ2RiTSc7LhulkmUxeAWGYBoJXFX76nsH7QJIrSRk7/CQV5VYKB6hEHkzQrpVFAihDFEmVOK8E/Ul4PHtfIH1IShCIew2hm9BYUgMNlBo8Yl8n3Iy00RgW4aOtx+AdRMjBq+YgUaKSWvgL+DQViW0UUt1Ig021D/KE/RUN5KiJUT/sL88bcZJZNO9KR1XltEDLngRccmHOTnB+X4HOh1WKuNcQjQlaRRHuFmpLIYdsRycBFCSk9ql7Bfai0RXSvcN+lVXUKyTzyrLNFvyv7anZn1SlUnoTfc52Wpe31d2bgV3pW+tlMl599Xg2AF8Y+DCutMUhhecFEJMZhAyol1WB0DUZSsihsdPCMdY2nISWCBsAzuA7ekXoFHABzYAUfI8Snkrh8PwIkqmRDzEwlhpolZIpIRZqKEj7rlEGdy8U1Ik9QkM9QQKUavR3RSCEYcTvzoIOgkWKDVh4j4B0hA891QQvUVdUb3upgaItgfysi9Okf8kl/EelOFBGkg4CZku/MVgH4AmAFZzHZNQrPsfvIlB3NODA3kFPRX5CPsajQtuunymwkFA4cBTnViEDk0D2CMJ8uPWdRkh5H+Jk/9xFU0E6kTJEii0Ip8U2Nis+EcBIqRWv4x75R7k7VPv+CEn2HFV51OpW8nchG2+vvz4Bn8++Xft1LbDRQ0/a6wIGj/22BEYBgm4oISNWMCnn/2q1pO/lcIRXKDAy05gTGsNtRbjdSR6XGSCjkvz9gYAm5oi+N4jJsAs4kD2WKLpTILKWQpkok8gs2m8oQFPCkpJBEmkkutJGXlBVlFtqFEmEZtINHcG14VHkJOEitK0ZP84hQwDsaOdat6jlUHutLrSqNVPKp/g9RFPpboq3oNyLkMbrviKIoraKWp6IkLEX1HsDZ4Qyc9qOFNn2McrvMRoU5Ll0LPxShAjVZlDiJKldJPpSRsi5uF+H7UFBGVqpf4grpfFxh/TOoSjVtI0/NikPE+dFj1OaQMUQqdc89r27/okrTqHn2WZULF7W9fv4M8AR+fsXXuTQCS2AAgYXMeD354svfVssK0retOqhhBQlGbrbkK+HLUlQyK9X7jJqPghMgL+qcT/IRyLcxiou87XNQiMVQo+CHxD1cikhFQhHKKMqESAupKQV/BSzckQqEwakkL8X5H4GxUO1AXICYO3ikCHLIE1ewylIl+b62l+Q06YN0gGggVS8X9CWugM4/NB4ZhPfilXwfIf9BM/ojxz0FUroNDOg+PGlDul6yDYBW0JptmrmyAaxNqyCNDJqP2qSMHieTTaesz6QoIhFd0HGUAl7uI5NsiELmF5cT1HEnPwOKQyHEytuX+eNHevDOWzp47x1ePz7QMF9oIDrIvT11exfVv/iC2m98W7F7Qdvr589A/vzir2/pUI10+HQAbdfrmRde1GzSqcUhFMAfEbYvbAoDs5lhXJQosKyMUEQoMcSSqZJFWQwqSaHNZVDBoygyjVSABySpXmPAaPIdKXe1v4AvlIqARM6paVS9YN0AtWY2PLUhY5L7dOqOaBvoJdpKKUVA2lxkLc46OKpx3ahANxMsoxS086o+irJRtQu+Nx/umQ79TRL8lYkzAHkZpw8zjOzZvR3zeYH/ibvlcqE1ABzOnVPtw4IiFLEhz2cwb6PoO8R4ybkuGyVjMonUzVAarlBEqF4eOxWjb0hFMR+SUGRqwBGd3L2r41t3tTg40vroROPZmerPmpHf7l/U9Hf+BZHCCwqclMVs6e/PABb19wu/biWrxZmObt/Q3bff0I2f/FDXfvxDXX/tp7rF/e1339Lh7TvqO1ajxHhsTFhVNViMzE7k3DVgXD8buScmKckImSJCsENw055CiTKDj4w2V8hlFJOE6h/6G2novI3c5OYRlGQghl5KUZjGkGorygBOYugRKV+hkAKicahIACciAZVUAaqQzutRkqLQyP0o0tEs/pJUy5KC+jm/J+9qk5z/WRtHDN4m1XnCMY04hQHQrzk4XC+XHBAu5P+6bckh4YLXfKvqFOCC1+1G0hFnNtJGyJfQE903urkvtjvMUUQoGI/OL4oqe23CzVgJZ0/qitFf8AZzWHlCWh0eaTg6VhONSumJElbQXIO3NJxdlKtXa5SQs11abj+/aAawjl9U9fSX22BPH9zRvTde1fUf/IU+/u9/oo++99/04X/7Y73/X/+L3jN977/qxk9fVfDHg8X2yI1QMMARqyThY1ujUBGhkIlC56E8J40BJIIESZTBIYX0M+KG8ghSceEMxGoqulFlojt35PtIJeBIgF8cwZAPeEoUVSqN0qE19+k6iAIl/LApABrIR6C4otJIRVg+deN6qZG+R3QwWYcRvcwzwi0lbTfQ8j1sGmg30GYAyJv8+rxsJZ+hmFbwLFcLLXHE8/mp5men1SnMCdOXdgxECwvXkw44Ass1oAcyleh7CL4iFR4T4xvRe0Oiv1EDY+ADkxjiWEn06zG4MFw51hwyknr4kD+ezsWsqZtMVZg/8bRGdBANR6Kc5sWXVLcN7tfNt/RzZyB/bunXoHDE+589vKfbP/4rffK97+nuT1/T8Y3bWj0+1OrRY81v3dbxRx/r9PpNrQ8PFaxsiTE2gMr79ZKpkqn0/hQjG2w4GGdEiE81NIUUEUoaGoxRmK7ACCmT7BwkOQ8FPILfDQ0Cp7Kh8jquphi1ywcAN5I3K43ldtYHTZQYDXNnewAAEABJREFUa2LMWbiLQFygXyooi1KU3pOTGhTV2JGjelkXyOMALO5HrOKDf70HD0XAg3ovtL6Hz2Ub8jdCXIZDECuq9RsA00De+vrfLFgz30vOCBwNLAjJz85OdHZ2rPn8TEsihDNoTn9zQng7hzX9DIxghJgGZrdCEz0GpmNQdVDBq0bGJsY0higfqVedOt+PqDVYDtHHaCHIUjAOykfRAIpImceNyiA1UZSZlWPkmYTfRHje2mazbSBipHL7+QdmwLP3D1Q/pVUAa3H4WA9e+7Hu/PCnGk+WatgjNjzwhlW3wQB8ftB2E5m6BoPA6FuFOoywOoaSimo8Nq5zQ7Th+RZewRtYZkQowiBNlUwlNFI2QDKJK2hPYsM0DYBr8D/qQdnoOsBlox4sH8ONkQrytQzeEaMXY4J1I9JyuRerm2zYga6UBXmZCR2UDcBKjf4DgAVgR8tC98GEgxkyAdkg34+Aa0Tmz/JrjfCplo9VrL9QT6N1qyqOMriXvMr1eYH/L875ybHOTo6gY81xDgscgR3CkshkyTgHBjxGod/QGoEr9Fgx50vyS0rX8FjmQL+DdXc/kH2nI5HaP+URgJ+xDuaHBhis1zB4xDSgzs+CRGvmz0OJCOUoBfxiLkLMW7YSOmTfqezsKdBF2+sfnIH8B2uf0soVq9TRtQ90/4031QCOkkkaarq2UilFJSkjbSkzTXAabRaZGsCVNjxJESH/ScpG8qPvIuX75N51G5Lqio7MKA03WWlMJMGHpCrRhjtilEvAsjoPoceAB6s1W9OUqqvgsTMIDNr5kPABK7A9J11vgAlw1oB9MNF+NPhH+MxM9yPpCNDrVoG+RmggIhoAhAE2llB1AgB2BNg1T3sKJWSNyLcO7r/mXWd55rUc6leka+gM2SdsF+wA5suVlui9ID3DMczZNhjoYgbkueFV8AjZISzQZU7UsmC8pjNkue2SdIFeS/RYUVeJ/gZI9RmERhzrmn5WTimvdcyDuJKxB3MfzO2AHvgK5XSiZH6TPpkebKCoRBGzz5ZiIrGtUCatt59/aAa+djM0YrAnt67r7is/0fpspQyxOix1du+GHn34nk6PjpTn0ULJUNN0antHDL26LNVIGt6Zt+axAWViywMg9Bp1PlW0C4UEiiNSwZ8kTQkDg1wfUriM9qlQVIRKA8a7XrAmAoQ1+2wb9ojhG3QhLox6hJJ2TSny7yQSqV4RR8aGAK0NGPbsC0LzNWD0Kr3AEc6hxfKM+oVWOIo1/APRxAiQGYGGoH+Ty6gf0MFyh/NVdrQe1K1jrKv4iB52asay9RvRd0D3EVCNyFzDb+CeUb6ifAU4DewFIJwje0EfS2hgzEJIEJGJMa24P8NZHB8c6OjhA+ihDh491GPohOdzcnys09MT2XG6vWXaKTiKGK2T9UOG7y3LDsfl8jz/DRLXyDMYmT+aKJpUaYtK36mdTdX6X/VuHSUGZb0iG4n22l7/4AzkP1j7FFauCV1Pb9/S/P6BshRsceD100M94Pzg0SfX9fD9D3Xy4KFsLAUjTYwghWGUVn3fq8VIOtq1lRq1TcGOE1DXZbKm4WUnQJe4MNJAhiptvuFWRIrOIX9Y1eAbAZNIsxSVrlMC/LCzsNHCVuUCNCE7SyM7mlGhbBrZeZkKDkvUI0Yr9vFngOfk6LGODh7p5PhEJ4Tvphq64zTmHPTNSQ3QFbIHwOQAu6ZEKyO0prxGDnINWls4xEeizjoLJ+Bag8+EH5HlOVJY4gDmOIUlB4gLooI55wbuz2Ce09/hyYlu37uvjz65oXc/+FDvfPCx3nr/kw19eE1vcf/2Ox/onTfe1Vs/fYP0DX3w9tv6+N13dPvjj3Vw/568LXFkZWe3ss44wxX9rXGQdpSysjFK4Q+aeo64GdAbFRQRCj83+DzvDfNYeN7BokAlz6OnYWh7/eMzkP84y1PGQagpDNQrsAw4jGEgDG3aVo2CQ8Vjndw90OJ0KVEWJSlVBWgBiG3XqG3gBYjOd4DXVLIoIqWQhMyaSLId2iAxQ0lx/kcAOhTwh1LkxFcl85sS3dxfFORKVI/IGlRlIX/I0JCUFxetKV6zDR5YPc80n5/IwHOIvWQlXhFCj8hbAc4lq/bCTgBnMT851Rkn7qdnC50BpIXrAe0KIK1rFDFoGEfZQZhGg8bzB40gacQhDKQm30sDUzpqDdDskGrfOKYl4JwToXj1dz9nyD88PdWdu/f0Ic74vQ8/0Yc37uvGwyPdenyqTx4e6sP7D3WdA977Z3Md4WGW3VRl/xn1z7yg9vJzGiY7OiLyuPvwvm7d+ER3b93QIZHEnHEtOLT0WcV6sZIdbYirfpEyHml0RkwJaTKvY6VxudaAYw4ihqbvZMcQPCOmWsn5UsQTITTbfn7hDOQvrHlKK9Jbgb1dNV3RaMAcPNTp/ftan5xJgEQYYS7WirO1xjlULQJjwIISADfRqOAQCo7BoG3IVycBeM1qIwr9jT82JMhAB7mbWQkSl2FwYV7yhXySRoQyU2EqjbIUOKQI72wDQyZFFwPRgB0zqBRwhADoGuAOGPaasa0BL3gCpKE1maWBT2RQV24cgJ2AyffL6izmWgCoOY6hOhSDGxC5n4Ftw4ATGCnzOEaNEvmRPkVdzVM2QCvKfXC4YLU2OOfIPGFuT9gSnKDDo8ePdfv2Hd198EiH85Uenp7p/Zs39aO339L3X/mRfvDqT/TK26/rR6//VN//8V/rL6AfcSj8yhs/1vsfv6ODg/tSkaYXdjS7fFHt7kxDCdU+Obdwnyscj+chmI+UFPwR8yYuhuQ7eepGlzGuQGfzj8x3mfYqk17i2Xp+IwKHdFFKOtX2+sdmIP8xhs+3/peXFnj8/plnNXv2ipbHOIR7N7U4OpYH0mEQM/aREyKEYmPHgGtUgcFoBARwFVOk0oSRZCFfQoU0IqRMwKIN1ftQRFAg/ewbcCMuKEnqIshBmzztyQdyIlIBZRYaF2w6VS+MeATwdgwrOwB0W6OvwTsCglHIh3FA74G6FbxzAxRHcIbTO8UxnEFO54zxCXgXOIZP71ndl0QYa/oaTMioKfIG5AoiyzhH+Q8xzMYxUeg2KyKEFf1Vh0BUcIpjOOUs4ZAzgaODI82J1o7o72O2De/cua875E9xtD9+7y3dePRAS8L2g3USNRzpxsGxjsfUwRB669rHeu2tN/XWm6/r9o3rbBtO5FnxGyHrNKCzyU7Y8+n/C8NpBHPMnPgTQR5y+ci8BQ4kGKNKyj9nLnsXFF2vkWfAVMoLQHP5qqIUN9/SPzIDfh7/CMvTVR1Z1F95Thd/919o+sxlDYBosntBOxf2tXfpki4+c1Wzvak4QlA2gAsjHwDeKNk+oFSJAoUyIJcA3JLkueejTMlp6GeX7yVKaoZUvixVikgFJBNyZAFOgZvo3/c20EEh1N0QmQGDXqPbCp4VeYJlrSQNERqJMsYs8srtcH5J5DDHAZwB1FOv2Kdsk3y+cHykY1KTzxrOvLWAz9HDZk++IMpYaQA0tT/6sbyB6IBuJfellPscRN/VWQwacCJLwHZCFOAIYcm9HcSC8wMEKgH9sYpunhApjL1OstND9HjMdubB0YkO2NKo39Xk0vOaPfOSnv/O7+o3/uCPdPEb39VyLDp8eKAHt+/pEU5lgaNrAGyPw294a9Hi1BvG30KO5ArzkOjpWQ/xJ1IykWdgKI3mbB2S86IGO8j9ixqJKEd4gkfU7u2r7F08b6Pt9Y/MALP7j3A8hdXNbEf73/1dPfe//Ftd/I3f1O6VZ3AKe9q/fFF7Vy6p399RzjrFlBCyazXmxuixfUVIha+GsieDT4VsdE8oqIsI8ZEv7IoEoPItUW5yZUjKUJjfFCnhcGyMbjMCQK96XpkHEOhooIIfh7D6lAYOFAdC57UWAO/MQCT8NxiPAMsBIHvEaf0jVucHnOZXevRYD6DH3B/gFA6JlA7Yvx8cHujo6FCnANcHkUscxIoIY82q7743tObNwwiBpRg1RsjXSFJJIzgbtGLFPiM6OMMB2WnVOmQVnEbT92ouXNH06je1++y3tP/sS+p3LuqTa9fVlF6PHh3o7t37+MPU7v5lXWCVfu6Fb+hbL39Hf/Av/0f969/+V/q97/y2nr/6gvYA62SG89jZ03QP2t3hzeFUXdupIfJIHEIwx8ysrGoEipqsNNkRpxo4ON7lKkuqnU1VINHeT6wo1b/4ktRiC0/aaXv9QzOQ/1Dl01zXTHd0+ff+QC/8r/+Lmp2p+p0djGqqbqdX7k6Vs4miKcImMPK1FoePNT860MgBXDUWDCQhMMAHCJP3fURgfCFliIyi/hEXOeoEdyVQMvq+Ui1RvYdTOIDqEADQmrwBtgLsPkmv5wKAa8H9GSv6CaH5weNDeZ9+/+Fj3ecVng/wrt28rY+u3dT712/qXU7134bev3VXH925q2u37+r23Qe6D/gODo91jIwTHMgxh3QHdhQHj+ubijPKFoT5S8L+AYczOlpAJ9bVqiujRtWhEl/yPUcXWsG7dGTCloDTGTVtzyxIBY7IRtq5rEsv/65++w/+UN/5zm/iCIouX31R3/zO7+mZZ7+hF174tr7xrd/SPhGd/9fry5eu6Cpbvh4AP9eEfvvFF/SbL39bv0nbl6Grzz6v6WzGAXCDM4A4Cyg8u+QZBPOJ7+KbD3O9mWOXqurkeR6ZSx6ykgPG0hacQ6FuVOCUW2xj+u3fUMSmjbbXPzoD+Ys5nv6aQoh4+Q/+jWYvXlW3uyf/5l09Rtu3Ukn5xzxrHMHZrWt69OarevD6G5w/HGI/NnVYFPIEgFvZ2ExJmWyFtVD1CsoiQpm1Fg8wyjyj+APfyKpPYlxBPyujWGuA6FB+yYprgC7OV+Aj9uaPcAC3OKD76MMP9O677+udDz/Wezfu6oPbD/XBnYd6F/C/feOm3rxxW2+T/8BOg7D8CHieskc/Pl3o4PCoOoUVuqzQc4784+MzHRFdeJuxYLuxMgGc9ROHYGUBzAjohmQ4TwgZIzTA5+2CZ6npp3XlnnSN1vSnbl8XAP6VS5f13MWL+i6gfpZILSL1P/zhv9Mf/dv/l/71/+3f67lvfEc7O7t64epV/da3vq3nd/f1DA75OZ7PdNar57DYjrztOzVEcw1RQSEqSDHbzP8oXBd62IGb5Au9gzTQOxJOnom3Mo4SvAA4UkjKCnzNfKmO/OSlF9VcfEYir+31T5qB/CdxPa1MkSrTPV387m8qJzNoIrUNwERhwDECxBWr5vzBA15VnqrwVmJkdV2zTx5ZtYCDbHA2NLDALYZIJih1eRUE/pFGycjtpj65CwxvBFjrmsJE3vv0FYbsMH3g3ukaPdaA0qv1gsjA0YHD/Gsff6DXf/qq3n7/Q91djJrvcXA63dVdtgFvf/y+fvLWq/rBK3+tP//hD/TTD97XYxzB9195Ta98cF2H66I5Y+8ItfcAZlMaLVnVoxRl12tFekqE4B8ILTiQXBGZrIFdNhoAABAASURBVHBO1l7BaKAB4Pmfno/CSEtKBg3ESORowWSg+eD20sV9lSWt1732dq/o4nSiybBUKwH65/QH/+IPNCUCOHhwv0Yojn78uvRi2+pfPfesfv/ini4c39Nsfaw1WxLLTqKBpmvUNUUt+pZzaijPLCoKMeHnpHpRorDefkZV19CaOfWziAjqEipqPDcl1V+6oJ3v/lZtu/36p89A/tNZn1JOVoy93/gu24VeY9dpzI1TAJsyaE2Fsr0rz+vKS9/UxZ09TQmPR/btA6kiFRES4A4jgmFGBGWUO48BktRPNT54RhiDDix7BGzrcQWQ1jUCsUzv4ZesigbiinSJg1iQHp8c6cYnH+i9t9/UbV7ndVef1/O/8y80vbCrax++qT/5k/+o//Snf6r/8oO/1q35oNXeFd1m1T+jz5c5WN157ttqrr6s3/yf/5/61r/5v0v7V3VytlQSBfQhJbr0k4n6bqLsp1qB4xopcKYwMj6TQsqSygo+xggAvepmKYoIiQ/deTrUUDbDAezuTtV2HVuDi7pQluqP7qk8vKG8/a66O+/qO91K//vv/Zb+9TN7+oPLU/3Rc5f0f/zOy/rff+ub+o39RmWOU16eVH0GngWTTTeD3C9f8j1xnUomfZoaJflNfcgRHGqpXlaOm8igaWrgLYscVURIwRg8Hua6mbaavvyyusvPaXv982Yg/3nsTx93RGpCONtfuaKxtJKNBjWd+MAvslXTTNT3M3kFMXCma2myGJSkgRFlJaaiQG7ruD/IYHgOseU8t0Emgu9xQ0nfBprD7TVOYgD8A8BcAcIVe/IVEYJfJZ6cnejRw/u6ffuGDtj/94Tel7/xoqzuh+++pj/73h/rr155RR8/PtNq54q6C8/oOrzvvP9O5b91+45e+ekbuvjsi5oSTVziLcvL3/kNfff3/yc9991/qej3dHT/oU7u31dfQhcu7GlC5FRwDgNjGXAaDrNjFCOAAFyWIkHBal66TkGEVSkp9xglJdyFOckMPfviFb30TbYMz+5qf9ZpB549HM0FHOKl9Ym+VRb6H67u6N9990X9u999Wb//0lU9tzfRlPaFfvGaCuarTIpK7/46Ogh6oZIPXfB8QiVTLo3zb9HPk4dasyHVMviYconzktKUWoYYWNdUj2qfeUaz3/gtylO/ptdnHvavxIxFi/G98IJGjCMAZmB8ykaBQ0hC69K2SsASGFQq1I6pHV6LTVWUkRoTIqVaVJ9TKCiPIJVqcf0KyQYcEUoKirgAh5fW6iBwCmtWKh/U+XcEJ7wJOOEAcI6DCMDQc/Al6u9d/0Svv/JjvfHW21qUmV76zr/Q/jPPa+fiFV1+/mXNiBJG9Oy7ma4+961atn/hkp4luriwvw/oe+3u7+nKM1d15fJVzSb7GleNTjm03N/f0e7ORG3TKdLHg0I9VmZQlCCnUoSSuixF6TmCkn19mFwXYnTSwNjWQ6ib7KjnXKDhzU/pJ7LcgUhrzRmH/46H1oMmTadJaZjfge3GQg3blpbn0TCPjZ9BW+grFU1KfOS3BsyXNWyiqKBPRMrPJCNIJYUk8vo0DUWGrPvG0Y3cN1RTxljcqLl0UdNvfktl76K21z9/BvKf3+RpbBHa+ca3lLNpVc6DioJxda0agNh0DYYjDGdQiVBH2Q5h8cRGGqMiMDSF9IS4ly/SyJRI5WvkC5CIcMTc1KgS9QS5nD0OMAwAidCf1XlBaLtcnWG7C1qMGD06DaPOfMjIqr7gbOO5S1f129/5Hf0er+m+9dK3NJnu6eLVl/Tt7/6+fvv3/kf93u//kX7n9/+NLgP+advpd3/n9zQDmFKo4Fwm40L7fdGzz1zRs89dAZQSwyWi6HAKRRGGXBJgW8NR/k7GlGheMlUyldYfyiiKCO6lkqEGYjAC11ouQ2fzUXPOZZY+J6FwDa0Ath3gmr3KqGSc4elR0LagSDPt1PFquJ20Kh26uJroYmRuxuVSiaNq0KEtRaUkzyeVtM0I5lMKqdLme3MXEYoMOUpoaJ+ZCm6zKWrYPk2efU798y8qsmh7/fNnIP/5TZ7OFj3vvDuAEV7pWMF8ICU7hclUhdDYq5LPEQIjspFO93bU9Y1sNnUSArhEsqIGA4Tq/ZMs92Q3n03e37bLkgl4NlRslE2j5pxa+rVT6roOkE40QZcW/UyX9i9yKv8d/QEh7u9wGPfty5f0r3l19vKVS9qDf3f3gi5dfl77F65owjYgOQP5zvPP67vPP6Pu+IHK/RvqHt1Wf3qo3b4lvH9W3/z2S3rhmy+iT6hkKkvIgJGiApvFXIO3Pow6oyijqfUBICOLGDIgNbSlJqWmBPeDAsAPo7RahxbLUQsOMf1GZY2DJIiQvYDPWYziZFIK4y/MfVaiDwuLgbldESThJDn8HNleIV4d89ERRTQ46KakCu0TiZ5fEjkNviP8LUWEVHVNJU6lRQeemkLSpirlaKaZ7Wl7fbYZ8Px/tpZPWavkzGDnG99U2ZkpCEnTVhxF2fYqTYfdjpxUn2lkdc1MNQZo16tUIwwMCiJPpq52YEA/u87vQuIDnX8jp2SqycKq3KgDBJNJr9l0qt2dHe3u7mlvb7+mOzu7lEHcX7lyVd/65sv6zW/9hl4gArjUN7rcSL995YL+6JvP6/eu7Orlvam+dXFP39rf0UuT1HemRf/Dcxd18fSeuvvX1D+4rcnRofzuv2d1nF2gnwsXtMt5xVCRGoqS4CdlR2gQrtl/r5mXESJ0UERKCgmnkIxhczfK/xpVU1LVKcAY/gtnzE3bdSrMmbLRZluxZj7XzO2gkYjhCQ3kB+Z5DfDXizMt5ydacK6yZBvltw8wy47TTnIynXLe06stRYU++KDRZr5DXM6SCZ4Kd/UTEfBI8eTNQ33eg0R0Rkgjca+/wa+n/3qqNMynSptfUpnZN15W/8xlFRuY33th/JmN2n6qBoMeWFVWvLpbcthngAjTSoCRpBEhkSqzJuI+WFU/tS3uXSbYgq+I+g0vwKNNKYljKOqbRlP6ms1wDLOZdjkYnHLoNwW4JjuJeg7wzLPa2b+gDlA0TcvrvbWmWum3nr2kP/zW8/qfX35e//Y3vqF//1vf0r/9zov6w5eu6MVypvLgltqTYxWW/XEsQLaAsdCa1fyUNxHHRwtW8lEeV+exWzcPySH7eqHBQB0MYkhcjKOutERQMg0jo0s1tGtBqOv8O4AC0HrC/wlnIv3urhrGli2eLEYJLexsB5zHiohmNT/FEZjsDE614H5FdOGfm3usU7Y/OzjMGTImfa8WOcXPDElRJ9wyTRT44yw08vx8i4KS85xZBGms1or1SoFTcDQ4oMPAfeXdfv2zZwBz+We3eWobdBzSzb7xDXX7uwoM328axkg105laDDHaTnP28UePD/SYPf3p0Ql8UhGEccnWBkjEFab6RQaABAAJ6rFNOVQ+Z6vG6TLXWU5yildMMDS0aUm7pqgF+BOikxkRxHTm1bFTzz67nbXqZxMFTkXIF8J2Jp2uzHo9v9PrhQtTPUN+EnSFo8vSC3+gBav+HOOfsxLPSf3rxZOTuY5PFuAl1ESqR2bXpBrIOkX9cTMd+KkX4AeJfLCqi9Vdg9AglFlUAGkT5AH9SLsRwCd8PWPZ2dvRLtudHd6CTPf31QHupu+VpUiMecC5bABM+9Ko7Rgv8z/DCe4Szezs7dVoqm9bdGtUstAsJHoXV9Cn78hKf8sx1xIlfH6+eB5yKM1HK8aF43G04LaRuWHefv+zZ+BXbOZSOy9/R5MXnhe2qWAFWbNijNw0rMg9IfbQNTpi1XtwciS/GRA8BSNOkBZrbPB8CkMYmQkLAxuKIIMchacsFJVvBIADeIKQOUAj5xkiDVbmwNGYvWmaavy2U6+8JULZpIoJQU5bH8b1BojqPj4B6ciqvvLpPnvnYbkmGlgBT4j9+RrdVoBnFZJ/A3HGqunfFzWTCQeRE7WUN+jbZNZVv2Qqua8jBOD2huOwlNB3YOzC4QSjylJUoCytSj5pw/isD/xJtNHS7xTHtcd8Xrh8WXtXoKtXtUf0s3v5inYuQRcv163MHo5jD0ewjyPYY2s35TlMcAZdcz4nzIXOr/MZP78z0skyhzKhm/WLDAm9REQzMObg2YXruffBY8lUwflG29N4+/ksM5CfpdHT3Ka//Fx1DC0GOxJOi9VtBUizKXLE0GC4DQeSk4sXWan7CsCgvgAK/wgobHxh6PCFAUaQnlNwn5C4zk3W3DCPMrAcslbHQGVQY3A17hcQlLZRRFb7hluBDFNJjLhkvS9tUTNp1PStWs4mOkL1jsii5Tyi2dtVC6Aazi2szojOA4BeEzIPbB0URd6fXyC66OmzoGfbpNoGeQVn07TKbDS6DWBa42gMotHtcQoDoIoIeIrsELLpld1EHkOIi8jLDmTkrQH7ASX9N8jv0HWGrruzifYu7Gj/4r4ucA5i2t+daZcoYmeKo8KJTLqO6KVVmwW5DWNOiX6t04gOAuAywNXQoXvFTTwpo9wlEf4eNXKeMJydMe8j/m2AKEOnljOV7vIzikA2Ur6Az6+8yF/JmdvjFP/i7/6OGsLzBDAGqqNLtRPFdJfyqfwDmiIMbL7UwDkDGNqYIs7BW4765EdVGyXRYGOEwsYGkF0xmhdjdZ6FmwR5A21EiuEn4GxMRZyyJwAtakq6VsJZjSaMfmT9Z8mmfIBCifwsjRJnkl2jKKIaPRenWnFyv4RWc07xAbe7b/qpZqzEO7OWM41Uwu7xREiooZKUkclKOAb5HEI4iAFwrSQDnkGO7h2eAmWkIoqe5AVoB/gqEX0NbFnG+Ry9RmVmHVdbEtAXTfoOQhenOLEeZ9AylqZpVOCBXXR+TgOAhjyBKBzW3oNibqVQlKIIUoiMgsYEKlpyyHpy747mjx/Xv8+yXhxr8uLz2vnt31N7+aq212efgfzsTZ/eloX96/5v/7Yu/cvfYUUb1OERRgC0hEarbUMroWySd/2UnC60pi6ZjYEVaBQrOkY62DhDmwtLHCM0wkNi+xRsGgPbNgLdWHHuPKSIACwNRB/UNfTZto3atkCb8hGQrVdzFt4ztsdziBTjXs6PtTw70vLkUP6PUs8OH+vs+EBnbHkWOAT/TUs7qSRM7vf3tHNhV7s7E/Vtq9BYSRpk8khKWAecS0DU4r1k8vAGBjAyKLcSOkcECaQNiUEG+gvyOcGI1DGQzVYCJXEqZxJOIhGWVFaqMlJJWok23G3uPX/wxjDSgyDSGLW5XBmUcUd/QVI/GYzKOUcDg5J53MXxX/ij/03dy9/W9Lvf1aX/5X/TZe4nz72oyGLmLX3GGeApfMaWT3GziNTkyrO6/C9/Xxd/62VO6tealk4N4aUAlVe9wNCqU8DAbMij/zk3QusknHY4Kz0xyVEgCOJDUUBy3SZjbEncb7hSUUEmmlBCFBDUZSYrZFHTFCKGBvBCrKIdq2jJRhY1otsah7Ri9V3w6m5+fKQzVsPF8bHejy0FAAAQAElEQVQWvC3xT6a9eI6lkZ1ez/Zn79IFQnUcwrQjJB9VOMdI+QI87hsVUvwpSR+mTR3KsVATJSjIQkOSJnehiCdk3uDLlBJjoHIDTuQqzquIcoLzhqAsDXbKN/lwzzSjf8ukZa2nYZgok/kl3/mLFCFCFepG7iLghCjiw5iCBDmlabX3zW/phf/t3+vF/8f/oedIL/7uv1J/+aqSOnNt6bPPAE/7szd+mlvaOGbPv6Rn/vX/pJ1vPCfvn6dsH2YYW8EYR0x2KEUiWsA/1Hfe49lcLWVJqDx+OjgssRomaS0jTTKUBbLIYaYYrDOUjUElKy9BADZvKRDlmYnsxCEUXlm22gHIO5wZbGhHUw7hes4M2q5X03ZqMO6269Ryqt9zeDihfrq/L7/G3L94QRd5w7K3O9GMLVLjqAdgfroNcOeDiJJCESFZJxOqbAKIUYM9TF2tqSc1YNFcn6YKHNzob4nvKqOuwF61QxJzxxxGhOQJrM5hUJURUlJuighFBvdSRJByHyKFKA+FZMKZ6vzi8dS+mVgFutnJuCrgS3QozI3feEyvPKPZcy9o4nOinV1FsU7m/JS2mc8wA36Gn6HZ16NJ6Sfa/ea39cwf/hv1z16oBtZFqgX0Ia9IqRHDlEEVAIVDNN86chDGCKr5jDBKYUs12Egj3FrCRlUr+fZnrAVMKfXO13Db/FS6RaHcB38dYb4P3XamvfY4iLvAIeL+/p72L+xpD+Dv7e3LJ/Z7vMLb48B034d3ly7qIunFi7u6wAHejg/uvEdHYXpUMC6J3EhnACxM9OeyUQAZPSrIqHbq8Y28efEWJhhXOLJgXuwUAl5a0ArmcUMeCznVQhycnd8YgJB+g8LRQoPqGBURkNBmPHcywT26UT5KCnG5v9qGuyqDsvM5tz48GUVQZ10gHkR9Bi4K+g/3TZPt5/OfAZ7U5y/0aZJYJlNd+K3f1dX/+Q/VXJphW4O8RbDhjVY0QtmmSt8oC0bIimdgGDS22Ur1C24+4gqAKFjrLe0pqhxOn5BBRWe1vAIKEPgmaFgy1WRD5NDKzmHm0/vphOhhqr2dmfb2drS3u6H93V3t4TT2cAS7swmRQadJ67ZFGYk0KSKgAhlK3CuU9BFZJMBTMQXgrMcIaIUudgYjTkBsW+TwgXrhHEwevx2DuDZt2WrA6y2OwT8Go0O+HepIX7DxoYxyfUoU8YknRAYOhfuoQqlwnyT+WC33mZSZYNfPZIVCUkSo/nFK/9peX8gM5Bci9SkTmt1El//g3+jKH/6POIYd7H4FYd6jjFNFKWoAZtf3KpnibF51C1GN10wmBhXwm3AKUZg68hF8USXMVVy1Cak/tCIBCmQqCCsgBsr40M6gTuQUIoeuaauD6DlrmKDHBH0mjgZ6yilr4WlLUQOl+0fE5hMkEJ+NCozLefjwDHV84EzVIQD+0Q7BWw2cHwhVbWN+OIM6gxaNhXpitHyQx6D8Nz9Xq6X8u4+BcYzIohIevhlfbYCcEaJEcmo9M5UIS+6ZMRWcUFAZ4W/YkB0QCqIOgqwsuowWNI6KQBtIdnBQIC8Q5lTb6wuZAT+nL0Tw0yY0WJmv/tH/qsv/07/CMexpLAwd45IwTowtm04Ne/mW8q6M8t++07mB2mBHDDUizE6OBOPMUlSNkzY2VAX14sKY+cAXiAiaPyFpQKb/IpFtHg8kO5eIVJZGxZQt+aJsuIcS2ZmNMooiUiGnEhmJHvyhg/+LvT8B1i277vuw/9r7nO/77vSm7n6vR6AxEiRAUjSpyRZl2XGVnKScil1JHKescqyU7LhS5UripOyKK+Ux8ihLpiSKFMVBJMEBHAGCIACCAImJAEFM3ehGd6On191vHu+74/d95+yd339/9zUgWZZIig8Emu/cs86e1l5r7bXXWnuffe59j+LKgZTAoY8iBCsVf/bkALVaICPb8QH3DYJDAi9SKHhnogd8qhLlDKSAprnQ13QcFNqB57hU4YtDwcErwcFgegIPhu4BvSM5oANR6uAhoEqplURJdKt0A8hSIE8GHNcYXEeNFHEEJCkpctbd685oIN0Zst+YVAPHOkNgOPkOvmVvzNQM2EYbNji96gw9dRMcIrMiYvOyL0UbEtZK2vLgyJAp0d/bcoMo2gHtHyvAtMlUHJGcSUGPXKuDXoEgSSUwCbCxp0iKCCApERAinAdwhICn3+UNCuNJYarQc06M0f/6lD+nDjhvc2LOSqqDAzLAXDWglSR8i75FiUE6ALicVFdlp5EEKmSTSg0tCQRLaC3b3zKsfk9i5JOqA8RIe0FftXhscEGeKlIIVIUCWiIfMAnwDGw75C9BsJLbzFmvXvSpLpDKIJ5VEaGUsxK60t3rjmgg3RGq38BEo5vq1JvepBnv6ZWDtmaQGLCXqMTK15HvcJJeg9JyIWHAWKKCMVUD7cLwjW+ICNoAnCJopyBRJ6569B4unHHVV6r0x21olYxPUdSS573dwsAvSDO1nhy/37c8zuRy8AgeBqlRWCV2EnBoUsCvbfeR34HBef+TceKyHGJ8CR4CT+wWLG4i2KQcCnYnkbwzCa34SpGCIQOjNKKzcTHX4nBf88M9LeeHGpZzjeMCqlJFvsoY6lBAhhu64gm32uQCQ341Cz79Cp1JdIiASaiaP7zkMoqhh6wvISdYAkviGSkrkmt097oDGvhjqdl+bV097+leHQPjiyoFxmsQZWHUmZU1H9xS2d3WuFwKFK1WtYrx11UZI3YusNaIwFwTELLhCyxhzA48Fdpk1TrhCFV2ScBEjQ4Yh46CgCISaVJEKOSrynKqlRK9nYuj1HgGyRWFwObV3H8wtSQ/MJYlrw9D+9uJUf77jlQCSkCjT2rhgIhQykm5S1q9vmRlnDRWgquSF683ln/EqR0QDg8PWnAY2D2M41yF3UT12KMy/LGB9SkHiSrJugjSlCT4yRd11m04NS/6SnBFbuPLc9LAtUAkhfvr7nUnNJDuBNFvdJr9xpbW+NbfT3rZGG/boR0v2TBxJv9V4Oh/wIRPgcfuuxdHyW1YtlfjNUPFcG3fqwbJrw9tvY+gGafAkMNBgJSS7BO1VrGsArcPOwt5erGqBzuLMBIEzYPXfCWM3xDNIeEGDsT51DeKsKII6sARycjrwnKxzyq+RyAbNI61QSEglMWgOl9KOHOAHCkrcPDITjtFkEZSglamLXdZ0WeJAEFEUnAwmXJSnkyUOH+pjGtYDuwU5rxWjBrgPXAQWUir9QeoQUFcj16q6LZCia5SzoqQwlohcNWjcVUqG06VNPCoFRwQKYp8Skk+mA1SV92FP3wNpD98kt/4FKPrtfXAQ1rD4eWVDYPE3lRxooqhGxbbN5XXt/TA279DD77tWzTjk6C3suHh2Yjp4Hxgsr4xee7q1lchwKGSu+JXOD+rsR2jBSJ4BmW8CeNnBbdzsJUXdUE/O3yjGyGnLjtItOJROy2CuCzXyKo6LA+1mM81ANW/hkxHu+MIzdJoIwc9EkQcfBJ6yNM1pX6qSJ1S7pV5vcqUM46fUoZCos0QyinUESQykMgX6A6LpQwFhx/R3eDXC4JBMSAnIQH5eMK/Cmmb0ORoo6SaqIQWT1VouNogdCwyFQlkHCOgo5SSMnLL9bp73QkNvKruO0H8G5dmaOPMAzr1xjdp7dQJVVa48YAVb/9A851b2r9+TXN8+J53/And+y1v06lHHtHxM2eUeF2wLVaMtQDO28aDfNwueNAVc8dh7JBkMWUqncHom6GDX91OKvfDASKgEJUdQCWAAJJb9NUrJHAUTFlEo1kFHwX+UzT4APDwKCA44IDecT7g3VDXh8IRJUtx5NAJ50pdr8wXl5wyPKFFUARDQXCI3ClSUoS4kCsn9XwW7XJWRz6ji5A0EFT9txgjY3NgGAgK3kGM1BcCQ2Vsbazgeicljxvc2toYATqoJpT8AJBdtIfxKBq/DbYJQoVlZVyQu3vfIQ2kO0T3G55st7ah4298s05/53eSPqr+xJZiOpFmM/Wnz+j0n/5zevC7/5TWT53S2vGTOvHgQ1o/tomNjoytCvPEi9pN+faNOjHeakOvbgut8hW7Jt/QaCAFRW1nQrG6j529uIEHDkFHHLUCrhNplSm63n3xG7+54z8ju3Sv1gv5P2r1am3hAnodrwBTtvtTxtX1SS0wWPAk8s6MyDCoEhQrry+VoFLYZRQCTMFpISzBpSJPxhm7bkJAyEo4sCEgYdlHdgEDNJpMBIGRV5TRZQcGdjCFuorQ1Sl0HVA99kIQerWt0UJP4LUxojFR57zIO+sglQgIue+R6+59pzSQ7hThbwa602MndM/bvk0P/Jk/ozN/6k/q9J/8Hp35039GD/+Ff0lv+Of/JR1/6CHlZoQTbd13uu0W7NoRgb1iwPKFs4bNVtRplWmJN/xgY+TNIVqd+xgo+MbZVo4HAXsUq6QdR63eweEIFxatrtEqBALqyY84mFfkJdv2xdxB4UAuG93kE7Pb952m06n6SS/EhgxBACeuQPFXA84gBqByUFiA4YAvCge7Guf7Kji2eVTkSTmrAzwqtUABFwgmdhsRWSOBxK8p1CLfSHkAFg1MpxIgDIVxliZ7Ba+okn8VHDQog9LCAFk56EjRbmKRvPvxuYbuXndMA5jNHaP9TUE4T9e09dDr9AC7gtf9+X9Br/vev6AHvv07tXZsSxEY49EoZpvHdPKhhzVZm8q1uDstuMARTivbikUdLb5Xxk7OVRi86GkUF2skHEJq5wv2AlbUVUAQ9TgMDl+oU+tXNdKxUq44qN/D7awDnwWXfBJc4rzz9hXgQAMBQjXazsKTm1NSN5kSFCZKOVQIBl7VR3YGI58Wlzj/uDhQ4WtL4RxiJFAsCQ7LxaEW/qtNzgwq8hkG8IfDQwLGnIAxKALanD+k1Km0Vb+qwk+AHX9gx9ACAvI5LRxCFo9LclhRCcm6YMBCgJYwTOqg42fTLUjg+44IZYKcx6O71x3TgO3mjhH/ZiccEYqINoxuOmu7hWP33aeKo0as6kHgDoWx/HC9gWXNpi1a8GNsvsqOIl84reuqdwZ4gR2VJdUtK3B7gwqvURWcajqtU5H5j8NcC1b0FgwIDE6XrMYDsgl84fxV4JIPaOXcKeFQQjYHjgWvCS2gkA4ECJ8NDDjiAP7qP8Fd8KnxEJhrvnuga5cu68KLL+rquVe0f+OGBoKFIsuHkyIoVDnIIWUkWPQS6UrOJQFjUHEwQLbaApvkwOagQLxR9QOooh4dWm5ySEMNZSFT0DdFKBPgMnOhu9cd00C6Y5RfQ4QjQsF4ZptbuvfRNyilUERqqzHVGG+oguN8A+exZ2HoBUdu4ADAKl5ICw5SceAamH5KdCk4iVPKrmdFtSPQIOEMlRX3dgAhRGgEh4VZdbquETnmBwetrpuuKXCakc+PhQO/Ece1845LHNO/JzBADv4j9PwP2B7Qb+7DVQ5ZF+wClvA1eIcw53Vkjrz7u/t69okn9dinGfy/YgAAEABJREFUP6UnP/e7evGZp3Tj+g12LknRTRTInwk4XdcrJQeDoC63NpZ1WQ0jYzAUUkaqUldBoqKHgsNXBeErEI5WcKr1Rp3cOwl6tCWAQ9LgPCHgpbvXHdMAKr9jtL/ehO8svwh1szWd4BVi8xRfLFjxAqM1kDT7dRrVYrSHM6o2cnBHA1GgyCsq6JTFlr0CBUf1Cj/iJNWAE/Ndkb4OAeBCuGrkRxpx7hHnHQkMA/0W4HqHIByln21otn5Mteu0xOFHDg7nu3u68PI5felzj+kzH/ukvvDbn9HZZ1/Q7u6ulvT1jmHOK8QhQWHOq4F3HCM7BweOw4OFtm/sarpxQg++7vW65/S9On7f/dq45wH18GnBIHewngFT9fDNjDrYpQROHHzZEIGjIH9B3vHI2asDAXkRMImsBIQij32kXIAa1tEo9/HoIzeqSilDbqoghc3d+w5p4G5Q+H0oNiJpsrap+97wBnpVBT/C0SMo+m7GXiQCgZynvpAvBIDK0u4AYaMHQxX8goO/6iCs3m73t40CQYO32CMzVEwHeq3NKTQHaC6PnFfIlfJEKTrllNRtbEr9TDs3t/XCl7+k5558TJcvntchO4dlSbq5c6gLF67ryqXr2t3b1z7BY48gsXtrW3s7O+1fuT6cLwlCWVv33KfTr3+9Tj/6Zj3ybf8M+bdobWOr8ckEAb/f9/5is7aunHsFsgh5K85tHVg2RWa8jJi62oLgoOrgZ534F6vY1VgnpfUlIBAmHFxT6hQEgMqYrdNuQvCBj+5ed1QD6Y5Sfw0S76ZT3fuGN2q2sSbZWDFgMl8dqW3fYDfAeSPwENLK6tlWQ5y/eNXEQbyCjqz2oLMFoIRzUK1Kn2KAKrVwqCrwKjhUBQorfGG3UKApVmQ7Z+56pZwphjIEO14t+s3j2ryPz6uPPKqH3/RWPfyWb9VDb/1W3f/om7Rx8h4twNvh9WBn50A7t/aAXe3t7emAV4clK3nkUNdnVues6Wyi9Y11TTlodV3mc6d5dt1EHcEhm3dOQmzUAmGCVsHxLbfHUxWq1gMgxlKhXxoUFeoMtdUXVZdDiiQuepKnu7q1NfUOeNTeve+cBpra7xz51x7llLPWjp/SqYceVATWiiGril0wD3FRxVPNwMm0FdCpDZ0AMOL4BjtBa6M/bqBCNCg4UQWKQi0o4DSVIDK2IMDqSn4YFxo4zR+hZ/YdzjnhHGHiVZTAkFNWTp1y32u2taWTZx7W6YffoHvvf1gn7rlHm8e3tLbJawZBbYKTF8YzJ0gdwOMAuofwHI74KyWJwICva8Jj2nXq4dcBmX4p5RaEEviJ4dcUuh0ACuMaoVv4VFmhiwrU2snQpAqfqso4BdAPGtU6UJEYGORo9VMgFOUuqUdu/89UunvdUQ2kO0r9f574N3FLKPcTnX7zW9WzaoZCq6uSqxIG3UBS8KNm2hg9nlBw5Gqnb6to4T0aoH6kbCcvbjuCSvAoBIFCW8G5VjiD/OXA+QFHsxPljKNOJuqRqe87dYZJrx6YcEq/xnZ7tkYQYIs/MR4O3dnBJlle/afra+pmU3VrbM03NtQbWJEbbqPRazYF2ClMeujCL6ekiFCSFDhxIF8gt3gdYoiqjKmQqU32kbOBUbUFgVBrIzgWwHk0hoasJYfGqhoyRUWEwnwk+hR1DnzIlvoJNXfvO6kBz+udpP+apO0V8viDD2vr3nuUMipkhZNCanBk5s0JxIUj8MRPVHEUO4sDgF8b7NwjDuUvBANBYOQdezAOdcVOj1MZ1+4y8qrgQOCgsARn5Dyh4lgpknLqlJEj4UQ5Z6Wc1XW9ukx916nrE0Gj05SgMJ1ONG1OPtUazr/BbmHz2JY2T55gFwFsHdMGzrdB/br/+TeCxRoHrNPpGjR6dfDwriAhg//U3AGhtlcZpLTcDJShq6KLGqG245HkcbQgQGM1oLPS0koruwN6EBLUcBir6BuRaOMGb7K5qQlnGa/WUX33vjMaONL6nSH+mqWKwfqd/R5O5Lvp9GiYsUpxCmHETipOThZDL1RVFRyp4OiFVXVsUPiaMGqgzl8QBhzFzjO4zfkjGOg34HCr4DE0/BpZSgCymHFEKMgEz0w+s5XPKaknKDgYzFjp19YmWpv1Wie/iZNt8Yl1i1eMBs4Dm+vr7d+K3FhbB29NM6/Q3VR97tVDr9EOyceBQr6KrIxOIwMulA1jqAWDinyVPnb5EacvDaRK+1dfJapaIJBT2qBTGW8LFS1flaAxPXFCPbLq7nXHNZDuOIfXMINTr3tUGyeOK7Eie5iBYWPvztq6V8bODsBGXlj9CsZeHCi8zaa+BQgbPv3GqBqcgjOyA1g2GDUSMMpyUOGUfiT17xGMOF9MZkrdTIrVFDbeBAK8VasklHMQFJKmfae1Sa9Z32sNWCe/wS5hc2OTXcGm1gkE6+wGGlC/Np1pCs6E3YaDQc5J5pIIOClCkcgB4rLzVry8VOQHPMbRY6Bh9bVEasEOmVuAjJBSSMhGN0bsYFC00hEpNCCL/ng6jx76tZlmJ0+pI1BRe/e+wxpIvwf6d1H+ZzSwxoHjSQ4cJ7yTY9WyDTcAH5+QIjBujL5olaoKs1dzGoLCaKBDMRpO5tV0IAj4FWH1OlFkHDuaYWRV9t85VHmddidzIXVgoL/ZiWKFpp0sU9Hh0J3PEXJWD0wIChMcvqd+Akypm7ILmLAj6GnLKbdXhA5C/leojjhRYgzmiyfj322shaoRT684bmEsln1hGTkLWXLA6NedpccDjoPbyG6nyYZ87uu/mqwQq+AUA32tn0CuiGg8K19bZrzaTHitiaPgC9u79x3UwN2g8AdUbsWwR5xhds8ZTXgH5/PD0YFacVYR8WogqDZ88O3CBX5eVQuO4tROb7ATVxyrsMoWtznFUVxPViP5+fxQwmn7bqIukoIgA7n2ZAOiUhPFDF/J7BWSyLAJUbvI1yMhgg4JwondR4Kv/9m3pFCCd8ArQHS/RCAIZQX8Cv0LaTUo4CdZ9oEgYF0M9JsvljpcLOTfiDz0L0MtDtV2N5aFw4hKWoA2Lvi2YCBETklsbSR4wJqgUxWMLHdJG2fu1+Tuq4O+Xhcz8fVi9drhU7HavVuHOv/CRW1vD0rrxzRhC569wjFMG7xwOBEMKEoYegOMXPR1e8GRSvt1ZF4NqCvgF4KMcNbqfkClnluV1XJxuK9RoenGMeU+K8ErpYw3cdPXNBs++YhoPCsOjY+zfa8yaZpU8cqCk9fUtXywS0g4ZMKhE4ebTkUnFm2VZVXZP9C4d6Bhb67l/lwjDr8KBEUDr0EDuAM7gIG+S8aznM/bL01dv3xZt25eJzgcwqcgeRGs2SmRSqRiPKSWg3FUy1xpMJCIV4wRutNTxzW77z7l2bpr78LXQQPp68DjNcPCTmfDv3rhhi6+dEm7N27pcG9f1Y7VTxQ5KQKHtGHjLBHkm/lXuarK5dr0UcmWJOqrCh444rXk5C21Gh4ITvHkgsNVgkTPO7V5VOpHScta1f4dRhy6tFWXAEN+ALytL/QFBQmSxsgaYTosRi12D3R4/boOruK0N3Y0Hg4Sy3dUB5mscli0vLajgwvXtMNYdy5e060rN7V3dVt7V7a1e+kGcF17l4Gr5K9v6xbp9YuX9coLL+n5p5/S+Zef0+72FdVhH2kHoBIcqgrj8O6A4aoiU2EcBSFXslZKarhsu5Q4hznx6Bs02Tymu9cfXAO/356Y5e+3yx9P/Irhzg8WunbxprZxjsX+nhb7u5rfuiH/UdHIahe88zZXDtRKQKiYt+S8IVBcXYGzrM5qOPijHfrIgc1HtEcESYDPTZLYRpuUV+Q5q/Xh4YEOD/aAA80P5+3PnP3+voSODykHvG6A7nK+QE5wbu3ogCC2dw3nvnJDO1d3tHN9V9uXyZ+/pt3zV7V3YQW7F69qF5zdnT3tsku4jtOfe+llPfflL+vJL3wR+IKefvxLevbJL+v5p57Wi888p/NnX264Ew4qz9x/Wg9w1nLynlN8vehFmJEcDAiUJAQDxiR0QTCsBnTLDQp13K2VQLh+3z3afOBhdRyCuu4ufH00gLV+fRh9U3PBUOcHS21f39PerX15i7w82Nd854YOd26yW9jRgtXZf4gU3i1g8BGBU0sRITkAKHAMbqwfcmqX84BXSjuHUwNYrTnRN9E3d1n+hSnXL+d7Otjblv9OYefWLe3v7Wl+cKAF2/bF4SoAePeyv72D41/XtVcu6NLzL+kSK/jVcxd0E2ffvrkjw3V2CVevXNflS1d18dxFXXjpnM6/9IrOv3xe586d00svndVLLz6vC5cu6MbVq9q+ck179N1jp7Fza0+3tne1T6AUnyw3Tp7UsXtP6OTJLZ0+fa9OnzlD/pT8y1M5Z4+esxb2BagB9TAUv0YYVruHSjAz0CAHxoiqU295qybHjivQQVPI3cfXRQPp68Llm5zJks+B+ztz7e8camDlHVil53u3dEBQcDpnxV643uPEAWzUzcBZFgMniOYFbrwNVezk1TyFoCCihIOBt9XuK66IELdSDqW+UzeZKKXgYG+uvd1tXb16SRcu4vCXLuv6tes4+zVdO39Rl86+onPPPq8XnnxKX/7cF/X4735eX/7i4/rKl5/R8888qxefe07nXnlFl69c0bmzL+oVw0sv6fwr53T+Av0vX9G1m9va8fkAXyQSsHXslO5lxb7/wdexA3idTj/wkO45fb/uOfOAzjz8sE6/7kGdfOA+HTu+qc2NmTa3SDc3tdZ+4WminDvGYlMLyc7Pa4HDgcdsPVUHVHYMRANudANOzyfIyZmHlLped6+vrwY8U19fjt9k3Cpb3vn+khV5oZHgMPpfJuLV4XD3pg5wzvnhngZO2AcODgccfMBx1Wyft34M3QGhAXUR7eEYgBaIBDxfvV2kvxPW04ZTjQ+9tltISd6GJ8p4lkb/DcS4bDuUw+VSuxwIXuec4OK58zr34ks6R3C4dP6StlnN55wjFL5MGHirkA8ZMw6bI6vvp8BEE8prrMqbp+7T8XtP657TD+jBhx/VQ488qvvJnznzoE4/+JDu4dDvHl4L7uUV4cwjD+reh860HcJsY6bJpNNsOiMYzDTtJnza7JQjKaUsMRaPzUGhEARGBCkGDiudeqdUVRh3VZ706h94kw6GXsNYW6DQH5PrG2GYd4PCP2EWRoz2kIO45QKDZeUvy4UWh7s6JCAs+CKwmB/goIOwZg7ypCWZwuruQFAxfh+YRa0K8/EjEnky1IGKwbeu7VFpq+B5BS3wwh0oBfj0AT9R13WdNliF77nnHt1/5rTuY6t+7NQJrZ04punxY5oc29TsxAlt3XuvTj/0iF73hjfq9Y++SY888no9TPmhh1+Ps79e9z/wsB5541v0hre8TY++6S16PfDoG0jf8Ca9DtwHT0N765hOcLg5CYlDC2Qc5G19nmRNNqfqt6ZKa73CrzfINZlMNJlO1FFOBIEgoIoBhZCfsj+CE9cAABAASURBVAdbGMdocEBAP4VdQWVcHmulPlIoHz+lOHY/r0iHOuSLRzEd3b2+XhpIXy9G36x8FvNBDgil4uYY7cgB2Hz/FsZ6i1eJQ3YPS3nlw1sYYmjAyJd8j084RmWnMHLY19pZ8ewgEh4WVvuKHk/ZWaqdBodozgGNUqrsQPiLVle0VbeH7tbGlu45dQ9wUqdObOrkiS3de/oePfToI3rjt71Nb/2u79BbvuPtesPb3qIHHnlIJ06d0MbaVGtdpzVW7Qm0e+Ra51BwbdLLv9Ho33Bcg/YUR+0YY8fnQKJfG2MhP7Ir8deSIBjk4+tyWgkO0SXlnNXlRDDoyHcMM+Rxj8tBlaBqZ/ewnY6MjXjAkD2+whgBelSAQwdBRMP6CfkXuKz73Z2Dltfd6+umgfR14/RNymhYFg02bIy24DAjO4X5/o6WnCMUvgKIOpqakTejx4sXdqI+K1IiYFQAw8cRhUOI9qYKAoMDgSFSpqqquo3AUxsU+dWFrGoNBQ6b+l6TfqL16VSb6+va3FjXxvoah3kTTXHQCY45m3SazXpN14FjU62d2tDGvce0dnJT/eZM0SdVXj3KsECuhUYCgMe05BVoyavQcnmg5XCoQ8Z3wNeVBbhLLVRnUmxNpM2JxikvMvCK3BEMOvXI1hMcEuO17ANevyDoLPxKhX5c5zHUyLy6JJWQigB2EYySXFUE4RGdHCppb/+QLybbyFm0vz9oPl+iOvcA9e59xzVwNyj8Y1RsYx5xZm6MFkSMueK4dqiB0/4Ro684emFHMBAgBg7nioMIQeFAo8psJv9fCxUCDihO8XAISfj5CmqlqlJB9e3Kr8lW2kHAVUI5dc0Jc3PGrGnfa0aQmAIToCcQZV5dupyV+16RccAklV6KjYn6kxvq79tSPrUurYVKGjV2Rcvglagcap6WOgT2NdeODrSnfR1OixabWYuNTstJaAhkxfn9K9HTSa8eaK8L1FlW62QkIIwKaLNr6DoJuWsgiCpDIYVEe7XiwDEYX4ArRnhAALm6fUP721e04OtOLUPbpe3vzkkHfaNdr1V5mKHX6tD+EMZlh2eXUHDqeuSwgfFGShox2JFgUFgVK8ZcFocaWGlbsOBAcmC7Pe+qRnDVtFxYmUdV8EVgiWrPEG4SKpRrZAnHoVb1Nq9qJ6IfcrhfwC+7P8EocDzeUpQilA2s1v4bjG42VZ526tgxdDisg0OFrl1qiRxjFxpnWcNa1mI9tL9WtDsp2pmO2u2BSdXeLOmA14QFXxOK/7s8glvJWZWxdJMpO5N1diMzdi3wSaEECJkLco3I6jOD0mQXO4JEeEyqMmRVZEWdqoxF4PiMIuh/iD5vcoDrQ9syP9SSXYp1CQo7hZHd2qi719dHA5jJ14fRNy8X3BRD5ynhuJE6JcAGbcMuGHfhlWLAkBcY9YJt90BZ9CmqOOBEJYLcysErxt/60F4NjbAgR8Bg5QSLruTtYOw4iumD59QrsZ0qKDtv56uBWCm1wBAR6rpe3QRnnU7U85oxMRAoUs+qDa77FVbm5uSTidJsTXnrmPpjJxpMj5/Q7ORJrZFO1zeU6euvAdO1da1xwDnbWIPuhB1LVk4JCMGWASCzRLCscnAoBMrKqBU0Ue9A4K8zI/Wjx0Vd6+GAQN2t/X0t0CGD14JXmIFDXL+emc6CHdjSX1AYN93u3ndYA+kO0/+mJh8R4lZ7BKrKncSKmbsJZ2KhwuGhHWC5WGiBER8SFAw2bjtxsAMomcDAyu11rriMd1QDDmMHdUxogMGPGL/pFQLBgON4G16odz9YqQWBgpOlrEI0GKn01xHjC9rUKrN9yAr1OamfZPXTXpPZRLO1maacP/TrU/WzXpm6jqDQTWbgTPhqMAVvusrz6jEBenYa/WTKa8qEXUHP2UFHMEhKOHKCfk7krSCWc8vZxuO8pOLxkdbwDgFduR7nbwGB8RUCYMpZc3Y+t9Db/uEB2NwoYySoescwkHpsw1DlwDCyOwLj7n2HNZDuMP1vbvIYPHaPi7Hm4YzCwFOPE802lHhXrqVqZOUflnP5F5j2d25q+8YNbd/ky8RyiZ86FEiVoFCAMXAO+lSco7ITqDhyxVlMp5Iv5EfaDHaygvOMDQoBaFThVaYSLAo0uOFdNIDv1bQSPET/AOyGCVlzl9U5MLBLuB0cJrNZc/7JZKJ+AtA2xTmnOPmUdEafaZ8JBABjnFE3oW7SJfUEgw5tZEmZ1MYTOLH5wlYVoTyO2gqMm7YmK7KNOH/BqUfkrwQEVKEF5e29Pe0RUBmhICn3LeAs/Sq2PNTt8S55JXMA1B/wutvt964Bz+vvHfuPGyaW2+VQwvJtrGKFTl5Z14+pm05ZDTFlnHJkp7C/u6tr167p2tUrmrPy2bALzoCVK6AhvudXVu2Cxu3odhBDxekLePgTa6vYAYgulXyFvuTdQcHJCghOB3DtWIV0BaNaehRUCniWNaCQI9ThyLlLyjh9h4P3pH3KmlA/yaEpZwzTPmk2yZr1mTL5jvykp9zzVaNjl9Cp986h66GX1EM3IZN8xasPOFZkd/QkpVQsE0FzREfWx4izV8ZLk2pKusWr1i5fckYCZDgiQKr1ZGwjX0cq9YW+Ho9fHxwYYADW3ftOaiDdSeKvBdp2KOxXFUONyIpuom62pdn6lux4XsnmBwe6fu2GLl+6wqe8fa1NkwJ8Gzseq8A5Eo6W1ieqaz2n/qER5ygGOworp52l4i32NbuV9xgj/Qp0Co5eaPBOwweXJcE5wKa9tnaCEzhejV0WuIJ248skZJy4IxDklFZO7eCAk0/t+LwezNg9TAlyk4lfEyavBoAJOJOOQMCYs4Fy13XK8I8koQAgA96bqLG1A6+gqCKDnbrYuYFKgKBSRFk+cko3d7Z1wFlCZRfBcCQIBoAaUFsBRtA9TmnprzrLQaatu9cd1YCn9o4y+GYnnrukxHt6xcDZDStypzRZ12zrlFLOfOcftb19SxcuXtLOzo7Wp722OIxzsCgYceErRMFxsWYlVuK0NlXlnb7khNEXgoNhVBmWKi1AFNIqO/jAKjniTCPb7AEaBYcpwckBDu7AQBH/qdAxPjTAr5bTQYF9RqGPCBZ2uIQjd8ibgQ7n7qcz9dM19RNSIPczpW6qMOSpcvTKKeO/iXwm3ykiiUyDlEKREvwJUG2SV6lZV2rtvA5Qln20HhhHdRCDRiFAHqKXq+ysdtCd2+lC8DSh8AN1FfQwklrrIl/k14dqBg3j7uNOaYBZvlOkXxt0AxuNtpIPuJkUDgr9VLOt+zThRH7J2cH5K5d17cY1TXLVMQKCnWfEQZuT45h2DmHMzTlxiLQxldg1jDnw2arRB4asliOOMxIYCn1H3qEHBwPyqxQ8zhTs6AV8yEk4pmJFwzsJ8zGEPQwEbuhLCm7wAoeM1Ek4e8hYTD9IlcDhwdVWF1I1VEQmpY6uahe4LT3iCyI3jovsdtYmG7Ravqo5cmEMxYFK0IukQkAa6D8QBC9fvaZLV65qb29f7mvydFPj0fQGbfelErJ8pjzU/NpNLW9sa6RPJdg03LuPP1QNYBV/qPReM8RscOPOnpYXr2m8uSuWdKxcmHaSA0PPK8Q6u4Vdtr+XLl+mfam1aS/7UzNwnHvEoa2QwMDFKhlYfaIiE1gyXwEcHNqOIULFDlPVnGNkm+2+I0FgwOFG0yL43P53D+1k5lHwFDtgqLLKVihXOTjIjoQz12qnhmNkCfoKytziqq1PkeWq0K/IGJaRVBpVRBBEjlpChboKTeMKnnT1LecLbebZUsZreagCtcp1tRZVRCvwL5NeDoQjQbYjMPQ56cb2tq7fvCEHiQrVekS/mB+EKmACRaGdly7o8oc+ocvv+7Bu/PbndfCVF7UgSAy3dlUODlUJqsZleHfvfwoNYDH/FL1fq12x4t1nntWVH/5pXf7RX9D+M2clNDVy+GWbVTdR4rDx+H0Pao+gUDhonLCVDvQx4BjNGTBmr/h4hqoNvDlHaY7E24j6nNUTGPLmRLXLGuFZKg4IDXxIeDn9ikZWw2Gx1MB2e8DoB4LEEnBaoFvhYyjkCx0rzuPzCDipQrMij/kbhJMn8AKnLIylOhhYbsD8hIwIKKeV/DguNA58KqRPoYyQ8gVZCWbVOxYDu4FKAKtNFgIKdAt8KRpNlWBUOZuoQTfaLHsiKDx85j4VkK5cu85ZzAGSN+qSGVTJvwhF4kpF7vhaUXThc4/rqb/xQ3r8P/lr+ux/8J/qyf/ov9LZ7/9xXfv1j2nx3FnVvYNV/9br7uMPogFM/Q/S7TXaB2MsfCJ77m/9sJ77z79P537xg7r20nkd4pQ+HxjnCwxOShgoH/Y1O3FGm8dOacbhW6jKjrAEZ8GqXqHVnI41txk5TqQIFIeZ0+ZcjqSOU/+8mVXXOtZnQcN0SnOWiiMWcAccZ5gvtTw0zLVcAPBYLgacdgSXPtAvONyIs/uUfrSz0rdYLtrIyldtMsgxTindnv6qQE7j1Bqq3lnwmmFHNGIxHoGoVvhUMZwqO+xAcBkdMIAR3ghD40h7kQOEwK+8qniHUGFVwXN9QGtA/hPHj2tjOtH+7o5u7ey2uCTkQwQp9OoFSxXw+wcf0PRPfrcW95/W7vZNlVv7uvr5x/Tln323Hv9vf0BP/sf/nV76b75f2+/5dS2Zt1cJ3M38vjTAVP2+8F+zyOXwUDufe0yf/X/+J3rxp9+rw8s3tMdXBf/figWn8Na0zg9ZuefNCdNkplg/ode99dt04tRJJYx4YMVczOeaA3gHRl7wiyo7gh2CjopICuhJpORz7tTlpH6WlbY63rkdHNIqOBAMmiPi1AUYob+E9pLAY/BfEg5ekQke4nIAGXG4AozsMAzOG0bwBrwLiVSNH0EYCIsp9zN9JKWtqsAXdqoKVWRs8tOnEgTKcq4B/oN5VKlA17ph0G377voKowqBkgl2vc8wzKZxdkbVwYGdxXQ20yZnMIvlgqCwoxEeQi4plDL6AMioim7w878DMXvk9dp4+7dq52Bfl27ckNBfgH9A+cbFy7r0O1/Q+Z/5FV3+gZ/QrXf+khaPP9XkgsTd+/eogfR7xHvNolXeRRfPvqhr7/51ffl/+EG98vHPKFhlDw/nOiAoLDH6ggNjlhKrsF8VKitgYiWteaIzb3y7Xv+Wt2ltfUNLjNsB4XD/QEscuIBXSO0gIo+nQ2bEhI/UWaUUSR2vI33Xq592yutZIkAMBIqRJRP/pCuOisMUHM1OPy4qwanAb5QDkWG0nDhOocPIql143fAqPrb6EdZFxa8fDhbwLYHD4pzGt3x+3ShIBgu57DFWl0vIQcV4IzTL8oBVG+CgsDA20x9ZxUfK3j1oFMEGwKH9laHawjx2g4kjn8ibfqQs//m2f+fhgG2/g17AU1yBfIkD3QQO6HSpqowvHTuutW/5Fk0IxDdv3dSVnVt84k1aMJYbfP25cPmKXn7hrF7+zGM6997f0NWf+EXt/vRltM30AAAQAElEQVS7Nf/s46rsRoh4UL97/+M04Cn7x7W/ZtuW125o+1Of16V3vVcXfuwX9NLP/YpewXCScBZGfegVuTkXzoRV2mGEUYpVsuJoSknRTzQ7cb/e8I7v0b0PPiQHgTntB5yM+x9TrdCx09gBIMGKh2Hj3BWw8UckMFpOmRWvIzB0fp2YJQVQ+pD/kGmEUKk4J0SK8zxGVuPR3+4XBAYcfbDDNydFXhxvAEbLT6AaaSvIXJDfjjvS3+1LnHlwu3GpKzCy8xccbAR/pP8KlgwdPtCx8xfqi4MAUKhrQB+GJbHSVwJC9SuVdaQQHg0gV9OAs0XtYkx93ytRWPiVCFp0V0Ro9XsRU4XpUBZXRX5NJpo89LA23vBG+Y/DrhIYbu3tslGZE8T3tcvr300+c168cEkvPvWsXvjU5/TKr/yGrvzMe7T9rl/VIXNeLl8V0RSKd+9/lAY8H/+o+tdmHU5w8PxLuvLBj+plVpCXf/KXdPlXP6JLn/qszj/1Fc1xhH4ybQZmhxlxloFDRG/DqwLbLqoEi4ITVhy097f92YZOv+HteuStb9fG1hYHZofaZ6ew75UPIzYebqAVHCXNe1hSbeyRqcRxCBApdepwEjtKx64hTZmevrL4AlUEHSFDrFZil3HikW344M+XBIiRcoFnc2zqLffAmEac1/lC3u0jzjeiCweGkbqBPgN9B+oHcAecfjQQMAZeF0Z2CK2PcUrSSGp6/k3OwYGIgDLi4IUxtGDAwWkcBYQgECA1Y/RNCbmtE0bMeApaDUDQHPBTdAJaom833SAgEBRSVkRQS0D1yMl7tzB9/es1se7gvb2/CgoDZz/eqR3wKrFDoLhxa4dPntf08lde0NlPfq7tHC7//K/q+i99QPsf/R0Nz76oCg5Khf7d+7YGsLrb2ddoimOPfLLaefIZXfrAb+ol3jNf+rGf00VeF3Yff1oH12/oFka1PT/A+LIqRr7E6Uc7C/kFW9IBB681MOLK1nkhnz8UcBIG202mWrvnAb3u275bD77hzeIgQfusVv5FJu8avHuodoxaaaqSDZugUL2y8o4eKWQ6EZ4K5zt5lez9SjHp1REY0kQaU2HXQHAQFCBjug1witG7BqAQCFZOX1SR347s15ilnX25kJ1mJBjchmLduD+4A/IsCQRLgoLHPzC+wbguo4cBaMEAvx0chAiWjR60R+SpuVPh/MBfUoRT2411e9zI3G7wxNhRpCJCBZ7Wc6WuIkshFfrIBEYHhYxuU86QaR0biYK80U/VnT6jxC5iLfcE84GgwphBG6HpsZhmIb9Ezh2C9HV2D5deuaBXPv0FvUxQeIUF4eJP/4qusyjsUDd/8RWV3f0jXo3VH9uHLfE1OfjKqrG4cl07TzyjK7/+Mb304z+vr/ztH9d5tpJ7L7yC7QVb9EkzqB2ceIFxVwxuwAlGnGOwo5AuORlf0m5jrIG6MN7KZ8iRHYMNr5tM1K9t6jRnC2/8zj+te+6/n23snnZ5193d3dOIMxUCArfq6qEKDbV8wQiLAkeIlJUiKAuHycoYe+fA0EN/SnlKm3cN4eAAYPAjNFjkcS5pxDNHCsXBgXxB/mIcHHvAMQz+ajEgt4NCYbwjsAoCS84nlnzyG0gHjk4WwLKdiwwEGgcB75xWh5yH8lePgaAx0r/xTEmaThS8+ngIoVC7kK+lPJwtjLsCQbBI9Bnob7oFvav1qYpIyhzi5um6uulMkTM6qQC3E8ZW6Zu2jqkSPKyzQqAtsEwplFNCj4YQUole3GAwl97BbfNqdw27OPeFJ/XCL39Qz/3dn9aL3//jusC5w/UPfUK7jz2l+cvn+bKxK5RK/z9+90pvr5VxY3n+JRYHg90nv6Ir7/uwXvg7P6Fn/vrf06UPfkz+ZaTZyWPyrxrvssW8cvWqbt7cVvvuj6HOCQg21AEDGlm1bGh2hAFDGnFu9vaqEbxCLFQ5iPQWOhSaTKdaP3lGr/v2P6u3fvc/p7WNdYLCjm7dvEmAOGTVLsSAgvMW2Sl4cJdmrJXdAgiKqLIDpNTJNA3OZwJDR2CYwmO61isRHMY8aBkAfQccYlDVwNgHHKYAFVlHBwgcsHgsDgy8CoyAV/+l0+aQgxacgTTwgSsHqwu+wiwY28Ipn0EX9F1QnrPazgmGCz6LLtgpLHFkNg0qOUlTy0VQQHIHvoruhFxCpgoeiZxyMNF2Sx6bcP4FwWq+OKR6VIZOlzu+xPSarG2p29hSZtwp2L01AlKt6L5WrJWUgFBzuFIDAdA7BErKSgpUW9CB9WDwa46/1izNC54FvYzIeohubnC+cO5TX9Czf/8X9dR/9f16Drjw47+kmx/9tA547VgSQPxf5zF58P3jcafXxDAxlIJxDze2tccKcPEnfkHP87367A+8U7d+93FNMK6N++7TEmO4euGyLr1yXlcvXW7b/ErfjtWo79iGlgEDLSvAYEY7mx2BT18Fx/DW2KtUhU6hfonjDDhfuP9sphMPvVHf8mf/ot7+Z/68Bt7Fb1y/RtC50f4tgIKjmJdNWhikDVh2GAy6sKJX2okLiogGwmkaHkEid2yXDX2vtbU1zdYm6mZS6XBqLTQvC07fB40hgM+ZOE/hjKEuq+ONEJcxVZynyEFvyaHeHNkXB3PkHJFvqSV5j6cFAMZ6SJCYEwwP9+ftnGRO++JwwS5hKY95RL7K601MJ1JnnhVthV0S+dUu17QMTirGGsgnhSIC3ErAPNABwaYiYMfY+slEeTLVZOMkcEwdeYVENJDYAcj9mC8FdblTpRz0HdHhilelqTEDwXdQXoH1OxL0PfbF4YEGviS5fzLP9TXVSadDvk5c+szjeu6H36Wn/7Pv07P/xd/kEPpd2uGwcsnnzmJZCaam/FqG9E0/OIxk3N3VrY98TJf+h7+nK3/9R7T3wY9L125psrnJKjZt38DPn3tF+2znp9OJtk4c19rWJmtZ1R7nCV4Bc5WWXnkxsoKRDQSFgiEv9/c0v3JVw/aOAgcV0E7XvQ3HaQZW00KfxKrVQ/ue179V3/Ev/G/1Ld/5Xbpx9aKusxu55XMJttsVeoIPd7NzRG9pqyYglbJUJeWhYGZS1ynBL6KTA0/mlSLjDJPJlOCwqbWNDVZVO2XRoh5ob7mnncW+9qExRGJ8nVQg5FcKvlIsvcrj2PODpfzJdb5/qAPGMMfYDwkSLjt/wI7hgKBg2Ns9wHEXOnA/v0pESFPkIjAldgiwwfFwSQc1t7GFFzUep7gqUhQN8vJNT/nP0HNGNgbv+dhj7uycMxzTv7fQzzY12Tqp6cYmAaKX58L9BG3rzWWnadIr+okKurf+vEOKGspKypEbpERP+kWiDERKUlT6jI1uYY7HIygIXCdJ/YkNdcc2NGf81z7zJT3/gz+rL/2//6qe+g/+S1380Z/V4dPP67V+oaVvziFWIraj9633fkiX/psf1KUf5UvCp7+oi69c1KXL13SZyH7t0hUdcHiUctYGAWKdrwNSYBRVHQ7WYyiJ7baB/Terx8iqO2hohobxSKywlHdvabh1S9ix1HdKfaaF9vmhBl5DWmCgMXUJJ53qvje8TX/uf/fv6Dv+9D+rqxfO6fKFi9rx31EQbGzEXrVug2yMBiy7Nr7FJapZ8SiTUWDcybJGJweIlHol8j0BY9ZPtb6+DszUT0I15tpf7Oj6wU1dP9zWjfmubrEzOEBfC2A+HwgIC80JEHN2BDZ+7wgWBIY5u4HDVjenfa5DttoDgXLkLCPWO+WtXnmT1XxKPidkCKWUFPz4dw0CHRSgHoHsvQb5IhNSMBcpd7y2LLXPFwJ/LciUN9Y3tLZ5TLNjpzTbOqUJOy8YNOcNxk9P5g2diMu6QpcjO6yAfx+MG57mFwSGgJX1liIp51CKAiSgU0Jn0ehVpJYyfXOiDTCJJTuIMUuaMc5j65qc2CKOJN164jmd/aF36an/x3+hp/79/1QXf+rdOnzhrPx7K3qNXembbTyVd9zlS+e0/d7f0IXv+zGd/bFf1Cuf+JwufeVF3SQQzDkUrFhH4rOYQRhAc0S20wOGv2AFGIDK60YepQ4jShhZh0Xw9qo5W0wbNSQIAlDC8Ibtm/LvNYgAIuiW3KlGEntvDX6NgNbAahzUTdiGOvicfvM79Of+9X9Pb/uu72G3cEmXL13UHgFq4HXD9KGsBnZ8DBxmr05Fq0eeyipbwXKDDd30EzySsnJg4AaCRYehT7uJZpw7zGZrLe0JUKUudTgcsHvY0c3DW7pJgNhe7OnW4Z5u7lN3QJ3Tw11tz/e0bdxCUAmCBq8mZSqljU79eq/p+kQ99DNjtxyWqY0D3SEqiAlJcVqXgTYeGoLaBHKDkJzaHQ/YoRygu5HdxybnB6fuvU8bJ+/TGmczU4JDZicwWi/0V85NE20eoaUIHFXiCUgdOnBAciCgSTkJSEoplFyBHKUO5AV+GK0FGAdhtQspkXlkhzVyFlGAkXlfGuBfJ1l5fSbvToabt7TL4vPK3/lpPfv/+Wt6+W/+mG595gsaefVopF4Dj/RNMwaCwfzZF3WNE+OXOSs4+5O/rAsf+4yucRi0d/U6k1xVMJ6BOV/gaP4Mt6TPkm3+wOo3ki55P65s48WkizRw0KykLpL6lDSJrCWGUDEEG3UzQoxleeO6Fuc5kWYllZ2i7xXgh4MEq+kS417QNhB4bPC5z1pjV3LmzW/XP/uv/WW96dv/hPZu3dQVAsMuzrDEEbyimo35NNDqCicYcatzSrmSvgqUFSHzz12nnHvlPFHXTzk7mREQVrCGA08bTDQhUKUuVKJoyc+8zjUfD3Q4HgKrdE79SJSsvZT52jHh9WCyBs1pr76fKDHu5DGnMPvmWBbFhSCzko9cFQ5LcGiDK6JGiWeK4Bk0BrF00M7NG7yW7IuYrBP3nNJ9Dz5CQLhfs+On1K/NFPAaFwNjyy2PCiTTlqAjiblzIKCK+QOHWvPJKZRTUopQkpRAyJFpFXJVBbZhOoaRV4fBOwOCQeH1pzDXri/QLtjOyM7KNrRgjucsFgtwliF5L1d43Tp87mU+af6Wzv2tn9CFv/fT2vnt3yU47Oib/bLevrHHwMQcPPWsLv7i+/Xi3/sZnX0nweDDv60bz7ygOVvymkIDoxgxgsKEDawuAxM60K8AIwFgpGyoOHww8W2ry+zTVQYbkrfik5TVVg9wbORWjI124LPk/OJ5DXypUCTFpFd0vYTxxTBo5B18sXfAlnhBvClShDp2FLP1DT3wtj+h7/mX/3W9/tu+iwO7A125eFEODKN52LyatQtpCEXkzd+8aRZFGlb1UD0qSwq9egUypJwVuVMiQHR5QnDoNZnOOHdYXwFy+IBybTbVDJjidFMc3v+Y6xrv8ut8LVl3urau9j9F+TCT/tPJVH03UQfdFEmK4P4qUCEERHaSV9vIcwe10dKvPkIhQWefIOo/aNonQK7x6vPAI6/XvQ+/UbPj92m2uaV+0qmw86o4Z+471YAayrBehSlkFAAAEABJREFURB4qEnNr3qqQlJSoN2ToW9ZMOah3u5OsBDrIFFo9KSTbYmK6hUIomBHJNjRiRy04kPr3NhwYFny1WcD3kMCyTME5TtVi+5b2n3pBNz/4SV35yXfr2rt+VQdfekqVIAKLb8obTX1jym2D2P3K87rwng/q7I/+XPsNxEu//nHdevas/P5bmPSRiSk48sjML4n2IxNWmEQ7VvMgJvp26rpgqHThWZl+KSKUjsA7hVnuZZzbRlLFhZENc1bTy5e0uHxFQWUQEGIykXBI0/fvRIycaC/YkSw50BvZQUSEenYMExzwgbd9l97xF/4VPfyt36mR1eb6lcva4dBzAK+GbRWiTVbWIAwOS4UseeqqowNigMEowSXf7tbPOVrIh5IiAPSRckdQ6tWxo5l4BzGZsYNY09psXRsEiC0c7xjf+beAY8eO6dix4zrGln1zfVPraxsNd0JA6AgIuUMnOSsYawKcNohQiAv2PMkHQC4kmkSixCNQGIkiosHALunWzZvtk62d7PQDD+rhN3+rjp15vdaOnVA7S1BoycFmhkDAGzXIQVRcOSf5RWVAfyMrOFVgq0Fm/AmAUyuHO0rkgz6rWj/lC7mDNGhlSrTSMwEYLTtAFPRemQtDIR0JUCMLjBec1e5hyW5r2QLDnPp9Pl3e/OwTuvae39D1n3mvbr3/t7TAfis7VB3JAbtvijt9o0npbdvBuQu6/JFPcF7wc3r+7/ykLv7ab2r3+Zc1sJ30L6xUVo+Cgc7Z/tmwbkf04tllUrE/ptojqzhxAdSMItPmAd+GDFYzIgzJ+TWcKbPVFPVtIuvKCav5XLuiw5dfVuWgrrp9NpHYDTgf7EAKBurXlCVfI/zqUiQFBpy7pB7cM2/9dn3bn/9f6fXv+JNKk5m2r19vX0UGGx/0bDfV8q8yyIyBuo1yBZo8yG+JXHaVfFUeFIK2BB07oVJmwFmJsaSc1fGa0Ts4TG8Hh7Xm/OvsDNYJAv6jpHUO9tanE80mE02Avp+on/TKqVNKQZoapEjQBdIKMvQT+YiAuxr46VJIovoIUluFDziYvcmn2l12X+ubm3r0W96hMxzMzk7coylfUzI6HXgNG9jddfCHggoOWdFFyqnJFJTnHCIP7DgiQllqrwlJIUPIV6UkJdqDIokinJOCn6/qET2j94rjo8am5iO0li9UVrcDDg5NFhaeEZsYeQWdM+8HHDjv4fz7pDvnLunKhz+lS3//F3Xz596nw49/RsvnOZBkV9QI6hv/St8oInqrf3j1mm589jG98q5f0Vf++x/UOW/Fzl5QBNPIiutfo51jWodMxJwJGBZLDewOXh0DxlIxHvxDCu4q5p4HE2rjMHj1SFR54A1SKDB0MNWnrGnOCkmpPUEkXzH6YeeWDp5/TsP2roQBBQYbvG+L/pVyRaaBcwV/yx/YLdiATCXbkNkx9JNO9/C58lu+93+pN33P92q6dVy7t3a0c2uP442i22ITDRpn2H71thgNMGAQK4Z628CqsSuo1DkwBNmETClwZgc5xtMBfd9rgqNPJhPdhin5mQPFZLqqm4JDnfG6vpd/eSgjf0Y/qUF+NTBkaHadcQAcOcEYFJFYJV8Fatw3SJesqLc4n9nmPMHb8Eff+m169B3freMPvl5Tdi89rzYMr/0uRGe+Dv44oHd/pj+ZrHY/IwfG+2dxNAKHYJqUlMMcBBdDbWlKqaWV3UoJybWoSdVMKmUKnqfK/InLem3QIrqwNPSN7Qg8mukvspVdSwFGue9I2wiO7XDOTnEfG9jlM+7N517S5fd+RFf+3rtWweHTn9fwygX5r3JN6xsZ0h+1cJ6QJSe3O8++oHO/8kE99d/9gF78gZ/S4sVzmrGtzcc2NcfoDojM8+VcI4ofCQbFAQBD8Pbbk2M6LaozdYVJYsY8gxhFxc8qKwmgUATWQS1oR+0hV5lGVmgtdbIB9hhUolytIBxg5BVi/5Wzmr9yXsKoQllpMlWwCgs8rEQ+fFry7X/BbmJYjs2AIkE1J3XgTSZZW/ee0aPf/c/rbd/7v9ZJnGGXT53+h18XOAxk6SNEa1yh6rTKq3/EbZcXl/MkCh4rqLQrhVJGLvIZnjnlxrfHeXv4d/1EXT8lAMzUDiFxQqf9dKZ+tqZuAtDeGTd36lJSRvd9y0OL1Pmeugz9BHArwTdzkOk0wTsCOZIQh5Q8COKIgK8ve7p+5Yp2d3Z075kH9W1/8nt15k1v1xqHi9ONNUXOqwDJzsuHnOJq23actoPndNY3mvOrN7T3wvOqtJtfiqRJ7hSx0l0olKlzvbhsG83Z6VGxjQL9ijMLPHFZdw1MsLgCx8e+jFfAM1Qmh65qKXXuH6BGBFQNslnIdjQQyObsIm7x2fcqweHKr/yGbvzQz2rvF35Nyy89rcIXjOqARv9vxJup+yMSC8UWFDO/dkMX3v8RPfVffp9e/B9+VPMnX1B//Lh40dUByt31IR6fEL01H7wac4AzECBG9wdW88okYjieU1cxS6sZcoHKzMQlg5Gpq8xuJRXlRHsw4USO5gTHpmtUB/lQ7z5uly9O7m9c1e6TTyhGYRxFgZMFq1dgzIKeJ9qHjkuMYe7AwPtzIw0fG/VkOtFk2mvGtvm+N71Db/3ef0UPv+N7+F5/i8+WVzXn9ajAU4DN7DbADQHgx9qVcijhiTnnVZqSImWlyKQ4RgIimYRySsq5V4ecueuVu6yuz2oBgnLfTZR710/UUc44Vk5JKWXlCKtESSt+fU+QoH825KScgJBSiDw4kcmTUsGtiKSIUEBLCi04pNu+wU6QV4fcdfruf+EvMvY/pY17TmvCLjDBe+CMZYkOzCNNOGDEMQcAKk1vPiCtLAj7BOYF5zIJOp7HJCmnpJ6xZvilCDiuoJKryFKZ85BEk1IKUkAidW80jP3YoY1HSda9uJhWpraieWpDKkDQapuxDVYQKrQLRtcCC32Kf7cDeks+Ve9zNrLDK+XVF8/r2q98WNs/+E7t/9KvaXjxZXksEKfHN9a90sgfgUz+w5zzv/5RPfH//W8JBj/Mie1zCt5rF6xeO7x37rJdP+SdsQUCoq4PeVqURtYaYgoAJmRgRS54nidfzDi3G9A1NVVKkRRKEumoIkd9CnJ9jlCmvrODRRYdNaGub4aFE5DmFK5WpX6xu62bn/u05i8e/UEV/QJ51UGf3iKI+WxhyeeqBca9IID5gKy4DTKCRqaPHczBYePe03rdP/Mv6tv+wr+m2dZx3bjKKrq7j5RJCSdJ2SmQkjL9u0gyp8y4LVam3bJ3KSuDn5tTIHdnZ++UcOAIOiqUUlLO4JHezqcMTiRFgOMbEBe77VbXEQj6yQSHnKqbTpVxwuaw0EkpQ69bAX0ykKCToG+ZnAZ4ojywC9rly811DmrnHMh+z7/4F/Xod32vNtg1TdZn6iY986L22iBW8en6tJWJEapsMbqc2Nn0DW/Y29MBrw7L7euCuZrzhjSBT2/+1EQD8dTRZadumMyjpzPQsRpUdCkcWAIH3oUDa6wE+6Gr21oSlAubwRX4r0ltR4Hdec4DvAAPEr6BCm6F7Eg6MK6Fdvf3dGV7RxefPqtrP/cB7fyPP6rFez+kynjc9RsJ0tdbGAeDSx/+qB7/D/+qnvvv/q5ufuZLfKqba58J2eMwZoHyRiLsiEMVIq4nqzJ9owHlF6a6AsXRmcmMFCgeDFaUQrlSrwaMDEMJoJAt0K/0F31trAZhRJUpjEiysY/kM4a8Bgh+mfZJ7mSnS6mjqmh+5bx2Hv8Su4UqGCuxwiZW4kZPUmX3493Cgt2CV70lK1vFeKowG9/Im7usbtprwgHk+rENnXrDt+qt//y/qgff/qfgmuT/es6/YlyRK1JSuA9pzqGckqhRjiCtSnhwzhIk1TslQHXNmXE25Mp25JSV3M8Q5IFIHXXkc6cMgRyJtFc/mWoymWhCEOjJd+4P8ZxCGdrJNJxPUiJNliOlls8pIZeUE7iRkC3jM5XXhl1d4+vN3u4tvf1P/Tl9y5/9l9khnNGUHULPTsW6mTPnPtWf8Iog6HgRGNhpBXxmaxOCwkSRspYEl4NXzvE6WBRFKFzWrNocRcgVnufCXA+2h1bj2iNoc+FZl4wzGgfcis1kmAXUyKpSJ/J69YqWazYG3wLSeGRTTIGiBtimO2JFRgUpSKmvgICRBWyf18vrN27pyhMv6Po736vdv/Ej0hNPSdgN2N8QNyr/+six5D3y8sc/paf/q7+l5/7HH9PN33lc+7w67HNodMjKOmAUhUPDUmubrFJDYpIjggkqQJXLDchSITExPoQqvE5UAkibMLfRJzAsZ0fqq/HCdAOnk1xnKNRDRJ67xDPRz+l6P5HzOSVeIZI66kNQSzwXc9364mc17s1lusKpEjucNOkVASXvFhiLzz6W87F9MRkdsNyfZuxOCTpdSm0b3wLD5rq2Tt+v+9/xZ/Tgd/55bd7/KO/goQN0M7BLSuCmjJOR5pyVJ50y5QY4bAdkQw51rk9SD4++7zSdTDRtry3T5vC9nZ1yzxh7HNJpB043ma3aqe+o929JdtDI0EzwNeSUlCRlA/nsdiCRT06p71JifElB6mDov6XYvnYVPcz1lu/4bn3H/+Jf1fGHXqe1Y5vqp721ojlbbAdPj8eyFPRlnY3osu+zpgTPjrGMHODun7+iA74CwUSwFEoX3JQiyVfFfpwigAoIJVYzTEKmgE7OOG3uG2aziYrTllJX7Zaqgl7bQ/QA0c9QmA90JWwh4shWq0uKoF3hjjyRBx1guSoEnoGxeDwjtuoAeGtnT5fPX9Klj35OV//mT2jx7g+qXrkqkPVHfSH5nRXBweD6Zz6vF3/kZ/XCD/6U/LsGNzl82SPiLzH4r43UVmA9Eici5Hlrk8yECTU7X1FwZdJankmrTKS4WrlF7kKJvuDY6f3eNzLtTls/ggNNEn15gAvHFaNWNTJ509yrS7k1Z4ygJ+80yLt97+yzBLXPK/h0ZmNM06kSq17CcE2k8Hlq5BVoebDg60hhnmsDs4SbPByGp5RDXU7qJz2GP9PmiRM69fo36/63/2nd+9Z/RtNTD4jFUgvOVEbGmVm1e2Zs0iV1DTIpAA3TySkpp4BuViLNMLFT5y6UcwK3U+6zsgNI3ynlDLgPQHsCIiWlRD39uZWDskKRAEmZtPXPeZWPaGkiTSGtwPqXbPzbnCEs0ceDfHp8+7/4v9HJ179J03UONAlsisQCOWrBbiok9MA5AunIoAuQIDZj5zBFPw6EPpDeff5FHV54RUIXESGv1izTanpXJWkabmUKUBPSG1ZtthNxWcIG8DBvgxFbb+zBc9Ty4LY+FGAnrR4r0tRR0XgZp2KbYp4Qg3asjgVJEDYa3KmuNGMP1A/jUofzQ22zMF587Bld/Nn3aefHf1HjF5+UeG3WH+GV7hTvkQPCW49/WRd+8X166cd+Xud++dd1/bGntH9jG0cZmcyiihOjUVmhBY8pngxSoQbR21EAABAASURBVHjXvdp2JGRt7fRz2lRMAxrnXmXoJzEL8kWtaZEExuca0ZR4NGcBtwMSEBEYM6DGEQyx0qZWSvTpU6KcwUkSuANnC1c+8B7N+SYt3pdTxsHYLfh8IXAW9syrLxHsgJa3Dxx5QW72gjyIrgrhBK2IUM5JPU46wVHWNjd07MyDOvnot+jkG9+h9Yfeolg/0YKDv90rSSmFOvp08MoNOmjchiyagLCoaoYvudtRPgRLud6jRflsxdUgkC2BGwaQ0m1ICXpJKWdlnDGTphS6Ddl546akSJkQHDj6QrduXkc9g+5947foDX/yLxDw3qrpBgGBsUYk+RPlnEM4y+Dxp5xRHc6EoiJCs1mnKQG3I4iJ8uHV62qfIg/2ZD5ww46qJvDsgKZXP3R0tfkv8ngS/FwbpIaK1zNcVzWo1SUA5GA8lVEIWq6ndoWDXHb8iv3pqB10RfhZGUbF6RtqSwsLTCFQeFdaG33wIqmCDyk5+C14bfBu+dpzL+vS+z+mq+/8Ze196OMaL1xaEfojeKY/bJ4Dq9reV17QlQ98VK/81Lv18rvepyuf/Kz2Ll7RwDvVwNawNAUdcSZvhbmOrNoE8EB9Qssot5JQ0VpW+YZ7VBaIbj2iRmJzp4abJnmATjOIzmcmJJPJYCYmqIusTJqc2qip9+ozwdE711N28FgFhqScTL9o96kv6NZnPtv+CS/TT2y5EytgWpsqdUlYvAbOSJZHW+ORcVcCQ7MlaPqudIwIcStyyA436Tve53utbW3p2P2PcN7wbTr2hndoduZR1ckGwSGpOJhGKOWsDKS8St0/dVldQs4MIGsyXiR4JHRBH4WCsmyVRzoKra7VgVlVRCilrMidAlqBbC7nnJXybUhKrS2t8CES4Bfq5rw+7WzfxGGLTr3uzXrdn/jndM+jb5E/M3bIFykIFpWdxFIj22nXdewGPP9NT2Qmk9wCgoOFZRjYle2++JL2X3gBfgJCKTwXVbOuV06WQ0dXCAStLvJkKspOAY5cvg3CtoBWV8kYROlr8SQqALcBtjuCginIV6UOWNlwQa2GVZ2KVFpgINCBs7JbmYJGaAwEDAeNgm0sgO0r13Xl45/T5Z/9Vd38xfdr/sUn/kh2Dcnj+qeGWjUSDHYcDD7ySZ1713v10o//gs5/8GPafuHcavKtlKYgKw1tuYxhkqBIO/uRFK4wUBxRmpXN3Is5FapuQFNLiyvdSKm2mUPh9OWmxlhqtTb2jEEYkvHrCs9IxhWXJzkiFBFNHgeEPnWtJXj21E9SVp+zhAGWOujGpz+hOcGuerdAXWZVc2CIyQQGjJNt4BJYHCxbQBwJCsW8oUfCE7QgSQFfKUhTzuq7TGDotLY+09ape3TykTfr5Ju+XRuPfKvS8ftV+g2NSha/9em6JEPKSZm+GedMlseQs5LrgJTJp6wVM8lOYjyXI4KyIcl1kZIC3JQz5VBustHm8tdChNoPuJXcoX9555YDQtUJ5H7w2/+MThIYfKjY9UmCzogS5rw6LjlMzjmpY4ck6BTq7aUdONNpr77vGu8A5/DGrna+/BUdvPSiKu2h1eW0T1lOm0Jc3QpSRFLwY2csOOGqVIXWBTtScrcNQNHKsWpWuK91cBuRVjeRcAeswG8VPKBNBfW+sWXbLRW0NFsiy7Aq+aKRgD7iB5U+hQY8gUBfVOjDhxbto78bX3pWl37h/brGrmH/E59RuXTFhL9ukP5pORVWhf1XLujab39WZ/0vHv3tH9fLRLlrTz+nfR+UMVhHwsqEGyJCVilqQFE83U5bYXKsmILSCu9cVuhtEBPU8hES+TgCcVX6RYSC2QzKpu0gwHRTWt0RQfsKJGPQSl1hYtokOT3iqUY7JPB6jDHImneHgUxwhj7ZUJNiOtP+i89o90tPaLy5A3Yo504drxHZ5wsdhsrW0J/QFnuHnAss2TwMGAVjhiBk5ZhGVjITg6glDYw+w6uDxgSHmfGJbuPESZ149K069uY/oenDb1Ns3auSJ6ruA0Qk5ZTYJWSl3JPPMo0VIDP0cg77pJJIwY0kwQ4IQEpUJOpTDvKUBaSsfDTmDHLOSQn5EnluBT+K1IKUf6PvgE/Jitx2OPcTEI499Kh8mJo7glgEOwTJ/5zbYrGgZ6ifTJRyXukFWzDdtaNzBOfpopqSds++op2nntZw8wZSMYfMe8FucsptzAKxUEejgkfiYZuoXq4p00MCp0rYXUVvZNpdKNs1RXPy46gNAjoC6NrO5P6GRgRUScYQF9XoLJSoiYAbk+s+rhFXbXLUxqtib1RJ4JnzCP2RsTegbRAbhKu3dOXDn9alH36X9n7tIxpeOicOYCw8rXf2Tn9Q8pVBDLt72n7yGb1IMPjyX/2buvjuD2mP9+x9DlDmrJ6rYFBaFPSAGVFjF9GhjyxFQklaXdYuYH0P0LaiRNmNBUV5piJCmdlO9IsIkVBdFcEkYCDoVtQqImScTJpBSoC4IkLyTTnC/F1AKjoWeJKoXcYj03ed3N9BxukU452kpJ7+if5lONT1j35E+8+fVeXsIKVQN52o4zUiCA7Rd/K/5bjY3dWh/4qSz5R+hSrsGNqQqiR4IT16oIA4SHNkPhKDUKSknJI6AsSUT3Obp07p+Oveqq03fpf6+9+ssnZcg6CA8J7MhDF2EQpkDeRvaYQSEEF9VEW4nJVu/7TxhMQteAWOloAMRAq5zIM7KUJKPFJISVwhtshF/gda9nd3lNc3debb/6zOfMc/q03ORibTXulrAsKSV0i/Xth+3JaRs3ru0D/UNJl28l9vppwUCQlJ/Wny1hNPav+5r0goLsRPJStpCs6k61xDqbaUVqGOBqKmYYafdkFqIlptSKR+0kaHCkREq6uWB14UVKmrAkd2aqDNUChRb2yBVGtIpKJO7apiVshVgBy0bGMmy3DV0BP1zIfoM4Ll9kqjfWVQ1ZxXphtPv6wLP/rL2v6hn9bw/AsSO/KjgdHjztzpD0K2MrIFp6bnfvXX9dh/9tfanzMvb2L4DOSQT3aFwZBFi5UVYGwgdGZFVK/IQGHwVpcsgRVTW0n+PfV2moziExNusBIKPCvONPLuNXo34TKKNl2iDmSiZY1rcnYOO25EUmpQZVa55V0Hv0BEkVoW+JtHTtmVvOsuTUo9BpcSkwevSeq0xvvrFJycoTadau/ZJzhb+F0tL19TRFbOWf0ah2kcGAbBITHh/hrhv+xc7M+15GDNgWGEp1mbCawV0mrYiOO8bl8upFCCX8oZeZImXdL6sePa4BBy+vrvlE6/RcvpMS0lFeSs8ExpJUvqe/p2ikiKYGyMwW0RIW7llARZpZyUzCdEPbiZPl2vlLMiSbm1BW0ZBCoU8Ar5dzEO9vbYBY3aet236v4/9Rd1jAPS2bEt9X1W5JDlYY3QEruY86Vh4NVhNpnSPpEv6916mIK/NpvSJ7OlpoWJDILhweWbuvXlpzW/xjYaHFSkiGB3MmoTOl1kuo8q2EXYboK+Aos7mPVE+1dTgUuDuBhYNbhovQGWxW4fEY0HWNwNgX6Ch/MJ6lWlBqlBpIVywdYLso+UK5IATG7B3gVuIT/y1WEsA3gVevSFjxdA45hyVaiUiv0V0qKBPv41+PO/+lFd/69/QMMXHpc4q6Izcv0h3l9DyrP7NcXfW/bWk0/rib/2A/rSX/9h7b58STb+fb42FCZb1QqqDJpggJIpSimpKaTQFiuWBUSKEhOmCNKqijKE8jJ1SZ7oqtKcv1Fp7QWciqLEBXmJspj4RoO6uE2fxhFQSBEBmO+KTkSo0odaGUamz/KZruVKOSlSMDEDWPQHy8GoIkvHWLZ4dZiSum/J0vVP/ZZufv6LGnbnSjm31W6yuaZuY0OJrXBgrON83lbTOZ8p/U3eB2cDQc5DKZJqWgGsfEsRkpATkVsWieULvhmHzV3SdJK1cfy4Nh96o6aPfqfqmbdpPjuhJYGzeOzQTOAnxhINslIGUlJOAHTiqD5Tn3HAlFft5hlJighwQykngUrgqm0e7NiH+3s64PVRJ87o+Lf9WZ142/do7eQ9mjLmDloBD9Gf4WuxGLXw6xTnCFPvpiY9A668TqB9ZDX+bDKBF7aC/InxJvqOkbRz9mUdvPIyX3QOZCcWSkMtSrT5kNFjLbynh0ISQjcbSsq0m06kgJd16V6gkECCOueb9mVasIN0BQoWUdVMCxRBly7yVUGqWv2oOXu5XSKFD0jGrfQpJTTCqAqZ3M/5IlXqK3juSVa1QzaXYTiWopG0kA4cwi799z5OIX3xiRd15X/8cS0//inp1g497syNtL8/whfe/xt67L/52zr/G59U4mQkGN1i/5DJLcCIQRIMGJCpVtREM0+XDJS4PWj0g9oYabVq3Bby5EUEBZREUg1Hve2wlanCKmWwg9LMxBu3QEvy3N+GTCbHanghLvjylJUtsCNaLdRXDS6Z34hxjcg/YJhOk5ImOI/AXwyDcpE68hu51zRnBSvx4up5bX/6t3XAa0TqprKBr3EOMNmYKW9tKnACeXXgE+WCoDDnNcLv1CPLJ6yQyYYiriqLXFDqaryUgzZazF/kA6iJehwuAR0yTPpO0/UNze55UN2D36LhzFu1XLtHy9ppJFBXdCx3BJICnUmpQ3b6RiJN1JJvdc6DF04FHhoK+gjB/G4/4uGL+YEOcPIRHrPXf4e23vzdWr/vAU3Xpqz+WRla7uKZHQh8C14ZluhudEBA1gmrO6QxfpSJIXS50wwddb0XAsaLU6SQUkTTza0nn9LhhfPyOALCVaLvqCkyTbueki2jNvycEqmrVnUF+gGkcB0SkYcETKBi5TM+lwu8qg0A3UcENEIRodtXBd386ShRDZp8BYUgU6FTQYoIeV6KbTUJ9IKslBgTpXYX5sN2WNBlaXZW2fUEQEqgGTnEHsEZkG/AHp0essOao7/LL53X1Z98txa/+XFWo2uN3h/2w2L/nmhWDPrsO39BT/ydn9CNLz+vYJCFCOa/TfAA0c0RndqyEUEaEqm4KlDoY8UJBcpaZeCtjDJbSj09eBaMYVQFX4GIzGjKWSllyBkjSKW2CtA3KfgRkJSCkvEoBZTMq6LoCi/zb5hMBgzkNh6ChMyqkBloa3jh3lUjdV3qCAxZrY0OCZghz1ruZYPmwWvEk7r56U/r8DwTRX3fd1pntzDhNSL7NQJ8QXtgx7DgNWLBFwm/Six4nRjZVtuGDLCT4M0wSJEQPVFU8OPhfG175KSwbtg1dBxI9jjWZHNTk5P3Ke57vcZ736jl8Ye0mHLuED3kCzQNIeE8gUzhNEJOeXCTD0nB+BlHZexIoRHZF9jAnGCwnJ5Uuv8tmvG6sH7/67R2/JgmnHdMJlkZWdy34GADi8bS+OwQKsY9wYGnvHJBml0Y88tguq4jIHTqukA+9F0q81HV5GF8h9sHnNm8qOWtW6JSvgpzOQBrPfpPWcGPnzmSkhGAegQ0yZPrwGC8FDxpDCsTnGYv9COrZpOUsFhzAAAQAElEQVR0qIC4kARZyHBHBE8phYBEb1qRnyfYQdeg3SWDGk5EKNCvwC6GqjbGSr8RfRQCgqHi/K0dCgPjHymPjK+CzWyx2Na22DpAzNHltRcv6MrPf0AHH/hN6dIlev3h3rd1+I+hWlXZwjz/znfpyz/6Lt3iEyN2irIQlOg1stqNHgADjUAJqMgDYfwS5Up9AVyGEsP0MyR5WsCkzfRcA1Fu2o0sX+CgJCqFTl2xSt2nlWiHDhbmpyJMBcNg5UmTqdr7dKsDz2kDYSOlwW02rmZWdZvHSp6k4KcyNoHQ4yAdBuho7fqc0tH5QifzWe7e1I1PfUxXP/JRzW8cqoI7nfbaOr6O02yqHT52nRwYRrbcy8OFFoeDhgWAgQw2EATibqIE44Otn00stGIxALdI+JxENmGlGaPuUmKFDvXsAKacabR/n+D4KeVTDyjueZ3KyYc0bNyrRbfG2UNFjEG1/ZTVE/4s6qxWia8avYQDVwRY8l4zH6UDdjeHeVPjiYeVTz+q2X0PaXbiHplX72CAAysF8xsyneVQOEMY5R2Cjb5Drslkgsy0M6eB8BN2BtNpVudAQrlSXz23Ia6qSv3Oi6/wGfKsKrsTBsi8VehXsKW1/jY9BKRfoldEMB41oNjwqLJoagUlkliBGyTyR0A5mLeIaHwsC1J8lRZ6NmZIrY+5VPHkAXvMFGwyBacujIUW+tIIPbmHO5I2uuCM4HrMdERvq3E1X6GLcUxilY6q4C/xtSU7vz2C87XnXtHlX/0t3Xr/RzS+wpcJ/eFd6Z9EauSz4vlf/aCefue7tXv+sroeg6HTQEAoGHMbBGUx2LJSgXyhniPFunQEKKcy0soADaIPVbLygr6+KVArIADRBFX3sQIBKoTt0UYPlCfqIoxbqbsNlHGSaBOcFExmEqnCBAGnUKpkuV1K0EgplMGtbYpopMGT4sgdKXHAx2pLkJizQxJ4PSvtetepT52UQvvnXtDV3/qQrn/mCxqWieGEZuszbZ3Y0PrxTfW8UkTnLXKR9bcgMMxxNgeGJbuFEW8qZTUuhoWAalf46UcD5HLZ4HKSRQFCCcfMOavvO02A6XSiCa8V/eZxdSfuUzr1kOrJh1WO3a9hsqEFgWCZeo1TnH39pOrWfdJJB5GHpFMPaphuaZ9DxH1NNWzdr8TuY3L6Yc1O3avpxrr6aaeM4wZjV4RG5sljcICz8Q4YMEYg7wb6vpd1ZGeJCPWTxJlIok3tqvRFYWI4auQU7MxCN7/4JR2eO6fK64fot2THYvBZwqybuovcNyIpIqB1G8iuWlu9A1zTKXXWYAMqPL+1sDiBHoKG0H8DtSvC9EQvQ6VFR7/9WVd12EPxTpRStFZ3gwY0C7DqZdyvwtFQVeE/tv7wr0JV2HqQAkvoDbSXRhN6kB3xtwE7sW73+aR7gwX62vs/rt33fVjl7Etg/OHc6R9HZsQgrv3OZ/XED/2U9i5e18zvxyhpYAtTGExTNML7NlRG6/oG5D1oj4kxwqayAqIYBur6Sn+0wl3FA5AiVpj62qvVfW298wDdmqpoDxuEAvqoEPrBZFSiqpVIEfIgw8/frUFXBLiKxqW1O+c6QMBI/8JEh8ItGPvYJqzDoXscb46BDkyQlbfWZW0QGCYZo+fcYPf5p3Tl1z+gnWde1lhz67/O2cIxAsPG8Q1NyKe+Q11VdhoHhkULDEvK8MFRUR38mkpa/yMxVnmeiNiqVtKB5wyVCdluQ86ZhbXD6ZJ6VuQJh6OTzWOanDy9Cg6nHlacvF9BoEj3PaLu9OvUn35E/X0PKp08o3HtlOb9MQLGMcWJ+zU9w2vCvWewgS31BJsEzcB7K1Akxsp4BsDnBwQD6x7JkCEhQ6eUCIaMGjEJWNECQs7B3AAeMFNEQb4SNINgc3BtV9uf/awWN67RU+gE+gSFyvysdxPllOS5igiljK5JKxOKlTX8aDTVLqrpXxp+xRYaQmuvX6PLIF/Br4ogH0lkJCGjCVTnqJeU3EZaIFTcRl7ug0wJcBF0EvryNI6hHuFWBbW1yeR6ClCqDRYIfkhuDozgG9c6dl/jjuzCBuz7kFfP7RfO68YHP6k9XiUqwdN0/mmBUf+jSRS2KP4M9JWf/HldfPJFzY5hHAxkZMKrJxEFuGflsRIW9aBs5w1UK6wcxl5cj7F70iNCcaTQ6noGblxppTzjuAo0ElOnhULo9oXiXI2yXOcB0CzxCPlHkCgq41IF53W0bnwwJHcDUWBAm4S7hktSYUwjNKFOraBxO0cROQv9A/rTrmc3IR0SGCt1HWNZp26NwND1E5X5vm499hldfO/7tH91VwR2CITWNqY6TmDYIjBMN2fKXjlD8m7LZwsrWMiTPaIrSAuRmpyIJVirfa6VyIYiAIVevTCkCMp2KBI5Rf8pZ+XuCHJSUBc41JTgsPHwmzU780gLFHnrhNJsXT5D8DmAf+9AaaIZOBunH9TasS2+qvRKXYIGDLgr/Ed2NwPBYPV1YWivCyN6R4HK5s04zVOqykktGEwm0fIe11fha/Qd2AJ8bn3lRe0+82V0eqhgPCMBYUAxXcpaZ5dQ6Dxw+JZSUgr6CC7UcZPjRkaq4Vwp+IYHcwmWXJ9oz2TcX6Igt4ic8wa1imqCNhSKorWV6RdxhEMK5can0u5a04xqbIB2y19pK1pdplE9wRQr7dUpgDq1hN+C3eoSGKFaWKAqddWEwSGrkaAw4IuHwM1XLuvaBz6pgw9+lB0DrxL+ZHlEG/Tf9800/U/7VA7D9r7ynF5+z/v1wm9+Rhv33KPCKjin3hMRgXSMoglKWhDcArssBh5MkiI515TqPrdxIkLcrOqkWoFuX9DibqXK5N+mB9qqDm1wt3yE+wo67rHiFRFUqK0GAyt5wYhMwyDaKopqIC5Q3RPRsd8AKMEzYODXgRyZOqSm3HCgZZqJcXnrWjGugTox8B7cWe40wQlSTlruXNeV33ivLr7/N7XYG+VPhILfbK3X1vE1bR1b14zA0E17BfgVvg4KC84XnDowFKwDW1C1zMjADYkALDuyqrYfSl+9scIICZG0QnRChSuBEZpzzjMs+9qsUw//RL0D08B29PDgUPs7BzqwUTG+tWObWj9xQpNZr0xgUUJPEEYkglklgJW2u7HcC14nlwSD0TqBZSZIGhK2wC2KmvaJoBDKCRnxDtOBjTw251GDIA+ECp1uPvYlDdevMscgo/cFtAuOsjGZQqtv84wgwjglVGJd2dZMIyFrYmxqVyilhPh5lbY8ZdKIpPAP6UpvvPbRjxuSVaYHaSEEWCTUmllhcoK8eYREm7GO8D0YanyL6iBjPBJ6iBFUxlwbbR1dgwcPLnerSWSyBUI5I23mV8lXFFZJCzxsJ0uCwgEL1M0LV3XtfR/VrXe9T8vPPKa6swMj9Nao/f4e6R9Ah/m4v6/dp57VS7/0a3r6PR9WWlvHIIJDI8ctBoLhWVYPtPWlHGRI/GyD9eRUaBUmsZJSuVIGg1kNaCUsRbmNju2OCHnySORBU0KPUEdB4iLHxIYyCDkljCsLAqrmAwev9FbuyIQVlFdgUEgjQhFBX4brMvUVpRroBj0BST2OnVNSpJC43RakrSypQBe/wiAnWpt07Z18hJ5AnNB3jR1DJnV0n1+/qHM/8UO69Fuf12J/IDAYS+o5lNvYnGpza01rnDF00FFyW22fDx39b8PINrG0M4YQliTYqOGibKvEsjU5kU1kGJba5UYyNlqq6Ray4x7y6biyC5nxpaBQu7d7wJnBgRworCf3z13WBsHg2L0nNUPGDkcOdFLBH+lbgJHtz4KvCgsMckEgaK+TBGEmQimSOvTQ5awuJ/WdCATSbBaasEMIdFuYftTf/LmiUM+DwQHZYDmWh6N2nl7tEmxvDgg+y+lS1tZkpohQYd4TaSBbhaBllC/GH+6kAEcq5GHpFuY58O9wDyAEimSGlNrd8lS5ATqVsnVTSCOC/kmJNoOg61JOIY9b1NsWCzZBV4pZlTaqJR4rnIo81j4YsC8kxbRVBTnaqKDs/7nMn7/N3/bUAkNUzKCAM6qgxMr4a7PJUQfsjK9cuaEXfumD2vnb79T4xcelg339Qa70aicEGbe3dZXTzCf+2g/qyV/4Ne0ezDVZm7AiLJWZ6MxERzASBthu8tEyatuZNjEoRIzL7+9ynoJx0hFuRIhZkRUQQZ7+HngBt3iQDFb0TxiiUIHb6OAqYwIFqK1shYKqTI2QvxyB8VPKTBT0QRhBLPQg6yaRVUSog4flMo+IaHXuN1oOaCXaQwl8Vg9Fm4gROUfyG9M1dUySDdV0O/pPU6dZ7pVyVsG55lfP6pn/9v+na4+/gH4KoxFXVY9zrG/02sDp1tgx9LOJEvjWyeBt4XxoOh850KzWB/JXGiuMDCIvLoo8uUNIRIm0SOQB8rlDbuTa3T3UzWu32AEcIMeofT6J7t7a12iHRNY8mWkY6RBZU3+5WJtJOYl4ZLUy7gquSKWBV4UlAWAwsEJ5+17QieCT0XnHlqBjLH2fWhCYTYOgkCCXoBUEghWtAd6FoGfdF8ZYoRFJCvqKa+/8TS1eekWVnwLtQ4y+qMiB1zu1Av+mG3ArHQecw2NXUEEfmMmJbQ2mMm6AJ3QHORmt0qfV0wXWzHSV7bY2JdO9IQZ1gADKKYVJKEWWKFs+RBdTRAdXrdppUkYXEpTdaJoGgUaHoiqFlBLtkqyDET0Mbmv4VIZhhadI7Iyq3ORxWsaWZzwVQJ3aZbe3fXCgW+eua/8X3q/x/AUxcIj8/m5matVhuHxZL/zYz+rxv/tOvfTYk5ojy9rGhjobTe4QyKKEIkIFpxkw2FIrQw4lBE7ZpCg3ZVn4Kprli2YFmUARlYGnmjjBRS0oACxFhBLKSShcXIyxlY3rSRLG0PobT84J2vTHKSMocyfSPiVl8o3PEfNIrUKQaD0T8llWas1JjT6FgiwOBm1y6OsJcp3lq+4MNsjoYWAUIyfjVes4U9DvgE+2xp1iBBt9r7XcI59U+4kWF5/Ryz/1c9o7fxW9BUA9ugVVa2usygSF9c01TQkMHQ6RLC/824o8wIdtuQNFcR39UJ9gqSYS5SOxZNlCUgPsLKdOu+xQzj5/XpdevqjKfK0R4Cd8MTCfsYR2d+e6dXNX1y5d0+VXLursV87q0oVrbWw5Q6TAhiBQmZCCBdqJR3YGI7QKNiCuiFDOmR1Br46x9+yEJn20gOA0Q6ci1Uj/YSwasF7nK/xrhb4HJAkyQCgYf02jrv7O57T3FXYKjN9fGw7h6Z3cMYJximDntWz+XhWyg4R8VTE51JBPAPaRA5tISS4mI9G3wNPyu98KCvM6otLK2ItWuq4qyOw8DOgfjV9hDAHpsRZYVY0MYiRnpgk+nQF9GLkOCxLLVE0CLPcMBTIFNEy/QifQb4VObfkqtyGmnGmlyKr0cUVRle10ZAyGgTOVYblodWbS0ekgim4+8aKWjz8hbd/U7/dKzLs0LnTxVsUiZQAAEABJREFUA7+u53/jY7pEdDkgCgdW6z/djUBEBPaAK4bgX2V2lLZAxYKhpBHjFXjGKURf11f6VEvjAcOkouCwaqksDCzaIHV0wYNcuJ16K8mTESkr+AHdTyW3wSegkajJlHNyThL1PGT8kNSKKUiDfk4lhY6MJimnREFt4i2bFTow7sNhLk80nYTIVDOhYEYEAYd+8BzsGOiiy502puvQyvIXiZH+M/S2MZmoR/YCwzqb6vonP6gX3vUBbb9yVf61XdQmjykjwoxPc+vrEz5dTjVZmyoRGGDUeBcEKCAPnOgPrKoFh4ItbUF3QyODjE5RSkhdF0CvS3wteuJ3v6jty5e0vjHRyXuPa+vEpgK5rl6+pcsEqX1eHw4IDMtFFUPS3o2beuXp53T2mVfYTYxK4N4+3LSOmibgEYwrIinlrJ7A12CSNZ0mTfpEXSjnkCKQtcpjqMhum7D8YlwVu3FZoIkrIhTMlyI031/qxic/qbo4UDBSvzoUOk4iqVOS58k0QZXAAMUKQA8rHYgGWFCdyCZJULldh+OBRU0oQS+lpEpbgndOUI8MLWTGfovDBKnoQLNMKTEfMGp5JBZdGwjckXO3Yvr0WY0NHpIaD4hUfEOk5hsKWoQq4MXYKvVBXYJgTklOXYYU7NxawUUiZKmV8dC70sd82lipt1722CnsLQ61t7fQ4Wee0HjhcsPk8Xu+E/RV+ORz6UtP6uIr53T91o4OsZB+MtGk6xBTCAVg8Eu2i4UU6aiQPDGjB4SiCpHcUFEK41JESNwVZVVwPKkG11ENzYrtJ2UMz6iMz01KPBkfz1AEE+aCfFX6FPGQgptO4Yx7kHd9gXchXxP9xEXfIDHUSoE8VNTwwKWoiADUAsGAnMYKN6CYiJajRC/6u00KRQkVZmJg3D068o4hp8QZw8g2u2qKca3lTvKgSJcH27rw7nfp3Ac+wReJHTFo72hpl1KK5kQzDv68ks8IIj0rbtehCdrMswG8KjwNMOe2TJA4UoksV2QcJukcwef5J58SC7ZO339ap+49pUCOG9f3dO75c7r8wlltE/xvXb6ivatXdY5397OPf1FXXnxBV194Ts/+zu/oyd/+rK4TPAKa3k1FhKRQRFKGll8TLOcKMmNIssw5SQlc1MUYq0Z2GpgTcpEf0YiDg6Hpn5FxiysilBKdKR9c2dEeMhWIDBL2uGQsiS8Ok4Yz0jcUSoBVHEEpuxQwELXRYGUT6MlIool+ckskklC74BeuY77J2loJ3J7foorO6SWPJxmndZDC/bW6VvkQoraKZmcUqqBquYDW8A88qmiWL+PXYBIptLxldX9QCvJWJHK6AkrUIRm11ZjCJIAq26MPHefsHA74cmgf3nv6JQ3MtfZ2of57v9PAt80Xf+7XdOmJF7Tguyf2zuR2mhEUKhxHVij2ntzMKGULXhBa5L1iq11V4bqWl6xAZ43blJpCCQigMpRW35QVbgZCrSiyDBcVk6nQqa0meBrcd2z9qVDwoxVf0EK+eHJTBAsSPC3W7bLlbgplsi1DRCgBapSqIoJyahAR8g8PiUcV9CDGLSXy0HBkXhAMIyUCaK8UYls7YCBV6zj2JpCgU3PW/PJLOv+ed+v8h3+HFflAFSOGRMOlO04VbLmTpgSH6XSifjJp85BohAR4BZUjBQJwU7ZAUkTIOIqsWzsLPfXYs3r8M59vdSdPP6BusqHdmwc6/9wrOv/Mc9q9ckWV7SafDRRl2Q4VNzZmKvM9FVaYPge7nKrl3i1deZlF4vJNeR1IBKlEW0qhnBOyZWXqMnU5C36hpNVl3dp2bKhsCHQbCgHCdZ6HCCH7EUAzAFYJjUSQnedf0cHLLzJecYA2kBatocs1diV0Y+xFCQLcELBVAFYKFRHGkGeefiO4tfGxTO6TU8hjCAVI9ANTXNVgGkepZTRAwJivgqBvNAcm03R39w2FckrIlcgFOlylI/Ysrky/VU1Q+uptGgVHN53btSupjp5GB1alAppziE6uIIjlKPQv5K3zCXazZMIcHLYv3tDBF55UYQG4Tfv3kqarH/oNPc2J5c2XL2PYE504dlybG5vMT9KSqFO8esLE3/wrVuxBVIQQQpkB8pI0N7b+blfLQcJtSfxYIWGV0IzwPOmzugu0Gj1r1lW0VxRZoV/JmwZapsU5ADxuSPj5tRBKnhSQ46ja/RsdqbUFabg95KfEc4UKFrxSJLgG3G8rn3rBCljdxnYOAiQV2b17GjBk8571U/V4iMeE7WmTsncNbmu/svvMY3rl3b+ii5/4og73CbLIWwiuVlzAma7q+kRASJr0WX2XOdPplGkwjQhjHcljUVjdBKOB14vrz7yol3/+V3T5536ZT1Kf1/qNQ41XbukaDnbh2Rd1/fxFDRxErR3b0iZfFo4/eEbHHzitzfvu1b2PPqoTDzygY/ef0T1veKNOv+Wt2jrzgJas6FdfuaIrZ6/o8GBQ7pEFmSKFIsKsSSsghZCrrgCTEabSABVJHiO0qlPGGRH0BaCTvgYiQoe7+7r+uS9ouHVDC7bbB9jgJGXNugk8ggAzyvpK4FZq1K6qYqbMoY7qPDdVXE2woDYo+CZtDc4D5FdapZ6inwkZrdpKShU3SKZNQgH2BXrkjAyOk4j2lEjdzyWjF/o5JZEv14f4Aa+VQ/gKD3E5AbmCXFAcWTA9XChSV1sJPO5K/4qh06KWkleV1qYz5b5n7gbts2PYfuwrmn/5WWn/975bSGff9yFdefFltnpFxza3tEVA6DDCgfejgbOCQkAY2S34fdmKL8y2ha5N6IIcBkRDIORcic0AGIoSwnucQW2QB5lqEMmYTgGPW5XGBnJboCSQW8OKLqV2J+jYGFIr0eY0rUoR9HPZEDyACv4RFhWiFErUR6zMwFF2hE+zVVrJtgnnwV3V5JOv2uSOCHGTF6nz0EEPI7oqEMldxw5rqh79VfTk4aznTtPUKYDC2c32Fz+jl3/xPbr424+LMzTRoIYKi5AIxkAO5XY2kNT1eQVdVkL4iJB/nE+8H8z39nXls4/pwk//vHZ+5me19vHf0n2PP6764d/U3q+8V/sf+rAOf+czql95Vv2lq8pXbyoZbu6rXtvR8sIVFdK1ubS5TJodjOpu8Cnr5Uv0eUGHn/odXfnF9+rqBz6mnRfPYye0W6ackEMrqKgEsL48lgbeFbBFqOilgZWr1cUQFBHiwR2KJCXGW7C3Wy9e4AzmE2zhq/Z8UIcSvUPoI6OnQlAo8hURJAbzrmrkVw/yCMPtVhLwuCkUaI0IV5gz2xvMaeA2Eu23ywnaLppc5WF/gwuIpaEwPdiRMVa1q5xtgbLH2zDJk4aiZUyHoktOWh0tjU64NqhGDm4yNMPXfUhaGdFJjQQfF9xgZKoq/W3HYlwd8zKZTqWUCKpV2y9d1s5nv6Sh/Rp0hcY/+U7nnnyBCUha3zqmzfUNBRH3kMOK27+IMragMMIPglYo5eoUoQppE5yUeVVCuCYy5fiHeaNopk4pwALk/gyCLqs6MhUQeBEh04lGg17gCkW4vOoftNNIfZD49iRXMrdBYDivdoXK0WS1Ig02jGYgyGpZBE+ZWKMZLeuHx9fa6UiTq+SH+TkTjMVG48AworvEZHjHMO16ulV1tM9yp16Mm7rhcEfXPvmbevFnfl5Xvvi8RgiVBowQucRlUVIK2VFSJyXnUyJgUJfUAkawdd+7cUMXPv5pnf/Jn9Xee9+ryeXzOPWeunMvafHJj2j5kQ8of/w3NeXQrvvoJzR84EM6ePd7dfCeX9M2jn79Xe/WzV/8Fd1kd1E+8jHpY5/U/Nd+XXu/8Es6+Plf0PDL71a8/9dU3vtLuvn3f0IXfubdusxZww6HV/7N1pSRCTlaitCJMTJNjNtjYd7KClynUBtHpk/yeEhzzko9QMCLPmmxv6cbn3tS2098Xge0+avDej/RNPdQDlXoics20Gjy8Pys5iVoAYdCUyPykJV4OBigYtqFvos898L2gv6IIoGrf+CCFkSqbQOciGj8xZUMKQkMed5byoObFt9VCXzL5XZjmk9E0CdAcMliweCItmiT5USmajAWqJU6A2gSZaPRE1T06jY3UFkkDQTUJi9kc0rqplOhcB0cLOXdwsHnn2C3sKffy5V2bh2oZ8uxubWlHmJ1OcBgYPsxtlXBQaFi7HIwIPJ7oE0WhAo4BNIGKZKi7NqgCe66BtXoNCOtceERQlU5VrjQ8cANING1gpWUU6ZY5cv0g9oIP6mhmm6rSRkpUC/axdXoYDxOzbnhUR8RakpreckTF+RXdygCoJDDm0fECApMUPAyAYcmq4OI6YJKIy1uD+SkBHGNbHUXvK8bx7/HsIFBJ5AzNK3bDF7kTuPhLd341G/phZ/5Jd26xLaO9orVVhgZrDCzDzKJPokCZJTQWcZ5Kny3L1zSs+/+gF74wR/R3kc/quA7/oKgM6cPC75GmJUYNe5tq1x4SfVZ3i0f+12Vz3xC42//pspv4uwfep/23vPzOnjfL2n5Wx/U8LHf0PDxD6n87selL39eev5JxZVzysOh0oUXtf9LP68X//r36yt//xf0yqe+qBsvn9f+9g35tWRgZzBa71hoG0MgeUKIJngoUnoVRL4qmk79RYXhaLmsfF+/pCu/82nOxW5oz+cd6G89TzRBx1BAE1Li2SCCHFRIYCmfhUGSutXcuYxKKWMFtl9kS/RO9AsQg5YGkRTJOVeAW+nPAMgpIgDaSRM4OSWQVjctyimpY4wpEng6AvLwcXswFxE8gQhqAAV4Wl2wAsN552igZL6uEYiuLchiqE4JUh6ruFZ49IG36xb4ZgWMa5/tCbTdpJf4KrR36bp2Pv8kh44vtJ48/rF3qnnKJ6tNdQg8QrQNEmnmHDoGgxb1UqigWKqdpSQuBOJpYUm4QxGhBAhBGYNevVohlKAXAS0CTPEkpZA92wNpKBJ8igpW4nJEUkSIp8CU66wAy5Goj4AWDcaQMZxvUUsyss81yJGtSikaRMNL8kQ2eRLUASu58A5r3kYRD3rRN8kXrOgTZIOWZLEVkeAzysbHcFT9YOIGgsMB7+/rfFPfms1asM0hdGy+zvDOt39L25/9hK588jEdzqEh6hkYT+fgI9JoYDkTBBITXbTQucef1uf/+7+lc3/z+5W+/KS6LmmOgDYGwwL9NuCsY05+rqpl16kQ/EfkqbM1xfq60sa6MmmsralOpioTcDCkwipTKC8JMgt0M0fxB/CPVLV+9is6+Jmf1FP/yX+uT/zH/7U+/n3v1OPv/6Se/+IzOvvkWV04e0nXr9zUzeuM7xpwfUfbwE3A9ZfPXdP5sxeBC3r5sef18u8+o4tPvqyLj7+ilz78OZ375G/poAutR9YxDkknuZOvqiKG2HZLGb0nIADrfETnY5s7Y1XmoQgjUkTQNa1SdEtBwU+mPugrgytbW3so0FVlvNzkaPTkkoiWqElyGX6mk8LYWl3kA3qBvpBACnGB79SkTYq6AnoAABAASURBVJB80BBu4RERijCs8ML9XZY7SBGm73xt9lbga9nwEBqPRAF3tL/gn5FCc74QLpn3Be+mkZM6Dq2XRMhtvkTsfvoLHDIf6p90peiz+r7Tgve3ff9ePJORGPhA3sQ8SAVkqM+5k4Vqg0YYCjQhcBOeiXAdqBVw2wrXBbVBMa+qFh7HzZG0mpwQ3eXhoxollAo2c2ouAMqsIDSa0A8JHGNXFZQk2hLALVDZHlZSY5OCf/uZIqlDfnFVlGj/lR+mgWDmHQpyVTYyVE5JDfw07QK9EQy/JgiG3NS4NXRbBstUcMSgZX8+V9/NdHJtQycIED0yDATeAWIFhjsXX9YLf/9H9Pz7PktggCPtTSQJfVWZRtcnTTYyThy6SsT/7e/7KX3h//4fqr7vvboXXa5zDqQmCOGCsw2vGAP8R3iMyLDk60gzEgLVIXPsefbJ9OFyrv3FXM4P7DIKfRkaQlSxRdTtcXgsFKhjfpGv39jSPVsbeuRgR/d89re1+0N/S1/89/99feTf+rf17r/0b+pn/82/pJ/+t/6K3vmX/6/68b/87+hH/+2/oh/5P/8V/dBf+rf1/f/Gv6m//X/8N/T9//v/g376//SX9NG//H/R5/7df1ef/Sv/nn733/u/6am/8zf4UnJB65M1nVrflPUFVw3MV0Sw6GUCbKekkGX2PNg2rHvbrOe1Mm7dvshX+pIop6Cf6ClZx5VKg9BRUBuBjkWOFA1gQ8w2iLX1bzUKaOQcSjmhqirrGMRGwXLgexSLIsQVsnyeC9ug2wr0SuMrGcXjiEj0p4+4Wke3GCjTIqD1VyjgL9IKjUZHtIbQT0UfowbO/hYsRgfM6+F8rsP9A+RB9mmv3avbnNV8UQPnTXTjHgHaeP7Dd8oEBBveAiL7B7va5ZRygcHYSNpWGCetCBIJpVUpIRCcVnQiSIMiDc5TrDUUEbL8tMiXB1WbGosKTujBVVLGi/GDL4A+JEYHwGYylsah0it+UCt3qBV+pZXcJZGjRgPGb2emGSxqEElC4U6p9ASN7b2rasRpmlHBg+7Qk/wWYqoRSeFKUyEzwMTqE7UBPeJZG8NIX9MBhRYBRzmSiMCv6MX35535nrxqz1h5793c1BarsXkfIEshqt968nf1lf/yP9YzP/Fr2tuZwzUUGE8iWPvfd7xxY1uf+eXf0K//v/6qPomzzf/e39WDu7d077GT7BCm4MMbQ07IneQLvshmwxFzgSZUKBtcV450UVRVCAQDMKJnAzWKgD+0IkKJScw4QESoSzgj5Uq/AflKzto6fkJveuAhfce99+g7J1l/Alpv376uR88+oweffkz3A6f54nLq6S/qJOmJ576kYy89reMXX9TJSy/pOK9Ra8OByo0L2jv/rMa9azq9dUL3bx3XNPfMS2WuikJSjgQEIKWQckrU0w7Pcnt8klxL0vry0G1cMYbC2J2GJ5FxBIghbIQ266Yyrgot+QK35Snb/kBHX0UjOMR1rfpWV7e8+XbkzK8e9a3QTVQkUrM0Hbghe6gyHpumVBmTqVW53TmzD2gFOBHgUlFDCspCHiGzqIBNCwgj8xfi4lFoD8oIy121YHFvFFgQt1+6pBsf+bQ0csgMuthdCb+UqkuvQpqurcuE5kSYJQQGVpNqwsAwP+RdDyPDMGSGdA6Iy4KiHDo2QqtBQ7hIKaEeSwuOFGo4DCAiKFWANMBBS+Zb5Wul3Eqrb4PpdDkrJfBBCdOsZLjtADmSnFJUpS3IrOjV1TBdYXlJcwpwQ0FqEilCzdhTqJI3v5BUyQSQgFBuTzBoKPBgcGCoXZXgWOSuKYMdVFKIlKDbqUNHlt2TEwSg5TCXfxU641j3b53UI8dOaD2HDnhXP+Dd+fDmeb30979fz/7oe3hP31Yhsm/f3NEXfvlD+q3/6D/Ts//pf6HZBz6oh67f1H18HZr2U0XO8AoxhCafMIQkUU4NrK+gnBWUQxGhVy/0VYvLodvtObk3pGqRrwR+cl1V659SuBo9NI2g44pBFjQSSjnLr0r3cFB9ZvME47tHjx6/T286cVpvIX3rsfv0tmOn9faT9+tbj5/WW6l7cPOENqezJtfAjmeak+5nF3J647gmqUeQopwqnyKz1nj1mcDfC1JlnBUZR/oM5CPgH0kZGSICuZCJ8SkkUeaBzBV65KhzVWg1VjAbfmt0FRCJh1qNBH4F1C7TKFQ5rYoIVcBNZgcTOlWADlTYPSxnITMiZ6XObx9iHFLwwzPEtGGv4ARjkOlRF9EeMk26UR0NKuMWl5sr/mP+bi/QB0Pm4z4ZBKRTRUdLFp4lRwFIpsXhXFe/8JSWX+KsSIQn2msdoIiPyxhkudNsNtXA4aI7D0YS5BEQnhohuGArMlLG0oXmFRh2ByTXgasGOrqqIgSE/JNQcAA6ugKFJKAyklrBCIFHH0mIeKSESsnZSuT0JLQiItcVVMpAhRGJImVFhJo8pOgXvNDX/oj6CKsJurRWOhpUg4rbBckYhYYVFPkKaiNCJFrJDT7lSkUEPaqgQTuJnwaapEjK6GmCseagFrpzdOl5PTHb1CPH79G9a5sYpbRHxN4+/7zOvuvHeZ34ab3wsx/UY3/zh/XU3/g+zT/2cd27f6gtZO2gUyNpUJV3KhVGObJ6dOAglFNq5xbG68hbpymknJCFflnkkSPTr0uSZetbAOvQXzSAhVA8IMYFcLdxo9iWInFhEAU6NMkpTdSCHlkQUe56TfqJ1gheG/1MW9M1Hfcr1GxDJ2frbdyu9+5syavLZt/rQXYIp9aPK5DTxjwl3eCQ8fbXhz5lZeoSIIXUgCcCuy7D2xDUo6omV0VOcVXAt9OCAxX0J/oFlR5G5VE9CFHjPPXOChxDoey+EbQrSU54gAoltxj06uWSaTa0VlvlrknRfmzJGNNRS22yClkTNQkMkka3BDk6BnUV35QZutwgierWtyD7yLhsEynZJotcHugzcL4wJxgMvD66w75/d+XDn5SW3i2EIKBKX5m2VlfKORMUlmrvjq6rPECqrHAVQQvbcgeGiiAyuDMTE2kllBDfhkEvmpNg08Blk3Lqbgbn3dhwqAgKiTSbHvkAwRQydc7fBppoWd0MGZZQRjYyrTLo70wonDC+ilTgUGo1q6wiWqm1VcbhYrS+oUQhk48AxwCW6VNqbYm6pNUVQgr6NxQmxHgw5YYv9dwq1iF4yU6Xcns/9rhuv+as4yz3b57Umc3jOM8EpyqaXzqr6+9/j87/yI9q51d/TZOXzuqEpA1W1AINv1uPzEdh7AW+o3nALCLU0b5y8KycEuUk88tple/AcbmNw3lkC8DlkMhFg3SkAy8KISm1QVYV+BTzMzR9hmTc5FRt1zAaR9JInxEZm7zkjV6hXiKU3If8AiP115pNAsip9S12GuxYwfX4WkDoJrxCdHJ+4jEE42p90bZZQisiBBtRA8WqRC5RJ+Tw/FKkXooAT5KDkMdRyfsOhYwfOrpoiAhxtwrImJRAoi4UyGH5peCGX4QCmUwjBVWUE5C10n1EKCRKSRGxApfJG8+7OTZDannR/iqInCFoSxL4CkZJ6nEZqMRmPKZCA4LLSVWkkPXswOf5MjgwLHkLqNhMoIRrn39ay7PP00FtXivBY0UTItxwrLwiLBl8pWjOVUYqaCSUWDSqBla4BRFnZNIKAIYUwR2tJHCpEAUVGw0ZmilDk1kz1qrdZbUrIbwFsaBOpRU91yc6c1MFf/k6ams4lLFY94kIeCBR4y9a1S7L5/ZWaLXR5BoJdK2Obi1tD2QihQpSk/HT9EmtAxg0CjaGCHds1I0oO2VhfAX+rZa06YI6l11vuhEYiZ22GbboN2iJPjP6PTFd1/0bxwgOJ3SSV7l087Lmzz2lfOO6jhEMZqyyprPk3dmOZrqWqaXwa+MktUChgCIAP+vQgaKDZ0d9RvYuJYJFbsEiUScuqo9yFLgbqRrkVndEfLUdVa34rdqMSxWacjm+mlJpmb29X8GoBfIvCGiHBIMDXku92Gx0nY7zytCxo/Af4S3RiQOAdwe3dz6WOyNBDsljighK8IojnuiakgqpwTKpYYjLLSRItmqr5ESruEwgyIcETdPW0RW6/cNAIOiSd72rZupodz545BSiOzmnQcpN4jq6qjSOqz71tl5pl4FHAtEQEYoIiVtcTv7Bempo9wiaHWCjhAPG7RpbBO2tH2Ou1KEPs/Z8FXaiSz6VLzkiqBxGzq/s6ObHf1d1cUj/gj1WUC0jBLhZCEaNTEYzZppaClGzSDwSSGbpX3le4vAjlRbGZISQoWgYqwe19BV10aAKFEku8cRYxRURyjhJglZFeAeSFVSENDe1R3XCw70Nop/TgI5BkRHXfax6EMF/9Q4wG0ghyfRHjLIiX4hR0eb8CkprL7SJC303uqs2KtptKqEw71ZePczV/ZxG0C6ANJEKfVZ0VojQlbJtIqeEUyb4jRyOLlSJ0pv9TPetbekUJ+5bwITPhpktdSDnSCCzMy3BK6YlU2XiSQNaEav8Staqij5XGFJEKAGBzOkfgpBokyKCNBTi8viBCiA6dabdWmiUQD16wIExWZ6RU7eqr15IIBstCxJplYPCgjHMeRX1udWCM6sE8c3pRJuMVeyk9gkUPtTukXHGDiExLnGZn7mvIOBvSLQc8UdO8zN/z0EL0tCmFdyGRukIA1yPxr2DphA/ZtDyPLgjvlpHEV3Sl37WBwlzVldOHm4NKKiBuCp6tz4qiJbFQDWiuI9zSEmb20moiGYHHuvXUnI+oj1XtOkmrlUNmds3OLWN7qjCRktd48vcCFi1V7JVzY4Ixj5X8DHCzU88pvHCOVXmz30s1xElJSMz+lYOpG2AODamlAKDkVLK7BgKEzxoCKkATdb2oIAw3PSqyikpwuoXV6j9UEZ+8oJeNMgpqcMgUs5yQwWhHCkW2291lsV1phaS0RQBfQGmSR+LUOlXkV1cxiNpt/OJXKXdtFLrAzVwuWkxBgl3Ipt4BJ4bkRUNkqiW9WP5Kv0jUUfanOwoHxEKy9VS8gLIQ07MiJqxMijmCYlDUFBHYwYSsvl9z+MUNKaTKVvpqfwn2G6vCLrkS8USx3JgMJheG7cky8TkqMl39FzRYpxuR5bagAJ3BSJCMogU+hGhiFjVkSTpqAx9FQ9fNnjRFsHjiE9F9kp/bplnIeMgMGBolnewzATiBbBkp1DBnzDfxzfWtc55ysh4dzHUJTvRCcSn2ENEQEtcwbAsrYEi7aKtjRM+rrkNI4pt9YG8tLU8vJxGhMIaD4ksEArkv52nByUwQ2TN6wigQ41Hz/yNDcByFf1bwoMa8NzDY7eOaitXxlDRWwU3ZF4wEQOSL6ZdicqUgsAQSimBE0IA0CqJ861IvtKtKlGkseEZn0x7TfOic9Qk0a1KiiAjRtlkUbuYRRahgU/fcy3YMRy8dEWHjz0hTh8hSy9wGyKPNGJwHlAjXgTzUIKojT5Hkn96HKRH8AruwoeSIRU851QUAAAQAElEQVTaICV4K6VoIPpFQnwzMMAOVE7qJafiioimCDSmxoOAk4EEjQhjVZoYAv1devXzEYUOg8opQQvOTHrx6gkPKoTokvuDhxahAR0c0c0NFPBz44q23B/wJIq2YIxu9amuyFjxCZmcbyBBBpqkomIl16qOoiyV60fkxkadbRAR4pYxDda12w1UctjXq3OGKfYXij0mrCjk4LDFodzWbI0zh16ZupHxekX1rm0gPwAjYzQtNAKVkCIhJwZBGilJ3B6T+Y4eL60ecz3Kj3QeGw30QlvARxHQkVpaodWIM/aWUqa9Mk6DuCzXgCxzDg0Xt4EdwYIdgAODmJ1ZTvJYtjg/SOyM9tid7h0eqLKtnUKv77IG+C8JKIJ9oU+Bdm38G2OmDBmQlSEpp6REvxRZJLoti+gLGXoG2VCODjx6RKxSqTUbH2qq1JuP9VOtk1pbvxrGq2CvborQWtFxHoa63Rr0sCyQoq4KLEywyuWMbRsihVIk6owthdQCh+lEBPhqdSFf9CVJ1Btkqpar9U8S9UVHF/nb7aBBrlIEaA4nzG+lr2Fk+7YgAO/v7GpxMGjnM09ovH5d7fwQ/Nt3GtjW3Y5wrozGeCVaKCkxqK7rNMV0JzBZnS+MGpCtZvAQKoShwDglV4peoZySIpJ8gaKUwtkmsAVEI0qR1EE/p4TCMxAK+aotTXTMSuRDAW4bNEbR+q9mTdVl2jypNnop4KEW2V02bgR1ohoZ5X7GARpltyXakUHQEfxsLKArImQZXacQdyXA0VqFyQZDII/SrXzzsR4LZfO1PGTpZC4SneXL8tqJRhoLslR49rxTR02asVKKFXWxnGuf4HCI4wSBcMLZwtY6qyu7iD4nwZUziaXmBOgFgdorc2kyIRdjZO6bbEJ+Cf7wCI8xpIrhj7xjFqgU685CtXoIcEsUAGfd7nGo9Q16qNF1/dDoVI3wG9gJzHHuBsjsYFAZR0+/dWQ+NlvXBl9c0mQmnx1c39vR4eG+MoFk2mUloH0Yg1ZBs5axINtIgHAZceDrnEcu5KirMjKIKyIp2o8UQS4lRE7K1Bu7GM8DEle45mgs5mHF0dbmmb5iTsBSyDSTfNFFbg9qLVdBzgRuBHToi1JN1KiklSJ2ggyuMHnTdF8aXaUKndpyhTz4DUkK5DUf05ZpS0rQSfhIaqnnnkoFWpKK+zVCQSUZEp4qjLelUG8cXsWTKvklPr93eKhbT57V4pnnVAnOitVYIaRUUHyCiQxQCgYMLdEdKI2BqLOgnuBZCrYf82aQBUFlCFMI+f2EZugjXYQiAhorSo2G6VAT4I8Y5shKUqgLDzonJWgZIuiHLMIhqEQGFEfZuAZIKCJaQOnBsVO6rjLJlUGbFxRcxVDoiAozFSF+QjyrIgLSSX6FyYGykaPQf+WwjBujHtn+FhTcRkA7xCCNLKzqkKH6aPKhxd1oRoqWVnEVUDD8iFBOCSOlTRKacoNG+C1xIqdt3JLWukn7Xf8upFKW2j3Y1QEHQt5BDBjstJvhYBusuhtam0yUGVhhfAMrtLfscxx0ARwacNQFBjAgg+WpjTOEkSXIZ4L9im8o8RPyVXkYSMARuIkxdV3v4a+CEfNmuRfIfgj9A/gsgYCPA9smQezE1gkd95cVAoL4tOhgsHuwp5EdRI8uJwFHPtnWyCqMq8DSX8tRsAo2SaVySmpMwXegqE6ZbAeiSp9M/wDHryZDhQADCKdARXbTK87TR8yB57fRpg5UVynRBhcZIrCDo2G3OSIPqsxvxA488xH05G6Bl4ftzTigIjoYRwUnGXqm70F4DszfdBM0cmL8kekjpZC6LpMGO4ba7CSBAzWGX6iXQlBBvx5fpWRaBmoVpgV4Jz1hnoQ/MSywEmqsWKsphSIS9LR6jcCmdq/uav7Y06rbtxStBSbcBAWrjhyzUklq0NkZyoWyUpgvZieySRusahMILFjNvJK1f+8TgQRZ5UwCY/o3gaFBhSJCAU7KnQJICOf6kXY7XsU5xBURyikJbJTUoyBEBccCVCZFvsKP/z9bb9hkS44z52WCp+/Mvq9lffD//1n2B0fIDocjHIqwQpYs7c7c7irCT4J1+s5aYheKJJBIgCCr+nT3nd1opP2Mhe1sPviY4Uk8E8e2TC960poipURiDc3Obfi50F9qXlStrU0+7HeY9MtvPLTxUROHmAWnJUXCHcRIbOAcLnqBk1gXa1uLPvMIuB0hXpNjY+9aevE3/vxbkOWl/DbePODhunnwc/gvDsccUoLmpfY3/kLxL3/jJfH77/qdB/JfkN/gWVWSpc0CL15w8buI9cVD90mf/Yvkf7PgJ9x5obzlTx78yBcP/k/kHz//0J/s+cVvqZqcw/tiLT84zP/Kp4F/y48F//Zf/kf+fPovyiefBjAvDQ5fPrJevAyMn219rA/V6yWVyS9C1XOKm6mEpyRwTFWsQyrlzKBSap9x4dvUtqrmz70fCwzYnMeLfdxIEw8HWdSBcYO3pPCEW9wsK40hdeJZAGeHq2SbM9FHgM3zAHARx+wtZhV5JAZqJa9VL/wqlEq9Jcu2XsjC79jxJhe2RZs+e5PnIPtkW42IFhY384iMplVHqZv9s+FdS/bzzLHHN3sFkOyS0dYCUwir0M3a4seCtPkrxN///Kn/8j//b7r/r38v8WNF/CL8mZSgBMjCTIJJkhzECidhEdCWXNwkFld8N+OBxedPPuJerGyjNwu24ILjzdU6X8PZaJEkZFJelvJzeb83LySxy6pZeWsTw7bsUlrDJ5l7a3M4Nw/HJt6q0qQHdnKXQCHMhwsM9ZAdrug1yVz4f96f893vZh1oFXYbHBP76RmfDCTbxJpEJXNFJBUTj4h7xFockMS3YZ0c4me90H9Qr+SMZTbrIpdNDrNxrDCHu+PnpXpepDlYFw9vg714yG4+SVy8MP58HuAbfQ4R7vqNh+4HD9/feMHkN/p/42X+rz/+pn/hI3we4n/9/Tf9C99V/pW/AuQTx2882L+B/fH60MfrpReHLfLjI2PktfQ7fxH5H/gT6r/5/V+VPv+JeLh/e/2Q2IMc7C/ySo4/OWQ/8xLhoG7yyr5n3alHsLaVQm2S3YzN5HxXNXvL/jIXzUhhp5s9M3ibe+rJOUpMuTCbh5BD1J69UHDiDi7xizq+Xi+p8H30ja3B5Qxtam9bxp5cUYM619sevFGZ3GzuyBuXdeSvc9lHaIOQnVitm3N8o9yA09+8lJN38pIskT6Zy7amgSVzZWab7/QipX3mAbumRripGDeHexOj8Ztc6TEQDb8Qhoj+YMiCY7hZ7598uvuP//u/1+e/+z+k/P9EgMlVzYYZUBGS+NyZxJIJfROwEyRqetv87Puh3zjUNwfyDz4+XkkIbK7EB6KiuMXAHk1Mhxu+m4SyGcdeLFi60QdkUELs4jtKaVVkyaIlPktd2Bbxo9uo813d6IYoGHLNmmK3SqehxHcuhokXYaikGKxkzIxQ2GamqarpmMpmxNXiBnKzDpbOKLAGpbFkNhIYPqT0C8PkiUJmNfjmcP/kYcomffGm3yEVDd8BVGnxkJqXQx7UbHxj2COaA7J5+PKPVOZlwYs2a7v4Eehij25eoOkjDfcNNgnlQCWD+bcM1C91fdG/aunFiyt96rjIdHnJ6BM7csOTH1c+4c8niE/y/+Pix0peshf8N7GD4xlVftFZZUWWS+WMS6KnHLpTR/Y/Y6nRczFP7Ga+Gc8ZFM0gmGd90YFm20HBkW9q8RExjOQFlDValkzVASdGBNrRcdPkyB7AEvJAUeMjfKSx3DjdGREg4zihwpoLLNwSDCib/JKzx9+o0QNrbNGnt61VpxYmgQLGFJ2pfWklfwSYbI+0LDG+qD2kWvLUUuhS4xYNCHc+ZQdxRIoywgiszbrI5eZ3Uv/lP/9D//V/+Xe6/sP/o3erJIh9SJKcITDJlPjCmXVO0Tl5bx8SX/Np4Qf2L75zfUGwsdpWVRhKNr0FCzqLNimTJROGTSEAKZsmVMDTjQwHuvQRhxMAKni4nNweweOU/FgzjhBoLCQvGxvXrAX3bMxukmAcdYSMlV5wj88D9igBcmU4MkorXeoXrrBlY4BxmXL1CBPoqA4HpeHc9DebGj/bysFdlehh0Pjsf8qNODKelsAvL3wQXhDFQ5r6Lfq1ltISw/Z810yci5f+TbyL/jOfKHhof7Jnf/Ly+YPvFH/nO/rf+Yif8UgebvT5PUYe9vyXlOl/gv/JN4Bg/v71p/6B/MlL4M/h/NIXL4dNijybswbJciGOVGY8UhILkdDJJcmjy3qnHhgLHR7PuSjsjfDdzaA9N216PuhTV8GHnZp2fNFnD1JJw58++tRng4FFAgML/FJiTf2iQzA+uTMyIhp7sR85fOQ8XNjmemslPnbL6G5yaU20mYc6+vAIX2PP3LbqkUVvo41Ix0+a5/LFzI6tJMY3+5ndfq1SVckIN1gphxCg7UQ5uYn80crGEPvMZ6BP9vU//a//p/78D/8ZxbmSEyOWQKBsTMhsQyDFWGOVrLT3vfUbh/L3HEQOWw5GCmGSK5Mo/tOrZDv38Q//OzmjGUuwM8ZCwTbyXt0m+byV6eRwI7YDHGGkNDsFQDWO6UebG/XYw25btlWWGCjFTI7W+yvq0hpMSaphS+wwbDQ58A1eEZdsz7BB3tQh3+E3+WeeLOI7a27R0KLgAt3nyMQdDpj43cFL+ZHC8F7sRb7bbsBxTR9u4PBItmXpW5LzqqUP9iN9wYErgJKqZGwRsfjwoZjD/0XOkU9eEj95qGeM7nPGl05/6yc/pnzxnX++AWC/kJtPIz0rgdGWbWq36EuSuSy7ZFtS5Lmjw0NZT85MOFIr0QzO2JO/J1eQ55Kxi3vWlXoYvWiZp8bhyR5l/Oab8eCwsi/A57It+xE0E4+5ZE3Dx7ZsS1xMZ6UMddrRZDxnIklkQq2FzxuX/pdYf/0KA6TxYls8feahGhsa27IRlGZe1ERVc3ben+gA5ELQ4zjPC1jhYDsdMwwh/x49c4tPaVv/7//9n/Tz739iPVdNR9AUcOOYPmLoIhVi7Ey5fOoNJ9s/Bzlvsc98x5iDErNll7hL8RWjzGesaa7opGLGUBUbnISHgA3koeBpnoOTA5CPvA6WgiwXeCbJ6TgQ4cxHNTpo0odz+gYDA3GEzCGQ4bFWwYd4eEsvFYcbrKTEjjAMy5lzCn7pDo6MSXcrBz22joOMT4+O4WhS1xk8ipmTdE1Olm2iC66ezbqpw1uGF2w2fT85WAJvvpv0SNaV/IU941Pfgpc1scbFyyGSHwtWlV68RD54uUeiS58XUw7cj+hfSx/5nUL8yG3Rvwq/kRe1i5QKvZ04lstSLkS07jMw3XKwpZsHNLLpmyoVuAWg4PWIoWi0m158B04txbJAo57vyM0Y39wBUjMptdroMmlqwNOT2fgdTA+fiBXpKB+x8iXZHh+Tqx2dFcXslUQu3IhtulyJn3Uk7iw1PkjFOkFSxAAAEABJREFUH4BtZU2yZIR76ODEkwTevNlTaEk9egzB4tBKPrlbxXwXc9aW3y8t5vYAJXD5BJVcNO3o45npcJ/IxB7NiUWR/vzjUxd/2o42Mv94aRKDg3Rwm+XRS87CWGkhUXQ2EXagk+BvHIa/cXhg15987PyT7zh5+ysAkrUZcIlWcGXT07NLB4I+5hGw5kAEk6yzONvKgTFxx6cl248UKY2V8Mk8XvRgmhwxcjERRbS0ecAuvtuFtxlvMFwS9ojJzzJD8Ao+vq38MpSQwoI2/NQHR0ajS6x817KXPBzkRL2AkBdYih4M+6iJSVa2ZRu+c9mWZ9hzX8zZe/z7+LD+huDiu/PNeNMHmFpFHG8CZo2Elm3VIxaN9TZ2YxzBZlvvF8CL3x988IL4gZyeTy3s62/8ovIHv0T8YBzsd++X4vNi/xe+q4p4rJtQkhkjQjdjaXIBK2LuyT910azPEvbiRVwyX019NrlOvuCzvgjqVFIaHXtkKePgxTiVa7g7vihQCSgxbp0xPmMTjTH3+JxYmWRGToNmzhV/PXPKD5doRuPpuTHWSIz9rvNoTgzRbNZ2yID17ClqrlaYdkbNLYtMR59pT88IkM2N/L/4fY34BgyjFt4F3sY22OSPYq54n3mDy0XwsUQLFdON2ppPpeT+GMVL4cIoKCOtHLoI52ccEs6HQZ3go5CqrBygv3FwfueB+OLnzT956G6w7ZJtNtvKAU95ZrPQJdX3OC8Q4AfLoXHlQRctKDqu+MoZeIp5sztcEljbKsRN7hwIAKyFieLfHCL0QrZYV6txzCHY2DeF3fhsEkg+oPT+eTTzVdaqIszSxBchEwt90Ufe+m4rUYHQh/2ZpcOWGLE5N2TU3BIHB2hMrEWtiniWXTJSxVhiWX/htASlbGI2axJE0dGzzLNm5uMBBqDEHPN0q+CWZqynrSrl00FJisStQNhrvjPGlheAx26tKl4KR1KnF/P1WrKNf6vI3egihc6yhK7pb2pO2pq1S2isilk0DPNiow8Wjfz4ZaWsfPxST+MDjDkrZcIlKsInJtEjkDoiztQBjj5xNzkkTs7AzcOQ8eFWOm5c8cHDJhDTzTw/1iX/qWUOXQYtIkgLTKTojQzRGbB/gNDZJTvKHt0dTqRlFfVq4ZU5A6NbXirwqLBoMHmAi5kRYGNflRm+rEX4Jde3j2hQoMXOOOu3LS4kFZNuPiVsng3Mcw1dCAJqPcmy2AQ0fclaVaK0sKLlUk4l+hffWf7Gn6nyp63U6CdvsS/BgeQvAkkuC78JmDE7OAszfJCpWUSSHJs1tjlQOuPNgysSK14YTd/GQKDgI7XIK1zok2sTNxe0/KKtFf8OBwsMb2W1jBUJFZz2OONGL/Ml8lixoiNL1ltdypdd1GLJD88mUM8Bu3Xn53B+6ZZNw0WJZViqins0rcyZEH5DLNkn6wvfKIr5Yq10YNCwYJcnZn6GnzriulNP1tUKhttcnjf+F/pNXpGb/Uh+BeFapdSrWVVEVYJGySkSTDEzogg+Ym2iVh3BbzDhqUVOhdC7YpGmRqJlTUwZ5UqOrqO74UtsGx9LtlUReb5EM5KY07GOm9p0PhlhsA0OBngKQFjDz2/L0TPzkoKxaLFIi1yz9y3LVbmTXIsB8+gQ1hRblYWRuhDDlslTRsWFRmyHUMNpFbySVShc8LokIdQq+c+LEkzsZKX0WMH0vLiqRc8ta8FnVWmFS4IViQk9o5mPP9+A82L6IJZFA1NYY4NMyZHjMQZelbKtWqYvSdQHPmaymRNX2GdvOTPKXKfBBwA6ySS+JHpNIwQkQkKUgmQcdJnSoU+C5HUWA/HFb63/K7/N/uLvsKSgUMUunBYJLC8oPH93NcqiEKI1m58/qW1+E3pzkHP4029OLSa+ywu/5KNQKm7N98TG3iymzG824LZJbNbSytABomp0NgORiJKZJ+ca3eEWPDl8m16sLQc48TOOFO5ZQ8ZNUoan4o+kNhufbMhNf3OQL2qwLch3kLiRBXPgiogxaQGwwoObVpWWpNXC3KyQlw11DScqpS7ZbIzjmrUHldixryp80bCGVYyR8I4dwI0+/gw1zS3XynmaB0E2Vx2RlX8Y9Vql5Be87RnTTfzwZZAD3nxKFM3fkhETrsTfrKORzZ5NDi0igEkPoc0YDVPu7BEvAqDKp7dBpsgxsiAyVIPqGVNibBtptIe7lTjNPm14Tp7UkvOFZdYQznDM2naLYnOuWOtasq2SRqzk0tR+j4i5iHXx5zxRz5mOe6PeUllp2avEvTnPTZ5KDAzlUq2lYm8ii1guwpNrPF/sxwubBCn8oVvg/Xrpk/nN2co/aFvFswSm0bGNpAEJcTY8DefGFqGbvG9shU8VOPKw6NE19Tk/Cei7YTGETc6burRqLQ7nwqXQUxCgm8AAmGtEkCnBWejF4b/Z7BhuvlPmTxx/kng+Ney2ikRWnYd2FkCWqygMDrmzdNngEFk0cnjsQlePJPExe6FObtImD5PpJr/XxEEPvtHfbMYXH4uyOcKxweQ7ysI/G6HgWENeRlkPU5XxJ/ZFjhuO5LYlXmKti3nGwm5ixY47NPjAXxAs9OGQDOVW79Q1ecYTEPr43HyMSj6ixQ9qCV/Uyjg1+2Af8nP8Wi9VlRb2VeYBhpfEGq7gZ53U+4K4yUGueZiHyFZac9usf7ixr+yH4HRJ6GFUY7wZRzb7ecP3xUP0SQ2bWBN/Xll8lwebw4cTzK0iTtadXoUdfCJnbqcWTUUlYwuuiWNbtllXTc8tlyxSKnMWC2HcHl/UKm52MbfytaqmR81FjBZzBN6CwxGXcjZEb2vsm/wnd/qMtzR7nDWhYibZRkQLb8tETd5Tq0peje1c4bi/9xrbqFumhpu1Zo/Sbx7AG0nfYIyIOHt8b90ED/9GF30wG47kevOc/ZkXEfuxqlRgyIxgrfCwPPFhjWdi86kVlsYEP51sjzDNKqDDzkgyPEvG2bberfSMexI6RGNkHpNJGJaBrZLIB3MP5aBNALCzgxBfvBj+4JeOF7rhpCj9LMx4FgSL3vbhpM8CM8kCyFK1ll4RsHkZJH7siZfNMZPykm2K0DJ5mYzyHcvhzpxBk9QUmlyyKW2UweUBw79wrELHBUSkKpFrYlpWlj4PHpwbQOSsRbBIh4742EQ7nSWujTSE+y08aAKAOkuUzYj41vPFPLWxjd1a5PfyS6xSbuIhQQp7w7MfOevDLgQdMLXFyptwOe5ooqcT8vYTk/CAYoQzvLZF6UaMtsk9tUjfcGxYIZX5KrA2owjY1BL6yXfV0Tc43GRbi/VkvuEULbyzXwFEqHtiJC9ljAQjNiEPxiaGBK9Oa7qGN0KHpZV/EfkLEYDQwwhH3MdHtDhMZ3xKLkuOiJaKaKaLc5J1YYGEizwn//bYRQs1nZxbAhAIGHejQ8xLDO4dO5p0Y+cW30ZnH1xsBl9FTuhSj8Q7a+/5tyCv6GXd1GdeNvSzJ8lJxRBGMFyMRfk6tLITwyKxGY+Sm42O/qAYcBFdbPUpxLDEC8NcvJ3E3LaKAlnONHctSXz/p7eWi+IaPTwk+clHyZ88BBe+QotR8zEQHrNg0ScJ1oGe48c8OBsOuN62ncKJWfSySuKOOGlQKuzz8kEbLoGLWFYQOX94s6zWJp8pMv0cMgxc4LjgGRsON3YclHzxwpgLvnAzjA+RZaNTT29yzoyVaNTBtZQHNrzJZcN95MYLIxjh9OZq4uYhKJQeCaBJBSy+mTm3saGDJbFM7KgbTNa42c0cwJGsK8aR+EjmS2mWbCuHvujFvMGbwWKvoysJu7WqZFvzZck28uhmvKIEW9OHZ/JITnDO4efN9t6jBf+RwsfCCz44JVmn2c+IbobwUA2MrAOu1JSJbFMJZuhaB+ypyRmL7qYmTS7HX6hQCp9HZ1u2USCCr2OUqqxCb1uoT5zYJNklG6xwQ0AoghYfCRP4pj9RSf8AW9pMNtZNXhk383esoDfPUPSiYZozkP3M2fxRVkl4IxjHV2aPiE7QRnDIJRAn1oMLNmb7YAOaM8Onl4xxmCufqEkN98FZtgmKkPwAIUQrcpFFQ29GOUyLwry8+CvESz/4zl7o820tb7D8CPGVxR0XtU+MLLjZDNT/dEF75hkgTdzwJQ6usq15MRVvXuwnt1vMCBkFKDA2vUQxIk0fm2S+WvmKfrZjbLHaiWQVvsHRSWDNPdt+eiYyXxoJtsgl4vjHaUTTnHvm9FkzSZJy4vfEzaY3dWjWuYmVDb/4kacZR4SvbdxahiN57OB5eTTz5Ad0RrFDjgqm8PEyT0yG+HrWlXxXWS9yfpHvYkMW/IUs5uFw0MxFM1JleWyGOxeZQcqd0Lmje+YTHx+msq18MR1c+hzqrDXjsYFpUB3FXyT+sOrENpaW7VlDZky4LAtU6hGZcSrUjKJP/5aoempuvCLRkNh0oEkdLIEbJWURMKUlh7U4G8TPPPlfnOmbPYgqXIkKQcyy0SCFGA2UMBq9yB+FE80yw1y2xaXcggUMVWv2jjiJF4/NW3W+waDL/lm03HCebqaMILEsoWdFmoZu43e4RhNKpAkHCjvv08dwumoChiTiogAyX+IwSiWdscJxCBhmMoRoZFspwnLJfGFQfk7/5MeI/F4hL4abGE21czBS0CSI2/hZoQsTwkVV0EjFfZVViCUVDuWavN4Y1EJNyNbuODsqJFvledntrBjQ4qWFQQJiO934xc02n3Z4YOBfVYwR8iVakiNcHjaGerfEanIahGz48LX9DbKN3WOryhgsOslKaw4zxBnSbfqefqNvknqLbXjIRxJDlaQw5FNFVjg9CttycpDJIVzJ8WBFywwtMRjBXwgFUI2f8LKqSjb+XAwUAU0dc+9Te8WISVIhttEg5cwQnTn6rEFP41ye2DPvyZHbuZhi5CLDjIdBgkLTHl26iNib9Fk7Tkrk715wRFhf7Nn+AmFbOT8MNUFjYNIj8Rntc46AcAWfmhS+TOeT3xefgnu+swYfb0/dgrXJ5C3witbsp8lnOPr4oB4r6MnJrqjEsrIMxgC5K1wy9dfklW+A+bH6Fw7QYARKOquAlUu0h4XRuWyDEVw5bw8I3bH+ulc+JgtKI+NBMfvsoGwrRaFT2gnC3RroBrtn0WJx5mGKntTQn08LX/p5f+mCL2+6zcuBi6TAy7JJEmyPSMyESilRijwTia40cz38iU4aXGjQxZ8YTS6jeG5jn5tmHY+azojmkE9MaewTOzdZttGKDWkOw6ZXoo7YxzaA59Y6utzN2E7Okm1VfrHnzN8ShKY5dzAAlb3IGpr1bL4bNeuxrRyohf+rlmqtkzeOFl/YucsumYc6dbLNXkSraVN36nMjF7zhzr5lRYTS5I7PGUcbN3NDuJpR5ySCcVk2sf5JDCJCB9vcm3PAIL4bXTNnKjzJv5XfnRfG1D+2SOyCxqyjGYwLMRme+jcIlEDgkIp6LBcJ7xhk+wgzI9Kw01kOTjQ4EguaZP8Xrv4AABAASURBVIVCsmM/2KZGz5MpSzr1TAzsOG0ECiyEZRxQka/L37pgcs5TgcSKYd5BicieRi8Jdcv2CDesElEgFg09M2HvCNZlTT7h3PBInq/wnVSYW9NwOctgYFs2giW4+IdTsoS8dXpaoZONkUsE8hSFbQQZVWS5lI+cGdsGjxu90pob8iqDWZpFsYDN4cunhfwY8cn4hhuY7IOYbSQG3nKKavQIrjLKSDMysQt9o3tfKcIe36DQTtfa5D568BZ8xMw8vg2xB5q7sFrAZJ1mH/wNxztXRXfMDPtImT7rr+/NmyITS8nJOESIl9jRJXYwWPD1I3nv+/uwxxUXxafhMuCSFbEtU4dVJZmwiG3ZfxX0OnLusTEC08aA4D0PU+aNXjIvvOalzU/dxNzIlb3iRLekImaB41Icm2ybRN+yGafmqVf2WzTbLANkCODPtUfTysOTHHJKwq3o4UgfMf7Bh3+GcHlRJ9bNUJGTj4drFFEiW6J23IhrWULXsm7WkjzD2YmnXy0PKshZ5+IFY/CxDpa8mkniVZGDhbeo1dYVnLMSdODCP8LZmX50e/KZdUJ0j054QvTcFxxVZiawgPSrNdE2Ei1L0WYdOUuDQPnOPfGauAZrW8uS4CWcgs9aRIsaN0ZiF0EDsN+9ZAehaZNSPmbBqZDEtCBdAcGSefSURfnFomWd/JpRi5sCdVslk1SQAnPz29Kv7/+o5uawNUEKcIlmQctW0hu/ImYEmtFnsUaHCxt7051Ycny5DY8VH6MMLyqlpRCJd/Gz9UXBbg67IK5sPJyzEfS2hetIg3mvaxRKa/jNmqysyqTQ8NwSbvEt2T4iWrPCYBjefMTccDJlPSjk6TeYDUfjBxpDa5Ojbb3zE1jhaAldpOjNc9kjZ60L61NDOEMenps1J8bF1jckOTCNnUxZRyGOExbpQn8T++Z3GfezP7YTHQwX9vCS4MTNORk+sEe3yaEDlPCL2KXT0PuM0o3AZ1tVJbtUz35IWIGLNjUmp2K8Pj5kfmeV9U7CMh0CT9Z2kXfWCnSuPESTEXRqbuDiu4iJ12BWmbhH7IMRsbmUZhMZ/Y1vuItc10KHMXW8+PPvzd7mUx2qqUtqFFskY9ucF7iV0rQ252DPfjCX50tgRgicfUtdJw/mXJJFm5Fsw9FaaGryeSn9xKNWUsDIuRIkVKhRDEWTFgIWjeysBwO8ojHi/uvKWVds2Ywkn2JQDzlfGBK8WFQjq4rEEEvUVkBIAEpsmUeazUjIwhjOHLpPivhJQvdu3WB3kyAi+C2rRGN+CgNf9JAZrBDbwqz8RxsXhz4+L3Jx3OBNbmZetYRbtEdIoHHkwr9nWxquDefmYBNJtmXQ3xeTfLTNJ5+KDRHy5uj4IRdxw3MzbnyqLCOCO1g7pfVs5mbd4W9swd/5uRT/8uNj6Y0Jz2tZqyzbClfjH7uN3qxRBX7Pxhe6HNBwL2Ev83fqrExgWDP5DQm2jeT1evZgg7sRvu9ZMBaCvzJuDvut+dSYPPEz6xFi+MtgbdlWxmvqXpJFKHzRC2lJmwXccDCUVdglUTCgWmAiGWOMAVufM0Kc/LuX5ndTjX+BrbLowG1tdIDVfIn6JJZEvTJnEpwdPLrYycPEpZPAmVxEn/wuanTzgsFNzVg0I41f6AzOhgeJ6mtyulXUIXydG3gUyu+wbm3ctlitBoMtcW64N5Kcw5k/d+e/ZYgua3nL5pzsrA9e4yvif/EyMn3GmjyIAY6hEofEcW9M1qqzF6LFbnrBFbGtoo4zzWIkeb703dhdxo2wjMKYn/MKjwSiDGqKdTMXGz9/e/cmuEBa+ZHihX6NFL/ZXlpYijRrepbP4i44vui/WEQKseG7MucBv9HBqGkkbFuFAGGvNyLdYC9eLDn8y4J5UlDmJ3WUWSBc8YsEZZDZsLzZN7blmvyEU/5Dp5JU87VkW1XW8lL+JZ/phS7YiG2JKw9rja212agoDYddshmt0vy9fGKY4yG5jK11+K0lxFZJMsl+4JNPYc065+Bib+x0LLTZy63YMCvrseGTxle0gmnxe4taS4nxsbC7JOaG28UYXGrQIWXeU69bP15L5YVV1HrrJp9ARIxI8jD4gs+yKCPlsIRPIUZn1idaz37ySIQDvegbvW3uYnqR88XgvIx2HpAQUiWgxPd8einiCa7OYYnnIcmI2K27rZyJKJo42zmtz6yFxrItgSaoTH6WZ24VI8a5EEw6uK0yCmbvK9PoysZH5N5K29QudUo9xxAlrsEvFImQfco6Uv8ymgYAbjC5Mb1YfzgWz49Uk4bBFBx0ZE+9wW6K8/X1OXt1cwhuzl3OzSqQYw8aLOlt7Jqahq7lxB6xkg+p843glgi0eaaCOqLvVsK6CR8x40KYijwYWYuEP3K4GtcJKFpjRxgZSeFW1fmfAHstglspRHg2C7iuW/NS4OVwk7DLHAMiWvCXlkXrh9O6iRVVoX2t4iFdesG/yMUuZeF50eysEKzS4BUFek9tK18bW2AVXzSiELaVeSSqFD3Fzotqeg7kcONsw4I0wEhya0n2krMO4sYn9Sp0pSWLzB2/ogRBi5YxXS5s+pZS8nPhg+3moDR1phqj33OYrFrYuVaVirgR01s0giff5EHKikvJZAKWnMw4WZyQjDYiqerE3qxBio6o4WJ404ev6SM8EezPpsMIdlPHi1wP7viFLzUIfTjZYaIQJ4HxMXmsvLyIW7GwzombhLHZFiakZNZWnCXZEqflztmZfYGV2LbJR+RDTmBX4ZNcwZKN9HAyANdHOz498wabHNOjEFpCwanEY4adC70k/LI/NjEYXxiybgG1uYl2yqKEta3gb/U8gMYPBGECim3J6BbCjB+zgwTLPsz5slWx0W9i5V+WNs+Rn70UrZVcGXDZlhCyFiOlGT9nhj7z2CJlKftE1dTYjqRKQR2ZU5HAZMwh3Nps1BSKMgZibnYpRFZpWlv5Uh8yrOKnHBVBlgvb0Yt5uHLQLzYynxTycrg4NeQsgU1yN5OTg3Bs3GDPJmNHwdWT1xcH40p+wBLbBocUIhmcaC1OiqKKaJoV/k0OkidP04tG6NwRyYmHotmc5sAPISQw4r8pEdkaHJgUXcFLgh0bqOht2QgJGh5L2uR8I+lBCQBW9OCju4n1hTRz0RprdDcHAZQWcazU1Xp/5dBEzMtu9sbCJimxOTyhSl0v4ob76kuTAwZT28QIVrTxRydBQoJGwp2pyCU5XpML9uDgEI0ZkKbcSObE/l4DmImBP0Mle7GOBidm75hmbHt4EkuMbvb55oxQVJ1mlSV7bgwK8ZnLykuUMLlkYgTWs9dkwCQxizrhocRIjs3eKImhOdw8ColpFHAk4M2ebHIpmW9KC4O08ZuXAtFuarvDMTGIlfEGgz7cNmTowl+MV5VWhW2oCGHmyFrssVWxgTPPlyISNK2LHBipmLPa0ZESdUfBwGUVfqtKdknPs8uAYfLKCM8UQrlFJNtHZP218ZMCqxigxgROaeMGNn0WnoMRPRkpH70zjp41Zyjz9VFWfqSoh8RY7CSz5415UeTIebibAksXBbyR4SIPO15ZC5EZZ59u9MxkH1vGVGH8G1tyemqoTCUr0OCaBMO92czoY8DK0AcqXIKhDE2wtYqNWqoyIRBIwhFwyYAlQc5oNmVVtHDBv+FJLpbHVzTbuR8/uPSdKOrnMvjGf0xwTD3IJWvb6CONPvml34zzHeXiNtjwTBwCYMv0CPMM/O5NXslXsolqxvRKw8/07ylDAVLrrI0BV2saoIO1bEuV5TWfBi/2JFk/who2kpzjV3I6wDdl2gh8+Du1fsQOCtz4geFsNDXAQzc5ch2OZMMEBviauGyg8BsJBAt+HQxyNMG0CImAJVYzIdTk0uCDY0IXO9SJg0gWUMRzlr94SWYflAa/G3sL1/4lEDe2SGCSdRrAcDJNRjigZhIdOTQP9U6PL4Z5KSxyzYu6g0EZNDujYlAk1uA1/CBCLwk16MypI1yMmEdvznhkCXfpuetpxTLICRauN8CAssiGaEdY3By+bNDjKBJPUpETrOPFG7Xmf3LbjkVPA8Hb7ka+IvNy2PNCCD/1nGSbe+MR3Qhz8dBJRbdYyJJtceOy6gwZl0pMlGbZETTOXLA02aZHCJCNCH/WdxC5N4cOC76F2PG3jKmQ9HRTq/hRFtmWo0T8jKCX0Av/qqVs5OEDYUvJJM6MLPMdorgLnJVVbDZ3U+f0B5Y6kj/f+Tq2KJFoI834LUpjrxwhTj6pVFnJQ+TiiEtpTtQkm5zgoEhcYRS9YkWCMpMjiXOszx1/Lk2DZ8PTeB+cZB8/pWELe6FDK55iUUwsrZmjz8A2HeJjtvFC+E2Ebtb05i7sXNA0WiEtHCW1SIFh1onkcOGPAX1jimQWb3rcuBhg5m7ypMOfOYYz/YXNKAybGmMGmnsrIVzEOwD08Q9SGmxrzleeo6yB6cnlBKAUGwHPPHZhtc1d+N88V/z6G25O6Ogsq4hng8EnMUROoo0t9hkLPLzcnTm3woch8XLHP91fpCpF62jimP4IvmHDsaEXEntSQt36pxbaE6fmkOc/5EngeETIB56tzWH/4nDnx4iLF8ONnIMEJ4xhnzmLjKaJulyaxTMGop5AZNfSDEUEprZl0Z5bughWNkNIHwG/EZDnIpYzBwxFRkgywZMY3JknmyPBsJg5hJiVfIUyB8IOEx48vGdjHRNx0M39cMyMuKi4gmGN+HKBzxx1LhSLBzkvFmeO2KYePrgqetF6+sJmZpEq7rnQjVFMsE1shoWei4SMxeKmX61naPvEUkkBAMt6s7akH65IdKLZpbM/EtCRx3PGDi1i+LKnEWMxfumFTWnl3IVasnW+GEpi+kjJVUrLfiaf+BuFxZcR7HTMUOZi4pDST6g4MaD6ssF/S8B/EUsmJ5tBe7C4iZHE/dCgsTR7FZxO83SpEvYkiGRG9117vzl4qIPCIFRqeDZnaRMgvHQShoo4d84bPhs5Ns3zt3JmwGjImpGPwJdROFri7KZyGljmqOaqTDxDbpkMO4MQRFDnxwWHljkWNFxtbiQ1ClMMpIo3WsQqvdsA8hxNElngF49UXgzzsy4vhpuXRfQJnYJF3t5KTAzB3BQo+nMoeXChxgT31oYjy2PvlMyCs8/o++UzYP3FLmXS5zYFzcENfyqVPJLXW1o0OO2su1kFAmcDju0tmzyTTz7uY8ql6I4dX2jOuEdvW7aVv1qsqvlEVMwtoStVNtlUFF30aLCwWmJLln2kyvgenL0UP9FOHk2dRM6afBxORAaAcAl3FYqM0XK1bGvViWjz3Urxb+7PxZAL7pb52ViOdwR7Hym6kvliwAHmPrkVWBs9IiTLMUabeyGiVlHC80Kf/0LQ6BhyZWR68qHeZ5RpRjgwLHgiDMcrD5ZdmU6+QQGRHR9rvp6xziwdI6nMEFshOSM3eXECpbEmB3GTbI8woudO7bhztRK5hD1iVKKRRJM/CXEWoICDEKJ4AAAQAElEQVQX7VzNeIQdS9xgcJOLO9d+7HjB2IhkYwDPbgPvmPTdMh1pma8GGxzAb0gG8zuFFGuRcqExIhyEg226Z2NkaSRxWrmPhlsSz0MQcly0uEWKXi7ZgLjycObhvvgt8icvg0/+Xv/Jz2b5kWKSAzN92Dk893XNz1Px2ywUNWEZ8WljYpIGl3AjNCMus44nnIrYwooHBe95Ya2A4caBi2j4UFt4RTM+AEKAX2KAyGik2TzgaiDRZy3ZmA3fd47xnbjNJ5ObhzCHwfiLGPGmz4yg4bvhvPHnUkeP2A5oJPzBCd1CUtPMzUswH3WDtPIl5dHNX2uAwRV3iwRmneHZxNrETb4bc5Nn00eXXszNIbbZc/S5gKuZC0nsijLCXPLUtdtqxsI/OqaERWejfQSbnXHjc3/n1C3hDE7CPHpL32NNC0jorORgGY7Utwcvmo3WodpHB3G8Gn3WZ4/x28YMLlbDevNvC2CCFf/4UadmBZ3EmEPPZdmWuDa1z5nNNzWiweMRvDV7GT9wzpoVbcRoUTJnkPt0iRFJjukn57kBIfbOwWCYfW3mY0pPDmEt8k8ckVtqE0x+ORo+PeFwn1jJNfpgKATusHHF+BeoqIpzG0DBkl8UriASmOIkqY2+0TVzgNoklMMcXbFwkZDSYidIEn3xXSM2K8XAiN50m5dB/jcXrudlcBNno0+fgkZShzxkF9i8NMK3iLPhv4gtxrVK+U3f4QyDFL0dzTsmQVlx7vENr9LAREdorFmR5LJsKbewXRPrnl8qHT84ccp449gDji9KWIo5Gcl8VTYqYuyYuTSNubFHBB4aGUPqGrn5fUvWF35j8WPb5MJUK9/Z0eUyirK4a5qLj+5RoFmLvwW5ZJINLyop8ZR2jt7UlpfuTY0bnmgTJ32wgyTxTZIpeQtQBF4N19ZOXgGy/vhd8CUeZgl44xs9VVAkdc2/LbE9j9zu5mwG0Qp+bgyjyXj4WQP0sq18YWba+O/pbUux0Oc7eLEYJ0fqsYmfs2qDQRd9w5e8ROvo2zo6sgsseoa4MhJrbOxbmGR7BBd+H8bZoHZ4gzNyrk5m6BP3K2eccWqdOifjDazJPHbRz5hF5f8RDBMXk+c+eZJI2Bd7P88IZwQ3oR7Z7MFmEmxw+UbR6GZMviQMm5SjYZPts/7EDUGwA/jLjZOU1KSQJVgCbEjFd2MqMpxw4c/bXZCKZiQX+WfI8ePTweI7MULxX6ZXaYE3uPgXNy4esguulKeh3/NJIP+NRP6VWF4Um6QTv1NcfJsTeUXI56bAKcyGt5HCLnqvpVXOCG5ybNGMZLCJuXVROCKrSSKFCG+jw0H58aiqJFyykbEVuBH0q6yiF7rJgY1Jb6H3wsZDyHohV3z5djFFtYMQvyAjD4v19sg7rmKHt1apMo4ILBdwRUSbl6sL2ht/akfetlUclFWl5ZLa2vw1YmNjxn5udPvhaDV7GpuNHwKM/TK+Ug3KcxexY7OkArcQZQVGgTE8kMHPfGzSZn/iQ4ZaZcyHJC4FrMAVk0UE2zL5Zlz0CgCMhH5EEPbsmZgLx7WKXF+yD3fWMXVOUHS2JR0xnBmRBGuz1gs/apS8mzMEuTa1aHx7ztMNlHwlhcZgi5jFZFUNh20V44hoPWeTHOlzHm0iIjlj4WYol/FdwiI7d4nycRP7CAMhmz17wctQQaQeVfigC/DkuCffzadqLHDOIwtVOJrnZ1Mrfg3LmsbyxHLDmmeJNYo833wZb2x3bPhs9m5Tl0YXTKQ2is0b7QZAdU5yKtml2XnAta0klJ95WatsljAxSQrSG+lJs1XYXqv0g+9WH46XoD1Wi8YtSeGOh5QHNW/JLQyYg7xJuIn4en2oy2r47whOmCjqpYvF8gwQr7SIWWspKYsChAMqRWGxDgmOxu9WitCs6Y0xnEnkpgYXD/ukESIwZpJcL4JuZPzQQwchlxGcw8X+jhqVcBsJN9mLn9FQWQUvy2EcD00LfuoPf/IdDIeiECMi/ZuYPfuzCdj4h1X0Utmyjf7Yku+d2rCWHT0x14jBivW3EqpwSYzUOP+C84P9KvCb+m1iNesS8c0h/fj4ODXGvqq0ZDGUDB+Sc8EID/JKrmLWksuqVSp8mMKcezBbDU40U7gMmx8pUUrGDtNCoBbd5PvF/l/IYQjG2gAsa5FjHogXtSKkoJBx3ODzqbQ543lIkoeNB9IRUMy4izit4BkxNx0CxmvJhg0uNDNeRSAQOX83tfrigb2pd6ew6MuLNS8JB9sq5OXiz/WOSvkmBCOPV2K2SkdPRw7NQ77pN+W4lU9WyqKDKuvdMkoNN/HTO84Y8YJXZ4aflfa+E5Vc9hS8wXiwBALUyLmqABUBI53ocbBkGyFdUy9vbdFGt+R8zZhReuZC4gpaTQGLInxUUQg4YkN2gx8Ri55o8G7+vn3rYnGb+FmgppEkhJn/5IH95KPpF4X/4sDncOyYw0ksLkUXbFbp8efOVYjgyaGaYozt3MbEDSoUlsm5k1/yQJS1WTJZkrEW4wXGRtOtw2foGYPJBg4XtuCKw2pqoAIjwYgVDqMrOKKZg9ilKgwgCIa64cSBy3GhNo0AUmAvePPSXfRlfOEqhAsPLuILIkcsfEqLw73AihauDd9NLW8expsCEjFosAbLntVSDnzyC4bl6abokTkLohEnD5vhNVPJutG9l5FFcHREoaKKGQRIarzBTXwe2B0BwVJx4RRgyxgwYRt3IpJvsUAbfwy2VfjQiQ5McKKXMm8wHR5yzho2fR5crOyj8ZXGV7T+qzTuzXm6eDgv7dQmdiWuuBv/RS8wW3NuyS2KVbGRFXFFvBcBZv+kZx2NuuFX4MJ8BD/RUpOxxglU5jfxMU3MdxrpqYhESrZVCENRvBx/en3Hc0DkM7VIT17BiTZro1cwI5rGCkT4jMedASHPdfQJiCSJhjBE8bAPHqjsZ0xQIMyLRUivKn1wuGxTjD2iaSydxd6AueYgpbh5804cMDlcN2/g/Jz6ed365KWQ3y+c/uZFsvOh9nBa8mQbb8scUlkqblMwitwcvAu+zQYu8lmx0pePb+Pf2CKioVbe6KtYy7MGFIrYpiOiUwkqwLpxf9d6MBsdZ1/vtuFO7fKA3awdLyWHZe7EKDhHeHhdEA9hvD2xzHDqL0ZgN/yRC64v1nXlASdGoxd24OSTemRlzAiI57ykX6wn9HlRTt3hCHLHzwW4FGwe+OZ4CXtraw//xjXaQYCjDtw3goGY1IRYkMwBjXWm5JXcjmzMrSwzLCJuUYO1qHWEcWoXvxF8FWCEQfzynbeoXXAXe7th3OACiU9eAKlJMs0SbCyP9PSFR7LLeiQbu2jvnmF4mkVFhNm2TPBiYvHoUJcb0bsdBwrANbVCYVM3+mAsPCOWbZiFLUKEQMhftBb2RzIu6mGDbynxmvUylNC9kXoa6UnOZeX8iii2JZlRvIjF6ObBa3K0Ldv6a+OTH8BJhh5LhgH3GYQTrVU+pWiITlETBDO4fIcM71AzKIlA0qqaF8O8MS32JglJYhyezUFO33Dc8Eb2M57Dzsvg4tPBpgg5vJ/g86fM2KK/2ZANWePDOlV8LeLbRuuJY3vyQMEGtG6w1AN4cnkEXR9lYNgk4Seadb7EHJiMLtcUn5Idhmj+/0J9WJOfusUK/OTAOjY2wRkxdUovxScoomDbSrMMR2JnlqcuMc1kJDeMJ/9WXjxhEPqbGJt1pT47tXridvgCiA2eZsUTizyMTcwjRQ6S2TdpEyOx9W7wv4c7+Lx40TUxGw+Gsh0LbluJ38TvaGJ8Jyl/vzwOH3NyMKJmDM4YLM9damXfs7b7yb/K7PGSHUwQRGGYaeXGWBHWkHVs/NKDUloensb2FhKOmkhxisCJPSObOxLfnMk9622dM5/1tjDjKxGGtR1duEcJcyM7AmfWsdkbvY0yPkEAoIsta3ARAWKjPhcZYM843IlS8UWERJdeaQ9O0YtIxO3Jm8l/56oEqRgA/ipGHAVFrIylGb/fWKIlTgQDABJEZwcfbSucxTxv9JeXFptczCOcn+PDw97EbRK8Kcwn3/G+ODgZR95FT14pXl4Gn9jzYgjuYqwyKZiuZJ+xbYlLNNuyzUhzVMOTjdyzCcb2+FmMpcR625tDuZu1IdG/5UyjPyzAhu2sHApoTkhPXsVkPesXcYILb9YDC7StzQna1GFTh9gV4GB7uBnKcEQmApxCyaXKV+aSNsndcDDkwpd5Izn4wSfjYAKvMp4a/mCa+A2WbnJiqGOlAxUfm4jkcTRNTRGAXKg6IUaoKvN493AlprA4MhyWGCuNAxF78k7f6IxtOAwH+OS1p0Y9MQ92g5SK81VgnLw8KnTWqkUf4ZEhweyTsDs31iOakQwTMzGUxaNzMFEOr9FwZVwl+8yTw0VON7LxO3LyAw1tCCKsYWbNPRbNPn3PDt0YyHT47YyatW7WIU1ueNsBR47uWy9rTDI+DfLYb9YdCS4CippwD7gFmhsY/aWVULMnYpARU0uMRAOuFLJZcMasneQwZC+iUG6R+EhmU95ci/FL5mXg+chaJFHoRC8dPJVRfsG0SeriBfHPvzMILwKh7clvk8cXL475HQMvhLw0Gl/MCv9h9Zt9shPNCDDlUMGorCk622AjACxlfYzoKSpA7qy3fxUZ44Zok0dKwHTsGmxmgu+I0kbf6Ky8ULN+m0oTNwfpZg2NCL7Ogwy3ZYleNEbMmunhQJVQk198NwkHalsuY0bswTOh9oU/o4CanlmGm1iwDle0kQ4X+rct68sLJDZY08m2Esc2c+JwD46OiznktgeHQowk5u96M1GajWVEMZMHvmbZjLKfoiU/IIywcb+x3dQptScMM5RcwR/dLJC1o/y+IM0Yolgtc06oCXPR4ttJjvGjmtpmHEkOTcxuvBEHh2iMPdgb/Q3mpk8eWUWSwOPkWFLJKnxsi0vv1gfB1Ii+bZYVH9HCE99gk0d/EwRFNOJGb7DBoflm3WNDM32YEIC24ZcOXv9NKz8qk4jNHb+j6lk0Z4UgPuMzwQwogTL/dSpgkLKYHP7F7MVb9YiVOc839Wq19d02D8UcRPg2j18e9JsiZ0EiTPheLi0EZ13gP/eXPnk5fHGI78gbT8xgUqT0CcKSVE88IkPJBF7bKtESl/lmLRsuoTe6t3+48JD5EjY85LCQT2xnLnSSYmfN9iDmdx752XaDx4i5VNgyJqTYLuqaApLZUaBDS/xmTZ4ZN8ahiCsmarBHgolbxwiMALkSIzN5cuFnX5k4b148QoIwQp+7QAiApreJjBwLasbhyr6ygm+MZ4QPteAOkHuwo28xVDCReSmWAXBhsC3bTDSNdOgzb/qhmlXN2qJCMmabRj8gbtmznKHm7DCdqwfBHVLciFNK/k6eKLgGRzT5udkMMOCCziPJIvw5YzmPqXeWIL3t0jmrollEwaJvKThtj8KxZow1a9jcmmCRxHFyk+dLNNu5x4ScMekxnjs4aSBZpJNb2gAAEABJREFUKzwYlBZrZPKNArHx52LIsW72XHrvR+JHQhN7pJw7pDmaEaHgGueew9gzTlBXKw6xZx4s1tmOFC74xI8tmPLidwqROv+RlGhk3MSLb2T88zCiN4rYbhijtykzHHYs+ObCt8FfvBzyUojkF5Q3OhIFsQl/00M4d0vxp0uhZjNE482UWBFhq8EkajM1hWsEHDkIsY0+c+iTA7WxTT3IkYdPjGVsVPcwWHZ4Njyb1HqwiZPHtKxpm3vyal4hN7wZo5LfX3AUwoVGWot4jI7OQJuIdOiCIRAjyY4NyRUhR7OOmrHhWSp0cUaVxEdsnzxVSjv1AeGSvbRqqcDkxWlb+Wpq0eQefVHXsoSJVBrOFlP8ClkSs6xTASiWiMBpfpYupToZoxpeMaBKjBkoLiaAHb/DXSidv+CYEXozjyWVaUkFflUxgmF40JlIYKO1jQEzXeaFzXCgQQ8Da2OgqEx+seebHQkrn9guzuINL0i9WyiDa+oR2WrOAcI57WC7qQ+s9BlEl71HmzBDk3HknYvRRgT5m0+ybESH63BI2yjQiz4czBJGhJaIiZqVWBWMUJEf3VypAX5WBhEzyyVaFplFN28147QgKAq2qtjg4oEHja4pilhsEo3PysGpgqZlG+xCCnxpDqIkKAWlzDiSGBtlk/AF1yecn6xgFsmPFokfyYI4IopkI0Yev4Yr/BERVwpzpGaU4oTPrDbmDX/849dBEDvxm9zlxycY8rlj06Ss2DZ/ykPNOlo3mM0kkjW1wKELQ/iis8mDC5Nsq4oJV9axmcfHxoOxsaXOVr7QUc/owt/EWU4dF6+RnjrY4CKQMCL4xlOc2UakJfEjHH0wsdBTMv7ktvFvrIgll5lrPoWkNnnwgxMtv9j96gvbfdabeiC4EQP/LJLcNp/gepxMbbZu9nGDS3/HDtQucmxs2Jm3wiLwPYJVZXRcaLXpbzCbByxhIruxIK5SRCgTY1N31KCt4mvWQNzsQ5Vlo7foI2fAHfeW4eCmaeQcvW1xIVgTH2PSd7hl1tDK77g2+JaohWjxqbApewZMmcyYgUHkl/PJaVOfnJ8BoLct24y4IIRWCRtc8KgwaOJeWRczk1Dij+gghmGcYaZP7L/6xzc6yyriWb9a3VQ3NIV2AaDjrnmI16LgOEQBjAPBRmpzGMU9YpmEai2pSvO/EANZsJGEWTIHspR/HPOqpWLOTU5A4eZS2Yya570fXum6ryMsfKcqIHKxvin0ZnJTgE080Rfx8yAJrBVOIsH7mFVewFpNhIuXzA0vE02bMccOjMknts3hSuEuNm1z0Pf0mxfbS2vBXRIh4dzq+A+RYG8RVvkHXFnvx/oBrkb0HbCUvLOWt9zwv9e8Y7TksgqxjGvG+IUDXTY4P45pCKTlUuKt8nAX8/jGVVWyC2hWj1DbJp7hmk9ZLeXf/6emDBlL0cuW8MVRBqs0+Jlg35yHzVnosTT1uhUGgwIdoshwMEe9iUkk6FqbmsXH+BWYKiu55xeiN2sKkwjkR37ZRbzHnxFkg+CmWN54oUh40eb3Vqw5MR8X4ofjIKre+yO8YDE9OdkzYEL9wGTa5OYZYyPJyZX9Gj3ksYV1g0u8yM1545QkVY0eW/B5Mag0DRV2PHMRaJMJtODxpEYca6qLcfQNNoi4MqZr9MmlwZIGL3x2I3Hn7IajByVYsg9Td2ou/BJbf2mVw5tDHl3obQMzU3PQFhu1ZFsWDZJN19lQZOfPhfTCXhGKlVflTmJktlz82LDOYWU8vxsoa1EJyxI+m4waAS7NjSyGk0OM5oIrv4D85DvzFzIPafAcsBQ8/m+enQUjjc9Q4a/MkWJcxJ7SYCe6IsX9PECMeMpMbou8CmDsi7wjBtfoP/P/Y8G6q5bSXPghsbWjaW1282aS3KMRfje65AqtUqNCt8JdVnKs4tey6ILd5JcXxKYOO2tlMfGDgtEEUe4jGNI3uBs/e2nxkh5fNsu2TATMSs4fxMk+QCS7tEq6E+eGCCVwoUJvGXse0q4zDkfiQCdUKm5VRY+48FnKp6wNjyyNzZXlKqr4dgw9U9mGB5Fkvm4WeLHHyf3OQ4wOqPLwWAILF3wM9XoV32iWzByasa1iLhqJTqzpmQMYnKxc4RTNztyzX3Om0Qkj5ZCGF7vIFZ7klFllzbZcJRlfHL5wuJAbuXgIOQECgR0yt5p1GY5VpdQk64H1YDgnHT/soGHDMuPNqcUXFETDUTw5zR4zUZ4OMhhr5nhRZxjg22AajhteQiuNKevkQDBIbmUYgN+8OBIlmLdgYYhRoZ+kLdatBHwylFCsQgPO4AyhLB3xdJhUbEr6TeAYjU8t81JAKOBCPrzmk4N1WvBZQBKLvLWb4OFpFnghX7wELhYQfQqQEBnf2LJhWXxPJuRJ/+YXRSryF0+5GQtHu7RWcbCWqkq2la9yaaCSFoNFX8i5YMdXLbDRmjTIGB0qlEb/CHxNrk3OIAgJwi0bO/Emjhgzn3Hion8Vn0JqYRHNCUWMuQRUiZp/Ms3uwrm1WXv4b3K4iLXpbwrBNQcqnh0dL7Eb+80hyXzIkg+okpXrhiv+OaAb3AafuROV+cRBNxySTM6WCdEKfvJDR9mUsf7SGsVmNRObOCSvBdYy/sI/HK1MzY0Zd0tgbZNBMW5eXvzoQg6Hxw+mp2+wESbCRalepCwVitS5qYVmrHRkJGWNWTsgrni0EldgLfGgISAz1nezzH7ZB3+x1zmfG1wgw0mem41o8rLfeInRiGjB0eG1Vda3vtHEj0TQN3LidD6XwbcR26PHDXSQLaHb7FXkoo9sxSbWuREwzIvcE+PNg5sUIp1WnA29C5CeWkhsmBxUT5e33OiVRoJZQQ4vuKCSlZknWKVHH8fGKVIq/bZeIy94ayRcTWyuwfFxh4XsFBLTTaEvFo9JsnSTaP53GKLbKFkijnsOygZXYJJ/uoI/PqIRIek9U35EmBl8cNxIfCKb2MlVxG2+W8VUFM8R+OwwQwhTcJENKH3ju3nwdnInYHSxBZ1x+D1x+zlkJVMj2/LTq60NT7hASWZ5rGtzuBq90oJPT1wBML5CJx7uBvuOU2VZsFTiZCzFxo0LPf7ZE0YzX9a8uOkAWjYik89NORDWFf9VJdv4AOtIK7mhIRpqeC1j8MzxTGbMJZNrPnEAEUht8u1M4AvVe54xANWsQdQLDdgNtulFsy37kfdcVqErlxRhboOhJ0vd+MLEzBJ3TYsGAQf9aGutYwn+mB7erAlB1wGDWsQJ2wb7xbnJ2Wy4BNPmE8MGt6lE+sRPj7vseEXIDAwXdWz0kkbdKdEMzT0SxSYGGYgVZiphEzlMr9MS5ytnMaSxT/zJAgA9ufbIib3Z2835GjiIXJUAtiXEplcaSdHNlJuNnguVGu8jmRm3pHly9JNgW2w6QQdiFf4fFPv314d+0C95vlMIvUgg0aAV+eOXxNFwMVIO1o0xb72LProUN1jpxM480iyWBNFaiUkassHAJZKyLAxzUDfYphgTlBdOXgA5UNHbRt3kEkdJzDMaATsf/8ilxRfKzhjBCay+m21cIyxSJ4+BgcANbzzIAwRjuMiMp0BAlRZM1jtjHINbvFzNrtmOOgT0lo3MCC+wKN4zzdh0RCEL4cRFPHAtDO/ajAU9vcLHfuY7TQ6NZJl5aiRsLSjCxzi1M/Nc708SYTmYaKX42Za4NnGzp7HbxuaoqTec2JQZsdI39uAjY5JiBUhlUNisKAebOh4MkdFjha+pKFHAiNbkO5iMUWffznk5CihUsMMYBSY8wDGZy3OXUo9Q2lbOsuC9yeFCGhFEqRve6va8kG5e7vfo0X5zWnNO4XnHZCjllvVHZL6icm4jRhOKs8bcMwuDlRbNrJPznXzOOoUXGKA3ehKT0Ci5d3LCoNPqdH+5D6+VvH5pzTCCMyQhTKAs/IZwEsiCMwbZIvj0hKQoYp5D8cGniB98RP7BwX6ptKpkw1uIaPgLnmaYK8W/mF9s7cVbcjPOgmOLjBe34G9s6a2/fMHNFWiylr4nPc9eMTeFHxE5Ez/eQt9K7s0BaFJCsO3eKDE812BnzAifGXKzM2dtrNfOONwSI5VFG3ZNDdkg2GUbKWySlXbuGWXNwcTLWAvs+JKTmFtpuZ84OQhCTwClmXEhKUK4lDEcvN9QhZllsU+hi8TPttbrpbVKxT4FNfVPvtn4AUqhEi0x6HDFiM1MInQDydiMknt0DGV7hkRXRhGhs6wNR9abdXZ0SMDmNpJbMICCQU1ssnx04YyQDZ1hdCDfGJTPeNTnNpCe9ea82lGEEzO8ODDIRVBsVWY/gxEPfvOL8a08cIFSWCUGMHqxnkjTIxhhICeNf2LpAbaMFSz3nTMdMmxGb52f9rdO69jBzcxSnoF7XkrEiA3fjQSCGVjuZhkdFbls3exnpEcDhIuzYsIx6iPnQAmdNQ3SowsADWpUDKBhkO/kjIYySTW6g0Q7iW1sGePCld+Q/3i99FGlF4tMQWzLtgSSjOlgYJq368UbNj+vzZ99eDkAAhW+lvliAp6LuCkAFlQdmGzTP0LHpQhKCZtd9KKdQm3yNTk9GQvtCOxccBIj+RVacSAEhyA0a7GDDiwZSIZ79Dq6+Fl8gRtX9Hko0Uy+qGU7WuR9Hc5N3EjzYrwRMhlA0HrfwLxrb6Oc+cbcytQyPuFDGBZKLmKTH7Yb/M0B2fQN8n0ZW8bhzks6e9LsSXSxAVfOh6NAbItLZnyYNePMT0wr9kV9RNvUPBxR5iysKsnxfHaBcfS/xDrjpfBMXhJjgDInhOwpbGGssmBjjezJBBEI0ZhzF5iR2OIe3YhRW4XdZiwatImlYM9UrgJXzKzU72It6YGiy5VR6zCYPMSD2CPhciCIQQTVDaabEH+R8RI6gODmmUfXmTKfjvnGcM+PDZtc9jgEkziDsekimMBf/Ih8sd+f+FzINw7UefWAJZegkdb7cJigBhSHBBBz+EhwI2gw2iwEUVpIKMzm4IJ4Fs8IfTafkao8L4SPWvOXiYIzYlsMRQJcnTCKauObpJMTQ+wxx058ZoWgGXwD2MRvhARRH4xk2UcCjDaywXMBzczkVpqNlsSqlFa2jkgMBSkHj3tcMhuCrKzRt25ibyTgm2JnnIcGj7FvEtjxwTe6w2llUxub7bHk9muUGVb8wtn0yWmZfGW8HhsP6/DjuMkhOKCzPhAhmbVglu0ZZxnBbfbsxn/yh3Ez3tcX3/0u1nS87fiU0uKXnueP7pfdMnNpE7g5dEoeaA7+3PNQGxx0uRMNPficDdsSD0f8cZOY26bz5Gu/1wtMZ7wTIxRCB4/pU5uIzQwdUCnjiE7DoqOLHyI04YFP+DCUolNs3OaKlriszbZWFQjm6qnTxg+FpgXKoMDNgxbbcD8PLeOoSuGQ8pcePY1MpNwocPSpcKLYVuonGixJU3deCOxXw5dMN7kIHJDpniF7skeCv8B/PpJ97yQSB+T8j6yMImFDiRbSG9UnnoEAABAASURBVF0k6wppNnhzcDqBSTb6zTjz2C7ePLicJKAAwl08CJGe3w00gEix6S+KOSLnDwPcLXPIJSsPSKQzxid5RDbj+G/yS0H03Twjgx87G5Y+yuiyKcIm2ibnDc/9YGxPke0gJdEXL6yZWUSy5gu9ya+RjW/+TcabI/m0pMFxz05tCt7EauapbCutWdsemfU8tos/vzU5HUnMg83IGU5sg0YDztRvFQep0FliJIYCJpNx8qNTfvfRqXzyQPCeH5tEMqmB4TZ8g0dpSKJLHllDxsmzQwwucUwE23g2Hs2MYeYRhk2czSEFLpvjjgg4KigZtGRyrwiGslU6reMEK2p00QKGD0cBi4UhcVEn/wg0PJjwcs36lEGqcGZhToxVJRsbYjlGuLDCpczRwzwxPDogJL3Z60wd/9fSuwFXePOA2tYmz4s9v+kF32LdtlV8ZZyzXsyNzaJBuntGQqXUQ9hRT14pxWaS3rISh6nSbP7064zIEeUGdAOmm+fN8C64wmnP64gXx0bu829LAH6S5x+cu4ucN6uG5hByr5YnidwaIFPUUopxUxBijUvmzaQhRDEYB5w5iiYdcgkN0hO8BwUXvDsCRmDLUoq0sCf5xZwLU+7JZz//+KJ18yLKmwxjomkT70bCbTTJJzqoJm50Kw91lUxBpjBVMRMdL8ZNwVrEibbD3PDexNz0W4kXXlKFM7pm6KDV1GQGw8EIPsPF6NzR30y+yHtbytqyXhMHEoKFSwLGLUrLorGmvOiyNttaVXMQhDUPbnogwgTNJkfyYj+YoCvw/EjG72pKVjBZd7F+e8lGp9JpW8lHMleRn4VZaX5ulhkFX2CtwqEG1FiSZes0aoi+yWMjojYV1yQFoEBb3DvKVnMGIFP2K2Jji1RJ8ITjvlK91lqFKvF/HWoYZLCupSJQ2ar1ocpcjBGhozLE4E4+N3m14CDl5JlaMgwMv6LPGtgW0aqmriiZRJeIT0/xLUvGBxwDibkR0cJ5s74vvjlePGjxPLbENiRIsHRNPy9s77yytelJk9g9NTIYKGc8pSSmiGnWkRqFP/VrcsID3Nz1lFk2BAhm6tCKT8aJe5Hjn/eX/uSvI81YLSU2nd6tMmgsJmgVZHg3ko8sGqcttEdyspmEIJjIOXieh1z4xRZwkZQNmImRQpaXFge3GQt58ZeI/BgxerCFLCvrJ9GtL/jsZ9MYp+hXHjbyXVXCBJjsk5ekKUqUiG3sR5p1bEQ7IG6Mm8mGczMWY6m5sPGRvxmHK/1ZEyOwEObSZtM3B26j21SUC19p5ujEuopfqL68CEgO5Koy9g1dD4ePhbGVrxwSjGj34G54NnloRIMRzSpUjWxBiaCZtaKX8G2Fh5WoXcw1ggmOjJsfCTafGDaw8wA6RqybnrBitRzQe4QJ2FZlDccISlEjxGK2iJ9/PwGjmrFJjIuqtu7Zrw2KK4GoXRLa1P1WD2bDu5lvsI3O5MIbWjIPaRtNzzpXFf1CLIFZnCW2gZFUkmxrVSl1twz3xjdya0kq+I5Y9pKZS+DyIPMyajbSEhrNAv86FrlROAkfx6DTFnudMxxV9uwCl28qFG0Am8deZJL6rarhNlk5I8rXrFtwtk1+kZKwbeZNj4l92sr/rFw+Uc5qUkNqJlq6ze2mEI3ejHHQ5EBcQjHtdLrA/yTeJzlCzcwgmu2ANX5oclGj0qols4t2yXb0CkuGzaxl1SrIsTUioZFKtA7UJNFqEtsEFdZiw9IzBGhNwzf2RazXKuIWG+h5oZCIRFD2hSThIskLvq/w46ckAwKIwmbuhbhr/gdLLxxHN7j4b9A4q5V/jJE1Ak8I9OcqunxiySGa/wMbcgomvwAV8cfbgOCAEV804UdYQiBiOCJwWMkdGHlnE794wVzUY5PbHb6AK1EDRnBKzVZFF4EBPOFyHS78ksGG0+BAoG9tOCNJ4nkn4mP1EyOHLf99Rqllo4eEEeNSaj04WQvnhZ2soTqHIyHNAqNe+L+MD9hkLPpIsq2MAd/JGXz0VrGvLwmfVlj1fj44gOKcbBQw4af4ATLYxRl8raWFiJaHgkXKxDecBtPy+G9qkfXdPATT56GGb15xLZplm7U9fJY2+dViIMHYyNbm4cjLuNaSsTdz2zK1TW4GyzTRhyv+oaBkWA5PBgVoDSrZRo+04ZfykG7WecF904f6CDkwIG3lR2/Qk3PmWGQyFA0XxlJiZBB9hAhYcweNk2NUKd0e36MhtZl9QfQnnxB+IlM/apY1Nr4D0K9WAQhDDuemyDFVlSI2vaXo8yaSSCdzoYsQkbUzSRot2yOY8Nna8HIEoG/JorEANpRaSGBLVuKUM9JTwBaQOUAQ67Mvxns4DN7mjizEotFPwRgSZdaX/gz6+IU/uMoR1zlYFCm4FOXIDrtWlTRYU2LLEhyRh4u5jbaMrbWHp8GQI0FzyC5eBma85yNakz9OXPluCrsq+RAnNEYfbPSZd24Rkhs9uMGja2LRyegiq7I/8QQMz7L5/UyrKeBoIG+y3BQ8eUZatPjp+K764Be/i1/6FvVPxEGIrSNvS9Rs/OEwXIRQcSuDZw4bl6Xo4LUZx1mS54vaUQvRFj4LPjO2Te2aHzPv2Q+yRstF+MJmsI1IPrnA2Qgm2eYh5XXHvCBrMm1iNA/ejjCWMIyIfF/KGu7rUh5M3JLUWGFhTFB8crctF7WJ2Jp10qOVyeevc8kSOHuBs0Qe4U+snb2KGC5kISWDE3epJDm+zCo4vVuyENkc2Yw2pgbXJN6MceRe2sxvzlrP3qDiOvjWAl+mdvh/wv/361N/IHmRGpywncJuBTW66JHaOIQUXzBNIJIh8ugACJc4mD5BLBo+oNB4hJtiS0+e8MQaaXUOKHyKkSB5y1o0dLZlimVJRiXmqPnAlXsruiYWax7+QmG0BY4LtgdjKXMRPC+vxNTTamwlz0DyfOHXos1tuBeHVU55pNzxUFpiN7xc1Ka1WQ8AHiDhxxoBbMQuLb7jnDBNbniju3FsC2xJzLnJtkqeLzGO5Mc1Yz96TUt2uGdZsskKReYSvszThzvRmjo1xhHy2Yw3L/k5NIxxJSeQjIeQGdkLqGxrFfmTPMyPRTS8TMemNQee2WPr6YUNVxW3xHUU8AcXHeoJtaG48ejYicM0odUEb+q5yV342VYgN/PkHdDwlGjNdAPb5Nx6fwKDAh02EE4xQsB0w7cTkzEXI7ECQFzJ3raqFmhigh0AvdEoE+xKQzcdt+RKsFlvsQ7bEpIcFz2zeel88l34wq/Rtdg3t0Rvg8gQ/nTMFFWRh55mGx0+zJOnZH6Sal3spfBTWrghoEs61GNP3IsV3iiTSz4BC98v5vn9Qf7SsPEvdCP48wtF/WAdH14q9HpaxbDZhGyq3gaIRDs6vM2EK12cU4QI+SsudrSkjN/9bHIPZ9JoEkdIKIcDNsXPst6tGR9BMwXMTGitBfdhkYRjIQtdsYzW04gLPSU5OUQbdssMI8QHbGeMCj3TDP5JjH7EUqAlKdvzV2wTi0ux2wAl5aXwfTgx2pbRB5v+8KDgClew5yGRzFpwSfo6t3hY1mnh+N4flFOLx4FV4dOyzUuKGbVHIeMaERVp9kEhjk/0hQU8DkoeqOYyeSyksIEQndI3fomZHHb4Dnru4R18eXaDDGQzjnDYCj6Gkozd3MkVvuBakvGzjU3YDB3Vxr6zDqYi9+Aw6LuhyMM5GPLJIt6fKAaDf/jHJxxI1tA8VIQijhCUejfLjnCiyLmNJ3OFJ7HoZ+3ksp/xeDKentpmHYsHO5KafvIJ8Yvf7G98mk8uQEiT048P9PJ84Y2daAzOPXnO5LkBx5Ukcif/zBkKd8VjMxmx+EaKJDjGD36f5Sp+J7eVvzD8TC7UKudwsbYKhv43cv7gx/z82GZDAmuuWg5E0Gcq4JrmjMin0yMpdGNxZAhM3dCSafQRgct3PKWNAgzjKTRzLm0IKA/a52L+jt7w/tUW/IIzC88bMB5Z1OSMH6HJ4XgH2xSZjIBZNiKPEfX0Yt5HNeuNj8BpWqsYn2pIFiPmtsX1jY9PE3h6xWbRsenNG/3Wno3RNCzTH3xrwzJCQs3YfiOAMQ6nIIvtjEk7scBvRLSpKDosXBs5SHMIqjwv0WJPX/AtvgNkw6v+shb4c+ncZJ8cij5+IAUpdU0W1iYWFzq0DIIOVgyYqllvkMkifWzDEeN4OdARwKwaHvSEQ1eamJmg6/camYcHFfGpWLgSAMV0lmzD1dR0z3hY0cfe4LfQMGF4BsyTF5AHjz9GLuzS0RecZmwUCLOz/odowAMnb4NjjA6rTI1XLVVZFy+CTx7Ei5dbcvkWpR2/jASDJcXOjav/STBh9KDsmWFHRcB3XnhQA80nhfBk3wvwJ7H/QQ5/8DuEL/JhKfz+rvShpQ/XfEL4wZ9Y84kieFz0buyJZUBvBSHP0JLNTearJO4dia5BpRhIktts5vyXt9gglI3PX+T4ig1mCeg5RyyuD05gJaGWJfSSbeXhFbx4KHqOBkZpYZtFoI0tsfEACoJ8WoFhYWAw+pbW+OEfVfw2eCHPh5OoFW/hy4ALBmpTI8bUg2ne2jeLyCYAUg5CDA13owjvpnexDvrR0QeTLj1ssrlzMeCixpkDmHzeSUSHsCIsUuC5JXZ4o884FpuHrEpOj8+iX7wYinEkvJvD0tQ1+eX3H6fXaeC4Zhzcex2dGsFVleiJCITg0VN19lXKyz61jC4y/ol1oNwVM9hETF3gykXAltEfXjOOhEOM9TTTk8aQZMyUCuHHxBnRRwddOmLBNw6ZNntfDPzEab2pm1r04A4+441ONFDczxX6EQLYHr6iVxq9bXSe8ylaXgg5IxvuSLgiAieFSRJjMiMnqoiRi3GLGSvqESAKOi/2Y98K7x3e1Bdlk28zX4ALdH6n9ffrp/7Yn/riU0v2PZ8KfucTxG98MvgdySeEVZyX+CAko3fLTw8TnGpPIWOo8ixQHATRiCub1LgkgQdNEkmEEQguQI2l8bGMQtwb0bQsNJNmFqriBgUxJccnc502mLayQNHyZouO55CZ0WcxWPHZSos1Ij4VkwXE3JONgKDkQpesXMWErCnkRcEu+mCVPiIa2PkOSMCwxqfKKshswxt/vGKUtIPDx7ZcfLeZOQaZW0DHx8yHg16sL/WLTsYef9AZyxlELBfi5AxvfOzn0GCHOuvPodsckPSNMxClJw1t1hRbYuEhwmhjyKHK+OYFl/nOBEAjA7LoNthEiNIwkwPMqdsNrxKI9aY3uUnkhn4jeCvmX2LMxz92qic06LgYFGu0GaBNF0xkNHAnr4jSUGY9dKATSfTvM1GyrSVp0RffvWUwjG/WuJHsLYtDGcYWJuGFavNp79IXv7y7qWfDEaN1voq9CKejH4nXmdlWsYYSOsaJE46bWjc1I5j+WTJNBAQ8S4ziIFFlfSNomHKPNyPCjT7rQBvuTn5wrCp+jGj9Y3/xYwMvBNbBovQ7NfiSzwD6AAAQAElEQVRXfqGcl8IPMC9+92V8NKL/plUCCMJYmuN2s6E3BcmixHwzz4MTfbBHclAi0hQixbCI30+az7jTa+jXYPw8tNImZhjCf2srnzRY5/hHBxBHLjgKLKVmwVvUWLBI3EVb2OhEIrlGa+4mnu1fOophM9ds2xOn4YOTmR0vYbVsRKIXc4mFIfToSUfJZxUHnISnVtSrebhAyOhtyXCOE5NEMJpc8RetsW/khoOOEDtmlo1lQAYFAwvOg5u6py7pYwhkhNuGYxO/yQOieRjiTehAqa4eQculBATbcDd95uGNxKTHsdl7IZU1DZM1X8QUMeNn9D5aaqmRU5+lyh5gE5Ic45OXR+x6WnwHNzGNtqmB8GiJ2MmnicVMgTS3LVqJuWUBw85dq9hb7IXWPAj2Gq5udqPD0LLjAZp1N/xYBiPU44edi3U0zIpav5qPPr5UNLisxY5zKes4c2Hd82PEzQImNCTNIHV4M8ft/eN2k0v0pKroBWXH99mjm19e2hYUMJ0r+DefjQPqT3L7yTe7nKsG/Bt78Dt1yJ+VDWl8cmZjSx3TR0Qs3OfiT/iEJrBwsEqizzQiGmlQNKiSNEFCiFpFoBwWVJlCCQ8wqgb/VnKcBSqpIGVwxi/FM7CN9BGCdfiHRQLESPMSEEShXU+fIsuEAA+SCyvjfOSxSuYwJK8yMwqCRktSdMbRGa9SrSWB2YILpctMrU1RJ7jFHGGBjaT4syOM0SrzTVzRbB8T6zAH8/Xbb2ilCy6y0yKnAMIdLiJi36hiZQhn8iSk3nmgnSuHhk1i3OC3NjGAT4p7BnCQx0bDSOFo5mJk8+KyZSUiVvTF2Gjq0a8qhSd1TY8ZMFgwixqtKp0Xh1ToYje34pY9iQ6EbCNSUdsZhALhOpmRq20Vjqzk6QmlI8l/58VGjrZVSL6jbR6v/Ex8jQ1P7Ju6isNll5aXSmYN0v3UhimXIQ6elYFPTbI+NGBhjZkYDVKVSauqlJhVS3LptPHQPXFBs461Ci/GAMrGnTn9dp8zK2G3bnIWeOtgF2EWOD/cpEsuscZO3/ghYm1SOEsFNqqDbdlWGrT4NtWROgr0X+T45/WlLzQbh0Kff1i14Mh8Y79xvPgEcVOToyNn9I0e+FxVkGmUGyrouTSADcAktTSN4sckIp3v8q0msO1JtKq01oqZLEFylTyuCZ5ENm+wJhaBlLirsOMvpJFEVKPbc8xmwRdlvvHJm24FQ25c42+DBV/8jBTfW+SEyuKL+PmHI8IefMiyQo0PmXkJtCav+VcvElrMLZMXlzzZn1vR2WxchHFhXVWMxOa3ssb8P2d//vlTX59faoIm3wK3GTfRbvrkEJvQGyk4Eu/18aGGWy4l9gi3Ym5yDXbxiyGKq3ezGSEFLod56s8YrWJrNj7/ECeqF4rEUviU+sJEXZs9TD6pldUKdtkyJN2WiR37TQHziVFiRfWSRw8In6abNTb+sooY0WXNFIKLkYmHbNFjJLTik8MZ2eQq4uIMIyD4d+IjK3q0wVvWqqWs5eYXaRsiV2pWWCxuZKr5Wfor5y0K1DIYnRbflXlEhRIAHMkhayU9dOcu/B0cdr47qm3yFs1yIS61zFwqxjmnzty5L733PDN1YTE4yd4ynlBotFnTKgwSBmK0pi6WCn32Fzi13HQI606uKIDDRP3yV497SQwV/YfX2EBTk9Zmf6JPni0N/7Wbb16xoXgu4pVeZGbBA6DDiHMTugm8EUyKPnO3VVlwZNaQxUmmaOEQOiayjaA3Ahc/pyjJ2KWb34ZmwVMwYiXGCLi8bQkh3LQo4lKRX2nx9YFAy2uisYNocq7WbCa+HUG302MOVw5zl7WJaWwVAj2NcXwubAojudVa6uS04Sa2opNkQ6jTYkfBZeUrWqjT4Uv01Aw/s9EX3y0uDu8dHbykBi5erOmpWcNy8/HwBf41uhpYanLjw6WGj52Fn4xRcEfn4WLbdLNve9aRvGMVaz69VRIxcBt/U4hKHNZq+hw4O1yS6Is8Cj1DODaqyvMgFxiuZi3nPCSGlLFIbszNKGvmgbzppZYREfye71CzI/DmTUy42BDbsq3iIO9gWRRT5ZehzcAOS+O3oYy0Fvlnb4HrJqcv4qWOja+edlP75CtqYxMjehyOjr0i743vjg/6DYfBrCqRkFrSprapbybjh07CvrnDmXUH1xYuS46N++RGj7vin3O/ySO1KDCrci+tWgmi/AvUJodIYm7GwW5yu6Z2WwxHbpKJbPoN5+cIs/HZSk4mduRC98m68mPFn/R/sDd/wPczwjy+eOrdylVaFDcHI/9jmK9VqjBCKJVsK9tBJ5uxcSUIuSjSjHdW3Rq/qiWAlBqF0OGz4Cv6LHKTfMbGlkPT+DNkoa0OD5McWuBa3IoclkBzkNNhBstuMECLiuzY1NB4ZhhILIvs7BISfVXFoOTa4Ak282R5d+tCl4KXl1bVrCULTK7lYggSDNGU/MKzcdjo3gIIzj4xyGHWhybxI1K8QZlRcWN+4x9tk0MOztd1K7rMUSnNNlXQtFpLxtdZFxLlwSY/uHHKWsmY+okImnx2aottYpFbrs18M4h/kPHLSylOwScfmzxzueDp88kqXPgVsiRy8/xLyoqjaPisR0xaEULFIFxAWeVFn2kLKLlGZ0VTCxtrfPtEGymAdlaQmUT5eZDOo+F85yUQZkJkD1pNbcXM5C4MDbvZWzG/Ic/6QGnYmGeQGAUOZ6Z4oI/d3FyWPVZoscGdC61kSYAKe0TMN0/BxUPXD0ehNCJa0yf/yR678OVS7O99IQhXf0tWHq7NuiLZ/kjObl6IIJVnKJiMOUnKA/8nL4H88vHv/Hnyv96f+jvyj/unIn8w/on+hpO05uIbOO4w29bigS7ELMyeFDTN3JmvKhV9pmSKkot5xp0V8qxOzyJtUAjsASFPSWJ7JLuaBWzmkU6FGYt8GrGsEuyQBGfGC81C3yzi4MUsFkHXymHubnGJu8Q9K8lGBRWb8BBrnF40DtMbCxxrkOgzAmeHodniVtbX5BbeJoeJx0PSjY084xVb1hMRHFi0wYpWUBd8qJnhkCtC4E0NNy/NYKEDYtmJHSggxoyEVhl2MgoQZVBOj8HUiA9QMl8N7xGyYp07c3zmEKTnO+n3b9sTH2n0ybFEYyw4VYYApmcdliX0tumITnqBMnn0xbBU+IFgbPSSpgNML1rFH+X4JjfkmMAwhuV8SgFjhAyo5Y1sZlLs0HCdEXTzyfLFj1pVvLYQocya3sJCZDwSYZ/Amjy8ZBfcREFv8YUv0LgIFRIvKWrbSss90S2+LB11zzeam7Nx45g4iT9ESuuJs6nnjRzWWK18EejYqUFsbAsqa4ePSYPCpA031chJwL4VOwMCgMX2yQvhJ3ucF0M+KcycF9Wfj5wXCn5gcZqrcshDnACjYZBFnUVOaJlCGackOzYKfYqIBptQNn7hiWQuHhxcDiV3I2rJfB1uqSRmKAFap6X/JcZuKgU7GMG5iHd+bgMfV7VsMEwZUo8WNZt+NiF+2B7EYO3MiE7fEewb583mbIo1fuiCajYheqbKHPj0oc08E9uyDYOe2PT4hafhjG/E3PJyqmAnSc13yEYfZ9SnJpDHr+ljOsyaNUmW7XRHcKy//dD6n/6N+mNJAk3sWQ820WwrMY1NtI00eYEUJpk55OTeyiHuiWvZjgUTGXK5rIVEzRT21LoHZ4PFRpbnIW7mOuLpBT+RLfykHN7EaWnmgXRuKjW1sdkfbEOWXslW3KVKLOGXPBmniy9u8DZ8mQlsgV30+HC3HacR23JZQr9xnHR1mqM+Q9lGCqFHV8xHnmcg+Rm9xRe28Jg5SZDLnnrOS5d6b5RHAhAeIhcN7l0LgbFZK7K1xQiQBtvYqCATyz6WjS56lFO3Jk5ZWkJcInNG4qWh+a8k819KXvhcFO0C+4V8zjeiHlxu8ZcADDl9lEdahdW28iX6xt6z6pKMyEozve0MCdfMGBIseEZnzqDAmJmfcQ7YQhcxniSCRSxEoDTNc+fWsbaAKzxoGB/rbsrSmnnsb65Y34I5AE0DnzVPSBTHPxyRnUBorfBkDYGLWTRHMtO0Qq8RTeN86cZhP+sf/1hIzMUmIZk29glUZjrZHRZwQqJpeJLjjANDLIPPZTl7AFbp+YTX9lCKvuX5KsY24xGyBctsbMOSOYKCUK30ojHSJn56DJRrC28VcTx2ahXDiNBjLSrW4jlpmU8lzJ580EmymHakv7mZouVKfkEkJkDYZFsVKc+YGfOFlCTPJVrqFEEjm6iQJncmKqFF5+RtXjjgxTxiWbFnKpofEXq9lXAJg80tA/1qR2PZVsFtW0rPHlsnj3wXv9nrkw9rF5I10stBWeJK/jMQ9pGeylqToWz4pOmBz0Oe38rcby7hx+GzrJfX/EduL3J5se5VcDz+N6yR5ANcX/jnR488/1DMBVqyCYgxiaUGerc2I2OfjkR6NnMIUYUoPiAUUBMwFydIpMjFA0ZkqGU09WxufFLEVaVVpSK+BoELBMlhJI7obfLjkEWnNMhmjB014RIZyRwsZg6m8ESYi9Z89wTxsKOYUVh6cNHMADzXGXK3Ldtjlp6eORcMkjJgROipzcRo0Q7WchZF7VBx5btSvhuTNF6Ygo0w2xyeDHs4sYEPH13g6eSiFmAzScxg959fuv/jP6Sv7Ihkl9KILNsyk/Bm4NQ7gl7gwnEiWbZBavpEGT2A1JjFKc2KBQlhZ8YYQ/Yzs+ztkfEWcNlYkGBK4ONrTOjMnJE0PaslHvdZb/DnUC9lXOTt5Czru8Fxpi3Hjshv+zBRrZZGlTlD7IaHETbumQcCxrLeDRXDPhowLBe8KUWPZIWF3nClT47vHKIz6EayKzwG4gjGBU20R0Q4408gLnQNhBrkYZ9/uwO/ENT4AeEK38Un2ivf4dGGO+c78RZcH7wIPuhLVuG7imeMcT7tB7fjl7NG7JuepxQWfbfqgHHEzkYkqSMJtEkudjoytTLfIWF1jTKy6Xech7YPcfgizBo8xIygmDu3x5akx5UcMo6I8can4c2TPRsB7WaeBcRuMGSpTR5ZqKZFg4AV9hONCbEakvA1vNGbItmHRbSMIuPGXNhSzLdEJc9dwkYUVgu3orR+8Ql69DxFZlMkz4Vm9Jv4X/yMd5N3Y+vW6JvBGcKMTSl+FJi/LzAZO5QISHzZzugRw236HJjNgUnNmaYjVxzijNgm8nsvw9Iz5wYOAFfyoZOCRQ6qebH1fApq0Uz4EW6Cj1Rufpv97fvNZtlHxu+79nBMgvRcqc2OTzHhyhwvfEunFz0xhUDUYBNrBF2u0KW2OSekQxkBgiuMTU12AKOyMGpT6/inSE39OvbkCh6EcM0lRYeCi6E1X6MzNi46pcFtrGKN32cHXNaVj+qTV2KAS2f78DOxM+6pcSiSa3ySBGa6jhr7Pr+rSL5P/pM3oMTMyyCfEJKHyanwKvqFmPGsNX78DW/zckgC5/qIMgAAEABJREFUh9kgzlWrKlDlRl4KsTMReSSF5icQAsaGSjZWM0pSMGbBPYc426DxjydAJoVY+dMgzyVOQu0RbkxyMVeaYYtn00dnlYwi82YJN/IrRrRjBnKTnwjAUDgoBe2M0Dd5SptaRAPChUXKTBOBuODGB45ar/n0MoVlrY3NeFSwzLlwbqWPjL01c6WBJ5zyl4dw3sRv5AmoU98BctvKwdwYS8lDis/32iCa2oIUweILlCHorANdTJGWtTNHNvHCYSdzs/YgkIafBze5NXk2OOOn4LARfLAtS+hsfBUJW+u6LuVPY7PdosHBXS4wcQFbtuwjGZcl56slod/4ZEhHrD2yyaNzUFEGu6r4ZaElFpsXzdhnRh5gdw4z86z3xmeT0BVBv3n4Gy5F8C9i2kvmK/fzaQPn9+UzACYokEaiMx70JNvEMGfjBcjEn3lM6DpOsUsyuuQce+PdKt3gWeX0N7gGM+tBb76j57zFL3rMWKXN/YvcvxiFi6lMTWTrJl74FCfmAie4glmu+Y+djDF8hT3jIs/FeFkqCWu8Gk/EIkoYE1XTglFhWHEiSYYYehwLQ+G6cesUuSGgP+NM+vwpys0mln6speCFDyT5Rg+PkWJKT4xmARv7hgeNVpXeG5WisGalj/Nm0BH+3DQ+GeMbP7NQG1+EI5kMESFGdIoHWSMmeoHLbltmZvIsRhlLUI3PlvgT1x7fi1hM1VhuDtomb1Ys2+S81NtYGntD25o88RmOaAOWZCKZNZpaCl+pJKdKVj4efsFtG5107HQSQytfG86zBuIxzkP560EBAZcd200OVAlM8IVOtOQl6keGyepgnswxa2Du6RtFY1PDk7pRmGa8AHGpyqw9MbETx3ZWo2a88bMtcYlms0YIk7/Qzb83gEtkUeDWYu9qyVWiIhodPoUAkTlLN/gIqVDjTb3u6aELpRbYin/EFsuQTY+eFBLq2U/80EcXTPLt5Isi45uzmH0rC46M3qJpwWxySR6tIkbUzbo3MZ4eVUFgRBG4ND6tT16mn/zZ72KvN7UKLnLzV4FG5zqcWYtdMIlPAzc/DW4BJ9PN2ve8kCmpxFpuiW+SzMCnZot+RMaHvLD3jJtyZiQVfkulV/ONTxkV69WI/tJqk9iNsyBNArbFNYnsnFoORjVrx8lo6b4vF1gWFL8bbMvqOPsciAY5kuLkO9RNso0PeoOJCHwhq2peLCUaO5fiASViUxAprluWwLosgw8mG1UcLqZKlpvvFultTy5Nb5eYSYzzwDT5UDlFZ4k+I9GS7Rb06CgmC1toWY2agyPmTcDGutEf31bFgXmu0RGHS5sN/84FH4306QBOHmJ9cF/8WBEfcdsIqF84sOFp4q/KWkZBOqDQ6VlP7KnJjbnlqd15GK3ANnHSS1mRJTDxuSnunnXFy6yHGDHDiyc8osUnWYhDZBiwQHaxxi8OfXOO9CDzIOdFCr1yYFmi1Pi4mC/ZIS8x0CbGDc9GbnJIHgKXvERbfHL74AXxYt3hKuMLVo2RqzlXqfOGhyCsM4bsSRHrxLAY49Dkt8+jJAkedPnOn1FlDm+8BT52VgiiyfHsUWKMUMfYqywXnrbSDMeah40ROS/O5Ue91NivLV2s76zVwBeSno64njVLN+vYap1/2n0JV7Ju3dQZisn+Bp88UqMIDPxyseb50SryFULe8Gy8LzjzC0XcVBB+lPSDeD968cliqWSpEZ3G825tFrnnYGzlgDSgOEeMc1XcGo9WXHlm6T2HI4G2WheDTzaoH/JG13goSBLJb6NFgjmku1vbktBHsljqpfRxj1/GWXz+PyRvSZ/wpbf4wj/FSH43uWdsHJMl1iBUZS2LMbHwFRskGmqKICWPxDGIIo/4bvK/kWsOuDV6/NZIzfyNX6V4sgdLYkRKCp/gCma5ZPxiu6ltjM0tknon76w5PjYe4FOX2DnZXIww2laabdVg9rAAkBlpWjDMwKcWL+ImRkxLRR0MVgp/YkbiH8xmUmWNEIOocwBT++yptKTos0ARQxKllm2k2DN0HDqJnlh2KXlW7AKr1o1901dhQyYPDnmsi1yjV/BI+uTGUvAAge88EFHALZWU3lZilDW9RYsufPSKIkbGe86IWL9QxxAySWDFS8dFXoaXXuA1kbHLfEmjMlrcevKOjvUyF83xpW9yTe6LApWsqqXCOZK6Xvjmz5PpU5MJA0fq0dQ3QhhqqnmeMM2D3uxRw3fB/8VaNhJsYhV+L2z50Ub0+eSZF8oX2J+c4z+QPJfBvljfD+RFXj+QV5mXgvRDpUWeelqJSR5Yk2FDlOSbQO6DYH1PNVrGucBrpBTbYGVFJVo2P4uQrO+GsUmm6YWYt+j0GcuwinuLQFzpGWLLCyEFi1wpBOoyKYMOu9MXmYNlqHgajLIO8HmxNIopIqUucEx1cpYyj19y3vjENXNxGy7wJb6IGSxlIQYWS8V6SBauueNC5SjaBhT+7548sHAgiZLNxX3s0YM1sSDlbiVG5k0uERHfRoNP+CKNTyImcMbR5YAlhizyQnTa8MUfQ6q2GJclfvhRxlROvNklsZfch4Ne4B0Bv8llJybjpobxsc1I87Anj2BTD9tMG089zcoE9fTJF8Ac9OCDDPdbH/5OPB6e/O8pbup18ZK+mTc5REhVrxePgVlR6/+j6uxebduyq95an3ufU1VebiJUtGLKIIkFfmASEWKkhDJPvgr6FgTBh+WDIkLAFx8E/z7/Ci3EaEpz77l3n73XmqP7a32sdc5xrtnn6KP31j/HmHN97FO3VHXnJwidueMGO3b0nXU5kT9iRZc3BdBTPm5Iqz+ROAaThYE3RdT4B4mf7KnoUc2J5YyBN/m7rDrI77AmxlzFHuihxh8i4OQWPL4XY+Mbyf1fIS6w0qG69xpbuIXVjU/Dj54YR4dL9qEbujwM9sPjVB4gN3zmzVQyviCwz+zdd/TtfUbmP+TBuB8qmgOxCCtMWkcZyk1g2dbjKFAhM3aEX+gsRzLNDWMzh5oEF4KTMUktcAs53zKm2Pj5RJgUOkqTSVLM0yDMaYNm891oWuTAEPfIY497NYv/aGrsRo4PTkWf8fODyrIfVNLEswJcXCXHRJnTT0Yh2VTADHVyQZk4ibu4wcVB51TxB38ii65jwLzBrzvFDtGc4QPJqDCRMgGq2GRMQp2Yw5DZ+AYUbIicFBre9KbHNnDnAtnWcRxzQ+ZH1KznE/PkG9+b8K3P5LvTyQEfGVNrqJmECETNlvD/sDzJdXqJzCpUxYZklLTz2WOJ414GUCbbQzZ+IcjXhqMKmxoFV7zB8rBI7Lwr7ptDSh2kiI+WbZUsG5JU5U9zhKrIW+xZLhgF277PqQtW+7D2KzNL2IVKygBZw+MmKgTKkdxsy1XiCpGzpQWxMkBatpU8RHxCcpXSs9i+8CB8uV01taHJ3j/zIAC4GNMfO74lXM7lhvUtfQ9hE183xhObkvhEYL5iWEfiUizPSdlWXpFl1P2oJFZ1aMg1oAAaQMZIhkfXBBhCB5DT4pJTtqFMs+whiiTBE8ri3djIJ4uZgk74vAOMDD25Y2ualGiWFPvm4QFNsSdPwQUXTfRSNuNIqC75kVpEKNCTi/Bhmyscudv4JFYzKiTmuh84sC1ESYW4eI5DZskgjo0y9AmEzcg9Ein6L3woBxjSCwzCU+KPX8lliNFWjukrfcmIK4XCNzZkM/YC6ypJyb3JToKVuDSUc4QtVbBMmnhD4ZXDkguodahmFAewXOkrA2ciMMgGH1t8hoOlP0xgspmOsgqKzjhJrDz8MpI0KFwC59y+8JcNCzRqoUXOIDyMcI2NMkckjtiGYMdm0ZNmN3RGMIXPGNmWbWA7++7wTNl33XjYZ6BDyQMt512BrR2bVq7JbRgmnOAsF2T8x9940Ya0OHokUWXdq+gvJPAoR5c3xez//WDFj5xKolYHB73wo+TL+XbXtE4eBCeopeYKJQAWBdaOvfi6sViXU/M/wirP/RK7ha2xm7VivclIhY1tPEgZ5lOTpwDlqF1kwcd0Axsn4excmYHfecAIHJNd1G6rDY4TJ1iChwkytFiQTUl6sajRNwUsit1z4TPU+IhN4yWeFy2I7Q0fN2JGDmSjYbw56csxucSJhJdNBFXEwRt5JndIZqjjWRqdPh+E3DrARhuK9vMofVp4FI1BCFa2oXDNGB7KdLKSMrPE2MphMxt2LsilLUpuLbS7GIRmo808vpgr1OLYa5P55OWs64h3HXnoYJNNcJJrerz9CBNrXobXPhI5QT/XVLItR51LeHIRksEkB2g2ncZyx4X/dKKP36z1IpegALEfehM5zhxd1j55NjwhckXVg4NRxSl1UDVTHM9co8+DI4SCE939AZI8I1/YIVX8ao4Gp4kxUy6jZzSg3DOJI/ihFACAU/vo0RRXI0gc2zJrwBWJJq+TPE7280mdu35NTNJht7fylfkDD4UrvwXkE13W6EST/X/DNvNxhsH267mP4je60CufnN+gyIT34EKyZPOJgQ8B+V3hgD/oYsiyHge/U9AMEowDOML36OyAes/pSJpoDG0Tp9XYREbMnEoTYjmykYCLp/sQkbGPKNjwzuROsaXOadwCvNIABCd0ZX6DjL3BL2QMMyM1ytozPg+GkZKjQMapNDU0i5gbhakEr+i1D/u+3IyRzKbGPP4aH8OiKBhOLBEy9/2GMBKm0wPDFHQXEeqOxbfZIPGX+iPNAoYXRvZcZFvzuo8CmLmYD5a+P+YJQ1Dq4TSEABjXnKkJIQLbqpD2sejted806XUsbSv94SrzEoeh2KGSbYjKGKvgZS1yOdng8cGgRmd0lRESxLljwxh/CjAjNHPhBz61pTewpLP3F9eZCow4bMsOMeEcPJfU01ll6lrMmzF9sVoGZ66pjexlG/8IwQUDROYlaPGu2pNfKbW0gBpiTI0MoPCKrY0iFCFkNIdrao14bIOruwz9Iq/zTo1OASEPfzK/Ef+FdflwfVV6++yDd3xBS1fqu4FJeolV2CWzG2tw5YfsE7+N7CNfPT5e3/g94aYTG9uqssQojtgdLr0ryM+MT3pHnMhRz1nzD1JIJIltIlRLiwRO6LOsqcESwbkQwzSgJEQniWWDJ2Hdj4ddpsYyNsJf8LiP+C5qYtHy6EJgO8TdHp9vyD7SrCsjoUREbEEwb3I5IVEwEtxzjVz3iPCAVegzAkAjKBmAJU5OQiGLdyubx95RJKvqTqg5kUza0nDirzWnUv/D98gTjxCcEaMPJvHEkTEaWHDhuj092J4tO/TIARxn1gOYGh0FyQd6covNogchDGXeBbp7/KU3J3xr+7OxaSxYLyKSGzj44JmgkKwc6XyrbBmbvKvYVudlydlEyGEnziJGsGjmVBRzMdcQQWPL0BZx8HTfLKz8hLY98dJvwYsjN6h1j0sMzCV0LWsRX1U6qmSHTARJFn72XGBDdnQh3Q8rM6dv1J/8yWjyyn/lyqDSk2ZUB6l7nZOtbM8ZEu4AABAASURBVBDkM4kPSFsmMYbQazzKBzynmCfOjXvtJOZJ/THdKN0//re+5YZ+vb2pyC3OroxXsFlHcdSdjM/4O9FnlMwPlK08EG78eXtxzyRFYCp0JeETYsx+P3CQf1eUHxyzvnv9UHJWCpvmAzKCJkjjjRMVKU9TcIke33JZtiVGmVIBthZNa8puJckrT6uTwuMHJ3jlJJPG9+LXlsYm+lD4UPg82Qgnxb+KRrVeKO47ivw+tsgLIpAkzxB8mps4GVdwNH4Ro8E6m4Yf1DKK+c6yFWvSxw0SL/Jf42++88UWxLZJ7SHQnGV4SXmSr8SCJvbY4It5Q4SSTZTIoUUdixEhJ3J8NHMgEvj4y8f6ppeNzrZSa0iEZAqsJ0cbHcLkkhojHV/4C76omSCaKMjEEZ8hWJkanvKLM7iD3hS+eq1ZuxM8p8xL4BYGCz65J8ck0ORL0rKNpfKBavrRGHIqtnaumqOzqdkTsQ/FR8aTdYpNQEGbeIpHS0eVDCVuMKEFPjaxFYG2XtoYydJQLs5EHI+RoE/4yzR/bauyfKc2OPylb+mp7bigrsZqd81GBkWR+E0PQvEVcZB4mROkbG4tFHZm0qwF3pLrjb2Q/X6j57FrtAt/S1I+JeS/4EX1vNNzk/M1Ig+GRlehu79Fvif+krup42bp+7eP9OJGaxqPFn+X0Tsdeq/ih8bSYQgeF3oc4YuLsXjI6AHAA6pS1cFiHIxAAOZPP0fBE9zoE6pVEjq52L5mI4kkTDIZe/7V1S0F3qnFYaFHRxPmH7pQSQq6ZZHBnRS4m7OxnTny7283feAHlz9br/oVLTqJefhQG4dA5wwWvyJQ7M5sQOb59wYLHwt9/C/knJrctQ+L1/hK/snvpJ5k1jrxEVsDLTBFb2gWFhqiIlH48FVW1aMvTiqaHImNaWDKsfDJJz0ln5PcmnlyJnWJujDCX8nGB7bpCRMVutJBDPHXAzJCLxd+sYwfSCFJkzd9xRx3eAB+Mj/ZXAuMybOoJbgb8R3f+Koh6yhBJfOKD9vCJNFV4dVKHZ8f/ApS8S0tCSNOBnDzILipjdiFdik3UYu8IxPyENPFqBJ6CIPMr8mZ3IEi5wrOOLc9/kX+6aNt9Jq8n6jtIJahA4fVpaKAkcnKw/DggdjomjhGVmNvCX7dc8ss8kJmqHzIrkk4clkSdkJmSBxZy5g3eaoCWFqJga1k2ZhDC9BJN04eDgtsashvCa/Iv+NTAsXpiZxv0vz7nIXDAmdjDL+Q5y96oUa2oLd7r+N7ApHTM5SvCUeVSpaZC14u5c2PcLI9On1xVCE8+JulSRwzlTEfshYZn6EkwgKk6CwoU53MQ5RJec385IGwlAKCOwENYX8jg9wMu4Ce7zuPvz5kY45NkqJw4OMjP5Z85BPCf19v+mXf+F5lPSsZBiiRNrlKR3KlOiJzjdyjk8mMHNJgHGqxuULiMBtHOJha6LDxkT/PZSEK/YHuqXBAMg8XnQLAopZtFaQGo1LyD20sIJimPw2m26RApH7QYi7ehSQRV9N3WLpoe3w7clm4gO52lgo5brBHNvgaWeSOTvt4fnrWc5XyQ1WpwYhNdkClHLZ10IOjrEjMGBJyibisw16723w9Wqxf82kKVaICsWyrqnb/XeObyoRC6cWZfhM7JwnLMMVVUPaVsLd070NnqtRRPmT8Zg/FLr5C2Ws3HmqhlcaII58+WaPo8UBcsQ/XEInKvERtqWUBPxE2eczZ2R8am9iH8sCR6Fh0gBjmmloSn4mSk20dPFhM3Q9ZaivkVl6JEirNETlY41vo15DwtfO9kpeo+f/y1eE7fk9IjHJs8UHNlKmmzht78ErAWwg55/i48nB5uX5UxhNc8ngm5pMPbT9OBGptnRidbKI8UAaPLVFI5vNZhk/RuUlPDBYkjCLHL05btEkFkhO0xnkWJvgbC7RIhDq14Asju0TezFvxd+JvYRl9FjsFxj+ihCLhBYFFcBI/PvNnzF/x88r/5nFwxf7AoKC9cADFBJqNWbU3J7hOYHI4yCFkxsS0rWDDzw3OigNXdmW5VNwkS1a7JpcGzzn5NxLEG4udwYmuqKxghtTCGorMogO4XtTXglGO+KjYMJk8SKDpmfB/8qSfDY+f9ACICsecakvJYYFf9GdxwzGQG1LcNyCT/5EAYG5snhO/TTaVjaHJBh/4Qd+sV4EtdMFdwabnJEtYy2UVJgx4aNVRsmvsZUm2irlFxb77REsXtdd4qSQFI3AdXCPgJLQ6uxx+n/gnp6zrQrngA13k1EJHEhlxoUpS5l0OefIOMY2KFseKXNCJ5ix6emPD59NGRAvZjic08Rh8bztiCuoAMgY7EwS2DnI4LKWmg3lyW/TYErINzHWI2k6ANxMnfpgXNiEbITbJ5SS3PTb5SB9J8lcvH3TernoCY6oilaTFjdx8TgaHr6zTjT4BJy+hW/r49qqTT1XB34i5YLIWyfWgQfWIS6TkfmP/5P46weUTRu6vhcNvvvlGv/zlL3dNZfGkFxORRH9BZDdSsdgNCZ0xlxKYiWxv6owanUgsmz7WxM2AogVEZgan6E9wp5rCNLTgg0/NLzTtz/vKY2FNBvko9ASXXHEhwmbAD67D4dhsmhJMIwshP3GYWIl54rOJ2bzrZS6cWGx2sGkWRQlryMp8JRHluEuDD5FnGh6pQIvCAiWUcjgLkVy4UT9hUDixRG4PwoDQEnhTWM/cKm8yPjw+LLu0oDoOoVV6lTWIfeZW/LZsuJxQauyRbx2s4juQ6FLfoh9Wjx3XGXdtdNLEIgfSQi4VDiwzcrUEq4Wy4VvKdGhw5CoCtfAOZhHnsRbxn4Wz0UnUokzxtTbRTGOfm9HG+Z3iS/KOLw4C21vfM0rGzslbkUv1dCg151Og2wQCg64Gx5xTORiT4wDIt5ENwQu8Kv2XFnH2OtFBdIOhf+JANforfL4mM1AXjlEUPhyyBh277P286+d/q/K/Pr7ohd8E8jXhqBJQfGkeBnlHv8LxgQ1/WNLLKqvZG1f4PPjIZnTG0DYPFsilYh5nWE3cJXGvLZ15MHA/vGH/xifyRS0nb0xvb2/8IGlQOOE6p40AeoDOeWJTCF4XbhsnjQNQhOtIxk7MTBJWXhI5w/WdlnAp84ptKBvkhp8rid0exGaIxzQrf3H4FvnRmgJ/xFec/LPM+LAt4UuMJ/ksic3EBayVF3wyQ9fkj0h25JskS1Cu+v8Oj5Q0ZkzjqwqEhwopjNLqjLmpUkv4IDKGUgOlkVPL3ppGschnbMitkMe3bWYCF6+edy4HPNLIpbCxg+MEH+cQplFBiQgMQcuKb7NhBB+KdoFPXRmTc2eiJZuYQwUU3xJ5cwGveG54xpN5Cz12TR1MB5f7bOfrAGWDgTvBrBC2s28YG6NGVrIOyNDcnKpoNfHgaII0fmpiLOxW1nFspdhUWSGRQHzG1hI6IycC9pLnNThJtnXGF5SeTD2yciSGWjMz11AH9yWJg3m+akbPLCYZJHy3S/mE8MrNlX+mPUrw0ZHYDLGz06N7Lpa+ZR2+ff0eSCu+W6Ur9cbPFfsb+v3OnjtDqvfvZL4iBvN28rigL3lg5DcIS1ibWBA8JdFDqsXP8CR1Dv4kBsQ9dmWeNQI+Zx5MwPxFs8R8dMLz8GlYw6VJS18enkl0gqXWDLKtqtLBxsyYRTyqNE9rcIVejElkJ7h048l1ztOw9Uqi30NXCimJX1CtH7p4OBRZ6H5QIvr4gRtZ8usg8J0xcx6fU1B4Aw72S4ph0klOhMA6lkgRmpxjY6b7/MyNj8THItLYh4Jb3Dgni7pC6IWvDMnhnkymiL0Jo/SoKnMm1siDnZuXOMkq1edja2Jbj9eg8AcCXN4BEnfsxGHJzgUc+uTAwEZZ2n6EAsqJIraz3tzpi80S5UIeu0DiKuOD8CwCcGajgwY7+GQE3/ggMzCcgD/bW3nVXDUHcJartdgLNz4Ox0/yidK5DCXrlm3VnYg6JyE1B7kDGLZZg/TkxHlDEfYdmDH02NP2vYbRN1A02IQbW3iExCXrTwlFG7vWjVrfyPuVrwDBh4Jv/E4+9zGmExfmAzf8f/vuL/TN2/fKb2jf8679YV31LT+wf3N71bdQfl/LfjrJa2GTvZLevIHZnxLEnUMLJr/WEUwCy9PPJq9FnNiEGtyXtGVjMJep7hOAoCmRYZS2ZW/HeOfsTQ8AKIfAZIHCg0AimVc2+VE1D4M8EJ646554UByVsBZl4E9KUjvpNY19ncbcJkqBegL6DtsU20hDYwiPek4gjGhoQOrRXUdqsHinEQtZYm09cHJMvTMPgwgYV0yYc2Khya/jN7MJFI1EGWATE8KXEsyIwAUfDlaTK3LLiOgn14W/RbDxhN0B2QaxSXdOHNlU5TBB92zKGqzEwNxDEyd+uREWD1XdD8sqyBJXzTGeEHAyT/5ImHAOxrZsK3Hi19LM7XDiSB6S80JmE8EpNb7Esets8mkekpbZrDXU1M1UoGnP0nwykKbPJ/gb+Z88GBpeIJLDfnOJz/jPSkaDUU5SfwyNb85MZSdq8EzvmIfVY7rXoGUgrvg3eZATcY10k2Rb+4g+PhtXjARLTErUGzm/8M59hQQchLbZcLJKheBB17L+7PZR/+PDr/TN9UUfeAB8uP+n1z/yYAi9IHvjr3DxIA7MxQ8IuvKjZP50+XhYkAm+te81E4doOSNPt1LnevQzflDGFynAxXsIBWdBrHmaABcUhj2EOwpekAkiiuSkEeByZgLeKMzc5opf4LQTAWd4jT5h0EskXvLdH1PJ4hnWELVi8MZmzleHF3JApZLmE0L+P/GOgJkD4xotRMzkiECjHlFPDrDKMbPBaeSwEUPhmk3Q80kpM40TzdEE6rvFYoy+qNO2skltYytyBxUsVNgHUy5lBKIcycVl7bkRxbaxDwnv4t6wLI4Ewld42yPLNfkoc0jGBgINa0hQy4Y3PMTCqrnBYteSIkqgTm+ZkCFCribrsbOKHJmBhTfckJjDi5g44oSTiqshpGryVSHBPr06mS/ioADX1AYR46iSHatGtab+Hh+SSc5cLY0rz7jxttFoSPDiSIyTsWWu+zR8wXrImnWYmIK3ciTXhgmNhO3vseNqFPCGZDwZDpopo1HngZWHgJjHR3hc6ErNL9zA0UcHVHmgh7et46h5KCanxfwD7+//k08JN/5ycPJGePJQMT0jqg6Jfa8ZtXfY5P9ELXkQvPGny+AXMVNPgS98vqsDm0PmFfn0CJ8nPui26LpQbYJJ/iF9ceQTKYszUGIzUmGc9d2AOLIJQYNsU5hVJGaXbIuLJJaT5MQciXCoHDazFum0Tvze2KBrpyXyVOWFn5ZHn6a+gcnXh49YJbmjrQM/733oAJfc8AqnOdKISuzMWtrsRjAlGrKg8XHniBr9NggmaiqPWgpuSPcN24isvBI7ONsqa2SwytEU1ATvTNCQtjpKqCBNnVL0mA4ql8yzcFfqnv4gWF/4emDjQvaIAAAL20lEQVSNvWUc7A4Cm1oXsgdPeFzutWjkJz47voiavGULN2BaFMdoBvhwGXDQEHfwthgZyjax8IDOFrV7qCMHebKZ8y9jU8c2CXYJI0JaZr+Io/lY32YONUDbytpaHBHIsiGVivW2jY+QJs8FBjPA5JNrVMgKPj3OuDUIyGuldgxSE1A1F6bsrHt+gUGxRZV0lUt4aV8zxEYcWGkIv4ljmmnyRKXUnn2brw+xDO4El9G2fKSmO/Hj5+2HT/pzPgW8fPyg3MhP+DlsPeHz+THKemZ+MJo6Mx4qzScE3jxTl8ioSCA2g40f8Ijnnwi8sTa5p27cfyc+8hXnxhg+dcGmZDx8PrnvWs6itabxaRwC2WJvNCTFqnFqTysyTcxNeM33vsUIeuywmDNJLxqTzblYioUFbuAENc/JnpgLeZ5kN7Ch/PgY2XP+4QmeUmyoyInpnM21wSf2I2hsUmxihoYnYMvEYZOS/6PW5oZZ6AiNJ8s4tw3fQ7GP/+gjyThaJpE3zQaIZ2ohjw5gCClAYFr4PyHR30+uUefMQgIbe2OXeDd8pv6pgw4tehrz4ASm8FO8EzS4LELk8TOx0IsaGhsRLDIBsIOwTNDEGT/IClrpAXFOxvg7kEXe2GdkUKi4hHaI0sGPvpK5EVg1NqeoP/8oaV350Wt8iVQMFfvH4o89gtPhY3qSFMWR2pJncp6a8ZNfwNPL6EStOqQe+dJiZIK/Jjp+XfhtMckp21TTupHDo6Z27DXy1JsaLEtDkrDhZNwYy6oysKUmiZ5kiZExg4S+pBhZGv9q3ehDHggLHgC5SkIPQgPlcuKvnqVf/9mP9fXf++v6wF8cnsk1X43fu/RMvQe4gz49MR+SeDCYB0dBT0oNi/VPXhMLfUGxe19W3kQlK5+g8gU8vQid9G5RwyKHjOLgjki2ii9USPZZ5IALQa2yICsLLOBpTn4NNQnWwfNDSClifaJWAmAhWTyZbkrh4miSIFrE+JR4kxi+KWjx6+xCn0TzALiRUeiKLvM3dFJNMyyxL0yxxGZRhJdshfgWh6HMi0KOgmMkdfUUn7YtZaMZOyXviU27JoY+bZbm59vGcJGLWRRTs22ljuRcZaUXhSwYMWYhbCsycSS9jkfi5Mk+dha1t8xLYJkpB+kRTUM+johUVeOrKujEbuQ9ZqkHTou8G6vQZ3czQ4pdNhbU5LGwDtnItf3Fz6JGCouEPz+1YJTNLXA6isEq7dyyJlmnk7UBOb288UNaeho/tE0tq3zMGL8Hfg6VDkmHBVl2kTuCxGYAouKSPmQDT3w8zIqlxjvZljjTkyJGVakOI+qdIHrazU3ZuuGMU/soCWyjfMLvUeQXLHzy7snD5ADO0tRBjan1s4+WbaiwsnI0lzY2shbAE/8L7ZV+54fCPBjmEy8PiSs1pP8L04/fX2nNi373n/5t/eF//Jf6a//kFyoeogf+nqkrD4Uf+EnveeA+4/9ZxQ/sh37A/P3Tk94d74gifeRrw0d+bzjJNfdUHhzvqO1dgeeJc2BrfDLV81F6olfzv+dIvSRvmzyah0Zzv57DU4oQ63GUYx0DpHU8qSou197IOFkUnQbOJoCPYQVbpRlNg5g3Ddo6qeSwtIkBnZj3lBQ5ScEHngW4UtyV71Np4JU8Xkn3TcLCimkoDcufIw9JjwU9iHvQzPhtIq3RWdq7a2yPGFMDKorXRgERuTe6URGzZ/HwAl+AF78gjwGVxFGwiZsHV0YgnL7nYpWxir/4VqnwL/hWg5Fin83T9G9iEQfpPpGt2wnc0GRE6D1WRSaNrSJbo2uzSZkumsiJzPhqNb0kE3hO9MYm8bJ2PTHBYRvMwUZ74mFk5kru6Fec0UhYnVySLyr2wgpETZ9Ciw1/gxa5E0JiUwZgSYdFB2BQtMgAB4s6GlH87ZoaHDpk009iZYMfVXqCDvJKDxHPf3jV+ImeqsghdqnA84BKDs1HEUvKm1lGcRBW5lUuJf5JbUkXlQqlYTr10LP4Ttz046kO9EX2QYh49JVEkv8N/ImTxDzPxU3FJyP2ypVevODnZfbxjR18zrpfeQP6+PKm7/7PX+gv/433+qM//Wf6gz/9t/r693+hdz/6Nf3oq7+kIsdUZHv4g+s8EMg7/4OlZ+7Jw8+gSq95GBOnSC39eTqKh8Whd+T8Hsyznod/h/wpfcTHMw+KZx4sxdy2BNUTUdDBkmdDe1/pflC9ZyEKRIqlfh04eWLT1MEzFoHLyIJzfGou6RI6upbOITKYYsSlEC2xmRglbsbWyaKcNDRm2Qjr3uAbRebp+sqY5qbxi1yKmESjRVL+c1HvKLyQ405tfEKt1mFijnDJRArEcI6cie1ooZZ9yLwwY34/fR9baEw5K4y2WSIwffgi55ImZnyAVihtKLgiW9yQhZhZxq5RNhuosVUOkjejbRVMNnKixM624i++M8c0rIS8QxIsCBRbj2V6iu9GhhZ8es1Dhn43REHCgoG60DLR+Bp8LDSfFowiPhabfLGZF7aWFB+mb0zZPP2J4vOggCKvfCpaVO2ybNYfUuTGgcxL9Mwzrsm38St94ilm+0cGiqk6IzkmDoOyX0JCIwTJVcQo6Il4B2MxGlIoocGuUOPFGnHwwdVx6ChWrLzXQdIiidTb7MXEMDaKfXIOETfrBZRqqQHmRP8Gfc8N+/L6prfXm96++6i3j9+pjjf95O/8uv7w8sf6+X/5d/rtf/EnOn78O/LxrK9/wleI3/wruG/il+yiR6UneY/Z78chMdrmAXTyELxpJQcwU4NLWA7eyEQemUd3ZN5C1MJckRUMndCillB6eIbHZwN9nJWPFkXgIzRGxtGcYHbhaZAUd9GFBGC7qbIwm7kRB2tbRi5HvHggLNJtLTZv3mHSyNz8eRAM8aTNp4U3nrGv+Hiz9QwdUEHvfEzhO6Jw24RZ42+loChC2kfz6D+JdWaR0ZMF+Ng0Ng8gI5iobdM0DblKtiFGSXDY4iFwZsGLgxDM0A72PiLPP/woRrtU0FHpG8bIZAn3sp3Z5BJ/m05kwRq5tNiYi76MZfAwDZCTfJiAzjWeDvRFHKXLAaAjCKfJwTqKXCBxBB+78QUeU3La+riwjY1w1RMneGbwC0KWCdTaecLCCRuPHpcRQUFodOLgvsxVuzfWSZ7bW/xCGE5Okd8pa7vwENs6Duo48JE4i1HRyC4ZkrXjS0odhWyTRUkoJTgu2IspMRhGlkybSeK18W1pbPT5SK7Rn3zPyL46uZnyET6yfBJ5+mHpr/70K/3eP/4d/aM/+bl+8R/+uf74P1/0D//Tv9ff/Ff/Wr/2Bz/X8dWPWVepWIuveSD85G/9TMXruN97k7eMRPtIjuzRG3vhja8Mt85DgV4lRRIuUEWi8ZFaYdPF6YPxY+9auQ2QUTN4zOCb/i/lHswb8WtqSSz0OXkm9L9x+4L5RdrjUl96rUtGfF868zvx9n9ZRt+64GfbWBfhYwhcxviLHY9UdOAFxuvSqy/xm/Gm83JLnEYGtdaFTwkXbo9LkUvhl41yyTj+iNHI6dPkJHxSMHxyaUZf4juyUGxDdGHXR6wOYVeJBU9/scOevBPDqovKF5mRGg01+I3zYBND5JFe2L44ePLnHZNa10XgH70p9JmHjDy5VPDUNr1ZvqTHIp8mhyF8JW+e5pf44aa4jL7XzBUcvZgRfvLFhh13WWCU3CCnlhDxfMdnbRqdQpF1XUwubARyZ41Kl+Q38ak9MdLL5L3705fUsWvdfSv8dGpLLiFyiH1iKT7WxgncEPGCj7/BjQ2xsRP4RS3Th9hhE0xilo5Lco1t9CLmnmftt33TR8WGOswaftLjV+y91NPsXz68XWYfJRcoa2HiJ9bUmr6Qh6Gsd2JGfk6uPfus4y9U68In8stXXz1ffuOnX19+8+/+9PJb/+Bnl9/6o9+7/Mbf//3Lj377dy9699WFB8plXc9Lsx7H+/eXH3z99SX+nT1CTkoe49+sRV+SS6/zstbtwuPgkr6k5h6MLumJyNnUNj7ox+wX9BkjF/0YPOP0ZerR+FrsgdzLJ/chz4WJt9b6r/8PAAD//++ZIL4AAAAGSURBVAMADEp3KaN1q50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1657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png;base64,iVBORw0KGgoAAAANSUhEUgAAAPkAAAFlCAYAAAApnE4cAAAQAElEQVR4Aez9aawlW5bfh/3X3jsiznTHnPON9V7NXd3s6mazm6RIWrQIDZQMGBZsCbYEGdAHw5/kDwZkwJa/GAZsf5Fl0LItQwNgzmM32VNVV1d1zXO9eZ7y5Zx3vuece6aI2P6tuPmqS2QXmk1WvXov80aedSJij2uvvf5rrb33ycyQz64zCZxJ4IGWQNDZdSaBMwk80BI4A/kDPb1ngzuTgHQG8jMtOJPAAy6B9xPkD7goz4Z3JoEPpgTOQP7BnJczrs4k8BOTwBnIf2KiPGvoTAIfTAmcgfyDOS9nXJ1J4CcmgQcV5D8xAZ01dCaBD7sEzkD+YZ/BM/7PJPDHSOAM5H+MgM6yzyTwYZfAGcg/7DN4xv+ZBP4YCZyB/I8R0D9H9lmRMwl8oCVwBvIP9PScMXcmgX95CZyB/F9ehmctnEngAy2BM5B/oKfnjLkzCfzLS+AM5P/yMnw/Wzjr60wCf2IJnIH8TyyyswpnEvhwSeAM5B+u+Trj9kwCf2IJnIH8TyyyswpnEvhwSeAM5B+u+Xo/uT3r6wGRwBnIH5CJPBvGmQR+nATOQP7jJHOWfiaBB0QCZyB/QCbybBhnEvhxEjgD+Y+TzFn6+ymBs75+ihI4A/lPUbhnTZ9J4IMggTOQfxBm4YyHMwn8FCVwBvKfonDPmj6TwAdBAmcg/yDMwhkP76cEHrq+zkD+0E352YAfNgmcgfxhm/Gz8T50EjgD+UM35WcDftgkcAbyh23Gz8b7fkrgA9HXGcg/ENNwxsSZBH56EjgD+U9Ptg9lyznnh3LcH+RBn4H8gzw7HwLeHNQ/Sh8Clh86Fs9A/tBN+U9mwO8B+73WzExmp/ReWnfHs//TZbv0s6+ftAR+bHtnIP+xojnL+KMk4IBt21Z+93yzPwQ2eCbdU/+QsuwPX86efiYSOAP5z0TsH8xOT0Ga1TaNlvO5ZpOJppNxR/PZiep6BYjzHzLvFe6/nYL+NO/0+TQDG9A9/Ghal3D29b5J4Azk75uofwodnWKqa9hB9B51CX+CL6/X1LXq1UoLwH0ynej46FD7uzs63N/X7r27unfrpsaHR5Sp1bZZGWrx6G3Tyuv6s2Pe26ppq8FQeFrbNvJnJ3//E7B1VvQnJIEzkP+EBPl+NeMgcrA4+bMAW+7ABpgAl6e/Byj3yJ4n/Yg1uM9ozm3nsR3Yq+VC8/lM85OpJoB7cnyM955oPHZP7jQF6AD+YF/z2Yx6bddKS98O6BXGwdtpGwwF3n61qrVcLO7TUqvlCuPQyMu7Iegq8+XPmS8+vPkHPv2Fm785da8/8u5pZ/Qnk8BPAeR/MgbOSv/zS8AB4QB2QDn5e0eArfOogN3THWD1aikPuR2ADd42A+oMYpyautEKEM7w2GNAPT48pOzyFOjzZQfGFJOKFNViOAb9oda3zsOo4eln3FuZWUcOXCfvY7n0PhfYlAyoa8ouuTcKIagoi668uJwHJx7vf7JgrSOGopYX2OXd0//79EfYq/ttnN1+nATOQP7jJPNBTEf5zawDTbCAvrdSMBmUAFFZVkqpUASgOZsaELMEtB6CrxYr1dByNtcJ6+xjQu+jgyM89klXLkbaA1m9QV9Vr6+YkiLtlFVP6+fO69yli6T38MoLeTjvnr8lJBdcBPp3MgvwEgjPa2UzOU+xiDLyYwj6Zy930UYylAEzw+Gl+/B2eoen7MRYspf5EeoKnH39sRL4oyT/x1Y6K/D+SaBTbDy0g8kpOGBiVACUJvMkmQUYMnlo3joglNU2WamoVPb7eNEeQAtaEUofHR4A7CklpFRV6g2H6g1GMoyDFGS05G3ITFW/1xFdqSwK2ikVUkEJo/1WC8L82kN0wO7evOMVEL4XBWRPJ2po4d/LtazPT8uYcjaRjEFoOvIyzpTn+7OXX3qYX7eUyxiituuz4w0OMvbBy8or8X72+fESCD8+6yznZy+BDNaso4wnawi76xWg4DnDXAPAVoTlq9VCTU1o7LScazU/YWd8X4d7t7R/5x3t3nxTd959Q7euva7d29e0d+8m3vhYgdlPeNqmWWp+wi76+FiT40PN2UlfEnrPWX/XizkRwIKd9SVgawBnC6xyx5NkHcbMrEt3cAYaLcpSMSSZeXpWhu8WsK9YuzeE/62Dv1kBWgjgt904VloyjtrLkC+MQAxBKUbF+yS68z4c3Ga8qOv+h988nH3+CAmEPyLtQ5T04LGa8cQtSt6i/Bl3lXkXCg2s1ACG5WLG5ti+dm5d0/U3X9Trz31bL3znK3rma5/X9770W/r27/2Gvvbbf1df/Z2/ry/+o7+l3/sHf0Nf+PW/oy/95j/QV37rH+qbv/db+tbv/7b+4Df/nr70j/9WV/71Z76hXdo73L+ro/0djQ92dXJ8qNnJCV5/wq76PkZjAlgbgXRC9qVq+DMDxBic1kGcJQumECNetyFqwCjAP4kii2otoCadTTk/ilvipVcdoEmnQAhRTmYmk1+5q+ffmXacRKTh1NKnl+iIuny6x7OvP1oC4Y9OPkt93yWAIuMO1QACB7h7vprnxj0gYfHx3h1A/Ype/N7X9Z0v/a6+8tu/od/7R39fX/iNfwiI/4E+/4/+gb7wj39dX/qd39bXvvAFfesrf6Dvf+ubev6ZZ/Ui9ML3v6/nf/CMnvvBs3qe529/9av64u/8jn77H/x9/eO/gzH49b+vZ7/xRb367Lf15gvf0403X9IxoF8QFbh3HxPmzwH9gl34BR4+E2s3AL2FzEwxoEqg7XS3vZaAaox4c4AvLiM/xUIU7QDvwzULCqR3REZ3593MZNRxYGf6cSPidwF7shAT0KcBPpTig9fn++zzYyTAzPyYnLPk91UC4APl59u1GBVfAeyjvR3dfPtVvfy9r3XA/tYXfktf/zz0e7+r73z1y3r+u9/XK8+/oFdfelmvvfK63njjbb1z7YbevXVPN27t6N7uoQ4PpxyFzXR8fKLDo6kOxyfa2z/SLnl3bu/q7bev6/lnX9TX/uDLGIav6tnvfoc2n9HrLzyj1577rt586VndeOt13b35jsZH+3KAO9Abwm4HmXvllgijBex+z4DS4P90AzCoGw6S9HvEy3uemSlEB3hUwAiYHL4t4IWo34HbG0cc4JrMtpONt90ReV6Gany8NkVI4+Xs80dIIPwRaWdJ76cEUM4WxXZv1QKUejnTAWvmd159Ti98+w/0jc/9hr70G39PX/nd39L3v/FNvfrCS3r7zbd14+YdHQHY4+lMY3bMp+ycn0ATdtOns6WOJgvSFzrhfcXmVcCLlhU75xXrZTbPfFOuP1zTaG2TzbWhpvNa12/u6dq1m7p1865uXLuuV555Rt//+lf04g++y/N39c6rL+rujXe0f/em9u5c13x6TEg/gaZdCJ9lMjPJsoAdwGzFm8yse27aGiB7Htndh2c+/ug3l0PTyaLpyrfIJqv1bCh3dTtwk07C/Y/XzPRx//Xs9s9I4Azk/4xIflzCTyc9o9Sr+VyTw33t37mh13/wddbUf0+f+3v/P33uH/wdfeXzn9Pzz72o6+6ZD8bawxvfOxzrzu6Bbu3uQ9x3DnSX93v7h9qFDjgaOzwa63gy1eRkDtAX3Tq51y9Vccw2Ykd9NBppbW1NGxvr2nTiOQL+k/lK05OFFouGeo329o71zlvvEOL/QN/80hf0g699Sa8/+129+J2v6fXnv6N7Dvrduzo5mQDMRis2Av14bTZz4C9IcwAaAJVWbOa5AWjZZ+jACvg7dJqrYZCH9NY9G/VaqGYfou14F3XccJySZG499E9f+Z9OOHtHAgE6+/wMJOBK3nCktQAMhzs39NqzX9Pv/s3/l/7G//P/rr//1/+W/uCLX9cLr7yjd24f6ubeWLc7IB9qB5Afz1aaN6Y6h45mixavvQTUC42nS03Ir/He48mJDo8n2js81s079/QW3vlgPGFTrFUMUY6TzCZWSei8vbmh7a1N+bpZrckAW2BNzZYAAF5qfLLULQ/v33pX77zxll7Gy3/pn/w6y4jP6+Xvf1Nvv/wMS4tX8PA3NSGsv3fzmvZ372gyPux2633XXCCzYVPRxR1DEL10m3EuhxZZGBkpRRVlyZFdpWhRbhT4Uk29GgPSsDQQMbw7c5qTaEVc/o699Czezj4/KoHwoy9nz++fBJbzqW6//aK+/tt/S3/zr/1f9d/9F/+5/slvfF6vvHVHd48Wujde6PYB4MRDv3t3T/uE5nN2pB0EPc63k4MQBa9SUr9XAc5Svg5ORQFGAb+k0fqWhutrimWhFVHvmDD+2o1begdyrz+eLTRb1HjsmuOrlapk2hgNVFWFBIICbQfai9BsvlCTpfmyxnCMFYqk6XSmndt39coPfqA/+K1/rN/8239dX/hHf5so5G/oK+ziP/udr+vG2290v4OfEa3MOJobHx5qycbdkj0H9/qNg5f1/RIv7/kn3ebeHA9ey4LhwOnU1AE/xEI1VsfrZTx7Btn5/h3ci2I6u/5ZCYR/Nuks5acpAfdauzff1g++8jn91t/9W/rtX/9tff+ZV3UHYC9DJWPdPFzf0IULF3X18hVdvsj90kW8LIAdjn4I5P5woAKgKUZtbG7q4qXz2tzaUK/fU6/XU592Mkdbc4C8cuOAVx4Ohqp6Ay2WjXwtfzw90RRwzUHvMWt3InTC9JUWADoDoD7gHkB92owhycwIoVvC+Tle+kA17de4z5bd7UxUsVwsdPfOXV176xobeN/Xs99hLf/8sxiC6wqs0ydHR2oAtHvlFuzSIB+T3Rc4XaoB9CvO+1d4dn+2ENRSZwWfLXsWwd8pMzk60ILjRE+7X/309l5jp29n30jgDOQI4af9cX1uCTOnB/f0xjNf1+//+t/WF3/3d/XcMy/q1r0DTUDXfNVoxbnxnE208XhMiDxRg6Ib4KhJdwBN8XLuETPKXqSgBEW83Wrlnm+lwHPZgbLS+vpQDs4Krx8BuIBSIEQf9Afqsyb3n8CaghqA6mDKAHXOerwGfU5zALvA2w6HfRXUL4kWasrWAC7xvlq2WrBZt2KzrwV0GbCLaKFMqevXLGjn7j299sLzevH739E7r7+kJeNpcLkuD/9d/fT4SMfsRRwe7KkmFI8xKBKuqzMmNbxB9Jez1zBZ8PykouopxlLLxZJ6Nef3rTIe3UP73JXV2fUjEjgD+Y8I46fxmAHNYnykW5w7f//Ln+/Osr/+lW/o3XduAJKFYggob1SLci4A87QD11JLALbg2RV5gWedE+76+4yQezyZ6eh4rMnJTHM88GTMOxttEzbalpT1X6l5efeaqQN+UgBAGSAm+utXiTVv6vr2tCX9OiUAugTIvkM/ns51Ql9GfTNTryipU8KnsaZvVLCBV5B2yCbgAuMgBcQHCDEAgTpDDIn/Ws3D73u3b+na66/o3vW3u83F/Xu3tb9zW0f7u/Kz9wYj4QZlhbcWYA30J5mcfz+ic8PSYiSdVxggJyjRf7AoP5Voypys4gAAEABJREFUMHoduDFURq5+5PJ0px9JeugefWYeukG/PwPOnZIe799mU+2b+sbnf5N16uf10gsva//wSIfjKUCd6gBwHo3HAGrRrXljKgjDSxkK3BBGYyN4T0oAqocHGwz6hON9pVTKldyBVKLw/p5lhNANBmJFe3MtPDrwNSzUAF43JC0g8ucG0LSAo8W4tIAfByunqmBNT6djQvkDDIlv3BkZVZE0ICpwAM5YU3s4PRgMtMRAuMGZsywwC2qoK9obsFzwZUMMoQPyzs0buvHma7rx1pu6d+uGxnhxN1pLlhJmRpWsJSDvjBRttrSTfaL4cqAvMXor8uv7fMskN1w+Ds/3cTiYnbya03vPZuavDy2dgfwnPPUZBffQcz6d6Ijd5ee+9RV99Qu/q2989et69dU3tXc00RzQHbNptc/O9/F0Kg+NW7xZDIa3jFBSgVeNIcj/FEUhD5crQuaq4BnAuRd1g+AAH3Ects4G2xr3PuG4/y0y97QxRmEnAD4Gh1BaXGC9A1QDD6ce0n+qKtXsxs8XcxXw0KN9irJTf6LdvUP53yt3wBSE0kUEyPDqwHaAlfAznky0f3AoB20GnC1tZ8AYMA4OrxURydH+vm7fuKFb169p984tztgn9LnSfH5C2M1yg1DeQext+L2lvvfplidjmJzXJUBfekRDHf9BTnZZU29J+7UbBsp52VPCOvggzggdOhPCT0wCLcq/QhHnk7EO793Va898S1/9vd/T88+/ot3DKeDO7GQvNeWIqwEICYD0e331y1LgUSs81ZQQfMq6fI7Srrw9lHjOurde1VpCJ/MZu9pTPPUMT71SDagyYHKjMOz3tc5598bGpjbZvBv1K/WrUr77PugRbseE8Yga4oEH/Z6qolCZCtJSB7ia/uascwuYWaOMA3gGL3vs8k8wRitfN2N4ylRoybLgYH+PiCLIHaWH5ROMVguPC7zzhCWK/zpuxfOcssfk7e3u6mDvnu7dvqHdu7c0PtzTbHKs8dGhZhhFNwZuOFoijIa1eI08WqySWVQIkUgeb48hcgPq/8CFA5/hq6HMCnm1gH6FvLxOJkLxiTVzM+NPDy+Fh3foP4GRo0gZxcruQbiv8DIzQu+xey3Wn1/90hd0686eTIXcw5YAq3BQQ73SwYXikjvnWGr/eKrbe0echx/qFmfit3f3de/oWEeEwSe+7maNPOOOPssAa4wF0A5qAISDf4nRWKHx7rANb1zgjX3TbQDI1wD4er/S5migDdbK2xiC81tbunzhvK5cOKfzm+s6v7GmYcmGlqESjKdP/fMbG+pjgCxGHXPmfgRQ3YiVHLX1yqQTQvp6OdepMak6IzVh/Ct4WbBOn5/MNaPejKhlBtDdEMwwYvs7O7r5ztu6c/1d+e/ip4B8Ph13hqbB0Hj43QBWv/ssxRDkEUvpy4UU2d8zGWmeV7FUqThNiCGoAegL5sDBbmSa+TcPD/mHGX3IJfAvOnwA3nluPGuNt/K/HTbn7Pt4/67efOl7+urv/oamhOY9QFYDPvfOroBLQs0Twttj1uT7rMf9CCuw1h6ucUS2tq41wDYaranXG+IlS7jzoDcqdKAW3nylOZ59SXgtNppcsR04Y9pzEHZrfZ4PWPNOWDu7V11RtvWyWAgvv2CXvsVjGyGxE5jVWr+PAehpc32k9eFQPcBdFVHn1ofqp6ABz2prIog50chCuNUuIqg5gPcoIwK9APkavcYDOyCLsmJp0GpONOAGsHXvDBAza4gJY/e1+Q6h+wR5uMFYIEuXz4Lz9AVyyhiwAKhFu47XRORRsdYfDEYara/L+2jhydttMUwr2k9EGe712zZ3fWfmSQ/5FR7y8f8LD9+Vp8F7o0syM52MJzo+2NVrLz2nP/i9z+vZ51/Wteu3u5+ZHo6P8YRTHY9PtLd/qOu3SD8+1hG74bt7+7p7946OOEaaUu6I9Mn0WCcnY/l61deaTbPQcjGF5ni7Gnyxjs41YeqSI6QV4XahPt5sbdDXJmH2uhsNqIihW9/38IBDQHxuc0PnoQt48XOcrY8GQ5UxKSGFyFgS3nBQlhqUBZQ0xECtcx5/Dk8/Yr3va/5NNwL0E/HuVNEIg+TUo/0CEAaiCEMoLWfdUsZQ0T58uCFYEolMMUC+9q9XC7mxGx8cKEUB2FIVbcRUqiEScMPgO+/7GIEjlgXHyMf/RRv37jVtZzz9inPyJYZhfjLREsOQoqlCDoH+YooywQEg97ni8aH9hId25P+CA3eFafEwDnBvAh2Sn/cuT6acBb+mH3z723rttTd1NF3qmBDbd88ngPmYneojwt0Wj2p4G/c64EEVgKoAVonXW8M7DQHTgHC+DzD7ALUEOO+FsF35lFSiwJHz8wrvuj4canPY07m1gbY4016vktarQpu0cW44Im3Ie6kBAOhDawC3h2eOapRoo+S5oGHLvAepMEaFx3dv3OJ1Q4hyA+GA78OL07BXaYuIY5PNvgJ+3HsWRalItIHTVYMnF0D1dit4LGKgUaltmi6kn+O5F4DTAXq4c0fXMIzXOUe/e+11zcb7wmYq0W6MiXqmVFRdJNPAz4I1/Ox4v/v57C679Hu3b2r31nXdeecNXX/1Rd259obGhwfyaMDnycwHJPm80dhD+TmV/kM59H+xQWfCwgyyXXf83uBVloSWb7/2op795tf05quvasr6c46iH7Nm9b8wMmZNaiis/wilAMwbeL9NQvMhAO31BipYC1uMijKNAOcmYD+/tS1fN2/jcR+5dEmPXLmiq5cvdeTvj166pEcvXtTF7W2tj4acYyeVgLUEUL5eHlaFRhiKYVlowPOgV8oNRm5W3b8cs3TvR7TQsKammvplqcS4VvC9YoOtqTPhrvz3JapZ52ZC4SIEDEOQ4cIDhqD0d69MmzUbYivk0HDvog+WCFUs1AegBWMPyM1lVdO+A3zBUsKfnfZ27rFGf0s7t4lw7twhItpXTX+B9iuiDZdzWy+0Wpzg/ces86csAWZq4KE3XFOfpY4VPfkyZv/eHe3cuKYDjMf0+LDz8P802L09PURXeIjG+iceqitDRjnfq9iyKQQOgKKhYLU8TPSfV9699a5efPa7evP1VzlKOtKMNbPvkp8AjlOPbzLA4EobHcwxqARUToNeTxt473Mb6zrHRtdF6DwecrujdV3c2tDV8+d05dyWfCNsc21E+SHr5yHr6J6GvYqwugLIpRzIg35FGs9lAmBBVZAKwmZQg8JP5SBsOAFoAbKDNYagMiVC5qgC3kSU4uM06gRJDWH1AqMVGHiirJMRjbQArMZA1AC7BtgN7bUeQtP2Ao8bGKPcrbv8qOv13UiINbTvos/YTZ8T/WT2Bchm/+JIe3dv6pBjRwfnjI24GUao6pVqKbN0WQL8hNx6GMjRxraGG5sdbZw7r3OXH9E25HsbK/of482P2cmfHu0z7hO5gRFjMjOZGSN7eD4+jw/PaP85R5rxVO0PKXehnqe5l8so9wqFdiWdsIbe39vRK899X2+98aYOjqZa5SALST1CbT+m8uOqCk9qMjxj27XVoPjuVR3ga4OettaGusha+RxA38QrbxB2r/VKrfUKrfXLU9Cy292HSoBG1I1HZb1rUpUiYE6nIMdzu0f2TbNBUaiiYBmDkhsYkOSbbNb1HeGv6qiiTd94o6jkoGTcgafodXhvAVgnC+rVRC0LAL0A3O6NffzH7IxPCL9nrInnrJEXgLwG7A3kZZe8G327cShClGWxj1DLNwunHDXO8ejBDOlkjfd3tc/RmgN9crgL8A91RNoSD24xqiDqSUQ9MRWAe0NVv6/I+Kt+T2tEPJvnzmnr4hUN1jZILzQjkjpyoLOeX2BQWowEE6CH7fL5fNjG/GPHm1HGFm/ta+AWMGP4UT7pPYDXeIgFHmXGmbH/AMMV/ea1N/Xcd76rWzfuanyyEFGuUlF0ACq4F0VkYyyp7J4LedoannsbQLtn3iY032Bza9TDK1cFXrnUKVCTfO3ci0G+/i4AgpODMcGYA9PD8yqFDug9vHEF9VLR1e9Xpaqi6Pr1Nf8ADz8aDLo9gM4I0F+vKOVtBtrLDmKMlwB2os8UTHJ5AHqR50dnM3blHZi+QXiCJz5xYOPlF5BvlPkdt6tAeZfPkoiG5roIoYAvB7sh0Yxsa04kZhynTdiwdC8dMF6edrS7p3s33tXOzXcJ23d1l2c3JiK/YGc9EPqvCPlb5sl5zi1GGBK8+rFaNRwC8nUN1jYUMAhzNvvGnMfPWcsvMVBusPSQXeEhG+/pcFEIDy8bn3Q8jitIJs0VYAWQuxAbUIUYZGZy0Lti1SjWDI/QsKkELnSMl/nBt76mV199S3d29jVl7V2jgK60x0dH2j887LyJ46WPZ17HQ59np/rxi4SX93ep1wi3+4DRwdYrIl45yL1vhTL3AG0JqhMhtOcHAOcA9/w+eV6vDFKFN+sD2FGvpxE73wP66gFy77Pv7ftzWagqkjqwyeRjNgZBdX+T8y3AUsbY9e88C7ASryuyKed9G+NHGBIgdY/cKyqO0UYsE3rqsdfQ74jnVNEXRgaQeURTkZ7gN0JBQd5Ppo1mVbPkmWnK2XrLcwgcxDEPR+ym+89f7777lk4A6ORwX2P3xrOpvI2SfQsP9QXnBqMN0YbPT0ObTJdSWaooS7z9lnprm/JjxDkGaoFRavDmPtd6iC4k/hCNlqFmFHXBhsz+ay9p/5WXNH73muYoUAM4hYa4oiW8ToynonHgtyi/7/Q6ECxElYTFRzt39a0vfl5f+sJXdPdwLCsK9fs9FXicFV6qRuEi9cRVpoSHLrSON90e9ZW0AlRz+Q9AxkcHKPmRata+9Yo0zpTdS1f0H1D4jFIa4BbPkb4reBuyFFgbjthwW2d9vq511qgbRAa+YbcGyAsMQ0bxkwXAFuW76Et2s/0IKgLYIpgiY3WwtRislj4K3vuMq4JXoAawW3kUMQQsa/2+1jAga4OhNtc3tb11XlvbF3Tl8mO6ePGStja3tE50MugPVALoIeHy+XMXdJ5NwSFRSlEAeNruIaOMwZIbD8bTIqMV0YN79CUeN1rs5Od8TThKfOf113SbSMllvX/nJuv1293mW6KdhnlsGCPNMG1RfMkBvFosFTFUTkWR1BsOVQ5GmhOBLcjz/lqXpx6eKzw8Qz0d6QnK8sp/+//R7/xP/0N9+3/3v9d3/7P/g579a/8P3fj2N7sCRVnIgqlFiTJK6OFggyIuUJICBU6A4GD3np79/nf1nW9+R4s6aBPvPAAErmgLADOj7Ameoyx7euzqFV3aXtewiMpEDUcHh5yL78jvHvYbCt+nz54ju5GGrMkdgO4pUyzklNnoGgA0/5dbrly8rMuXr2r7/AVtbgGutTWtAexBr1RJH0U0gGKKjMGN0sHuju7cvqUJ3nJIuLuGwo8wCiP6WRsNtLmxpnO0c4H17JXz53Wejb7z9/cH1taG3Y9O+oT5RVmqqkoN+j357+TPn3eyWNwAABAASURBVNuW169ikAFcH0dVFNqAn/Pn4Gs4wLgIr90oY1hqxj4ncqrZiV8iI4+WHGx+lLjAwN66e1cnrM/dGwcLKjFmS0B5GyN87923dbxzW3s3r+nGm6/o4N5NLZHv7GhP3i+dcDQ3p7PM3AWfBvpsCUKWHWXPoc355BAjMT+d2+ypZDwEn/AQjJEJPx1lwwbOwWsv641/+E9U9Afq4WkXrKXf/s3P6Wv/p/+zPv9//M/07ovPqWGzaIWHOyE0n7K5dsIavEYxM4Csm6Xu3X5X/i+eTFlTOsB9PepexI3BarEg3E168pEr+vTTj+ENRRg/12S20GrVyJW4KvuEucMOMCXAMNijaa3hnd3rlikBqJ5KQFXgATc2tshbU4+yyrWWiynnwGOt5hMt2d32dfLxwYE8zD1gCbGHEdq5d1cH+/sCX9re2NSVixc4296g3T4ASt1avCDMrwBvHwPRr5KwC1AAnEGYJAUMXWDcwmMmwOybiFsYgC12/gcpyJBFSwQSWXgPaGeEIerhPWFMJ+Mj+cnDMbvcY5Ytc2Q4RwaLRd3NRwZkNe3Xq5a+glYAegegz5FpMIwsc1Mw3gX5Y7z60d6eJrRzcnikPY7ZfKxHe/vyHxF5/rwLxVfIrJIpaI7B8MhlBh8rdulTNM0nR6qZW48A3MDoJ3Z9sBsKH2z2frLcHXLEde1zn9P45q7W8Wbt4QkTP9MShZodHevdL3xRn/vf/qf62v/3v9I+Gz6xrBRRXlfIjOpYCIBrpjdefpkjs+e1u3egCcrrHs6V6vh40imw/1Bka32oY9qczpYsYb12UAgRgBWE7lXnbR046LPMTA42d+YhS8Za2QE4xOtuEwr7Jt1o2FeMArRLZYCViS4adrndsOCaJADjx2QBa1EVhbbY0Lty9aoefewxXbn6iM5xpr6+vYlnHnYeeI2juDVCbP9HIYb9SiN/du+OJx4R+o84ylvnrH7rwkVtnzuvc3j6ra3NzjCBb1UpqgrGWrzQEHCv09463rtHujCQhkwr5Dcgr0KGLhj35lRRkFRzju4sFynJCFv67B3M2NM4Ph5jDGsFZLIE+AmZLfH0vqyZsDafzyZq2OUfIZeifxqGL1mKmIJaIq8lRrZGPg3GqeG9hQ9fPo05BVjRnqcjXpmQJYaG2wP/cXk/8INEXzTjKOX217+u21/6ugZFXwkvOWO2FwC3BRQ5Bi3GU+0+96J+8N/9DX39r/01vfqFz2uGJ++h+ImQWqjG7evv6I1XXtXNm3c4D1/KFcjJQ/SIgm8A7kGv0DEeZIZSGe3HEBRhwje1hnjNHihxj1fEBNhjB3wHggHQgrJ9eBsOeoCnwntHBTUK1naA6hMuO3BGhNDuWU9B2mPDrdeBdwPj5aH0xQvnWSuvaTCo2GyLXf8hmko8bVUV6hPiD0cDDR2YtFlUlap+qR7le+QNRmsa0dZgONAAA9MDhDEYfEgxSOK827BIZUrypUpVFBgxiWF23nQNI+NGpCqK05Dax8bzsNfjuK/X/T5+e31Dm8i2JL1XlvLLvfIhHnuFEWsBag3AVwB3xnHYMVHBEUeW44NdwvcbKspEXz3JpIZlQCtxNHeiKXsuKzz2iuVBwzKhKCvNmceaTdUQoyI8G3Km+EPxCQ/FKAHz7g++p1tf/rpWdw61NVxTE6VlL6kZlMpFkFv8DEhjr6/F3R299Xtf1Lf/6/9G3/ubf1N3Xn5JLXHvBOC+xWbdDmtcoc0lwCio4+Ffj+eN0QDQmqasF+fLVmuApCTfhRwpX6Ugf++hdF6+ROHKhKJCxkQYfBbR5KDplaUoDkAaGeEwyUq0VVCnSFFFkVByynT3JAehA3KERx0BUH8uywTwTDRCG5lbVoCPYEGRdpITbaVUKHKPtJW4FwmeCtovohKILqKpID0Ek3vd7k56wEjFEBRDhPweVFWlRkQEfYxCCBIflYB4hLE4x1m2r/8vs3S4zPp/e32tA/ygPyQyKFXQ3gLD6CcTY/foANz3LeYc0c2g6eRExxiAvXt3dOOtN3S0e1futTN7Ai0GIbOsWLKEmRKWz1lqtYQKBhMNBmB2fCCXYypKxZRkZjI9HJfPwQM/0unt67rxta/p6PW38Hhr6oeomh3WuohqywDIo9Ay5apQIqSt2Ixq8B53X3xJL/3mb+oHf+dv65UvfkFvPPcDvfHiizo8OFQJCNdQ3NGgpxEh6bmNEQpbonQrjmxqrY02NMID0rqI15UASAlQChRsgBeuigLlT0qkkSVhRLyMg7sqCkCDCpLmE1QAxkAhb6sDGVndPQBc0mOKSkQaBcajoG6ij8gYA4rcUQgyB6UZc50hQ8GNOx829cxBT/kiMv4IT5SPGJxIdreEoGgMphiDYogdFWwqFkWpVCaVVQG4KwxNT31k0QPoZkaEnlXAzxre2vcFzrGeP8eO+0UHOM8DjyDgtUdbVUlbqZBvdM5ZuzugT7j7D2oW3H33vUvnXH3sx5Msle5ylu677hPC+BMM8GR/R9ODHc38RzaA3MFdL2aakLYihDfGF0JA1lnZQ3V41Ifu+pMzzIj/5JU+PDWyWib3OgC99+zzCmzijPC2NQBupwtlQF6zfqyZ8DzqKWwOVbATLgAboR5r0BbP8vaXv6pv/Df/rb7zO7/V/Zvj48kUCEh9FNN/oeY0dMVGMO45RoB4Y0REwKZY4yEiICliVIkS9/H47nUj74n3AMCEJ3JQ9QDpkGMqNwRRwjAEFSkoxdB5YQe2P6f7aZH0qixUwkcqTr02JSlrMtrlWx2hzObvIciv7pm0IP6QHizSR1IKBd60kLcbAXWiTBFP0wPlihAZQ1JZlKrKQr2q0AAj14Xz3D2ySSkR9eQORAXj6wF6B7PTsD/A8A3VRwZ9wnYnb8eNl9f1spJptawxlo0WbNKtfH44klwyD3MipCmnBDNowSbq8d6udthx97+g4r9V3793Swds3p2QXzPvCzbcppyzL9g3KftrKogYGrx7TQjfgVwPx3U66w/oWDMTOr72ht78x7+l+Y07eNqehAc/IQxc7R/LAFpjxjpuzm7sXDYoJai4tK10fkNWJVmKCijkMd77+e9+T0d4kUi9sogoe0RhCzn4ZPKPyphUAbiaTbEp4aWvA8sUNXDFhtzLRS9Lv95/4Nk3y0oAOBqNVGEsUgqKyZQo6GDzMpHnRJkY6AcKJMYQ5cQjwCZdEs1CQTSrCDBTSEqAN0JmSYF3M5MZFALvUQFgenqkvQBFykS8XioKxljAUx8aQH7vqYTHsizU61fqIZsUo/Db8mikQb4OooY1e4hBMQT5FWi34givTIUSVGHQBnjyqkjUqxVjYjN0QwV5SwxjzdyZGUBvtFrVnHPPOGI70clkIt9pPzk6wEPvaUzIPt672/0EdkFIPzuZYCBWyvDRUM9C0hpn+kPO7kec77ek+5ycgdxn5UNOPolLFOKl/+a/1v4PXlY5Walsg9xr12yMuUVfsZmT1gZKbIbVOweavXlTi/0DoVmqhiMV57cVz20obI00raKa3kAlXnOAd9oYrWljMEABG4CAorKLG2NQAqAtCr5crNTihdzlD/HOI6goCjllFE2Ub12R2ZCqUpKvpQfDnlrqOvEgJyM/+JqchqITip+CKXA3h5ZH3woyCwodxe4eY4SXUhHQhBhlZqcE6EKkTLhPKVKuUIi8d5TU1aGe8Z4tUC8o8lzAp9+DSTSjGEh/j0wyxpQZsxnplDczmVnXfoXcyoq2u/SghCx6VY9ooKcQEsAE6DTcwxAyTE4tTtQy9kz9BUZ5ifdd+Zqbtbc/Hx8c63B/T/7PU/kvDOesw/0vozSUK8pCqSi1cfGKtq88Kud5yEbg5vZFBYxJTRst0ZMekis8qOOsp2PtPPMtvf73flu9uTTkbNoB06CE7iXy+XU1AFHTOSDFWw2H0gnAPJxpyS77yndj8QpL1nQzdmlrFGcw7KtEWTfZMDpHKF9WBfBrOwV1o9GgPA3tq8ksE5YKgPnC5rY22AyrKFtiBNxrr9j5rTkGWs3nigra2NjUxtaWDCXGBcmVHN2WBWbHMq8Q63PRWwAIKRYqUqkAQF2BYyhQ5LKjEBP1IuDyykEd8EMgLyjEqHi/jpFm8BMpn8xUkZ54jt4u7Xs9KdBOVASQXs6oEyA3Al7WZDAoGTyFGBW8jftUlKUS9cqqlFMokkKkTJBCR6aE0Sgo42CPtOE76WVKqsoCOzvvoqsiRIl+VszVCZHRCcdsc579RMPX5lPW3+75WXEpIanAQwboCSOVkeeSkD3S5oVHnlBMQYlnupcbWHcEegguH++/2DA/0LWyxpxzP/f//q9kR3MNCA2DmVYowJIRLzieWR5O1HCG7cdmDeAprpxT/5NPqLx6Xt1x2tFUi71jTSm3fzTR/uERnuNAyaQqBuVmiRdfqkRxIm2711mydsT9ELJH8luN8PTDQdWVCcHkIPFw1n9ks2RfwOv5ptQ6Z9LUUI1nFwodjLLGkwVZiFKw7h5iUgwQYIkocSp6SqlSdMUlzeBLIdKCKYR0v07o6oRYKlInAGDZaXuJ54I2A6QQ+RRkBfEl4z15ecBq3jZ9GG0G0iN3s8IhJVNQMCeenE/aipCXS9w9lE/RFGOgLP2aP0cl2gsdRRXIsKAPEcUYx4UUpTwLAIykmLOyYIy0JXpcYUiX7K30t86pGG5oQrS2ZD4HeOr+xrZG5y+qoczkaJ9NuF3FEPHmjzOnhWoMsM9TqywP2xuMgB6CKzyIY3SAv8sZ970vf09bvZF6TLQRSrYoTI0irsokXqW6lQB6vXukFeF6AGShXygQjoeNdcWtTRXsApebaxqsD3Vue1Oba0MVKG2Lt6jxyHP/xwrZEHIPQ3SpsijxRGW3Vt3a2laFJ0spKtCvg3gBuL2cydiBH0FDJfIa2hOKbhZkvHd3o1Q2ASElAJkcqO9RSqQlqiQFB6P3ARCiU1HIuAfKiHqKUQoBiqQzPtoIxrPdTwv+HMk3yT+kG/UtJEUo3M832ggxKngeFL3fLi/IuAfeE+MN9B9DUKRsDEHBTsksyqBgphiCPL8bE30keI0hyPcdqqIgskgyoheXmTDCZZGQZQ+DEIUFVcOx2MXHntRo87wWJzMd7u5ozo76eG9fTWvq9de0ce6yBhtb8tC8ZW4d1JmJN/EHHgL96SG4woM2xobweufZH+jaP/4d9eugIYBNIcoc0E2rlom1GBUAlYM6kp5nK60Op1rsHmq2P9ZyNlONla9ZtzUoBzhTQAlHrJljMI7IFpqwnvcjnhaFCiEA/MgmXKkeoWYRg9YGffrukdZDMRNqJRSzxvvXCpT3tecaG21+zyizL60jfAbaNztVQjNT5D06oDoqFBMEcGPgHoIiY4khKDhRvrtT1vntiHwDREaaQpQo140/8kx57J7E3Tyde6BMoHx0okzydCcTfSUlvGrCuyeAGGjTyJMFPhFKNBXUtYG8PM8sSDL+8E1ZT6MgL0ZKX5+yAAAQAElEQVR7QQXgTbRT0qZTQbvlfTKYy8i/xlPzqBiSImUNK7kA0FWZdJE199alR1RUA5qNqtj72Lp0RaPNTcWyUI1Xn7O77qG5y85lYgY/JpnxpQf/8hl4oEZ5+OZruvUHX9HkhTe05WFwMiZTsrZV5mgms3Pr4biiKaA5AZA7ZY5rFoTmJ3f3NLu3r9nBEXSsGeeyK3ZpC1daSXPW51OUZj5f8hZVopxFETUE1CPfLU6koYiDXgXgK1VFQVeImf6dB/faEeCOCOX7lAnw4QyGGAQGZNxPH5xviLYi62TjHn5IUcEoH7k7Be4WZdzN36HIcwxBwYl3zwukSSbRf4jkWZBfiIEA1p8kMyPbZNQz2hSX9xXpOxWlnPzZzCQ+IRVK8OcAijHKzBScQhRN8K7u3R+CiWf5I944y/iTkGtR0i51/Yy9YmlVkFYmAI0sYwqdJ66ZN/fGlqmKNz7x37Pv3FEif3P7HF77gtbYPd+6eEkD9kD8CG1yfKAZxkAW6MlD9Eae3mDAfzhgPfhX+FAM8Z+TyZpz6Vtf+7p2v/Zt9ZooV5hTBWaCeWjZpc2E1xnr3vZL5WiSmQLa6JSZ+YZ19ZLwb8GG3AJwO5TbGBRTqRWRwIL81aqhjgFgFJE6MQT1UdQegK5Q+orniuOiqqpkrtn0HSRFnosYqFdwvtxXQrHNpFPNjzLaCZG7BdiCAJah7B1wQ1KI5FFGMmW//zCN9Eg+fQfuFqIC+cGC/G70+x4Fnj29K0N7gbJmJikoE7JkB5G/WyApShblbaZUKdK+BdIow7Dl70XZw4sCUvj08UQL6igEBTOZmbyPQDtwLZNkXSfeiBRiVImcAuUrdtv7vf6pcexkWMkjnUjbLVFVjUdvuLe0MmfT8nBvT4d7O5qOD9XWC6KCKLrT5HBfxwcYa9br7sFTrydfDi3YSF1x3s5AZcGwFnoorvAgjfLwrde0883vanXtDjva690kZqy+b7LUhMR+FzuzAY/dAuAaxVr1k9pBqQDFQU9pNBAIVO731LKb7tSgiCt2zHH6rA6D3JsVKB6apYxXKABWWSQVqVCJJ+r1BxoM11QUp0onLrOgRDuuzGvrG125EBE/uqbuMlmMknF3ClGhowRYAs+JrCBTkBww5FkgjXuI5HcUZbwbzzzIjLKiPSiY36lqUmDcwYL8HmNUgP+OQpR1bZ62a+TFolSMpUIqyIvqhGomT68wZAX54b363CNyiTFQJyiEIDOIuz87tu0U2/LLn50Pl2eJ3BJ1K5ZXg+FIFcajC+MxnL777v20NLDCQPsYQ4xgNWhyPNbe3dvavXNDBzu35BtuYzZJZUn90Yb6zIO327DpRnVVGJGK+Ynw6u96CK7woIzRwXb9976o6YtvaGClqqpAH7OMPy2DbB3smQe8VVy2ikcnWhK+u6eucUsE8woxKuFN4vpI4dy62rWeVkhohQcH47RnisHER2amhAL2+5USShwtyJWph3EYcBxXViXliQ2oizbKr2AR8I80GNE+YWZ2LTcpUD/EQLuROoG2g/zdYuQZCg46U/fHggJgiE7UscA7vFBL4u7vRhmFyDupnmZ+P30PPAfqnJaLMsoFeAmRMlAEzLGo1N0pF4KXIY97gP8YkxJetnQ5KdAHnxgVYlJXNgbaNAUL90lcmTTSSbNgiuE0L4vhgrTAe4k3P5VfX6M1NjoHfRn5Lca5YC77wwEA7REFmFYsmcQ8Ns0CIK+xyTZiH2UJwMdqctT21cd15SMf18XHPqL1c+fJH2i4vkk4v60Bbfu8idYN+WeWUXrAr/AgjC+zEXOyd1s7X/umtHugISDycblCtfjehs2bhsn0UC9bq1BGRZBfzVdK04VaFGbJ+ng+KLQaJg5xGq3mCy0J7f081j0IeqwapfK2DKUsALh77hr0myXFopT/+qvPxk9VVXj4FZtsS0XA6KB0XvzZPYmHrRm+Oh4VZGYoLwpPW24QQogAISlYFJnos9dQdxnfka8IWAL1GLqygmRB5n/MJO4Z8GTSQigUaS+Q7MYoAcZIuqeZDypSL5hc4S2cPgsZZQAg3hENt0Q+ZbxsLGRudBSVLXV50YICZc37IY8XOZmZTILgkIcQKdfJI8oCCeQoSyIEDxZUlKXceHgkNPJfqA3XtCAs9x+7RDPmdR1Qb2iFVz7xf7MNI+19+mbbxrkLuvjo47r8yFVtbW9puLbGuJEbIT5VVREdOLhbdCG3WZ4mLpcTtwf6Ex6E0fka+81f/0eav/6uikaKKHJumeAW/UHZWxS2ya0yQM9MsE+sT7KhXGKN1rDJtrx1T4vru5rujjVhTX7Ihtt0sQCKrQzYT8bHpC8UYtEdkwVvAOEVhKw9FMjB2/NQEEUN0eT5CeBn75OQvsQouPGpykIR/hxsFqJkQQbJhL77Wj+QZvRrvKu7yJK3F4Ip3m+7y2QsZkbVLB+Tp3l/4oq0HUKgXoKKjow0kSbuZp5nCtSPmWcFJdLMTOL5lCSSlMN9UBjvZgoWJQWFFGWA2t+Dv5vxbTIxFuQu3p0CjXiaDD49T7yRZ4E7vGQsiZkpxqQYoyKGoOoNtMlZ+NbmOdWsk46Pj7RYzFX2SlW9IR7bNJtOFEIE+JuyVGl8sK/5bK6GTbpEOx6WF/0hfBbKPtcS7SeFGHkyucxCMJ4f7E/4sA+v5bx0untb7/765xQnc1Ws5boxoTQNod4K77giZHZPDszliubW3BWnxlvXkxM1k6lWKMcJyrF/dKydg7FO8BboFjagAdxzjQF+imxOoSwNoG0llKVQD8+dyqSEwrvuNm2NY2ocb50SZYxL4UpLeOugNxTZXLHsR0Sfacw/3F0Z23pJJLBQblcS7cUQFCBDoWVRMuoCjEyHOWd5Zx2QSA8BJaac8ewk6imaQgyKMcrzT3/L7s9BwQLNcaecUcb8biYzk4J7a8ZMB3Qnyfjw3uVledlAGa+neJrewRjjI+TkY5FfGRbhMxj1eTczBeol5BIj/UNdPcqYmWIq5Gvz4dqazl28rAsXr6iqBqoxus18pqosZanSkvf5ybEqgH/u8lX117cUiyRDxi080FzXj/e6YJfdj0bNTGYmj848Xxb0oF8f+hEuDg/1zm//pmavvK0C713gMc1MDUq28s01AFl3gG1/OLE+uS0edgGo52zkLMifQ4cYjF0HvreBokh2Ghri7Q1lyABOVM4WpZCUKeOKHlHWEKPMrKMQTu8CHJEyvoYNlFFA3CHSLHcU38gXPhtEy+AHBpXhQ4SU3g+tqAPh/XZpXH7Bgt/k1a1DHyUpk2g7wpeTWZRZEMkQd4AUyAuUCfDREfl+F2mCTyNKCdQLFhSo6GQ8m5nkJO50fhran3LPMJwNeMmwnOUGtAVgDYa1xcBmnqlCnhfJ8rqZGt5coLlgpMGPv5uZjMQQo5ITgO0NRtrcPq/tcxflS6GMnHKzVIxBNXIas4u+nE0BeqUem3Yt4XlmnhrK0KMico8YjYKNPQaFiFt4aeGDIdGvHoIrfJjH2NYrTW/d0Dv/8J+oWkm+y+2z16AIvm5zD75yEDPx8+VSSwDUoHQttMIILDAAJ9ARzzvQHZRmXkQ1TH42lKhrp0ZXjLYDyuEKGTuReRv+4GG3e+pAnRCjYogy/vgnmCmiZB3AeXblpjFUXNzyKdFHS78NfLYeOpBsFtFHPLKiBB8UpA4ZoCWbkQZJ8m/vw/uOANigABmADTHKglPgDtGmv4fgz7lLczAbrYSuHGUpQ4bMvIwTuV35IMn4OJ0+w4o6+0SkAnKEcDBUmTsf5OvyeY9c5l7ei/rdy+q9y5sE6Hqvfe4k8e0pQWZGOD7ScGNT/eG6/J/jChSoCvIY5zGR1/HRgVrmLwLkBQZ5xlHZAuDXS6IhOkyAvMQAFEVFe0GSyRhj8Ib04F8+4g/tKBeHB9p74Xkdfv8V9QnTU1Ey2S1grk8JAJ+sFpqwlvP19QywO+hrFGKJl18CrglWfwcPfofQfuyTXhZaAakFGulGoMEjFTF2MgoAyIFa025D3Qg4Srx+cCkaRSAzk6FAHYlnyoh7F1YDaBhEx1uQkCXAkPF274EhU84oH1HeYFFm1BcXigpLIkGSSffJuAf6ivAVLOkUrEHehlOItOFteZu0F2DUTKKgPN8pUjfeL2PkhxgVIvWoY1AgP/jdSINEGRqgEWMMOgU24xDjEPeQTQa/HW6zPAnWkRppfIRY1d35IpU86fTr9O71jMfAXBgPNYbco7IAjwZJJn+uMMa9smSdvtDh/q5OJkeKgLhVJIzHoPuG3WKmhqWPtyM6jiHIIJnJ5Nfptz89yBQ+zIOb3r6lO9/4lsK0VkIZxdStAN8SxVgC3BMAfrw40Zi12xSAz6AFeTVlHKT4aE1Qtl1AfwwAY4ooBTt3KFiNZ63x/OiDN9v9Y4/ukev3AI7ClWUhz8+Uc23uVIYEV6TAXYZ4zTodzjrVZQd7i+Ho7q1EtxBlKBtQQAetdc8mqsqo5w0YT0a6oCyTzPiE+5RkARA6xaiuHZ4DPAZCcOvuoUs3k4Kdlg+kW2IMIcmfg9fhPUARCtSNnufpMcjgz2SnfStKPBtjMIDtPAqQMxJFs44UvKxOL/Lye4TMfU3s5Jk+HpKonv2VaiajL5pnPlbdv/xaL+csBVYce646e2IYnKooFAgnpuNjgL6nejVXIsQP5Hl7tc81c94yZy1z5K0bPdj9L58DXh/4T/gwjrDGM4/v3tG951/U/g9e0JB1W7DA+hklwEPPmdgJVvx4PtWEkG0G4BdOTPoC8LaAGneDUklTtHOKRtSQkZ5nC3boGxWE9wVKaSj4EqOwRElcsSguD/96HLkVKH7Luh49U6RcjIAlBLmii4KGkrsiuafu7vTRgOoMuYLTvJeS9xEtKVI+OJkp/AiZBfKiAn2YmU7/RJkFme7fPS8GheCU5MA2T+veg8iQzPhEGWlmcMk9U0YWSIeC14sKgCc6OdCNd8gU+EP97juclqeeqCPaCFCEvFzk2K57j1EhBHmtzEhdJn4/lYd4NYg7eZ7uc3I67nCanqWAB152m2ZTQF7L5bhgbmqE1wajbepjaBaLlY7ZXQfpivDt5P3UzE82UywLhRgVvA7vZtSF9BBc4cM2xoYJvv3CM/raf/lf6Bt/7b/U7No9ra2ty5g897JzrPkpwE90slxpzjp3jrtxWhCSLzuQm4oQJdJXILQxHlGmRIi3bUG9VaOCehlFWgBM/08MCxTE6IOOVBImloBA1EHzJFQtdgCnTaGf2ckoGuRKySu9SB2wHeCQpzlZCAoxKjoBGF/jBzxoACgJKmKpIvXk727IooWubKJ8oE/jbjHQF/2RZxZ5jgrkibbNTLIARcjv998VZKSbmSyYJJN5W76HQL0AOU8hRVmAyO/KGOXM65qCP1MnwG9MlRIUU6kAzzEVijEpQiFG0iALEmTB5JfLxoHo91OQm0I0Rcj7txDVtWdRGW8ckGJKQQ0GWxiGhjlql6UFhQAAEABJREFU/fiP/v1YrT/a1vT4UIm5KTnONAvyq6r68vZiZBwBstN0z3sY6EM1WleGt77wW/q7/8l/os/9X/4L7b74tgZFTyUKlQHOnPB8THg+xYv7787nhMWL0GiuWksAXRveqyOmFoSZjAfDW0gVZUeAexCDZqzjJkhmhlHo/mlg7i2Argn7s4Iiilt0ipgVKZ9QnoTi0jqqR8N8+3NLm0YfJslI9jtI5yXKQlQASOIiS+LdfBxe3kKXb6FQiD2UdqBYQKkvV3oHUOdtU1IoIOqFQJsKoqIUJZqRdQAljZfseWSYkswixZJEmlmQQV39YAohkBzkG48yk8XTdx54DSIFcogZu9uZ9e+CY8aVlqxyaqNNeM4GENtAaN1qgUxXyKHBYLYmGX3wLclh3Y1cPndtNto1yU4p0q9TYoy+odoyv17D03yp5cY13gf9cGNdlx59XFeffEr+d8wXRHArdMH3aCrO1I0xhRD1sF7hwzLwlhD8+Nob+vz/7T/XO8+8rIgyrbNj2vcJRGEWAHO6nOG9l3jvWgtA6QCfohyzVt06LlNuyUbbmPXdmPI1ZRI6VTmhb4FyvjYfcx97FEDobyhfmVBeQ/ERVgdoQB14TyGpx45uhWcPMYhmOjCLJ1csQ6HdMGWUvFNS35yyoNi1J0BS45UavFRWzXJgzvEd3QKMrNl8pfF0pr2jI928d0t3d+7p3s6udnf2tL+7p/HxsZaEojVt+858kxmdMQgMUmdIGKvzQ6ocULAkISs6P707mPydezbGBv/iWUZxPkZ9buraYrmiXKtFdl20xFn14f6e7t27q739fXja0Z07t3Tz1k3dvHNb+2yInsyW8Je1mNc6OVkynlqLZStfGzubZnQE5a5Dk0vPZQXihdgU4C2FqIQBq/DKLmvsNPNupJWaE543zO2K5ZgfoTWrmXqcl5+//IhCKuUyL6uKHfmRzAzeW3Xt6+G7wodlyMvpVG9/5cu69drrapjgPsDq4akiQG05Ez2ZTzTD084J6xYovIfnJ+SxklOd0VUGWmP559aw2QaA8konamQoc2VBhkJNKXNA/Rn1/T9GWC19a87kwC4SZcxUpMQ7z5SN1ItFgdJFmZnUfUxm1j2LGzZCLe21be7urphTxuL/lFG9yqI7LRa1HNQO8Bku8eh4rN29Q+0dHOngeArY5zqaTHRMvePpifwXeZPJVOPxWCuilhXjfu9esxxpaLRmf8EjiRaAtoABFuAJhgLEp7NG3B3gClKOvETAjtHwv63XYEA648G9xsAuZifyf5ThGADvOrh3djTzNI6sVrTfMtCaulMM0717O7p184ZuszG6v3+o8WQm/7v3q1V7CnzGuMCI1QzYgWfI0UUmro5P7t076YF5cbAm5EyyRFq/19OSUH3B/Pjm2pwjMw/Tnc/BoK+1rfMcuW2pNxgqoiMtshCXyfh++D5M74dj0C3KO759RzVr8irEzjO/O5vo20c7eu7grq6fjHWIMs5RuDlgdoD7zvnSTL7mXqE9Dt4J+RMm/QivdEzaEvKpzyHohHYXERDjPRLeILLWC6S7kIoYFUOArFOVCFg8LaUoI8/MECTExwtkjEdu+cbA8K0asPg/++TAXODlWpjKLbwRNYANtTyfzOba3d3RPt7xeDLWlD2CJYAVim0WJfrHwqiNgQVIZqOx1oI6/vtupyVebUU/NRGIA3SFrLzfBqDnTEeMNUOnoIcxOJbxZQFuBQ+t3Cg4wFdsbq7w2Et46ABOP1OMypSd7MVsJuvqmWJRKiKnhkE4DwvqLQnRW1o89cID9ftDlUVfaoRRajAWC468ZppOTuQyaZgL0R4fUc0/8gcL8EhHHnaXREzeXgxJFR7akMWKPlcYjvnJTOOjQ03HR/Bfq9fvqT8YqMAwmAVZR7TOh4Yfuk/4sIw4ALyNq1e1VqE0TDQOWWOU+BpW/OXjA711cqQ7hOsHbMpMCC0d5HPUxX3xyjJeO2uMoh9DR5A/z7h7mEscJ6FMhlKsS3paUR+hn008RgBQJCnIFP2ZOoYRKQB3RX6MUVSVK2X3wAs46prsAAVIF3jaGYCZz5eAvVUMhVIoqRKUAXdm88gNQo2R8vYGozX5X0ft+1+JpD3RYKS/0qMXFNz7zm2DQjddmO/A9tDdyZ/rDuir7i/IrDCOLWVz23Ygdp4yoG89jXad5xaD1ZC/AtCdYeAUosbLLh2w8L2Alsja32t49DqGLGKRlOCrzd52o5iS1jc3dfHKVV159AldhS5dvqLt7XMaDUcqYqEQIlTQRBJsEMUsdXR8yJ3ZyojRx9vdTLB1SjGoBORODvSSeRrgsVv4B+c6Ibo52Lmrw70dzYkuEgbAAR4T/TE/gXcz08N6hQ/LwAvW34/88q/o8U98QhujDQ3xuNtM4sWyp9Hmtqqnn1K9NpCH6UsUtgXg7w1uJWPj7ZRqntENRe49C107BYpgZvL1/WUU7eMA76k2awMwg0S5Mol8PnKABx4KVzpAbsGVJ4tq90VpPDsJx5U1x7vO8HxLQBMsql+N1MOAdJFCp/BRibGURanNzXN69ImP6ImPfFSPP/GUHrnyiM5vn9caoB+OhhoOBxqwPu1RNsKDe10Haw1aGrTdPXYDQFf01RFgbzAyXQj/Q7A32Ay8OuPjgQ+Son6L918Revt/HrjyZ+q5cVrAvxuOFuOZAbMDJhVJAUAXzkcIAD11v0o7f+mSHn38I3rssSf0yNXHdPHiZW1tbWltCO/Iyj1wyZy58RoM1+SbYrKEN58T0h9jsFZCwDIzwG2KIShGUwimVBQq7vcXYkAmQxnpBAeas5dxfHCgI/YJnN8Qo0KEQqAtdWPkW6fE7SH7hA/LeCOg2vrEp/Tpf+ff0qWnntBg0NOoLHVlMNSTjzyqp37lz2gbD1K5IlhQNMDDvVBQEZIGhN8bqdJWLE8J5dom/WLZ13pRscPeKqHQQ+r0ginivQzlyYDBvX1whQG+Ij/SVgE/CcUzE7oDxPmYTCLBqG9maqm7YN0I/pTo18HdJ3TtYZiKlORtVBzvDAgtNza35J7vCsC+cP6Czp87r8uXruhxdo0fe/RRXeR9Y31NQzzYAA8/ZNxlmZStVcYYZSyXUwsQfZ1aM5YGr1vjgVeQe+AMI+7FYVgsoeVlMxt+GWPQYhwavHsXDfDsEcDK63fGAaNAHwlwl4C1+6ugw5F6vQrqaWNjUxcuXupAvc04RozH90wKZOB/pTdZUFmW6vUruUEtIu/IrkSGBbLv9dfYpa/ZmJurhQczQ4x2OoeANWIME/KK1MsY8AYDVJQJY1mpZdyNTFlRC+ZrxbjNTCBbLW35eLPfKSfK6SG8wodizADIFdhQlif/nb+qS7/2SyoubGmG0u2j1DuEarvf/4HmxxM1qVSN4tRFKVCEIejpSm+oxwfrenQw0vmqpxEKVkSx91TrHM/nY6GEsi8IT51cwU9C0JI8S+SFqMB7CzJCTKceBaWjAZ1eKJUr1o9QKyMc5Zu0gvYd2H0A3YM3DyXLlFQRevdYP/aIUnq9gXBaEuvTDAnPadzZ71OPsn2ox9gS/ET4Kqhb0l7kPcQgulMLAFyxW5YrvqZu8OgOcgd7i7cW4HCld2B05Xhv6KMBBA1gbijTRQKA3J/bNssjhAyEjD683xL5lUQTZVUCsqIzOiMMzxAQJ5jItAUj8nvLMVYL6LzPGCOGuS+PRpAWw1vJ4LcqaYMIpcL4LZkD79fznXxJnqgXEEygf2MOBFhr1vwWYte/G8sQowr48uigwaB5G5lygn8fq7rLuu+H8St8mAbtE1exzvvov/c/02P/yp9X5zFSVNlI9e09iZ3dAkUYFqW2UP6LRaVLAOEc3mfkXgdFLEgHsT7/inhy3ziaB+vW62bG0UutGsXfQamOAJYrd+KZHOpkBUDuym4onitQBviZemSoI0Ok8GCxkFMRS1XuuSGva+LKwAbjZPQTAKThJXO7Yr1+Sg44B0mmTCbP/+aWHGg8+9/aCvBrjNtilJkTfZLXAtoV6/+O8MIrjgm9rdY9OIDK9Cv4y4C5I94zfTTUywCiAzt5p3VqGG1lRApGf14vhMDN5K/RTFHsKXAsmNnpbvx4jDC/JXKBVbWkG0CMGOJAhQbw+V/1bDAgGV5aAF0TQWR4CxZUMUeJeRPPWS4R2qZeSEGRcYYYFEKUG7UUowqfmxBUlUkU82o6RwT0yFOfonyS6INmSA+SRXVX7r4fui8k8MEfs8+Nk5kpooTrTz2lT/5H/wt95j/+j7T1+JNKKOkAj7CGomz2ezo36uv82oj7SGuEjhXgjihGxAP28DoDvIZCoVT0dYJyH+PFHLAlWtGwi7xqAgps6iGdIposBCjKzJRQrgTAxOV1svEQRB4cchf9WEjyOiKvTJWSA55sV+w5R14LgLh0LwsoGs73wJkUogJj8PpCazNkKHigr5oxNyAnA0rBrxN7id4p/UTgHdSQXuP9HdhLAOXRyJL2HUi1Ax6v6nkNIGs5S3fK3B1wgoG6XmBk2BhEFo2X4ViyzQu6WqnFOzf0zVYFfWJ2KL/Cmy4BdgNY3UjU7VyL1QnHamOdTPbZ9T8iBJ9qRTs1vLcGcBlrjWHzfkGhi0fB/1hSgdxKQG7IuqWv3OWaAvV8Iy0i9wBl3hsMQ8N4I3ItmdseczxY39Roa5tooVIMGAjKZdoRxKOcZHoor/DhGDWKhaLVKJSDrE9otvHYY3ryr/6b+qX/9H+jT/4v/0OtP/UR9QHJkJlcw1uvE1KO+gP1PawlPaWoEIxcU4pBK2Z9GQEjAqggoYhzDMCT/8F/rF/+X/3H+ijr4CHn8S0eIZPfolRZQZG2E+1FlJJk0SAfk/jOHQnQZWXKlwC88LIFfTsq8dYZagCjeHcgt0FycM6nRzrau6PjnTvau3VDt6+/q1s3ruv2zZvdj0wOOVabnZyoAWAWgro/jCcwFu8d/GgBrwtAunJZYRhWgHvh4IZanhtC53pJG/TfAjYHZwM/3v+KtBXgbgB+S17t4OTdjcUKr9xaYFxuTEwNx1YNHtvbcr6P93d0uHtPx2x8jQ/3NTk+0vHBfrcRdrx3V5ODO1pw+tGyFYn1VBta+b82g7jUARogRoyue+eAgcyGULK6yyjkY4yM1WXmOuD7BkzXKZgZ62g01NXHHtfWhcuSRc+SGTWRk5np9Hrvfvr2MH0jzQ/2cDMK4AB7j0tj4nr9PhZ7qGpzXetPP6mP/o//qj77n/yv9bH/4N/Xxb/w5zR8/DHFspTwmBGFLVCQRD0nY667fwGG9Nso8pwoILqibJ/TE3/+L+qxf+WXdXf/rpYAKlCn1enVAKAQoxIgjyHJ84IBtRAlFMu4m5nkKuaVclT0dE8DmC3gaeizy7dWFrNqvOfJ5FBHB7vQoXbu7er23X3d3jnUzXt7unF3V7f3DnX3YKzdvSPtHx7r6PBQ/velW9oIBXy48YLMTM7jHGCeEC3MV3MtAbUDt2aMNWdaFhsAABAASURBVKFxzZ5DjRFoeW8Yc8eTGwPSVp4PPyuMwRJaEQ0siTZcPisA1zrQCcvrRa0l0c7sZMyu9hzvXeuIZdLBZKZjjKLTnQP4nFOOZdQCgzAen2h/b1f7B/c044grI48QgywYxrBV986zRzwB2ZqChCgzJGToZQP5FFQL3w0G1McQQpAZBH8pWrexl4pCJRGdh/4Rz2/MS9eYHt4rfOCHzgQ6j6ZThXAMyUzRJxMgF1WptDbQ9s99Qk/8G39FT/97/66e/Pf/XV39d/5Nbfzqryg9clXzstAeu+XvHh3o1YM9vcK5+h2U2v+K6VuA4QYAnFeFjuuZfuef/EM98wdf1e50olWZdHq1ijHIXKmC5PoWUK4QooIrJXcyZV4Yo5Qhf84w68/ZlRIj0b2TJnziYjbVZHykg8Mj7QLi2wdHur63r5fevaY3b97QjXt3df3uHb1987pu3LmlWzv3dGfvQDuUO6TOxH/WihHrAECk4PIweFkBxClHdjMAvWSMNR53Rdi+BLjLeqkaUDeA2kHS4L1rTwPQnRGg3Io6K/KX0IK2GDlDi7CcVXOOvqTtpZdhrEvC5jnPB5OJ7hJp3LxzR28RfbwJvXv7tl67fl2vXr+hdzBe9w4n3S/4xgeHWs2Xyi4PwN46aOkr+zNtypCcBW5BwaJ4gHhH9kKuXt7L1kR1p8afCIP0JbzNJuNuT0VcZrQjk5kTCT+Jz4e0jfBB5jszeRkGw/2J6t5RCp9omeQ7vT12zI0Xo1y1vaX1jz2t7V/5JV34y39Bl/7tf11bf+VfVf9X/7Ts05/QyaNXdXzpnJpHL6sH1cO+bgHuHY52pgDv1vV39OzXvq7pzp7G9DOj0daVD5Dy6DomQ9ksmMxMgXvwO2RmcvzCst/k9Tp+GUAWeZ7fkdixXml2MtNkvtLxbKW7gPbNWzf19p27evvebb0JqF8nTH/u7bf0jZde1HdeeUXPXXtbz735GgbAAX+gXTz9MXyeHKPYrZTKSgXHgYGwt/PAfpwEAGs8ew3AV4TsK+41oF5yX/o7hmCF119xb98DGuOt8fQO4AZXGmIpD6MzxqHGGKyot6T+GGC/DZhfeONVPff6K3r21Zf1zCsv6rnXXtXr77yldzBUr7/7rl565229DthvE4FMWMP779j9V3o1UUKLkXCD41Qjb6cW8BsSNGTmJC4znizIILKQc5brQIOwvY5EjSydjI81ZamwJFrwpQgFdUrcfvihYNfIDxMe+IfwQR1hBljMoZhfycRlMjMm1yeJV5QxM1mu3MONLRXsojsKWxS2gTLerff4Za199tM6/xd/TY/8a39Rj/6lP6urv/QZXf7Ux7T++CPSxpoMKjZG8g2cUqanOZcuz23r2LImgKRp8GAo42JVy1CyPyRTDM6T85NZLmb5Zf7FY4a/lgG0JIAVkaSWNPdAC8Ayob19gH7r8EA39nd1dzzVPI20jIUOAObt2UI3p0tdO5ro+Vt3dWfe6A28+vX9Ax21iajDdOcu6e9e1+ToSEYnbvCqwZrcAy4d5LRTs0RwYK88dMfzL/F4K/KW0KJ7nrPhtmA3fAXnLXy2nC60hP5wTIRSFqWiTA1tzRdLTal3MJkSaRzo2dde0XdeflE/ePtt/eCdd/TK7TuaUO020dIe3rodnVfub+mQOteJTG74T3ZZBk2ZnxXtNRiOlnluAPYSedS8Z4jOJWSVjcbgysyQdVAIrq6uAw0ctTIzuTxjTPL/gKFmviZHh8jjUPPpserFiVr6ybQv5sLbfu9ZjLQj+tEDfrnUPnhD9AmBmMNuIp3B7JNCQvvehLlyoBiufOAIxTZVbLJVrMdiDEzwXNO9PR3fua2To12UdIqSLLmf6C6bWzcJf3lTUQT1y6hhv9AGGzj+o5Md1vp3AfAM7yb6y/Q1p69QFAodM/k+X90bz9lTT3WGRy+f4T+jQE4O7obwcoHiHxFm7x3DA8B8ndD8DTbYDsDX+uM/p4/80l/S4NxFVWtDDbe3deHqY7ryyOOKeOity1dV9Sr1Ny9o7clPq3j047q3yLpJWHz73Xc0RblTihpxquD/NLT3V+Mdfe1dE5YvAfjiZC7fa3DvXfNes4ZeQQ4OL9cCsJaxAh9li0qpUFGWrO2XGo8n7AkcaXey0E7T004caeIe30ql9fNaVmtaVSM99rFPqMbAnjAX5z/9p/XEL/9lrT/yCR0Ttbz45ut67cYN3T040ISwv6a+zyv2SbX37eT9u9zgPSNDrBfzZorMh5mB/1ZzeKaYAu8xFuoN19QbDJnblSxEzU+m3T/P7DLxv6FWY1RbZOCU32tXXLTPdPkD9OB+wgdxaC3AMjP5H+bhPov+pu732Eu8Uu0AJMcsKIthhNBZ78nxvmbTsZZY8fnYrfq+brz+kr7/B1/QN37/9/Xccy/p5q17WPux/C9auAKIiTfC9Zp+l/itOUdXhnJbjChfqyVMmJkSfThvrnyn3Bgc0Lf3z2PG82TW96fUYh8gooCWte0SLzNmzXiPDajXAfbr12/p5GShc1uX9NTHf0GPfepPdcAOMch/AVYzxls33tE1AFwvZ/ryFz+vY/YUSoC86efBn/5FbXzss3h06drb7+r6W68D9B2Mlqli+eHK23RRSCOXVY1HWxGqr/DGNSBpoBaeGoyXv68cdHjYjCw8DFYw2koKyTQm2rh+7V3dPJwpX3xaV37hV7V5bkuJzb9VSCoBWNkrdcT43r5xU0050JL+Ullp45En9einf0kf++Rn9dTVp7Q/met1oo+bLE1OpnN4y2qRTwbgGfl7/23HQyOxG49YuWcZ/Bgz3ZXDCKyQK3jWYDTSaH1TRa8vmWkd4zjc3JJHdhlLUHfGbK4GoLs39zJm3irE3Yy7nPTBun6C3ISfYFs/saZCjBLCzzq9WibfPXaNkrYogINzyUYa2FNKJaF2Uq7nOtzb0V2UbI+16mw60+RgR7ffeFGvPPOM3n33to6mKy04a+LTeYQGRZmzMZVCoQvDdZ0j7Jvs3lbDOjUy7wEehGIVIdBPwSOgpX8HubhOs1t0pyUvy+DTOmVFQd1L8dyiaNwIiaVlY6oVObsf6dc+80v6H/7KX9AvfvTTurC2rjKYIv0PR5vwWCthZNbW1xXo26OTR8+NtDYcaf3cFfVGGxLG5NFHH9Ejlx8jCtnQnCjhmOMrD1MzfVoMagFDgzHsgEwk0cBI2/GVqQ7fjL/1fIDQOPgxLC1lTsdnjnO1yPxo/0htGur8k5/S5Sc/qtGQk41qII8YxvT5/PPP6hpGYEwY/8prbypQNsSeqrKn4WDU0Sbe9rOf+AX9G7/2F7S9sd1twt3d2dGUOjOMXQMfrfODDFsIe4k8M+PMCrJTCjyFqJbxZTxzjVGq2FNZ397UEFktMO4vfum39PrXPqfJzg2Z6xH6sVrOiWDGHbUY/8wShoYl2j0lPdBX+KCOzq22OXMgOTPprqBzjm56vaGKlOQ/1ZxNjjQ+2tMOG1UTNqDKaqgNrHhqZ7rz2g/0zJe/qO9+6/u6ee9Q41WjKV5rTBsLNo5Qcc0BbCIEfvojT+rXfvEX9PNPPKKnBn316M89xQIP0+INXemDGSqBwqF9zhsvcOetcMMQdEqDTvqjOc9EBhkgtvQhwNavSl3aPq+nHn1STxOCb6CcG2sDXT23rSfo88LsSIPZRI9dfkrDal2xlbaGpT52dVtPb/X0qSce08995lf02LlN9XfeUvPytxWuv6yNftRjH31Ulx+/pEiY7H/l8mR8IO+3pf+G/muA6/Lz55axZZi3YAr3SYypAfz1siHkXTKULFGmxjDUGIDN8+u6cnFbmwXjPbqrFRHS+QtXNdh+UpfOb+vR85vycTx6+bIef+wxxVTocQzCqD9Qyfn4djPXY1ubWhv0lDDGT1+5qqcee0Kj0XrHZ8MJR0v/GV6dZ5eXya8MFwgCobrMQwhy4GbG4Ia+wSgsiEZus7H3zJeI1P7OX9cLX/i8Xvvyl/Xqlz6vuy8/o3p2rFSUysxJYLw8KLN5mFczqV1JyKgj+vAeH0QKH9RBZRjD36hlcjJTbWbiw3qLMBvFW7CZM2cTxz26hagQg+r5sXbefU2vPfMdvfD9H+jNazd1wo7uAg+6bE0rlMMVfYXStxZUcx8S5g1ioZRNa+fP6SNPXNWnLqC0g0oF4PQwG1YUad8V5FQXDOVA7ajjeYFE3jr+zMjj3ZXKKRISlFUkhC7VH/S1Tni5sbGl3mCAbtXwPJHmY/UB+frxXT0SG332yiP6hcee1M899rR+lVD3z/2pX9Of+dQv6bOPPaLLeaGC8+biZKJ+iLpw9RFtXX5Eg42Lcu/Zhd54OGfDkJ0wUh3fzhaJzjLV5Ov3IkbuSQ5KBoSsW/S+EYJRi7dbEXKDO/WINM5fvaRzo1LDkz31dt7W5vFt/cLVq/qVT31Gf+aTn9RnOdX4xONP6LELF/Rx+P/YxQvamOypuP2mekf31NNKNKxUJK2xb3AB43CJk45tDIT/DbsEL4bc5B0idzc8VIB1QN6982aSAdQcok5mC+Yksd8y1s2XX9KdF59Xnp4oKagoCk3ZlLz7ygs6unVDRX+gikit6A0Uq55CUcmY827CvG0nPbhX+CAOzcHxh3xlHoE7CrvCai/YEW4Aq0+2sMKte4HlifZvvaM3n/u2Xvk+9OJLeuf6bU0JxZuQCJEl98w1lh+VUUxJCdD6WbD3ZcTv9bxWDoW2Ll3Qo5fO66Mo4IUhyoCyZ/orKJ/xNl1YybtcIZ01oXlwKL8bzyihmcnM5BtXVVGoIvSu8ORlVagHDfBog+EAoPdVsJZNRVRiJtIKJQXw5zEKT587p08/+pg+85Gn9HPQVdaaWyhoLwTKBsZQKUSWKRiwFTvvqy7cXrIsWIlhku/qbvI/siDryBS6e+bOM21F+OXDe4BMoFu4c8C+kp+XZxl/EmQqUyLKqDSKQcO80qObI/0cpxF/9lM/r7/0C5/VX/i5z+hXP/pR/fLjj+sSxqo3P1SxOMZYLhVDVlkljTZGGgHy0bBPGF9piIxHo756yKhwfsxk5iTBKlJm7k1cRnqgHchMC8br3n+A7IbU68PTxuamNi6co0zSjLP58a1bWnLUlwB1wph34A5JChHibtzfIxl9PJif8McN62eRb2YyOyUHYc2mSReeAXJ/98ld4a2W/oOSwz3defNlvfn8d/XKs9/X66+9rpt39nRwstQK710TcrvHXlB3SfjZylAcacbG0xRFOYFq1oOZvAU7wAFlG66PdAVPdHV7U1v9Sr0UVaDgHgXUhPwtEUDG+mf5ZXwZrUqw3FHgIaF4RZlUFkVHXr9AIVMRVKagHh5tgGcfra1pbWNdo02oA8BAGxtrurC9pUso7TmMwfZoqEFVKaKcFgqMUVIDDwuO4GYo8ZJz4Zp9hI5YijgTMZiCIHjpgM27eFaM8nYi9xCDXBqG94w8h+DvkrkRc4OGzGrW5AGJNazXV8hkDbiaAAAQAElEQVS8RU7BIoYmMYZSm3jJq1vbehIP/vSF8/oocnvi4jnkFrU+KLS2DpjXBkQxPQ2GEJt0vV6lkvEX9FfCVx859auiS0vIOcYoI++UH4NHyCR/7/LgJ7vRh6cRRvLc9obWkFWJPFOq1DL3Lc4g4a1L+PO2LEQaSKJhiRZFG/LLgk7T9MBejPCDOzb3oA0AXALymtDRJ9nXbf5rsenxgQ537+rOtTf1+rPf05svvax3rt2Q/yT0cLpg8yoD8iwPt5coplPNho2H/w74MUqwxOXNvG2UPDDZ9aLWHNAL5Ritr+vS+fO6srWl9X5fCcWrace9W+sgAOEdQBCfUVdmMp4D9xCDIoYhpUC998h4llLijgLHEFSmxOZVT0NC+NH6WrefsM2SYRNa29hQ7z6wi1SowBu5oraMwQ3NCgWv2VDKxCkBr2m5BvgrtYwlBlMEBMGyAs/Oj9e1EHgP8JaUisg9KsTY3SP8UrQbg7Gf0AEdg+bLIXkf7KT7Poi/e98eTdG6pEAdU6LtijYHgG447BGSD7SO0VpjXCM/EsRY9T0SYX1chKgYwilZ7OqW9B/jaVrgfkpRgXyjFwe13xGvfMmRohHIZeoakVKhkIKW6Mhqxp4C89gbjLRJlDG6cFkt6bmbs1beTsZA8+CtQg/+J3wQh5hRUCf3VjXexBU7oRwBbmfTY3bN9zRhV/fAz7vffkPX3nxTt27f1c7+pPsV2Qrv3bAWBZNa4pFWgLkBHExxB/yZbzAB0rIotMSIzClvqUBhouas9VbU9d++b7o3xUOts36OCKoDOe21rjC8G6gwgCQ0z8zk74G0TkEBcLQgVFGBUDWilAnlTSHKwV+kqBh5Dn4PShHgpaQCqhhrURZyHmIqaDfKDH8Kzy0gbgG0opQqylfUTRmdrZXJc2AXIXQgpzsF+rVgtBGg2PUZyQgWFCiXiFzKXl/Om4nLvyDn22ivxpisOMKLUV24HQv4YMx+zJYxBmKuaFgBPiN8B2Tqc1Xw/h65dy66cSWVhVNBf0kxwA/kYzMF0S2E6eDBAu9QiNzNuZFqZO/GXrwn8nycHlXVRC81m2lLeG2YywgPo4uXtfXEUxqcu9Bt0mIR5LLLAJ4HnV50dPrwQH+HD9ToUOLsYAREDQh1yihRiD4ZmXPwsfwXTeO92xrv3dPR/p72/R+M2NnV4dFUbQ6yELshtd4GSrGivRWh7ZLnBW06NShCCkk9FHzOmn6X890JYO+zVnZlpBjGoFWvP9AWoegQTy5l2g5ynhqMhiuamckAsILUKSOKh+Z2z1EmsCUzyfwPD8GCAmViDEopqODOR5Zp2wFDHxm+haehOGWzRHp25WV/IZOuaIqlgzsCcp4Dpotd4szegQPcwZroOIYAK6cUeIcF+DE5OICpTtsPNBeUZHIjEynnvIiLR8oDONptCNkb+oiFqRqUKvuVEkbILKhrB9CL/ZGM8cnw72kWg0JMCiHSDkSDCd6TRzIpMvZIn5QhPdj9u4w/6ih0jRgvp+TtOohnHJ02GOGCdpkMLXifEdG40UmpUGQ/IxJJDNhb6W1uKibnIUjeHnrAA1KWOlm6PPXgX4z+ZzvIjIK/Ry1CbwBjjfeuuXtY5gqasb7+lw/m7Ki3gNJBO2V3+eDebd27eUv7xxPhdOTrs8gULnz3nTB8wm5rw6aaZLIYuRmzKwDGxKNsmbIezt8mKrhxeNApb0QBU+qrbRPwkkrWj+vrG0pmKlOSK1uGT/M25RdP5JndvyuQExUMEmQFz4m00PWdAQNFSRPUyqw5pS69JVH03cjXwDXHfQ3LCu+TppSjZJytxZjlRiLGwCZboxZ+RDjtICeJMqbIOAL8qus2c8sqgqks4AXbYYwumuTjCmZKIarAAxpGQ4DVkA1JCkEy5qjBUzbtUgwLoFfqs9auRj2lMlFAXDTqH0DesOTpjqmamXKzYEArGUbCDZHRrxuZaIEhBRk1/RMCc0KHgXTdTw2SzEyBQi7zGuvbcBTK7qJ6VaFI+aZuWWKt2G2fE4XNO28fyyg6VeMeHuMN+92zGQ0xrhawt9TzdAo+8B+X4890kCb+GCygqK4EGcmHGJV5bwB6A3prQH6Ct51PDnXCsZnvJO/fvaWb776tIwBe+4RZ7naDF8tV99cfF0zkgjZaNCSi8AXa7+RKXvWKTqF9Qy2hVAvWnhM8QovXUiMUPqnXW6PMSDGVqlhLDsqe1CzRL6fmPrAkWVTgj2jHGEuUFM1kZgrkefueFtxiKUiU8/Cdmzi3U0iCTJaMPFGXG4B1JT2lTF5QIiQviqyi5LmgRYMd5CPGaFBkfDFF+g30khUdzMGUjYISaXTHe+A90nkkxcEWMDIpSFSXyyYhewHUFlD6UiRGkzBAmTQHjYPd83wMPbzmqWcnsiillFoV7A+k0MioI+bA74HxeDMhS8af6DwE+AyRfpNijBLpIRQKsVDEOAVzHTDReTeGmujJN/4alg5FIJVN1YrlQaTcCoM+x7CvKOOOYOlOAp2ZjY80JeKbc0dEomGZ1ylLxc6geb908YB/ENfPeIRG/0w+2HbdwiO38slcTiecIS80Z/fYQ/TlbKYFni0G097t69q5cUPHhxNN2SUvyhJFkOYA/IT3FQoZUKIqFahO1pL05arFymfVeIMV5Mrt63QP31tC+iIGudIbdTMKIkLCoCihTC1g6rFujSHKzIGTlZ3hbLKOfd65izy0VBYTt8Qr6UiYVYTQegUMUUQpXYHNgk7/iHuGuAejWKMAQKKDD69dFK2SEyCKGIJAewZojHxTK39PgCIlFBeABBJCpGXupixDu4OZCpS7xFBFxtC1E+nLRP2gWESVKSrFhIfsqXAAUFf0EwpTxAoYvAuDmwH/KTXMV6uuDJGFH5EFynhfIQR1PMTIHQpQ9xxkEmSyYAoxQi6nIAQqMkiPCsiIErwbI1SX54Z94VENhqMPf/6ru5q5itFUxSgxp/P5iXzKGl7nGO3J3o6OifamR7uqF1PaqWUmKPAF6eG4fvYjBSwZkHHrhG9MfuuTV/Tk1jYC1IjykaxUlazF7+ho956mgH/BOpWqimSuAPKciV6Q4BG6WVCKQSus/AxPvcDKd5FeI7nFF1dLpx4FDKpKfkyV8eSZ8G6FskwPdjQ9OsBALCWUtuz1OgCYDAcFeDMNmHjLKKVx5xkNMsqa8W68eyp3L4o9kJl5U/KLZN5/+KTuHXCbA4tZgXXGJQUeAm0G6vKhgvfdgIlW/h6C6TQ/cI+dzEJRUTHIL5PRTuhkEUmiOO+mQGUnC0HRjUSRVAKequqrxBiEcLo0ETCLUdSRnDchIzWrrv8WUPvYTH75t5PIIxXjwhN1DL6CrPsjBeM5RJlB9G1mmBOTSTLa41V+ZZnMoOxvrRbsSyyZ40haidHpwe8ay6h+f6gKfqtUCKujFcuKlr5rQnV3CrPJlI3afR3dvKajW9c1Y14bjhtFGW/5YaDwsxxkBmR8mGR1ExqY9FOKSu6dAXuDV21QqiWWeLK/ixe/pRMA7rvgPunUVEO58cmCnfUlAG669mTCuDdyz74knG/wzC2dea73Kzz0EkCXKPblzU1dWBuxtltoiXIsUYLa15LuOcnPINS9ZR+gd/3RVpMBm9T1lenMKGN+J80yX04K8mfjVSi3k/FiZpSkAG3wKAsmEmTGXcYf8rqWxeXv3Hg3L+93yrmcontfABNDUPC7e3OMo4HKFo9HcZmRF5Oik5eHgnt8gB1Sochz5J6oV2Dsyo4wsKRlDKNTpG4qolJBO9S3aLIu9m4l42Om4P1AxlgC5U2RsTN+L+DkQ0LmsiAKS2aSIN6to0gydTy9K0vbzKv5eJHtAmPtBjtJqiwqY7grxjzkqGxjfVNbG1va4t5ns9Rl3hKyr2ZTucFukIWH7POjfU3u3cK739QM7+77O6czSKMP8Cd8EMZmKIaTfM5hKKFgPtcNYfISr+oTNDnc1f6dGzo+OtL4eKwTwveGyaOKFpyLTlCCGZ49ULEqCqExmrEBtHCAo1wtHj7ft95GRw74BYriPzh5nHPpQZkA+KozGIYyF5yTV6M1dCBrdnyMA6vVKRCAWrLbvESJXBdht/vQLa3yCLJO4S+dptGbBdgxEiTxLK6uLmUFGbwJne4UGqUWfHbRjad1BVtRm6pRoQNypYT3SoTgCdD5mCP36MA1w9Gu2DtYdWOhY0VA73kxJkVkE6kXU8UzRDsRgMeyUlGWKpB9SX6iLOJVjfc0ek9FpRIvnyrqFIUS3jTFoAhZCDLuwcmfnahvFhlpUDekbhy8dh+TzIk8BZn/4b27+9oGUAu5dPMFYn2uVsxVRh8qk/oxsp1hqv24kzlekrciT1wxnP5QaOXGeuZLvimtSy3t1x4NAPzF+BCQ72sB6GvKZJYhciap/yB+ws9yUEbnFkxmxhMfFCHff66ZpBqPumQS5pyNz9l4m46Pu39R5Qig+waLLBChubdeykP0xORXKGiBwmeUZInHbVGiDkN8kURf9IPi1ChFDFEf4Tz18uamGoBl1E9sshXDdRVsvJHUAXy8tyvf3e9zXu5tLzmymS/m6GH2xmgT/vm4ovjNiUTRtbo7D6bTP65L3q7fndxTOjnQDVR11FItm4KZwI1CCB1FAF4Ayqo3AHADebQTUlKIUREyGnbPtWA/Ywl/rXtC2vD6piAZ7VAu0k6qBiogB25JyOvAD9HbCrTllGQWtcJwLudLBSvkfZfIp0TGiX5TUSgVSTEVCrxbDAoheDfi4ZRk8ssl5fJHaIiJNz7q8shnrJ0sugKeepqWGY+n10QUNUY1AMYBxsU3TNeIqgLzO+cE5RgjfHB4pKOjw26HneTuCHSBDPyHUyv0yKO92uVrJjNTS1jvYF8c76pdnigjKz2gV/iZjgthv9e/GcIPhrAbzU/w1JNjNt2OtDyZdt6kZuaWWO1ToM/VoBiuEwuUEEeuEsXtl4WIEbVwy44HDzFKMcho18xkEsqKjnFfsAy4sLGhxy9c4OitT5jfosSV/C8yxLIvB95yPNYCPhoUYsmufoW3G/Z7aln7z9kEBIvoIH4bRmBHog++YMFk8ivwZbLuZjwLo0R5lJYqyv7VoO2QFwkYIqvV1Y8hyoEUAU/qwFSpBFxlUamAyqoE6D0FDFpRFIzLAORc/mOhBdFPCyBiCAw/dLy0AMZBn3kLeOxysKayDxHu9ohYIm10jJrBgNFHVJ/jw2iR+Zhp5SCLBX26ceh1vLlRjcg4AvKUSqWiUohJEZnHaLIAmUmCB4vIqmXMEPJzGbqMSSDfP4F88Uq+v7pAW4Nbqab8it3zyJj8P5ooyC8Z9xqboRu9kdbKoXqBvmtj07LVAANQwEfDcsx/Du2GYMmRq+DFQpR5Ty57oz/G1UyPJJaEvOlBvMLPfFAZDiBX+AbgLaZjjQ/3APZShlJFwsqs0E10wyQfe4jF5Hn5JfcFu2muoL4RsyC0PMHrePhWA3KfxwJl67NDZiDaEAAAEABJREFU3INKX2MzxZ3BoN5j58/r3PqaUsnEo5h0KCv6Kvp9lQA6xKiIMvX870/jQZMFDVnzCZDOT2ZqCB9g/XQAfPvHaN/MvyX20PgynSoPytsVNinYaTpK7PoGFhWiFEIBJcVYKnWg4Q5wkvOEB00AO5bkd0QePBWE0B5qt0QmvgZtCEmLotTGsK8RVAJogyeXl8sjdx7LFDAeoShkyFjebypE550RMkkFef5PHW8gH2d3xc52g/EMlC/w/EVvqESZQL2Id420F5mrCL+xgDeoQHaRgcWQFCIUSgkgsr+ojEHLaiWiKnPZQ4Gy5p25UMgzGI70t2ApVuOVI7yXCorIveYUhcZUBmmDyObC2ra2BusqCfcHyG4NGQ7ot4APQ04LjEQLkKPLiwgmxKgQaYv3xo0i3hzrrQfxCu/noE4VrdP0H3abmVD3MqvFiab+TxMTGpeEyv3hmnxSlgDfQ+n59EC3r72t8dFE0aL6rvAxas7RmK/X5kyig14otNMK69+g+IZiFIC7hGJgUpnYfhFVoZjba+tKPLcoVKStqhrJN3KKEOVXRFkqPEVVDdXH48UQNMLrJdrwf4hxTmThvPsY5P2aMZrcAQX9VMZ7CvJncflmlYW2Uy7DYFkwhSIppqBA3QBgCoxIiZEpypL0AiqVAE9R4kExPAmeIuVCjArwUbCeplMtOTJaAYaSetssP7bPX9LG5raGw5GKqpLFqAb01jCzQqYz1qVuUFfsbbiXA3NIweR3C6aiLFThEf034D7mllB3MSWqAuwGkBLgKAs3hj0VPCeMUFHCa1l1/DqP0XkN8El7EZBH8kMsFPjjfRibd4YlNAxxRxYkRcgkM1kIikXRHZ22yDpiFKOCDANtGHiXb8s813jjGnm21K8XDSWCilrq5agh3n4NQ2VEZzXGeUnoHmJUUZRqWXY1LAfrbDiVE7XstQj56AG7wvs2nizmzTrS/SsDQBdqg7D9PNzBOtg8r95opJo1+YwQ2TdLFqzJ7757Tf4PQ+SQlJh4B/GRH48QNp8agq4D+eWKio9QgzL2UfCEkmVloTMqUkB5JOZbFRMdDJ5CVAGQCxRhhcdwZV75r+tQoEwbEa8Qgx8p1fK/NFKgsA6qyZgwTwY46NXb4ZknPi29taTDEyon2sgoaIcgTzLJULRYRCUopEIBXjoQlEmGB7SUFEJSjFD3HBWMZ95DCDxLdKIaYPv62+UVgqlEqSsMRcIolNWG+sNNDdc2AOxALu7FbEn4faIlRtGNQo1ir6AlEYCHtiZTgeEoir4i94TXK/GUER5XlJmz3q8BuoiULATFEBUZS4KvBJ+pLBTx5ilyp06qSqWiUDDr+LVgsrKgTKEQEoMIcsYstxKPHfC5y8uFoEy9BXqQkGavz/gLU+QYL7onZ5mzot4MXZlirGbM2RzelnjsTF03iFXZ04hN1EuPfkTDzQvqjTbksvf8iAGPyL2oKrqL8IFlaFd60C4X5/syJgeZ5Br+XnekYH0brPAKK20oRX9jW/3hkAiu0QlhecZazyZHuscZ597ubveXSbz2nDXy4XiiKQrrimVmNJ1VAA5aVbfBQlcJQNOYFihkq6AGmi4bHZ2stGyiIgotlMT7LvsjxapQ7pqiFdJFuxHlDaFQm6WWyMAVx3/T7kuHw4ND0iiLfqrzANmrSAEuachk/nBKRjlezYLMTCF476ZMYTdcRj+KUU4hRkXyHVghlgoWFfwPd7Mgg5yfFQD39XeNDCVTADRdu9Rvkd3+rRt67fnn9MIzz+raO9d0Ml1qMp0TDY1Pf2eAQVsBcG9nyfLDDduNd6/ru1/7hr79+1/Uuy+8qBUbWyFGxQjgkMmKiGFxciyPvFwGGfAZYzf5xTfG7JTXBD/xlIwUsmI0mUEUNU9jzAHyZ2EIhcwkk18UI8nU0PYK71uQ0HPjUCaVgwp+aJvyFQCtiCJcXu7Z3aMvWLZ5xAIrChjR3tqati9f1mBzU6lbavSUyp6871P+awUMklnwrh84el9HxXwpI8KO0FI/ElnOpwAoI/RKKSX2P5ZasPG2IH2Jhz8mhD/Yudtt/HhobGaaTGbd8ZgrXkL5GkJJCwyFSa9x0f5jlywTKaqzUBQpM4GrRprNG9UroBUL9XqFIn2GVHIvJOpEJjuVKFFRKmA0UlmqNxqqYn1bhKBIez2UKsWoCbv9Szb+WgaWIXqhCQrQjuBTfvmr3/0dHvL9u2jLQlSADyezKDdIRnrgOQLu6HzFRJ9BwSD3bow3KyOnlZasJVeArsH4WEhycjbccPqu8lH3u4I7unf9pu69e1uH9440OVnq2IHuRnIy0QngPsFTTng/OjxhSXRbezfvaeq/Jjw+0XT/UDX7HFhIBZl8jA2GocZ7NoT9bvgy4O+MHJ0b82rMAZG4WJlQnDqM05BzxKO7fL2MMLwMgzZplfGKMgyA9ilvpxRI835qjBilFBljQF6JaKXHkqbPvV/02CDsqzfoKxWVchuIVOZaYgAzc+Sg9k1G99gVhjzEqIBsC+aw8Hkm4mmIUHS6USDheOSMwcmD8gnv60BQAnXUcoPaVg0A9cn0ea3xLB4O+i/NJgf7nIvf1OHOPfnPGQuUxKjL9GvJBhCPShH2UbAGxRIKWDNBNSFcm41poiSNrhzZ3FvSG5RPXJH3XplUVoUK30HGQ4i0Fu8XWuMxKtJfQmkKPEVBPrqhAuA7Dz2UtcdzjaI7QBrC+m7nugO00YMTqnJ6490//mLyP/JvCzIaNUBtXq/NpDqQo0KAMDAhcvd8KESTgmgUudFfgxLXUIv8sJIKqVAse4w7dkruoXdgDOcuXNSVy1e1tbGpEKMQOacPWdOThcaTE405fjo+OsZwzlUvs7bXt/WRj3xUj3/kYxqub6kmLG5mK0UMZAnACvqxENQ6wO/338J7xqMLMlhUkJgCiDcLshAVYuIeZPB0+hyxacxTpiwjVyTPvLyTZPQRoAVGSFxlb6gCQEqUQ/YFIC8Zb4xJiXGVZcl8VorcXTcaZGSehyFwOdCEIrwHHixEucFJZSE3GJYquTwzxtJZQTkp9eB8wk99KEg8Az5XxhYhOpB8Le4CbXiXRTHPKNhCc3bWZxxZHd7D6wDu8cEB3moBi0EhRAULePSaeQ4yFKBFueoOuCb3piva8zTzmTL5N6F7K++gAzgaXkQpsQnXeeUU5RMdgynjnRoseovXaFFgYTwM9GXWaM1iihLMlOkTzVQRg3ooSAyhC3trgNY60VH2Xs3UdQq/mefMG1nkkE6aFCS/OyEfgy8SSAoKtGmQzDwJMlny8qJJWqIfseYU69KuSIyKUJGSXNGLooR1U4tRq1BwB/mjjz2mq49c1cbWGl6vlINsRf50OtMxG5knY878MW59DNqjjz2ijzz9EV29ckUbrOX7rMl7IaofS/VSTxXAKogwAgPyuXRZtfDj48/Mh8vHgklOMZzeYdR0/48/F0kBEvmZctkkkuV1zIzn9yhg4GcqY9IQI9WHn8T4BD8WC0nBu0MukklKRZBHXCWGOyPTAJ8O4pa5zeig0VeMUSGa+JI56HlPePiWfKeuMYwVzT0wn/DTHglqqZbJzwixATyuEP7sStEC0BAjLOQfgvxo717nvT2a8zCr6A1k5iolGX+mnWXnCWVYUR9dxcMmFLvVEuvt/UUmkWw58F2BWvr3tV1GMYPRDpThhydFChpKWrM8WLHD72vcFWvAejmDp4nq+THrz4kCCtHmoBblSSF0Z7Hu0ZeEyzURQE16Sz/eH2xKfBnk/NCtcvbexWVSN55AMs/igqmAwhvtUpAEL0tN6rgW0y1l779jfDJKSBNKHbArFSUUEyBMGvA8GAxVsomYSDPKxmiq+qUGo4rTgb76LFPMDIPZaImnpnH1AMZwWKkclHI2Iv0MGPM6pxxD32UH3GWqlEIBJQVL4KFVJprJGEe/txjZjBwQEnnw6w0HqRsDY8ky+WWM1+DJfMwxSt4h/HheV4RnM5OXaVlfVwqMq6/BcF39wYYSYzTqeF8Zo5fdMBNVCMNXlkE9llbeZ8LbV6M1ta4n8OmsuMxc8qJspsNsQQE5xsh4PA0dPZ0DMh+Qj4/7pzcUlyKthxgVURinECIppmykFZXc80TyW0A3Zbd6/+5t5Vhq88rjWj93HgUuZGadQi+YSAe5/zCjAVB85O31yhK9alT7Apw+0R858Ui6tMISOHHrloJLjt3cIHj9DMAbwL06mWrpewFs9PmewHw+0Qqg07l6a5vwchVlqFBeqapKrXH85mBq4LtmSeD8dIbEO5XJryz/41UYL+inaKc/HhFkV3QvZ0EKQWSrYxaQdM9GC07K8ogCEUi8Z/kVqBLlIE7IsISqolSZksoyqueAXh9qtLmOwg+UeqUKgF1WhSqe+2WhXpE4XUjqIbuBp0FlVSqmAipVOLCHfSXKhlDILMgkyCCeLcjHkB1kADEDtE6WAN3nMvs4OkIGDnCevaZikPjIxyUekUMksvIxZ9L9LnrwcplBN74py7xnKCiqN1hTD8MfvR1A2UVf7N20GObudwL1QkVRMOaeyrWRqvVNngeI1vkgqqNN560F9NkBHQqFGJUYp9Fe617/lEE9KBdi/SkOxSQzOyUUOcTUPWcsq5mxIZZlpM8B1r3rb2nv3l1tXHpMj3/8U6oIURsmtnElwqs4sA/HU/wSgJG0Yl2+BFzuIY33BV7cUBj/X0wccGZRiclr6YvqMsrkTF0oWNAK77uiTgPyG5S0ZvOpJnydd2A/wYPPhR6q7I00XL+AF1lTWVSyolCqKo3W17SxwTqXlr0ddBgAnypSpi8F74sHo5mOrBurMV7LmVrvlfU7hAXIPlYxJfAk1sAU6xow+JXRDm9eU7zwqkCBaFmpiIpFIV+PBu4WTSFFeK84PhtqDbCP1jcxTJuMY6QRyr+xvqFN+F/nPuAs3f8qbW8wUJ/jN79XeMFUljLARDdy3loGmbGMPn+dteS9yTXz2KiFdwHwzHtLha4sspeXz+LmY2Sp5Yz7eBgDKciMaIDyTAvipiDfLgKR3zBHk8MD9hCW7DOMNTve15JzbZ/zlkmtmbcGsLYOTgRWOw8hII+kvo8ZJ9Ff21RMyAa5eNSVaddSJYVSfNFVIwQnWSEBeo/qzEwP0hXe78FkOmRaWVYuUJxaJwd3dfed15Fvq8tPfpx145ZWnHU2WNT59FDTo73uf6ocH4+7zaI+YSVNsPnWqHElgw4mY50w4TXgqBvrDAFzzXSiXBjvjLKhE15NFkwRcmDOqdMyzSFGlK1hV3+i2dGRZofHWhzPAXqjGkNzQoRxtLunxQwlVVQA5H6Wvw5IKkJHV0ZXsIY1RgMPWVI2FIV+eOQFdXZFJiO70lMuE010z55GoRZuG5huldVQ1oksZZrxO1iGR2+nVWafoEUhhXIHxhZoM1DfLCjEqBKFrnp9vN5AfbzxgJ3ntbUB4B5qSEg+Aszro5HWCGVHhPaDqq8KAxYf3i4AABAASURBVNarekQCpXx9nzASbigsJLUWAKnorlWLccVCyo83s4+jNfghDz7cEBBOUWYF3mvS2x8SYpaPQ/CdmbOMfDLtZlE/S2LMfJ+WIc+QXYMOZDy0GdLJK8n/Q4RmoUBIHhlj0y7pbia/W5k0On9eF648IkMefTde2+dUEpGkmFQgj5Ljs4wiNBzBSq08TM/wY+QrFfQNL/AmnpyXB4XC+zoQJs/7y1j8FZN3dO+6Dthgq0ZbWjt3UZHJ9NB5NgVkhM5TLPcMgM1nU81mM7w3SpOltjXsNgrPRImjjxP/YQcK10AZZUHfMAItitbIHB0A5X7X1KABzndckVt281eAOKeeivVNVXjnYlCgNCiptShB4PhqpdXBHd19/Tm9+dz3dOvau92xk8Wosqo0Yp3oRsT1ovMujK1xBuRXVkv/GYUVlEnKFGQUav3oDXJZZBRPMpHFcBr0nRKMK7etWjca7uWd8FSu+G54GsLjGk/n1HhEQ78UVqCdkEq8F4qdkkqeSxTY9xES466KpF6/kq/B+1WhflGoClElckswUFhQwdhSSAqk+zid/zoEZC5k2gKsGhk5iDO9RZ0CNqtVhvfM/DSMo4Udv0O0naHW5+e9MXtZJsXrtmLo5PPhyRTMR0EaY+z317Q+3NDaYF3DwRry3tAIfam2tlRuMWfnATLg7m2d02BjQ8734vhIPQxwb3NLYgwdl4zJQa0sCSMAo3xaNS43C+JFFgsZ8pK/U+xB+TC693EoKHPDOvfkcEdHO7e1WtQacGSztrVNmMjxT7PUZP8OR2fXdUjovvTz2WxaoRhjzsYrFJQmVKMNxkTEEFC2DKAb5sgEHoSDlK+/a15cOWNkfCYUR4om+YCprrJMnceq5yv5/8VVK6rc3Nb6lUe1fvWy1i5d1PDctnxXdx3l2WCNW3GO1LDTvpydwPsCRW5UshYWitJALcrTkYPRAQrAYYxPRreyWgwHbPEOWGCiYTANd6rJE43Mrj51M9S+R4C5ASANXqfGC60IUVf302oMyqpuOuB1BiEzwhxl3R9134YMM51k2heX0WfAiAT6D3Dm987D+iYcvBtljXSjLA1ILsQY1PLi2x5L8leApSXfz6IVYlea5ro72RiEzHxAbpyIOMhgiBmiEh+qk+TvrTLjzFQy0jsKfPuHugOWFqOtc1rbvqDR1nl5+F0NRuptbmp0+bKGFy51aQlDVs8WOsFpJHjdfuIjGgD8BlnVrNmXGPQa2clM5uOxoAwZwG7ruVr2ZpSSLJWSTA/ShUa8P8PJgMA3tPyIbIXAMxO7tn1RHvZmFG7J7vbJ4T4Av0GIfqQV2hSLqpuQFWH1EqD32TxaoQwrFDsykcYkzchrUF5/blyZGQ7Jai2rpmyQyd+dqKJkQmeNnfilVih7N+GU8597LhYNihkUe0No0JFv3KxfvKILjz6pRz7yEZ27eAFPF9QSPRiAcOUKZmoddLTnytuinA5QB7CTe7GOGHPLWFsvF6jj9ajQvYOQFsrwIsbn9f29I9Ia6q1Q0iWRx5K+XAYrB36TcUxOtIcJy4qABiF4HcDfEF433Fvk6dT43dt3Hn7YNzamNXm5jpgrv7fUy5QV5ZwoIl+wuCGlGdW00UKZcWTk3NJn9+5pTlTKTjy3PrYgtUxAS/mWtAZ5NKSLZ1GOJmTIRWYKUJSpV5Uq2BRTYlwQlllyMGbmkfELYDfs1dQs2VrW6838RBc+9kltPf4RlRiDTB8t42mZEzNTrHodmbehQLc0xLKALBmGQjHpQbsY5U9/SL4GWvlRE8BwgUeE6R68t7bONAqvONfJ+FDjowMt8CYV4Vk5GMBY1oL1+Zx6rgMkqAZYZoZeZK0I5xaA/FRpTufLKOTkeuNKF/D2TvI6kN8pojn9vHN3RyeAoGSDqQixC6Hn0zlr74UWJ3PNZ0vNUaQmJIWKNe25C9o4d079Xg9jEeRefMh6d9Af0Dk8oeQZpXWFOqWsls6cMnltp3ANoGzvD4c66Fin8DDsCt96fcaYUcr3yNNqFHHJUZVHNTUIWzk1wh7QB3XbjqSWfrI/k9/gblfLRqt5fUonSy2O5loczrTkvhwvVE+XWpG+ZL9h6Xen2UorjGrNMqAB5A38tM77ewTPsCkfU5dHf1kmusbYwZS/Y5RaCrWM1O+Z8bQhK6egHLxs1ul4SUNG8rmRSdwd6JEyJXpSlZVEW/4LvhP/HQVLtzn3+uhYDWF5Mz5Wno1lrNeLKJ1/+mk99qd/jSjsokKMCikplT11xpg2YwikJ1lMomGJNb6ZyWKECil4OlkP0Cf8tMeSfaJRzhpABoBU4J1T2VcPIPvEZxSiRYmWANnLpGqozUtXVRCar5jQ6XisOSG1q8ISQPo9mgjRV5pyvNJSHz2SK6MPhix5m66AToHCRqIrIN0IPe0oKOqla9f14vUbOsaQDPs9DVirJhTBQ9eGPQD/98GOjyc6ZtPvhBC9RlEjylGhNBVA71FnbdTTJuF8iZIIQPhYGsr5vetInSp1YHe+nN+Wct0zjLdOyKiBsS6Pug1K3fKeuWdC3Za0lf9T1J0Hz6oxPA7yJV6cx/vvLWw3PDdqcLU1wF5OFmwiTjXZO9bx3QMd3drT4fUdaFeHN/Y0vrWv49v7Ory9q/3b907p1l0d3N1jOXWg6f6xFhi9Grm7fDu+nXeE2Wbrhud8N8yBG1qGiuwbqFXLmDJ8nxLvbSY9q2Uu2BvtwvnsZRi/1/MbWZIFx7mMhMJMLutgkbot43KDNFU9OVRg2ReQjf/z1GUvabixrnMfeUpP/cW/rO0nn1LBBq1JiqlQqirFGBSCt3NqhLpZIUQ3eDTKiL5EvkFdHnUflE/4qQ6EyRfK6oJLeMtUFIpFqQDQvV8HQgZ5mXIBIceYFFMJwIvuqGRxMtFsNtccb52pYCGoiKYV66w5APeQNcsAeEYlJB5lwbgH3lGTLPkrLziDDCsQfaFvikXU3mSqb7z0ir77+us65OisIm192NNo0FOvQClQgBoDtSBErgFYS9gX6KQA0EWKHS+l11kbqA9fRvkW4LV0kHnOrsT3+3Nv3ho8mVBwlB6mspOXQUYOikYtdqLmu+2UOrts6LNBGRu8aguwGlC9RB5L97QAzsG3JG85b5DZSovxjBOLYx1zGrB3847uXbuhu+9e192bN3X31i3t3LunHfJ2dva6++7BvnaJoPaOdrU33tfO3l3dfPcd3Xjrra7O0c6upn7acDKTb/i5wXFe6zYLVuAXrn0MjKUNgncJNpW7Py3j4IkxZ/J44r1VQ/nWDRj37PJh/NmfJZnZKZFv7EGU6ESJTgxGG5wUjFQi537I6vWiSv89wOaGNq4+qks/96f0xJ//H+jSp35eIdKZtxOjuov26Vih6EmW1F0uW04p5GWM8vBhZqJzMQI9SBej+0kOB1Qxud5iRmgtwvUUB3YC3HJhWlREsJkwaXFyrClrKfOJ9LUSd5+I1Xys6cGuxijgyXSqBoXytVkf6yzanAHwmrtPCPoNaIxeIe8M8jkuUIYQSKOu+dydMkU5UT5rCUBcge4dHukrAP2Lz7+oXTy2s1ix9u/1C5XoQ4HaukdJMny/+M7K3jfrVTHGYFEpSInVqjkYO+XxMhD5Lf1nV+COSHMOUNLuCV71h8zJ283U4aOMkmcMRUtfDYbGizqt6GMxZznhMgDoK6KclS8rOOOf7B/qADDfeRuA3n5XN2++oxs3b2hveqjVAMCdq6TzPTVbSbOq1iQttFqP6j99UZu/8IS2f/EpVU9d0CSutDs/0lGY6d74HoB/HWPxLhHBQbeMcc9eY/TcyPqmX4Mhyj4+M2TbqoV3cWWZ/CMuC0Hq5gNzR37uBilZFmMlTX5lWTQFygXmJ9BH4Nw90mqJkHtVoapKSmUh33Mp1tZ07uOf1kf+1X9dT/9r/6bOPfVRtexbuD6FECWjT9E+YLZ4+h5iJDmSavQrWQnw4cd5I0PdlbvvB+brVAo/seEYLTkhWCbRFVTMciczM1kIijEpcF8Rbk2PCbuKnsykFnC0csE3rM2PFAihlkzyAkVORAAjQmkP53cOJp0HMQvUASqtgI11ysKDapTDw1lPpSuS6D0bbNA2HbnBaFtTkMnMVBWFDvDoX37hJf3dr3xDt/aP1JIbUBJDuYyzWOOMNtCS0XZGYVo8jGgjqpLfBe+ZcHo2PgQEU1kw+djBN7WyWr5hU9lMyoIyN1OmXJdGuqdkgOLK6PX9vfWapGXALgZTc1+y7Flh2VpC8qXvG7DpNN070M4713TttVd0894N6eJAV371F/X4r/1pPNvHdPnnPq4nfu2X9dG/9K/oY//qn9XH//Kv6crPP6WtJy/owscf0eO//Gld/dRHdfGjT+rqJz+mp37ll/Tpv/Kv6dP/1l/Vxc9+WjcO7uql117SG6++qt13b2pOGL9iw2vlEQWh/JJ70/oIfXwNUdOS+Wg7+Zr4w/hI6MbNwHkkjXR1lGVmErJwshhOf+SDEY2kJ0CZQhDSUkhRsSrVUmZw9RE9/Vf+DX3i3/of6fJnfgGv3hdCp0whM5NfLs+GeanZD/K5EJ3TG8VWPK4UmHuLlTK762ZBClEy7k56cC5G9NMZTDBTSkkhBJlBdGOQm88G8NZMYm9tWzEGtbw3WNMWLzU73lPt618s8oK1sns0X+82lL+1eyD0W+j9KZhRrEybVGXSgAWGRT6bJHpfkXvOrh7383iPAV6CFIPJoqnAQ6xVhZJlvX7rpv673/+ivvnqmxqjuNGVgPLKWQbg5ET7waJCSJ3KNChIy/LhmJD3udfe0KuAoKFMCyDdcGXq0ntX1u80JOc/8+Vn+BYkWGQUzk+UGXd4k6fTn5cT7xbhAI952ibwZxf5hND7JsC7deOGpgy2eOSyzn/qE3r8539BV576hB77uc/o/FOPaLA1VG+0rs3Lj2vj4mMabV/U6MpVDS5eVLm+qXK4qf7mFQ23HlXRG2h4flPrly6oPxxp/dwFXaW9y5/9eR2Epb7xwnf1e1/5fT33ne9q/8ZNLU9O1DB+nzuzVjEVUCkHUPCx+MiyxKgAt9/FgEnwG/nZBRDIDQyYtEhad6SHLqSylMUkC4WEPA2vvnbpkp7+1/9t/dz/5H+OofpFFay3W4yuG4dYVAq0k9tWnaxJJwxUZA/IUkXr3g8ydoHDgpGScTaKPQmwyxIpBj1Yn1PJ/kTHhPQQMbMqGQKDzAWPgmYmquHesFNsTFwRo+rFCd5vgrLMtOJozcmB7T919b/GSQs002j/6EgLztVdCWo854q2WomeKEGXGTC1AAc/Ip9DBdIZXeBecmxTlkFFYShBlrdh8j/i4j1Kw37S5qhik2+i33/m+/rCM8/r2s4BbQWZZYzLSi2GBtyJBNJb9GehGmO0nBzoxbev63tv3dBbd1lmoPjeb1fWFQ4S/DmBf+pKXRvwLajjBD4thC5dXJ7mJGOMkLBkxpgznnz/7l099+wz+tqqc88iAAAQAElEQVQz39PzN97WbFBq+6Mf1aOA+gLnww5omlB/baRy0JcVeKtAiMtGVQ0gYyrl8l8ss2bzlnEUGM0g/zsDJ+yu7968p+P9A4WEYGD4wqOP6uJjj2MEtnXI/D2PMfza88/pme8/q50bt9SwZ2Gw7ryGEGk7KhgUE20UCpE0M892ttShvRu4D5508sQVYlAIPHCuvSLKW6EbLSBs5hMSW60//qQe/XN/UZd+/rOqBj2aaWWUj4l+qJgZn9ABi1FyWTEBwfPgw1z+XpiWYE5GXx0VhSz1SKUh54mn9/PzfvTlI/sJ92PIuVWLd3av4407ABusqivYiklbMYkBZWhQuCWbaw3g8TlAnxRi0R2nnRwfM1EoAQ34P+tzzC5vYsJalL32CaSweTYVM5Pjjy1l/U6SnNBHciSv18db98qoLvSjkJkJVVCQUBaI9wKlXkd5YF6v3bimr77wgr7/+pva87U6/bUerlM3o0iuUC3jODnc07eff0nfefOWbrGU2Gc3fufgWMb4Oo9CHWeGamphqoX/7FyZusvT3zNKRpqZySzIAElHlDIzBZOqqlSPvYuWcGZv71A3Dw71LqcPL9+9ozHynmAk37r2rm4QTUyOxtq5fVdvvfya3nntbe3e2tX+vR3d4TThxtvv6GBnR4dsqt16/S29/t0f6Br7Erffusb6+7reeeU13l/WHZYAR0cTZcZyzAboPkunfcLzMRFWj3mKBoBDpVRUiryLKwe+4FU+BupZDOrIukS99+2v5Mjv5mV5MMCZStoqSjXIar6YsTSrVW5v6dynP6PLv/jL2nziaZVEGIG2RR2/m5lOReqSzTDgn0w26Xwy88ULZbKwysIqeQEpllKAZBI8SEHyZz1Yl4/qJz6izARlgNiCsgav3bAuIgldz3jrGZ77RDKDkLukFk8HhkgijQ2s8eE+Z9RzZRJrFHqOB69BgmGt/ccwrgBMFzX9w8QaJK97+t4y4w11+fhyGUUhHwYiSCkJzyvA7pR4j1RzTy3qON+BNP+rlXSuW7u7+t7rb+hrL7yiZ998W9cB093de7pz97beYQf6uVde0Re+84w+98xrevdgirdX9w8x3AQ8NbvsTSeDlvFJDnC4kODD+zm9t9ycTkfj3oahyFA4V3hFpicEmZlMQUXV19r6hh599HF95pOf0Wee/KguDDa0PJ7pnTfe1rN41u9889v67le+qRe/97xe/s73dO31t3UPgN9jp/3dV9/QS9/6tl762td1SMRhimrYuNt9510d37ytvTfe0uTennKdNcdI3H7lDR3dO9T+rXu6+eY7mrIWv1Ct6U9deUK//JGP6dMf/7iuPELYP1pTTEnZojJ8ZuffeXaCc//o/uVzfTp+I8XIMvElM6OmWEqcY6f85/XIr/0FXfqlX9PFX4b+9K/q4s//otbYRY8YAWrQX6kQo+Qv9Cq/WCoYXhshi0zJgrrLjBvPbmCbOdm1hFzlAIdnMvnYfeL2gH0Y+U96RK6wnToro+QN4WUG7AZ4AoLNeLaa3eKWkNsik0T37tkbjIHPRYN3nOI5/YjMyY+HHKxmxtFZDWABBXXAyv2pNebZuudAH2ZGLvNIqn8c7AsMRdcOxiQw4pLw3UFeloUiKA/UiZCZqaUz576IUSmajgm9n792TV947jl9+cUX9AfPPqsv4Pl+91vf029/8wf6/DOv6q29idz4JBR9wlHT9Ts7OpyewFOrFi+SO4InRNPxzVeLbFr4yRCC4tMok04pOd+CF7MgC1HBogyKeJ7ecKDLVy/rFz7zGf25P/VL+vOf/AV99tLjWhsvZAByeEI7u2Mds3yYXrulfh00aINWnH2P37imk7eua/HOLWXOzfuzVqMmqpouFHYOtbp2U9XRTBfSUNvWV9ydyHaOpTv7GtH+E+VIv/LYU/pLhMuf+dQn9cRHn9C5C9vy38Kb82qmDJ/imaFKsu4jLmNsPr7W5QtJmVwncYcoWjAfo3PndOGjn9DVX/5VPfIrf1aXf+nP6NwnPqX++fOKRaJaK78MWfNCXd6pa0ysBeQUkoz+zfw5SKSLNLbdlZdT+V3kyZI3A2XJKCfTg3r56H6iY/OJZP5kCC4g9MDdXMj3ewnxVPgLQsuag9YaUC/ZaFuxrqsxCDOOzOYAZUZ4PsfLuFIEQ3kARU1Yrw4wPjGST4vxbXh5dEgxWEeeJi5PQ+XlbbS8OOBbQOXAMvKrqlC/1yMELpViUqKfAM9ugBoMU6Q9D/MZgt7Fq3+fMPerL7+qL734qr76ytush+9pb75UgcKlGBShJWO4w273O4TGdKEWft/rM6PcfLpQtEsnz+XVkfNFhUyfYkxORsdmUebyc+reTcb+Qrle6TwbbT/36Z/Tr3zyk/pTVx/Rr1x9XH/x6U/ps48/rUfKvi6nnp7A01+xUut4+43xUk/0z+uJ4QUND+eKt/fUPzjR+qxR2h+rd7zQ+VzqQujrYuzrQtHT+mKl80r6+PlL+nnW+598+qN67OmntP7YZaWNXocfZzmYqbu4ZfhsxZzxrPfSPTNLbkCzPMMTIOOte80abKxrsL5OxFKpKAoljkxjmRSYG0MOkhfM8lb+kCSzIIVIEnnMMyn3nzsuWI6hBauZMvsnskKKPYpQh5MSvVdeD+7FSLvB/Ut+IVxvwQXmWszE+sREQqsEiAIT4AresG7MTJYVFSH7sfzvbtcIfsU6fX4ylofph+wYz/3cd7Eg1G7l9Rx0DoQCSx5o28zElEIokquN99sBRpKpu7xejRHxe5d0n0XPR69oe6VIxtpoqI21DQ16faWUFCkQ4TfCZ8tYWsBXFYW2RgOVKJuXKeGjh9cZVoUGZVLJhl6vCCpSkAXTBKP1MiHwjPE21Hf+W4xGS/Ti7bXw63fnrSPeZYyFMcCS/Fmd4eLN0+HF5eZDcJCQJKM/FejyMMm2R+pf2tYatL69IR9TPxWqGEc/JA2hUVFqc21TFy5c1dYWIO8P1WMeeszRsDfU2nBD25eu6sITT2mbsHi4ualq0GdXfqDe1prKcxsqLm4qXdhQ2BxIVYRP5oczfxmPToIfxuJjhn15uvPbEek+h2YmC5LMIJ1evIcYtI63Hm7QR9mTpXSaxxxE5B+KShYLubemFzGBNBFP3422CMXVkUuJEvVCLbrVsheU2alXCLLBORnLDYsVBYzirWRRD/oV/uUHiFCZQDmZyWJUiEmGUE/bPk3zkNy994rNtsY9Mjuf/nv1xWKp2WSsw7s3tXf7hqaTidxj+3p2BShqwvvWNYY2o7dtpiC/mCShPvTLtwLpSwDFUlghmEShlnyTqSWxpR2vFSnna/BIvRrjsuAoKpq0ub6p8+cuqdfrqYeSRUASgisAmQxxHVAUKaoCXKVTkqqUNSikfmXqVUFgHKBH+XWNNe51jvwWbFS1DnAA7/cGPpyXljYd6A1j9HfE0YkQtrhnf1WG1w7cFpQZm9dvKc+LIpbK9RP8ykrT/5+9/3y67cnu+7DvWr3DOecJN/3yDGYGgwERCBVJiVQoy5JsOZXe+Q/wW7+yXfYLV7nKLkvlclnlUskuypJMyaQlihQpWswmCAYApAiIAQJJZGAw6Te/fPMTT9x7tz7ffe4dzBCBCANySP32Pet07+7VK/Vaq3v3fp7n5ulC3b076l+5q8WDc61eu6eTN17R4tV76s5P1BGwhp764vxUS57tVyQ3vyZb0rc8W6o/aZXNpLIIaK2ONN56TSefekvLN1/VggTSniyUrSTUDIqIkIN3IkG5rCg2seuynJ7DuR3Zj/Uq71SsF0OZmVCiW2RqeXqqs1deVYv9J5+SS9RP1PQLBTjcSi7DXF1NRbMQwnKDMPDXtJdGB/dGplGVkoUFL7ozRWlEdAPTXI92JZmm/um+sMJvVcHQbKig1Dde86TjtS6T7gUTeHb3vs7v3lXgDNvLZ6zeF7p49kRXz55xqn6tHe+n92x5txy2qTIl0K14cu/JZiKT+yZTmUEgHEHQjgimFGCMwGPkjEN8i7jS5jDpdjtCvzJOKk1RAyQB6BP+9e2VBjL+KY7f9b3appUdsEJrYoU44LiLvlNHe8+4vi1acv+AgHnt/EwlC+cFgkbVfj/q8upWf+/nPs+qvsHhJk3wGXFeQ0WgiaAfaXOgT+w4Rs4NJtoH2kZ4VXhO5u06bdV1bDlht4mgsZqJHIkdkln0f0ogkk4u0OtsoSUBuXr1gVYE+uoTr6p7867qedGh22tYIc9ZUdzt1b52qvYTdxSvn2g6LRrxe93p1Dw4VXf/TO35Su2yk5NKtRzIEzBvQmoKNCKFSOgHTa+aJHHjjdhyMj46TYBX90GjjrJDQFwmBDB1uvvmm1rdvSfv/rI0cxmUkUUygp1hBhgrpdLRTqkXVzZSg/AEdJZWpT9VWZwq26XCfS/QauXQTZNoBEL/XbjyN6+kJ+olEFI44EtalXr1zM8NFccfVNhyeWu+Yys71cDGRfvdrR6/+yVdcWLt9oFXNCNRud3ulExiw4radJ0alsiCk+MPKllUSmHeEwilnbyEpiJ57i2RTJ959FzWiQrygI2Q0o6Aut1WDtRGscjOcnRdoy7p29zq4vKC9/FbaEtN16pBbkF0z2HhSGDCRU0WArzX2cmKrf6Z/OOda5LSgDNHxCxTKPTFd97Ve4+f6YZHj4HgGFmFKzTGqZJ4Juwy6kBgDG5D7xFZB54TB9pmXO4n9J4YOzD2GCyMYfyATjVTpW2QkaDABtxKNlJSlFS2Rc1yQaCesTLfUf/grpp7p2pJAA2rfRLk9SRVV43ytGMbfkq5UvAsrKZogpb5V/grJvSqmHiS54J8Qr1i0xeA7kKPOh1EJPOpmtixDS/OWmZ90KViTMMEvUmThJxexe/zHr7zq7GmUZRGwn7yFeFvwOULCBSEDo0vPm53G+A+fEdR6HM7xdd9IkwbPOz3dc3/VFfR9jer3zcaMOLr7mcDMvmQrjjkPB8Yf/AqTSBtby508eGX9fCdt7XbbMAiSHHoHe9FvZ0P3MdjDpCYqJu0HSNwvFI8eXK3REcEY+E34mQTpV5cZut74l2RYVQpGBd88RlAuNkOutjsdAls2D209J0RFF3TquKQftzsSquu61SymQMTCipNo67tFMhyTdJ6drPWjp1ChVkVGBHiozXvk7/60UM9p39PcnEwTwTMyAo3OAAI3GGGQS4nbDCix0ibE4qh0jah7YQ8o8H9tI3IXytWIUgSeRugOBn6PlNRAkkIIgK1JlXa1RRl2yq6VqUHlr3KolOQDCJSWBLEEQXY9nrrSxBmhoep6YpaoINHG1IB0yNkOZBnQmaD5R2tI20DbSO7lwGw7LO80KxAoFOEoNvqHoeGq3us4tg1LAcg0QnOsXRd/8D1K7UZxe0G138FMG0z/jVQfoVR/0Q35W9cervxy1G2lOHl/cvSOABO6efekWw+EgAJt+3lI334xZ/Sw/fenaeQ5vnV2I5T6j1JYHixbd1RCd0GRwAAEABJREFUH3HoCo2KI41AlGZ2D9xQE2yrJwuWtfpGKkxgBO5T60wbFydYqYcUGcoIcCQKlQIeATDgjLecID+72erJ9a22yLok0FccxJVglZtlQBcJf4YW1QjGcr9lhX52udYNjwHzygofAQmUTHilPnz8SE8uLrWG7pZEciDAp3FPUBPY6HSA/56gGNjeHugf2F6M4AwOEAPJYQTHbRN4k7fx9LtesY2AIIBL36lF5oZHItcLgdx0DQkplEUKVs7QpESuRMAsqdIUFYI+Ca4qdIWPbDn3E/gNh2tdT0IjIbQzvVZN16npO3mM0LMyhg8bcc0wodOI3BMyOrBH7ifPB0iVugFDwqXCu9HJ3Ts6f/N15qMgW1FkQdjU8QqKCnyzP6Zv+GbT/dak99ujaTA5zM3E9s0BHkzpsLlmW/4h2/Mvc8D2gUaWFzvajpXQh20bgnwgcisB62fyg5/tcOqoELI3qfDM6zVNijg6gnsq/VYi4dlkKgVvSdxKGZTBSpRH4B7fpk4bdRYlHCskPnsc84rHhI+eX+qSd9wROa/WCd4BPRyEk0IRgY9WbZHv1jsAtumTEhruk5L+ksEzfahn5bte3+j55aX8p6T3rN7+DTqv0HMQzHQHOfC9bT8Q4AN0B9pHdB8JjDlgKCfA9SMM8vhKm0EpFW/b+15NbyDgCfDuJTRHeQoKB8ktDYyJCEVJoFEQ6Jr7i7K0Km2nlmBuCfCGRHCETk4e2bUqJAiMwSH3RMIamRsxp4aKfSZgVCUBHQO8ynL6vjrQq80VHP6d6/4nPqnV2bkqOrtfv+yKX9byccNvzAL5G0MHmwni+1f9VIJO+qWJyQgdNpe6+OArevrBe7q59k+7NWpwnM3Vha6fPdeGoBpYMR1EXhG9dbaTT7TxIUWEIlMDQWLyswh8BTcUEvwCZ80ELyRFyPiFtiYLvpsEXcIzVXDO3qsUe/EGfENbCgGJTDj/De/vP3z6TE8ur2VZur5nbCMpVElAkUWWzSv+HsecIug59lmWkJRuC6mFfyVYL68udXN7q4GgdJB77MBz98DqPa/cDu75fi8H+wDdkfuR1XBi/IQRiBdVAmTCBpPH0T+4bqbwhKVKhpqSKuhhvVxvS5nlbwjipikqBHyie4ITBsakx7BiNwR1Aa+URi6bplNDsLs+t9HuFTwYJwNMvVp71zEg61grewX2AshUEXjyrmMuCXp0rwC9EjuodrnU+etvyM/iPTuQoK2SaCv4+vj6plogf8PUmNhfcwwTXQ0gVSb5sLnSoy//nB6//66m7NiePcDpQrfPH+viyRPdcgp9YGtuBxhx2g1b4O0wydv7eVtuWp54aI04u0+5d2xrvZIRWgRYVQXHjhfWJmAM8NF8S2VivMVumpSh4KAN0DZFXQHaRl3TIldDmRp5hnx0cSH/frnlOOP1Wd/1EkQmeE0EG4Uq9xX6lh0h/AFHIm5UwRkBUHRxc6VLXhNWnHyPHtecQ2xZsQ9zoA4a0Mf1/eBtPKsi9z6/GLHL6IAn0NFyplnRZYTOgIwDtKoZ1FBIcrXAvFGdZSjo9ksBWpQlVTKVhsI9eic2KNjC0HStSkeAt0VNabFVP0NpOhXuszSKLPKBn5ObyxqJvY5BPCHbpNAU0oQMI3KOyDi6Hag2muWDz/lrr+rOG6+rW63kx4yWQ9ZgDEpKLvk+fsgYx8rH379JC+RvctyvOMxOPE8Jkznut7p5/IHe+/kf1+P33lN/el8d2XtH0F8S4P5jEdf+8VXw7OQjq9kB596ybbdDVZzFTAKHcXUgy/u5do/D22nsCPgLXSDAjwVK7BHlACS2ZIeaV/rZuSaBqJIp/FkjfBLCDUHf43DLttei7QjwVgwk2FMdp0s361s9Q8YshZW+xfFfOLSkLKlCgECZG6mFXhep1jwy1ADVgsD4drPV5fU1Zw979W0rr+S3DnQO5vbofzjsjoFOUB8MBLaD3o8JB/Qe0NkB5P84YkJXk52gO1bJtqgEBVUhglJCz1D6RqEIZEHOtvVOpVESrKXp5VW6bVp0aGbchG4hiB1sbbdU0/XHvkI/UBKaQKCfgjSSDYEcNpdCmA0ZXso0wfMoU9UsL5hjUGcHIQS888YbevDpT2vBq8f95kYIpSiFMmZKM1Fq/mimro+v34IFMPlvYfSLoQ4oT0zYAQiqzc2lLj76qi7e+5JuL2/1yrd/rxqc7PrR+6zgT3ielC7YEm9xcjuPx3nVZqEWyZ9tLU4TTDoTjG+AX+fT6/GFI+GPUgSfkK9QyKc+I8fxxu+aVNcXFSJ60RWdnCzULwhSt+PwHW0twdbivA1O3+Ls833TyNt7B2dC3+N3vDp7cnGl5F9D20TQ+YBw7wPCKWAfOiC0ZfM2dEKJYaiCuVhgVZHNfTfbja5ubtRYJg72fO8ksuXxYE/S2Q/HQN/zGnHHQeCepOeV/cCKP8BrZJczEt0THEcMMNeRZWT1r9g84DND8o1eKima/AFCGUUFmOOsFEXksS07ZbdSWZwgfirQKekLbBIEemKnMH4WoT5jKqD5GpBncAICLMOEHJWV25M4IaPbPDFOTpHI1RS1nOifvXJf5w8e6OTsjnp2SRXcJNGGQh4r0zBgvZnRx1+/JQvkb2n0i8ERTA4wEBCb22sdduv5v7S5ePpYJ6+8qe3NM57H39aGbeuOwH5G+8XzCyWTvufU2YEzsIJt1msdWJ6gJs/3wIrmABhxpixFhYCsBFEBgQ/JgNWBPl7czvilDfV9YSUOOVDnLSMO5NVxJHhGgmUiIBOHbUuyqvZa9au5zEjZ2QJnVCS+FrKPuc3P3pbLODH36XjgNAfepOI20Vb54uNEs99PSvgI+azDJc/kF9hmJDCd8E5OT0gOo3wwd8NqtuHQb+eAJmhtk63veXRx3Xa1feZAdyBlcD6x13POOa4fPpT7HFS2E+wEY2VpFDMU7oumaFQbArppZbmCUtnS18x4KUpw6FREKpSClUYenWwH0aZsoJOohN3RY0J/28c8MSv4k0TFOo6Ukwlg/5BUSBb9yYpd1FaZqQL/Bmj7pYoDvDTKbqloes28GCeDvkUv6yb0nY3zLSrjC7HyRflbLiqTaiJd12nY3sq/dNIQQNvbS10+fF+72yvdXPKcy3vji6dPpQgdSAp7Am+PI20d5Lu97BwRIdMbWSF8PwPB7ZW0L0VedRWpkbYqce+2UEmPw89IFMLzgjkYwDkAo+8lgaKmaVRwKingN5IsBsqDBl5tHZMAeKl5+rxq7kg2t9s1OMarqhFKOyo48zYXok0JeYT9klsV+io83RyUDuJLXtEd0LHiILbTcnUiReHkfavrm1tt2MJvdhvtsIthC+6W+pZEuCMB7Dlwm3cN6FdrKPqFatvpwE7AyfMAzmCbOQArlkFGYS+haxiCMaUoXHcfgkahLbCb0As5FQiOfQIFImiHTMVOcjtlwNekK/M9AzeMxN0rELK9JtpCXJQMkZNa6RrtNreasGWD3FmKJg7rVAdVQNhEwagZkGHmVyHCJPL9LfdB1G85mX4VgbDmr9Lz62z2RE844oRzTjxbbq+ea3vxTJvrS605bNqzcovJPuCot2xXb4Adq9QBxzwQ3JOdkrpXqQk8B2UIZ8GJJjsdcszt4GVURYQyC8GaanDUvsNpFdodJu32o0xznMeFhEM2kWrBc4Kgqso/89rjbAM0DVVSBPj0VWSYSAoT/Oc6tCzT2joeEa3ODMkYYkQemRnKkhIfNzRFLgQZRQRyDazaawJ5h1z0hUhOjXq27klQrdm2XxLot+xmNiSULfdH2M3P8A70vYMYuUeCuCrUrs4Vfc+OYNKWx4HbS+z+/Ck8KwFXhfpA6nhABkPspigKqhGp8L2419ygiFDO7SklIM1tFd1Mgzv0hq5thF0mVc0X40AkwCcSJa30gwiNULYtZbLb2GtgZ5IkmKbrVEqRx1TB5wWZeczL+guaIOkf1fUb4xOgI7tcUv0W/ljK37R4lSCZcLyJU+KIYLW+1i0BvibADw4KPNx9A055fXWlK78v5nXZlhXKK9reW2hWJfwFUwWQuE1oIquPOLPHeWWICFwhCI6KE41qcJCeZ/yeAG+bZJzmVX2mA1oh2AwNkZaZ6igb44WgwQcnHNlqmv6e1cSrpOsRRSVSiA1UfK6CbNqVQBu1R1ZakNHNuCdylQwF9NyY3GeGxCept02oUso0wfFqfkUQVxhwq8wk0Dt1i16labQl2V3Tf8PW/pZDv82GpMD9joO7PX0HdjsHl9hmRNnIhmAWO5FJB/Q4MA8H90HcdptUX/yTFBYqFdgusijgHcF90O7S99jp2E6bR0JHrvJVAdMzXyeZkTmaZDuAwHi6ualymXMTtNGpUh+Q6UCSx6hy0DupyXwVCoLePKXU8YIGH9F3bAt9a17fqnL9cmu9tOwv7/mHtMyrHMFrh7XjTDjELe+D16zeB06MPTx55tqTBC6fPdGTDz/Q9eWV9jjqwEqJR8gr+uBDKtnpAJwlM3mm38oOa9ojATGQTMxvIDC9hc8IGe+lL5QMnbAdPF00WvJMjq9KdlKAWFBEaKRyYOdg1hHB+JjbZ7oEiGmHg7yk6BZDlTAIKtaNTcK8U6h4Lc20Mt64yOtQcrQ52JPBmSFf5BX4aKY3ERRbbHFF4E7oVJEHImieJKFW/im7pmu1JyBu2LbfENxe1f3ruBsCfk+bA8XP3wM4AzKPwASdEXpjpGrbawL22OkADMyP7TVhv6nOUiosW6CVQbOaqtQjQkpopDQhq3czts0MGG0yra/BhD0JeWgqIALMVWhkKUqCW4VGVbbkIwn4oIoMFeTC5CQyBPUIviOlGYISoN0ffXx90yyAhX9ztCqOZVCm/VvXz5/Mv0XmQ6IRBzsQzGsOmq4unuv5ow918eyp9mzXAvwE7EQDeEfnKLgDokTIK5oTw4Tzitk2rZ1XflawHSuVuLxqbefT5wlnqwRJ6nTZAa0WrO4NToRXkShGQRWnrQTPCEzIWiXzwRlLppps1JKMmrZVg3MWVpaCgwY0IkI5g8eI8YMsr2pIfLKkDJV7wkapOgND5GvivkWABNfBskeHa1ZpJ7CJ0+M66yjioaiD/4pXjN2iQ95JW2x1S0K4AW6xo5PnlsC3DQ/skgYO6AaCfWIexlrhhATZyMG+Y9U8YJ85IbgkGQw8zw+uI8PooJ3HTfL4GaDh4B4dyODZ7nO78Wg7vuY8ELDDvJuakJ0h8IW3KzZIFEUylyhcGTNCx8/gAtfdleRhewV2zwIuICjoa1dIAcigFxe2f1H7uPjNWQAX/E0MZFIrTiMmbaJcXz7lXfhXOEVnpcY57ZAXTx/qyQfv6NE7X5FP0kcmeiKbaxo04XRXvH/2/E7QGnGICccTE5wEjttwWQ0kgT1b+gGYwLGkA063Iej39EESpxs9DAjqk6zQgmA97VsZzped7FyCWYF2hjGC5DCxzR1NUk1pCbKlWk53+25BvZNxhZN618gAABAASURBVDMGY9omVcQYdh2jXzHRXpAVwrRq5ul6RZfqNIJdKvwqwV9CaqFRMnl2HnXBTmfNyjw4QI0LXqRUolHPIdoJh3FLTqHdtiOYb1jBvaLf8J7dsL69YQe0nRPmgZ2BE4btZzhgoz2JcE+CPWCzPduPOdgJNgf8gef8PechrjvgJ2zocRPzMQITMjm4B7dDx4E916Hr+oF+w8g8er5IERrRdWROPBcTuowex/nMSKKp0KnuqJgZqIzLKCpNqyCZ0ioxnq+5+it/xa/c/E946z9K8fOXM5tng2ZKvn+lz4hziZVo5FXZzZNHevreu7rktZh/bfSdX/hJvfOlX9BH/p87Hj6WT9IfP34mP5Pf8jx+u95qvdlpvd2z/Z1YbQEcTByFt6wAor7DQW9u1pw438g/ATfiKJamlMJz60Dwc8cn5hALDQi53g3aMG5Lacc6XfT61Kv3dbbqRYyJGJMP7iYcbUD+GXBe/0TWMTB2qDTJQX6yXLEj6BSWB9pd06htiyzHQJIyWyehgx0ZO7CA4t6aFywR2AmCZWvmUgRwqM1iFXWz3nAAt0XvEXoOiwkscNCtgNM1vZarlVanJ+r6DpqTdgSL/8rMmkPMW3YCtxxebqCz5X7PgduBxOqgHV4EoQN/j2x73rfvgD12GaAx0j+is5OB7wfuJ2BuJxGM2N5tR0A+7h3QI4HrhLLHbgd2AuY1Qmf04884ac/YnWVh1zHsN3MSV2WCAMcw0zffooyyFEVg1Ikt/IDNoT0nRyNiS4lxdH/8+eZZIL+RFAb+mrG/seflnbPxxAozEuA+zX303tt65/M/rfd//qe1YZW5fv5Mz3l3++i99+f/U+sRdZ/87jj93u5GXqMM2m8POPpO16wqU1QN4w5HwfHZFRxwyhsceWsnxam2nNhv2Jru8ZQ1zuoVfI/ziVWwKVJDIFbu9ziLV5U9h2NrHHqNM64JgMDR7p+d6c5iBW7BwVIFR8tS5ED1WF7eklu22m5vCL6DuqZjVe1nfMirIUvcOV2oheGIU9vBJ+QJArrJosxUFpdFEalgUCkhmjWKK4Kk0WrJlnxPQFzcbjQQXMKhsTjfAdJxnGm1pdVisdTq5EQrEk7TpMhQaFyRb9KOnYyDfI2d1gT8La8nN7ye2jMvts0WO24PW5IogI33JNQDq/vIijvLjj1HcFx32+SA5TXW4BK5KmVFvwlb7kkgG+8AmIsDc3Lcgk8E8qQDeGsOBc17IGADCSNCdiEJWyjQy4CmJFfzqmi7YTdzy+HslqSws9xXz7TnrczEq1fhCy8IMPbjzzfDAnjPP0iGJhxX8wTpG66KkwwEzoHJ+OgrX9Q7v/DTevj2F3gP/p5ury70kK35kw8/1PXFFQ62lzP0FKlbAvfp1Y0ePb/Uw+cXenxxqxvajq+Mdrq62ej51a18v+f1kQOAWBK7Y5J/xXUqwTKRCAZNbJenSZRV+JMsqu+TwGo4zV70qUWLDoy6ZFu8wzGjihV9JQd73zS6xek3rPg7trMvHc+uGDjggPMPOKTpLdpCwJtWJdBDDXQnPNjBUR0EEjIijEJdSRHXrM5VBwQfWOU2wO5QtTuMtI9qwVm1rZ4+f65bgmMkOQl6hsoqFvBHDZVMNdmQVDqCvVe/WKhpG/lAK5EJBOxhPqO2BO/WuyO28+vrG+1Y4Q8EphOBA33L1nnjH7bBFk62B5LfzskAnIMDl4A/AN7Cj/QNyOT7PYenO+Z6R4DPqzTJ4gAvb9d32OgGujc3lzqwctt2JZM8lFItlEW+bBlMI/KsMBfaSQX7+5dRdgT4moPaLQvDnjOH6uD2hIbHhod/DN8kC+Q30KkY14b2zHxDB3OH44+s3utnj3n+/rLe+8WfkX+rbHtzpTVZ+JIDtsePHuo5QXzB8/bl5S2Bu9Hj5ze63hx0cb3Rcwfz7U4X6x2r+EFPr9cE/A1Bd+BQ66ANTnULJA4z4Bk7eO4p7SATkTwCQj4+Cv7ZawKZK/Wu6wmigoNJJZPgbNXzDnkBLAmQRdPqpF8Q7EuSQCPvnR1QA6vRAeeu0G5LIbBSG/TcEwhorabkTK9EqomqCWGIWZ6vpT2ZaL+fdKDBdOjV/BteKVKMCGzh4JVyItCtox8sJB+gPXz0SFfoP0IPFVBlUkQif8CvwLdV26JTu0CPhbq2kw8Gm4a+tiFYiiJDE0liIDD3BOyGVfH2+kqb61t2JVttSSRrDuu8xb9hxb9hXm5JBhvatgSZ8TcE/4bn/i3b7bmdPpdrdgk3BOAtq+7abfSvCfhrEvwNO54dOwXBO6MosVFi81DyTwr+obnkkqQs5tAJ322lbbU4vaPTOw+0PL2rbnGq5Z376qgHOqIUw0IfX988C+Q3kLJtmRD2YszH9LWuSrA5wHccsN08/4gV/Cd1fXmhrX9X+tFHevzRozm4nz+70JMZrufgfvTM5S3BvtMwFRy/mYNjN06sRKng8GXH1nrvQPOqx3Z8ywo/IcOBZ98tW9s97Qe2jQfwiAf5BzMUwXiCp0qBc/VdQ9PxfoqUaDPuAJ8tAbwHQpVAaXTKNvje6ZlKNgRfxf/qHCgHAuWAnsJx/by+Z3UbWV2FLKLN+F3XKvjnwDzAgNhmmw9fywcvCnQMALkihBiigDM40Nmj55Zg3AFPnz3TR/5fTAi6kQQTkbIuCjgAWVINq17bdcjd8/hASaIqpVUpRQ2Bbmi7RgU8j5uQ/0By2hCIt8yNYe2SYL0h+K9YOS/ge2kgKV+xo7gkKV8BPhy9uLjQBe2XlJeXl+ysrnTFKntLIrhhh3XL6r3DLhPyFmQsyJEomZZdwT9p/qJPXKg829b4wgqiMxhDgUlHBfPXoF+zPFOgm/uPoG+hy3GAoN9CEv1GRclfccA8OyPzUlVx8EoAjHae6+f64As/q+cffag1TvP88SN9yKHbw0dP9PjJcz29uNYlq9MVz5xX3kISsGNNBU6QOKco9zzzrdn2QV3dciE/R294xtwR4CNRMuBAAzYlhqTgwxg7v++Dhgi3ab5GGg1+7h5JAoevSwgObNO9ZQW6Yat5ww5hhw6lpO5yqHXGKfbA+D3jBnhajj3P9Ttkc3KYAXouj8FzUIuDlkQAHHZi7IS8LhEXPXQE2i0TllPOUoJfAWT37QivPfa8YSV9hP0+evgRNruWUCyg660sVQV8wvxwfgdC52BgFSy0ZSGwgZZ7txvarlPhPouT6cijzU7eqq8d8GzXb/wnr9l1XbHFvuTR6pIAv+D8xPDcdYL74oLANpDAr3hmvvEqzu5gfib3j/ziCxF5TDLwSQI8DLRFoKM/LpEdhWbfmRhTrZckN++2g26uNvPup+lIWOzAlEXzwgLOx59vvgWOfvj1dIMbJsqHMWJymClVOyaT/eSDr+qDr3xJG7Z+z3HOh++9pydPnrHdtkMd5mdRfFwOHDuznXBBIC/6VgOOveX5ePciqLYEk1fnORgJRAfkgZVuD4E9peMiIph/RIycA8jiGELxQrQKzwmHHjWykuJPqpQDPA6UiC0Kbbm/Yut6xen+li1nQuQO76RLFLbRE/JWVhzNNHYkIUTQQKbZ8cy+J9BHGnY8w1ZWdkQyd0HiWNLAx7dybrQM5jmSAHwfYLk/JLksmTh7IFed3x589NFDffDBB6ya19AIcNBXlEAyIEtRIdAdwC0rduP7pI2k2RLULX0OlrbvOI1nW8/jScsq3zZFDEevERvtsRHb9/2aNxBr5oszkTnwb3TjErhlxV9TOilsWLG3PGsf2HFMngskc0A3TaOW5FLgH3GUMYKS+YmvBwV8qyo7C764E1eV/6Lsdr3X82d73q6E1PQq6CB2bTIWNOZS30pXIgyy8v1P6sca/AOyWyHCoEp2Ur41MOnPP3xX7/zcT+pAoN6y7Xv+6LEuyfoDQdB1vc7u3NGSwFEwwUxuZXAWk6+ihddmG5519zh4qi1FGwLbz4l2JCeFPc60Jzq8Dd6zJfTqKo8kwA7ugw9nWHIQTdCuQjIyAd3z9hiXEmSBUETglscyIuivM5jHDQdT1zxvNhBadY0cNJXdxgQME3jszgJno6o98jjIhxEa7C0H5KhQVkiQBUKRoZKJXqHjFaoIN/IsOirm/gjaGGe5I4Ltd6eGgMlssMNOH/F8/s67786HcVXQQpEELyAYEcpSVAqyMqYhqAsBXtzme4KkBRoHdteqJch7zh4W/VI9ZdfBi75IWQIS2UEDq/KBV1gHgmtgrkafrFfagckPQuia6FTaombRqZBASgP/UlRKqmQqImaQjmXA4CVUJ7hhVLURbQxsHXMp+E+s5Ac9ebzVs6cbHvk24O0VWWZQhD6+vrkWyF+RHIaOPBp7JJv7d8M/+MWf1PPHD1XZ0m44iPE2eGSp7HCAFQcpy9NzXu3stCaIHOAeveV9+IGt+EhwSFKDkxjcNzHxE+N3rJwHHM2T27xwpIiQ//m+8Pqo4p7Es2hU8pU4mQE0PJeIwplGnAjfkp8PSwlV6M+02UEkiBmMDNAlVrWB1e2gZVd0vuq0XDSz42YUeqW2KWo5SW8ylDpeIzzIM9CFBsJMNB+hKsEzbpn5SMfSUovkEhqNT9BDgjOJkfOJSV6Bl7wiM4zo/+HDD/Tlt7/Cafle/mWQKAW6OfOPWWfu3QYUQzbKoB+wTRuSQJai0jRqu4XaHuh6dYuFfDpvaEkAbdepbTvZtoaCrgl4XKGvWfRq2X21q4U6knbTc0+7E8mMW1KRKQE1UhGa4cWXPKdOGta+SswcgP5VIHJ/YMHY8srv6tmVHn1wxXnOrTgykWnpBY4+vr6pFshfkRrzkUyiJ3B98VgPv/J5PXn/HWZLuuFQ5obXYZWBDQFuJ7KTfPThB9rxaqpjVVniFOnBqrp3smRLuGf1mJQZHCC1vPtd6gTna3HIysTa+SfwJ0mDt8SZtOImVSpZtOgbrbrUSVfU8pqsgFdS1JNVMdWUYHcQokDGqpTUgRAR1EIjq4oIpPmOtiyNtiSeDjmXyNE5OBi07Br1TapAaEG56lt4t/P9dsNqowKvBq0CfSrBWwniqsM4yUwTGgUdLc/LOgLIKxo5R+Qh3xIIo/ycu+MRYiRzFOQJdH377S/p7Xfe1RY7ZmmxV1EG8mCNoMxsVLBZKbTDYG5Dn1AqVJTRKOn3L4E0Xcv2vZeDveOwsecMYnnCSfbZHS3P7+rk7K5WZ2danp3M5YL66uxcq9Mz3s+fark8QfcF9oVG26mBrpNJyVQCRQ0lEPDNooLe1sF6TuyKIlLx4p+QUQR6KFm5b3X99KHWF0+19tuW54OePDpo8hxhTX18fdMtkL+cIt7GCjsedpoOG10/fJf34B/olgO1zc2tdkOo6Xr1wCkreNefcAh3qw0reNN1OMdKWXIOsvunJ+pZDaqC9hMt+3528IHdwN2zU/VtQ/AyhnGJI9QqNaUBOyTuJwL+wDtZB2lEKAnwtpXarOpAYbFVphT+shNBoBLMo4NOIpHao1ycAAAQAElEQVQ0uA1ByNZ0YGvqKJvAuUW3ijf2jFshqwOamJbHOiARUj1Bsuoa9JASOTqYDcjSULYAbGWAjUwTtkJ8+cg4Exu1rfy/jgQS+Ad+RiJgTmbkA5DUljLTHXn82WwPWvP8H+j+/vvv6qOHD+XHmSjgWDDoZaGezWyf0rRKcLMUzBSwDFFDnoBmKgm6JCgLMnRtr75fqCfQF3OgL3R6stIZ9j8/O9M5QX26OtWp+5Yr3sufyEmhXfQq2KBA52VwB3QNmaloiqKkimWJIilUIyhCDXJGhPhIslVQOqVE5pEzkatnD3Xx5ANtrp5q4ED06nKvZ0+2OvA6kgEff77JFsD0Lyl6MgyelqoJj5zY6nprtePQzfeDWgVOU5j4fnWmE95vZtvqitNYPwMu+04lizLbOajvkASaZqHze/dxsnYOIjvvmudxZ+7R+zTYm+tE0I2AHeTEDkkS6XCgJlIJTuIxlQCdfYaAwb/klfcOznjCSt8TeKWEQFcQWDBTi1OddK0WJJGeBNNRrpDxAY59lwS0J/DXHKhteAtwuxt0yaHQDaf8PnC75n2+/xb7xfqg230VCy5b7UkTMgTymH+6gvBBGbTrBVT0EDJkJk0VeYRdQpbPYHzr0aPjcrVUjw7ZNOwOJt1wCv4eu6YnT5/qMK9uIdOZAf0S+5ZSoNUoS6tsOkpsVFKFwEuSQlJa9xa8l9A1jfyzAv57dt69LFareY6WixPKlRYOcBJyt+jUYDPL47mdATolG3gWNdAxZCnKBJBp1kdSUi9NUUEGtwVtgfYGqnxCO97JXzx6XxcP32FX+Hj+4yKKouvbnJ/VDyQ7ED/+fBMtkHihZvh6omGH6bS9vtDVE2fdx9qwtYxmoT2Zd8170yAAnbm3vAryyXOWwnRKI7uAJc5y5/xcpes4yXWGPqjSbhZZUqUU8OpcDqy6a57bb3h+3xBwXrm9cvTQ73GoBUmkb1sVIqoFPNb9lYA68DyP8DojSF6D3zl8+7ZRZipC4qOuaXTv5FR3gRPwMlJr+DzzVpGdyTV67dhZVALTY8Q1VmlPVHsbPnCz56R9YAeTNTTghBWZI6AO0CSDmVUqlbFBgiyU4gayJKlUk0U9siwJ7DNWTgdaEhANSWfpZ3Nkr+CMjH327Ik++uh9+V11hXAgc6J7llSUUFA3ZGJLaBYgS6MsZYaSSZkqAWTI9nLQd20jb9/bfiknvBbeHat81/dquw7o1TQt0ACtiulmUQEc9AUeBR5hyFRmmXcRSEQ9j4B8NMptBiqadaASEdqzc7lEvycc5D5/+B67wAtFJDiNbnep93/yF/TlP/8D+uCv/nXtHj6WXviNPr5+0xZIYfhfGh1UgyYmjAm+efKhnn34nvzDEntWlSipHdutmo06AuZA3T9BVdpepbTaEQATjt62nQIH8B9AuLq90eSfa2ayWpxsiUN1OIuDaiICIiQ+QFWd2Fqzuk88LyOYHBgNDtDgqC28lzjgKc54vlhoBZ2k74Bc3p43ON2d1Up32XauwEkIj/A8Y4U6Wy5VYOKfs77gZP2aRHXF48WG13i7YZhXUO9UhKt1OHCBF6QVEUeQ8LWqpPHle2zTV8j+rOKKpOqgrlRe3E8kCFHPBCOKRmwz0l/QY4FchWATtnB/R1uB9wTOjseJp88e6fHjD3k+30gprlCiYympkq6HIlymHIBZUjG3J/2pLEWlaXQM2nYuCzya1vVG5UV/YU6M07oPWfy41DCXhXomNBJaTVGCl5SRCd8UzOYyImZeliGgOfdjx0CWGYScenlVdieDHrNL+eD99/T4w/d5DLxQlqKE7qhGt+tJX/2xn9bf/ff/P/qZf+8/0sO//MM68JqWCXhJ5OPyN2iBnPGZKDEZenFVgm8kMG+eP9IlE7LhIGhSauTVy4bT0YYtXrdY8gy114ZgKU2ngdXwlhWyBnhTnf8zgUsCfCDQShLATHxhMhscxWxGAnnrgCYwBL8C/64k35V3udAl4w8EsGUR9CDBsKqe8Q7wc4L5nKDumgbHOcxjJmh55T/peznQT1ipDAOPHVcEt3+WfQtd4ghpJrbgVYgHVFXG2gzFzklvU0LpekqIrWRpLrQ1Tcp9xgVt/huSHBVgnYrsktunkA5E8whNUQ/oVDoO6HG73cnJ74bdy/YwamfgEWFk59CCl+BNHFzdsMt47B8TZtWzraqkiFBGIk+ZITMVQCluSzVZZijJvULJfXHwOrA7gpvk1xQCnPYsBRokAe7d1syB7TbGejz9SZ/BiaA0ZaZnfoqQ+GSG3G7ITPpDES+gUELD+CEnQGCSXH92daX3P/pIz549l68G+QL6Fb3bV97S/uSu3v65z+sn/9if1M/9gf9UH/zpv6D1F76sis2M/zH8xiyQvwy9VlUCcNhxCnrxTLc42+EwzYGw51n6sN+q7ZZSFBx0YPt10EiArwnoDUE51tAaR77iNZtX/67l8Guq8qo6sGrOK68jiwgZ2fbuaTNMtOEzCrzAK+wlyeMaftvDQDCOjB/hd2AbPWpgXILon0W/w1a3x3kdUFucYE/A2NnvrE7kg78dQf385kbXPAtOyNHhUG1pVRk/jhW6IsADvqEWR5tIOBOylPR9qsVZO6J4wUlfW4Qj5wwMZ6BUIgGpyWC8lJSYUCMyQh66hCcHd+IZHctycDnoGfI8ev5cTy8vdHV9zXP4rW7YXVR4W4ZCcNhOVwTDk8ePSaYHIaSkUEDfPEpJFYKwgJvpelHTEMC0NVGQCaA9SyoLdfcZslEm918rU2XuZ3xJNUCZwfeNCmMyizkrIsTXDIEcpUnli/6MFL0yShbqgDJnXPnCKLaJ7b8juT9D7x3zcXb3FRXmxGNQX/3dezr5Hb9D+vbP6P2nT/Slv/l39IX/7x/Twz/3A9p+8csS/mJyH8Ov3wLMwjci45KzP/lQ7Ob5hda3aw3zBFVtCRSpaHFypoNXIJ6jBwJ74F36FuPXKLzn3cnP1jvaa0hNTqyyw0zTuHu2yObYN606HMEBZQdJnMarvp2b0NNAornmQOyKXcQx0CdZts1+R8CudcW5wJZ6m0XnbH1PWbULHrYj4UzwXS17Tpql59c3uoVGjVTBIYMSdTQRhBEhPlJIJVNtKSSzSYjiJu6Tw72iZV84qW9VSsiKVEvCwDBiasZvSARtU8DJ+T7pn3GrGDMhy0h7VZSiLbaxnBsC+5YzjZvNja5uCXbkDGzSghMJHra6JtA3JFALFLDPSAWyUihKKEtRgluATHiXVCGJNQR7mftSxpcomRDbIcELwDJGpBR8IlQMWVQYm6UoMxSRVkOyznwn96UpagnMY1IpiogXkApwYh7XKGnndh5ZqXh+fQjaML7S1+JHd197U8Yv80ApSmr5+mvqPvs5fbRf6xK7PvvgI33w5/6ynvzAD+nw0UN9fP3GLJDfgD57P8FEgB22a+046T0QwE2/Und6SmBvWUmrmuWCZ/M19zslEzYyQd6Kzis64244zPJqy/yAM2qsocycoQXfW+quYTJLoyXO5N8S8/Z60TTyij+S4VsGQ5aVb9INz/pbgnJ2FLbee2S65TzgygHCjmHLymDnaUvqdLnUCfKN6HBNggpcrCS8gwCGwI5ktGY3Urlv4B0wSfrnLWPGHNjHV2qhgnVM95xdwRKnnmwfwI8OdMmOX1mh7ZgN+jR4agf01BddUQO9EZ6oMzt8B7OGUeMUBENAPzn5b9TCf81j0MX6Zk6QIzsJ8xrQdUcCuL6+VITxAYSy3F6tk7aQVChLJDyOALICPAdjlqKcA7coksCDV3CfkYr5n+bvENoE3wZs5shGVZIeChjDY5ifZM6K61GkJAGEgcEeA57oqzLthOBEyyTNNMGT1HYtc9TrBH864e3MKUCzFHzA44WHVvfe1P3v+116zNnLR+zmxpOltpfXevbX/5Yu/tJfU2V3p4+vX7cF8muYnlHfYOyJ98prVpY9z9gTwbLFya6fPmbCQWBi267X5uZK12w517dbttFepYKT7HKc3pT6NoGGIGUMn2Ty5+yP0zH7zGmd+1+7e6o37p7pbNmJOXaXWhypa4v8+9wRAY2qgRPuZPVvGX90UOnAqn3Bin7DDsOreoHvqm85DKu6vGEHQrCs+g4+LcnmQADtNRBxI89+BxyFN3FqGNS1jQp8xnHSCbotm07LrtNqfrbvNd9zuNgSJAdwJnBbgt6yTFNAe0KWOieoih0jQ5FipyLoOkhQi/aG9vNlS2KrmpCd5yJ0bHXn9ERnq5X8yHG5JpGySwqRnhizZrfiR6GRF/EF3WfblHZeSQt2KsiUlGJeIlLBDAiwHP4DD5Vdg7wP1vEKiiAxVehNtJun4CPsUtFtTjDEpWPWuAndJLgb7NGgc2kKusEnIcS4GYeqy4hJqKiS4Ni4lQ6lIrinI5CvoMNdEvErd+7pHGgXC4nBsFcwZqLSn5zrlc9+p06+67v0wX6ja2wwTJNuvvqBnv5Xf1vbn/4ZiXt9fP26LJDGskN4PgwTxvNvnEUWFU8qkyKcYWL1HAmMiVWwyVYNgZAlGc4oVkdvf5klXs20ZOqF/IpoYlIH+nqCaLUgkNKBXfTKnZVeu3emt169q3tnJ4xplBHqsujMgVWKejty5nywJZxvz7tqB6FC+N/kAkjmuuqa5/fnrNr+2faBpLQjOe2Qd8NKOEoaeSaecMgJB3KQ7nD88D2UCrwiQpnw5t2/f/+847VSz8l33y1YaXt5Z9C37fycPTBuz/gR2iWllmRWoTMQNANyTthvom6IDPSQGpyXjwoSL7LRg5MVyaXMCeeAvAUZ7p6fadG02kJ3SwKo2DwiZpwdu5aBNjE+sEmAX8BtsFHCw22eq+xahYOwSUXEDBV5DRP0JtvBsiFnhe/E3EzsggZg9Nyy7agKKUMF5RrmrUAvqcvtVb90QRcuKrSUTGUpymzAClX6rL+gQ4MEb0xE8g0xBdi01St37+n+3ftqWsYhr9tHEuZoGWro7oPX9bv+1f+JLvrQQx5rbpB3D52rdz/Q4+//QVUeZQQffXz9Qy2Qxgi+ZsAxmBGceZB/Eiu578jgnvAJI3viGtrsdJ6UymS43U5ecIY2TcV3x1VtxOEXfavzk4Xo1knf6LXzE71+xyt3r7aEOpxjSedJV7RqUw0kJpxxjwPap4zTQndi8rcEOouc9tRHBHDmj5QGJt8rM76mLcF94y0eg2utbPX3rLKDZmdDdrcVSR0O3LUpy+/AbJBhtSCoF0s1lBFFTRb1faeuI6m1rfYcQAZ8E7p2sMBz7f8dsieCVLmlzr7dIHNTgh1Bq2XbqOU+JJ7Nq+4se93DJn1T5L+XdsBhW1ZjP8Y4+WwJugF7Iy4jKruYgyqn7xmhREm3m1MD/cK4pCFoLw18kNVz4XppOxXmL8AJdEmXpSgilTOEGEo9ZLpZ3B4qGcc2UWLfsL4kh4qdDb5P+M0ggQUcCblCMOMDzP1Iwpo8j+hie9EqXw32+3OTPwAAEABJREFUOCfIz+/eVcDLPjfBw/NQGWebdP2pvu/3/Ss6//bfoS+xmj8k0Y2RGvxrzD//RY0PeTaHtul9DL+2BdLGV8TXsFzzHzzUPKlVq5NTnZ/f1WJ1qqZdsCpK2xdb+QOTODLxhRXldHWi09VCbcFRZCpHkl3f6s7pUicdJdu0c1Yxr/Ir6n3TEtQxO8U0TnJg28HXRPKOU/IDpak0Tcow4ixeiVlI5TMAB1Vjfqk5aCsBuGNF2oLgX3rxFm9HAHmMuOxPKExiSa26RgW9K05l5yqlaIX8HUFewT2gF3FFLST028B7IPl4POIQBLjm7JgENfpab9MrWdRAq4TkldlwuljodPHCNgjRQ8A/uLMkAEfsvGXnUdG/b1soSQMPpuYfEWqbAi+IIU9EKNG3vADXI3Nuc8Kb51JSSbcVFcYWAjspoxS5zEKJDFkoS0Nbo+J6porpM36mg25BPSIlKscAtWW49XigAAIq4yo4WETCnrZpMC6jKLNRYr8shYF8wE94LZcrLfEZcc8Q3G06AnNoXwjGPHjrM/oX/9V/Qzf4zAccwq2Zg2BSNh890c1P/LRGHtP08fUPtUDOGEzoN5RMWiEA7YBZkpWsU9s2ilIUtO95RhoJ8KqQIpVZ1PMs2+Kk3QyNWiayRPKsudRp1+DkPVv4Xk3T8ESIIzNZe1asHa+4trz62hLUW1ZKv1aZHcakvcdltaSqkoIbjoBH4AcEubRjRZ8keQVcwn8kUA44wgDOntL1ycjgKIJPqoHQkpW3LSEROLPzWv8qRTayfDMdEsWeLfKOpDHM9UGBLCVDpaQiQiO0iVF5FXKQmWTfdOh6Iv+Yr22wwG5nBPi905X8o7TLRUdfxxnEQic99sBGXrn22AAR4CCNyHNAl0mBbh1xgKz0BHzN22A5C8HretKeyBPgVGQSF7eSvxga4l/IvYDELRAK5ijhr2BkHPu9Sgf2qyhWSWr0aL5eTIrHRIY8LiIYGvJVkRlDQL/K/aUUlaZRFkNRcJ+WU6ESqZ4gXxDkkUcOQXsVMkBnLql7F/J7/oX/gd5gNb9g7DMeFe0Sh6u1Hv7VH9GeU/fKzg3Ujz+/hgXyG/oCgzPBI6tf4UQ9mKAd77w3nPoedhxkYdDMogEHrGJoJJMKhZAYqomxhUlrSqplgk+8LT1bMalBomgJjjKPXfOq6IpnaJ/C7wj0kXGTQgm/ntVtwdgGByyZ4iPvLCCpFj4FMC9E4MBv0o5kUZAJtjxmTDKtSvBOOLvlNF0TiYA+SF3TEDiNcCdA0I65HEgKewLaQTLhaANbQf/gz+3mVhtWDG87jVgQpClFgp5l8OiXYNksu39m/9VX3mR30c68Tkgq58uF7vPcfe/sVEue+c+WyznQfXpvI3o19+vBiZuqwE6jKnI02ASxJdoTBpmJOqlABgd6QxJxMBXu3RfGRLCKTYUduGVopQpl2kzT8VodLdAXML3A85iK3QRU2gzSyE5rEiIBoYiXwK2kkK8683BN9CMgH2SkHhFzU1h+6sYJdFgS4At2h+6MCLmssyyVReAFQPb+W5/Rd3/f71PL8/vVeLBompinx//NT+nZ3/ib2n313Y9/SEa/9sVMgICNZaA6kcH3vM5pl+dant+fn3GfXzzTDafp/uudA6u4/xDhnuB0YAyscg6skZV9z6qMK0kpgrqRf9Ns0aZwEZwgNBCQG96trzko83jmUF6NOgc2K9ySpHDSdySIomTivTq2OPaiLQSLoZl3CH5uLziNgJHV3FvzHYlpQPbJjoweiUIR8MZx8FcFbR20Vqx+fRbuQiVzBlhpwIG2PMtbLjFuZMu8P+w4kd9qzcHPROCYSMP4UlKuO1j8hxs77hvAK3fP2LP+RJ/AOf3z+31b1DfJ6t7p7smKQL9D8HdaEuSnq5VWrOaJHFuSyi2vHgVhy2rdHICuN00r80xoB7iWLyKUWWhvZBs60BsSQiHYMYtkO6C769VfBG4YaHN8m7YwTAXPuDN4QowrEdghvZAFVoqwJHpxuQ5VaAkIhTxffCkixR1UQqLmYXMftw50B7L16Bcn6hcrgWgSMwj59DV5KqOhhX0+9R3fq/uvfUKVLfwefny0ub7VB3/hB/Xsr/4NbX/hFzXwpmfCJ/Xx9csswBlS/TpDHycuWe2Wdx/o/PW3FGy/b66vdHlxIf/E245Avn76EUa+5NXRnpX0MP+01o6t7S3PlmJqGhyt71r1bdEIfmU18LhbgnvLzsCO1cBj0XYEdKuGIO+YTK/+IxM9MYstgdGX1PFQrtWqa1kBO56ni5oMdUR636QKXsQiPB+uDQSiwYEvgqHndLwB14HfgHeCLiugoS+VKvQlEJImiOzZDh4IbiE/VsHfKu2VBDCRqCq8GQMdO6uhMLCk1HVFfRQtswFSiwA4ODo9u6PVYsn2fMF5xVJexe+slrQt0ME4C1lvZc70dyTMIqGT4FXUQhzxsGOvrluqZGJdKSKOQGe4LVIJbmkaNdavbSTa2daokvgqNq0vosnb8Yn7iWBywMntEroO8v2MFzrS1/Eq8Mu5ilWYm6AQ4+bdADIkEBF6+c998n0JaR5Y58J4I3aWQm3Xq+l7OVFCUp5zQ7VczGNFRplGpM4evKoTTttzeaKRtgQii56/88H8QzIf/ud/Ws9++Ed084Uvabi6VoWGPr6+ZgHsxSxgNLdUAnVipZYabkPn99/U/Tc+qZaM698n96+UPn3yUP756yiNEhiYkM16rz2TF5lMas7O2FINVop54jhAO/DMPbLNmnC6SVVTpBanZzPtMRqtd4OuWeVNry9FDshzVrszMv6yX6qBF7OngjP7xL5riuxDJWPm7edYO25CuwCuD8jUgNTj9H3bymMSGQPeHTxKgh0S7q0DejgR7VjNBxJTYpOmgRIevWNFH1jpQeeRAGx0aDMIxJhlqLz6KQrdzUavlE4dTvbk8fu6uL7W4uRcy9NzNejggF4tepWmA5oZOjs7svkgsWQS0K1a6HRNq472QNYF23vjhbgcEVQiQsFtIsdLndxAsxK5S8sconutk8SYUEp0Vo3cAgRRnUEiwviiPwFwK7uyWgeFJgW6GBjEfRUklPAsQmPKyNTcKIEyYXkqcbTrzJvbihxMnBK9BhYCqKhbruR35JidXDRpsizwdjkhc4VSBBrS1oK7uv+qWpLmRLt8VmC+zOGzJ8/03o/8mL70H/5n+rn/y7+rh3/uL+rw7LkqOyOIwv3jDzP0S0YYMcxAIAaO6pVteee+zsmi/emJapPyK4w9W+4rtkoOdB9sjWyXhwqNSax4UijVN61KFk2eICbisB95/TRwWDYpMmUHbpuia1b1j55f6cnVrW52BzlQm5JqS6ulHbvtpAhVhRasiH3XqcPxi6TAEfAxdgKpFbJBVokzJePFmBHn3Ptvgyt0dnIyr55t04JfVCKPdChLFDBSI4G7JcHtDDyDJ32qwW4FuUgWfpfclwbdihqYNRnImZyEC70K5wVF92rRXQJe8L26fqSBE+E9Nu1IkqVbyH8ToaCTNcKnZRuLgBK6RIT8fF7ge8IKd7bo2cU0tLU64Vm+575kyI8wIckg7GuI4M59L4H7Ap2CvFmKIsxRmlyik6rmay4YKvSJcIXml/3QnpCLSVRljoU9kz7bJSIUJRVKmb8BdOohGjWv8G4AP2gI48lXzn8eTNGoW56qJfHphRAV/ImIn5iHCi/TDJMvUqLHkmTZrc5mHzzwaDYCE/Ny4JzohnMT//jv9Vfe1d/6v/1+/fT/7v+s9/7wf6HbL31Fltuc/7sMmPGF+kzohIFHvI+5kY2cZN7V+T2tzu/KzmljY3Gez2+1xcjCgdpFp2wa3RCwwX0poYEJOzBRFZoDE7EjcQw4e8KtlKIDDC7Wuzm4/f+XrVk9bwmsEdy+b3mV1RFAUtOEmraobRt1JIWUFJFKJr0hYPu21ZLAX9AHW2WIYK0a0KFkzoHNCJLPSBGI2wCtCviLrlC2OGur5L5konIl5kZoDNQnJW2lNNQlVFEDv1JaKWAkqcCwlCQRbLVkq927vmy1XTXqZ7k7PWP7eHFje41ak+wueM8bKV1xmLn3zgkvdzDZVg22OVsudYfDytWiVYfeJxxQnfsnw5AxkEcK+aqMMwS6Ym6x4RBNdIUSBsbKKCpNoyxFvipzwkeTB1S9oHQcBpl5eLVuYVtAYQIHHRO9WqCBTKE/IlShAYljSSUCfOSLiK/RDegEbalQzjgp//SefaljdY5SkEUWQBUBJoSb6YJLKx9GZpFP2VvskN6uN62mF7gTCw5iML+DDuwQJnaLG3zpwx/7+/riH/rj+sV/5z/QB3/mL2jkcRNiEslX+Phc/1W/zNzwqyL8E9eR88widrWBeR6teLMNd2BF2+/3Kv1K/ckdMu9K3eJECw6LRhD2GNTT2TLzE+P8GqztCIiQRmjMjgTNkYkQ+AVnaQiYsYZu2JbfbPYz6yPuJNPxIVTbNIKkln1DoId8ss5SIq+kwoEmaFfotaWoBxeyEo4krpD/ifEpBxnegHNVxo5z8EbEHKjLvmWrnSSDSdVtjE/KCboHtuVeLS2zg64jsLMpQhBtsIflr0pN5sW4RdeqLymPv+2KNqtO6cQXCYkgAezn3zRzsBs+fPqU1WzNiT2Bzwrklcj6lEx18DlbLeVftjkheZ1i6xO2+suTlfzruqEqxISXKEMBXxXXAXEvLnSgKkUA4HtMSgXcRKaIkC/zdLCMrJ4jB1YTK2IlACr2tR1UAz55BGSLDEimQppBXBFBHaBU0AeeaPFY+Qr30U4pJdMx6eb2Wh3Bujw9mWVyohrwkwmoyFJdWgfGB5BZ5EWkWSxUgIn7ARlHcAYWjomFwTCykDCh6rse+95q/eiJnvzYT+grPK9/6Q/8YT35K39NFz/6d7R7/wMdH0kh/ss+9UWLOb+o/lNQpOdE6DaxqtjADdvJrl+ovpjwAw5QQerYci7PzrTECXe0rVm5JzJqQ6AVAk5M8oFn75EVTbQHk+W6t/8TW9KIIPilLf17JjMCl2WiKhAR8mSK0jQzU6Zrp5wFhNaBAJsoU2LVqirMQ8HxGC4DXfIupGTOAZxWCmdQiLkfoZ+zU8FCHuddwx4HGcGZZYBIKVA3gqSkLJlykPvPUbkcscmcACLhJdQMnROIZ8teQ9/qkuXqkud3/4HGOSmB74D12C02e+Y/ZX15MTt6YoMRnfz8X7EXLLVwQoHGksRxwpZ9xSPKycmpOu6RbNY7kNMKB/oFg/y3zINKzhBKV+gTitMk4yIo5TSPp3IsoWO9q/WfjTeoYg/jB2MzExskNe5gEBEeqhdfEve0UPBNnZwg93EnGgHGxgvQ3ErCO2izXmtxfpdzijNwGDEBFcBWlsWiH7ElDwv0cZJt+8Uc5IG/GcdyWi/vYEIJAZHIB7VR5BP4PfR2HPRefvFtvf8DP6wv/+E/obcJ+Lf/0z+h9ygf/8AP6ebv/ZQOBL14e25DVIcAABAASURBVCLsoG+4EOob7v/JvcE62IeDjIkJrhirdAu1OFvFSNv1ra4uLrRlC5RNq9I2alhhJpxiMH4W7nu1GL6UBiOPGgl00V9xohFHdnA6oLw6+PnUq6GDy05knt4tHIwHvwM0PYEtvCoz7FXT/u8gmJiEEbqe1MLEFxzLuObzEkwnaW+QK/G6hEaklBlaEjQdCcy4EclhWxD8lXftI6/JBu2841AoMvkWiaKoB3/R9mz7lzpnRe3Rc3aGWbeK044qJDj/gMvQhLbsArxSXRLIAzuhRpNeffCGPvGZ79SSQ6Obm2t5O+lfMW0QPtGpolNGzAHeN6lCe9+UObn0yLxi++4/CFmdKMEX/YK/x7n0bdDu5BMZSuQvBTqUmUUZgDXCkBUby7hVtKArfDNSWYCG+Q1K45eiYHzEESekI75+tQuCCILJ/T1DRCgijgMobff17a32nL2szu7Jz+SoYXGACZcB3HAcAQ1XKjSkLEVN36vgmyoNHW4PkpWU/GuyUWaR/cx2ceIesOtckkhvHz3Vs5/7vB7+/Z/RuwT323/8T+krf/iP622e29/9I3+SE/of0PO//ePavvu+pvk1JiwU/vqnAvCzUZNXcZSK+XkzZ4Pvd1s9ffSQIH8+G0+RBPteg0/ZcATfB46RbStFqBQ7k+QlzsHo+Zr4OrClolX4mAaC2LuAPau5cMgtW8RbnqW2TMRAm/ET5yrwOhB0w1jnQByhUyFiME4Hr5IpO45hdvy5v2qCUUGeDtm6xqEklcx5G9fQBilFaVSoSyHz3ZGYNjwvu/R9SvJWvQenZxVtoLNii3kC2PtGdJqcmCg3rNCF/gmn8urtpHbY7bHDqI7x91//lN78zHfpjOfqedVGzxE7VOSMCAW6NsjjlZs8oRP4tVmUQMfqtWDnhDgSwWldZyB5+D5QJugMC+USegmUxPUbg/UEoF8CmuAUIN1fUqXQ1ri/VSGZWY+SoZhBogZI/qqOYCqhlCgth2qFs2dFX7smahVZhX4uX2KMzOUVyS+yaHV+Xw07w2nGqfjXhNswElIVmhBFX99IGYk8qWw6hRcYEuAUUtBuvIrdxeX7iRVg4tHRNAxeRDwnA/7tV29b7H7z/EIXX3lHj/7uT+ndv/TX9OU/9mf1pf/oj+orf/CP6r0/8ef0+Id+RFc/8wvaPX6iyjjrCPkXH2Qy018GL7q/RYusrD7CUFmKCgbEuqxQ+/lvb10+e0bm3Qkra2CSLi+v9eTZpQ5Mjtus8mBnBzICp8H6WbHLpIndARVV48oBKTlYDZPAY5J8WLe10zOxpsUcaUKWAzLtCZ6Rlcf3E04z98NDXC2yml9lXHKf0BJ9bXJHm1l2BMuKVRAXVkX2kcajLFUlUx3JiWYF44PvESfeo8fOz3bQm6Ajgsl8IoLqqNWS1z4tiQN5aFBmzLYy7YiYpz6jqG8axSS13Rkr+AM5gGb5JUWEIotm+vDMCDUp9UWcphedEtipoK3Rku16D8+StGQzj3Fysd7yBdGARo2UoIOV1Ugyzer7EM0hB25Tkh1XKyeUQtA7cZWmqGQqkIeKQJaVCOsO7fnGdc2EFPCJCIWkr+GAV5WSYYp5iGVi9QBn4n6S5fVj39Xz51qwip/yzrvtT9BHQNU8x9i+YlfIyQysQ1i2EooAmHPxvD2xoldh66jgTSSIQePsQ9QFPfxn4r5SinEG9x9Yod3uoLcNVUOw1I6EfP3+Q334w39bX/iP/nP9/P/9P9AX//0/xOr+l3TBdn793gcaODit7KQkeM6AXviGZnjZ5hIBvgU/GQiVOGXaoNRtFxt7ffVMBcM6C15fPpP/wuYlz5QfPHwmO8j5nVPbTzcYYMtqvGdVPk6KXa3OE1dxkIIjjRh8R//IymfnqATvmtN04k7CcbA35qoYfSRoDmxp94wfVUGYgJkOkib1FcGLqKzwPjHXvM217AU6LR186Bs0krVX7UL3/C6+JPcDiWqU9W0yCPKGrfowvx9XSpgAfVPKwlYefBzOgRhBwDE+HLXQXDadFshQ5rYiVNFzTtAjC8HdqY1k7iuPeXt1BHmDY243a+7XmhCuIkGtyXegs7imOcDPoHm2XCo8XqkOZ/ZPxTkZ2Z9tC+dNTVVOWphWs7/xhYgKKCWVyKBFUIATdseI8KkyQkTSkQrkcD3kf+6qCnDNw0TNzz01TCtoCjCl+QvG1bghCTqKpOJPBQ+YkYKGqqBIviq23PLce8NKfveNT/Na9g013UKeW9u4QpMbRK3QYChjshSVTAV2NaGIUJAAg1N2yzUhA5jzpzIJoyEmjfA6UPej2+he5inxQY+x33YkzVwuVEnyZDypaxSLTjpZakjp6p339d6f/Sv62X/r/6m//7/5N/XF/+A/0eP/+m9r88FHGm632N4BjpyzlV36/uvBTL+1IKO0tq/EZEUpGLlqYptycsaWCqNdPX6kZx8+0ppgFterb76hz33us3r9/l0FeHscuM1Qk5WgGTXhwFLRyHb7QH9D9Njwk52zVvVto7NlB8akaazyYVNbMDS0XyYDz98MBFVlwkKhgnylBONT3M6TGRL3hb5QKUWK4JNqXIfX9fYWB590h5NcB/ZANg7zIvAKwRo16JdKBs/gwUm8ZLyLm7Vutwd0CZmudZhI+xG+T53iJHdOF+raQOdBz59dkwSvdOB5M9CzwbvO+qUKMuxJZh+++7YefvievF2HhLC4Ks7o+umi1/2TlU4I6pJOGqMSeXoCfsGhXoODZmqeF4+pwQ14Cpo0arYPsoGhCqIhGV8hXsER+AEowh8V+2MwFv4zPWQM++pMg8oLvMCJgz4KPrTPEzKpus04Jk6zoCUIGD/BjBd0qdIcilI0YpOb62t5MXjwic9oeXausIzQmvCTkd3TBM48JkKW31CsO/egzQl6st5s8yttQp7KGM/LgJ84qfs+MrGKNJERK4tKnfWSYKdSU123VMvcRMcshJiz7ZyA7atTSdWThXTvbC7XT57onT/yZ/QT/+t/U3/vf/tv6e0/9ie19kGdGkn4G9+/9LExDDawy1/q+cddy9m4GCYAG2kgMCszVzDE6Z1znax6+TWWg7YlYB3cr79yX2cEjg+cVsue+nIOhj3P8QPGdxbds2UaMPCe9+ld00BRTDoGwAmCyfJW9MDkhPlWHZMC93smZs+4sQbOMQGVuQ8FszQxSREp7lQoS4TwOvUE7rJtCNSikjn3NfSPyHLFoeHucJDlsH7B6Nv1Vk3T6oR30Q7EA062t7OBP5AIulK1Z+dxcX2jy5sNh4mDgr6C4/jke8WK4l3CCc+ICKhpDFVovrY+6HNDo0/kApl6rdiaPn34nj5450s8/lyxXW7mJCJkU2lJUJ2OcluqqkR226NtO614/vevY1rH+lLvkAIZhCwYRXUuMR43dKGZlBGKSKVcFgX1CNfFhS3ngKRKmxR8kJ3CVdEW4XsaKEP8QyZV8whwoWp6Ej0AtOY+5qsy35X500sQF0OmsXKivtHN1dX8LP4G5xO9V2O6J8iOjLUPzrqAHxmKSMkgZEG3CZoVmAj6iddoFbuTRzWPRzbP8ziN7OAmDZZDdovKvNCG/x14E7TjpH3DweeWXdf+dq2Rg9GJMSMpwWO9sI3sSN1+GHbajztt66DpfKGxCV1ycPfF/9d/qh//X/4f9LP/9u/XzRe+qGk3wCkApPG8QEszTLTNQImSfP/j/OTE828l8LCVCsHY4cCBgf033trVue6+/rru3L+jvk1WooMefvSBPnr4iOy3kdXrmoa+Fl8fMfAg/3z69e1Ga1Y1B+tuNnqdnbONUM9E2XGJKQJScvCNBLYNvSfA9jjujokZqA+eWO69pRtxFhsqoTHiGAPg9oiQ23DnOcgd8AsCuOsaWUC3j9DZEbQjNK2reQkdTxaduhaMRJMI6KQiQn6PvuwbVvlRV7c3crAH+JqvSoJodHp6qrusSKckuRHMViH/tNtrh6pXOZx8UHrdvfeKxmEvO2hCN3BY6963vbom1bJTagmijp3FYrFQS6JqWflWy6VWrO5d1yoT2XS8wpNkz/Z8zSUUq6D6SzjGhBW60BYpxFJEAAmElJQKRQR9gEIRAHyPPW6mZrzENuF6o2o5QpJBvirx7ZXdgBBuMh2PI0H7Voz1s7i36eubG91941M6f+0TahZLZJYm5nbw3DM/UJMi5ERniDDfwEeODCMokWdqO6np8CfzNGi+7AsTNvErW/vHhH/glAoCmWhXhcfoA16Ce8AXLNcw+4MUJkNMVuxrOhU6I347IdtgX/Q4DvSMv/nooT74k39RP/V//Hfmd/A3b78nBJKiCCYSvqA50Mevq5sBt/+YPlmaVoUJDmwoTG/j+lXZgmx7en5X9197S6+++Zbu3DtXyUkTTvshW5bHjx7jwAd5+50ehwIjxrkkU/oZ9YqDjjWn1iOEsR9jUw0O0DN5J02qT2nRNDrYiBhzYjIGJmZODKysBxxA4Nu5RuqQVmnKDHaChG6WAkpCG7MyQQ30uqZRQ3uLXl3T0B+aGH+Ax967FPDakkppln3ZNTJ0BJgCC4DbZNEZQXd3tSBxSFc8ktwip0ozTyHerRIp/0z5vfMz9X2Rx9pZWugvSUinBHrfLrVYnLMbOted87t6/fW39O2/4/v0qc99l05PTuSV+oRXc6cn51ouVmqRe9H38x85XHir3rZK9AwTRjZRF+XLW/leCe94MQPiskNVeZwhsKFeAvR9HxlKxmakgr7IMpduC9+7XSnTjwhFhhIQV50tMMEPPgRz0Pb1nxD/wI04eoV/Tfeas5yq0Buf+51akBgDO2ImTcy354YJopdxEcpMlVIouYeOaNOLC3ayP6lp55aImMtqaSA4EsiDg5Mk6GAd3IbjjID5jATqNB1gN8Cb1Gz+gIO7zpQ0Bzy5V8EYl/5BoTlx4D8jScEyQ0BrTujf+RN/Xr/4B/6IPvjBv6HD1a0ky4VM8P+lgDflib5/fB/muSgwrJBtxEAHslxEaHl6h9XkVG986jv06e/6nZSf1BmHEyuc8LDf8hz6bN6GZUkJ/GRCbMg9wbDe7nW72culgzZKp8LEJJPbgOcAv7No9ODs6NgTBh0JjJfgAD/Qlh6TBbfCSEVqmoIDJA6QagiAnqzetQ31RpZhDuyunVfEQoAvkbUgm53Dph6YUG/N24QG+t5ZreZgdrJpkSvB7dAnFSqZWrEtPGW1LzjR9XrNu3SycxT4A+Catsfc4TXXlKE9k2uHadClI8GdndzVa29+Rm9+2+/Qd3zP79Xv/pf/Z/p9//r/XL/7X/k3ZLue8lptwUFQz6OR34kvWeFOCYLTszOSQ6/GskC3ZOo4RykqAMJbIZz4WHAfgEhStAn5EVLB2AiPCQVlYMvCHGQpSupZsIMBvAxwqAe85rrvDUk75UwTO4jLPKWAmWZwinHiqyRI6x+MEWBf8DZ9Q8Lvz+7qje/4XrXMiQeNzMWEnSrzDBVFIAt8Ev6kL98EAAAQAElEQVTB2Cgpg9WZsKvpqRSJea3MvTRzRaJJ7h/ZLk8sFNz4o5GBJs2M6RjklfYQLDVZTjorMlTqR1yCHj6+n0gWE/2TaczlpJG2gce+AzuBCdWFfMPzCz3/Wz/OO/f/Ur/4B/+YHv7of6M9wV5nBJAqfov36mtwtJz+EV955GeBqiZnKhQRURE4Q8vW/c6rb+itz36nPvntn9Mrrz7QOYF5uuo1sM33CbmDpqCwHT4wih3TpVfoLVv2OdBJHlMUBUEq4zKRdxa9Pvngnt565a7OVitFFtkEGSnsyjORjV6V4BrcF8HEhoO6ZbvbqmGym446gd65jgN0XTe3Z2l1dnI645VIZQYTPHFQtpeTWcUh7p2e6my5VEOfmGxPcDPLUfHZqohgle9073Ql6zTrS0b35JteW0JINB/EBTJs0WCP8FmlBlgtTvQq29M3vu079e3f+8/rd/7z/yN9z+/71/Td/8K/rm//vt+rO3cfqEXmFtkXBPjZ+V3a7mnFG4Gu7VTgn4BtM0MU+KVgA0xiwpATN7YzYfvjXIo2gJuIUAQgg5SRCvQ7guupI33qxVDmfkXwCWXSNvMMiY9oly/XXZov+s47C/jbRnIf42jWLc/A15yoTzTee/PTusfJejYceNHpIDdY2OOQUCnmzx18+MhXBXeCT6XBYwOfrNhq7oOnk8pE+RICXjU0hxWzCJq/DcxUJKYLT7VMlxuJsa5P8/xXmU6lwzSYQsaDwneFv+9HYmRP0tqzhc++U5Aobj//Jb33p75fv/gf/1F99b/8fj37yc9rf7lmVAIIM0szUTeYCtVv/udXpWh/VJ0VRACMKZQJJsmqBQ5YFVqszvTqW5/Ua2+9pXs8n5+dLuet7gFFtyjcYLymJNtN0V5w3FCy1xnJfju23tccfm0JdBY3zVkVI2Zp9erdu/qON1/Tt712X3eh2ZEEMkMBHDDell3FhEwZBX+uwMQ7+lDX9kArIdtEX0dA9AR34CQNMgey1AidsEqessq2pVFEwFXzK7MbZB6g7ZN9b8tdWl/bYbMfkHGS9QlJlufOyUr3z0852Bl1s77VltdBI8FON1v2bsZtWfG3HNCsPaF4fZBERg58vFKv2BWdnD/Q6b3XgFd17/VP6FO/8/fqLo9CfderI1EtkfXOnftyoC+deNAlImFRFOgYCgkdNF+V70l2cIyiGVjJhK3oOH7AjUwltkzqBihAIjT/C/qouf0I3GeR6xFgAMqUXEqiRcfLtZAcHFg04BnUaVFkKCIVyL5nsbi5vOStzI261ale+/bv1pIkJniMrHSTg9d+B9GETxb4G1wPKWkXOCN2hPzML9xHkIsgt+72japQRCoMHoNMhboU8hWU9CoilIDxIWvSVgG6fCzHC/dnuECecV0eIWk7QiCD+fowb311M/tEz8LX43eXf/en9cU/8Ef1pf/kv9CHP/Rf6/or72vYHCSF4ALAxP4xM+H2H9EnR55TR7LThCVtAGGIyCCIOgX/BiaLrnl1ee2NN3XvwQOd8Ky67Bs1CBsEcgGvLSEKFSaqp6/rGgXOzhftoQ0n72uC45aAv+Kk84rT6KqiE4LzrTtn+vQr9/SAFdPGqBgyCcw9iWEH/wlHgpVGJuPAfWYhoRQmadLez74Eip3EvFwWdLBeO/S672dmgqiUJBiLjHONLAf0Huh3AN87O51X7EVXkHM/x4wTQ98kr9WqLNP9O6fzir1j3Jbx/r3zW16PVZywhNT3rQ5tahuTwjYBZ8+JctMusEkj29EHivN2EZKvf+Z79PqnP6cVW/NAuYYV7sRb9dNTLbBJkwVRAWxhj2SIaJDnZoZIdhc0VUbTOUF4wj6QAi3AKxJjAzpJ8kQIRSkKt2EL9xkioCMu6BynK5TM/4wX0KaxpqTgA6TrvpEUQb+44E8X98nYZF6q1rwyuwUcUOcP3tDrn/1uJfbFOqhDwmZOHaiMVpYyQ6EsBRqU5u8+236yA8JLMLdviIByQg6FMsB/AUF/FLcFoWQeFRsBgkrVsW6BbCRjIMPEPSrOCNX38Kq0UaAHzeBGBIOhSVHhOTHnAzvZw2GnDQeKa97CTCnd/45P4we9Hv/gj+jn/x9/QJ//j/8zPfnxn9D28bUmDmQhJVM8AtV/RJ+cCCQh+FGPUNpQwUQBbdOxMrc47SBmhpWHIH/lVQ6NVjonIO+cLjmYKtofJg6OeoxS0aOSIFot2co4u7Wsbh1O07WFrDfMv5LqAH92faUnz5/xPnoLfqc37t3Vd771qj79+gNLIwfEntVyw4prwAcVrP6Cg4NX0GwIwpGA8kl91zQaR1Y35WzoBse+uLwCu7KzSHm3USJUGGdaFwToQJA30LjDWcODs5P5GfxkuZhX+6qixWKhk2XPmGZOKq/evaOTfqktcl35N8gI5B2rdWubldCIjgf4emU7wa7DxaUiikppNDFmzaubNe/gd7u9+tVdvfHZ79Wd196UcK5kfENwd32nAo2EZipwzBCZBpCiJGXIVyWohSdOdlacrlp32qoDHa0DEAlH9M/VJClCU9xEhKIURTYS7UF7Am6TS7dFmA0SUNBmmx1buOcT7oHnzMc0aUulIor2vFq6vrjgDcytFhwsPvjkZ3XO7oXYAVO4UpUrCY+SUAKS+csWX5vlglhoxisJTW4ruhpoRm3Ggyd4pccCJVPFdis5jxux6YzPOLHLCWwkt2GPanAdcAKxzRzoRSFDhHkC0PS785HOUfzjldqB4N7jc3OJb+6Z/83VWjdPr4Bn6vGjO5/+pAo72A/+zF/W3/3f/1/18//hH9L1219lVd9bBB0vdDhWftu/s8ORZy7MYqJUJmqi5MiKNXIaudvear250ZSNTsjIZzi6D4n6ruM1EoHBqq56UMnUndOFCs462qDSHFwLJs8GdpCdLhY8Ay9oLzLOc57Zbtc3nF7fao/DnC5P9G2vPND3fOIN3eGZveK0u93IAd5B1wTlxu8xFSSLyrZ9kle7Vdfomh1CEEgJzwMHf8whq+5SLX1bAuqcwPVPqTFUBYdwUF5cbxi3l/t7dL57cqoVPO+fLoRw8NzBJ6DRa9E2Cs8JScG0EvscdyNrRQT+OqmFbrJjGOA5UO8mabi6mMe1bUdZted1nH8oZMdZhZ3wDq+U7n/iM1qyegv7H3yoQxlR0IQPDsqtKjZMZISsImIGzG0EyXKBFzisHODY3k5Lp4L7wBiB8AGO7SMFn1REKBicbqeejdvSYUq/JDMDAl2T6ISEKnUBEQGCFEEJ0MRNqip0wG+unj/hvfg176IPuvvqJ9iqf5faJXaVNDojmx719Nh5sFQoS8I/Q6LOl5J7q2V9IujDDnIiYK4cwI6YiYCb39Gjq8fUQkKtmu0y2y5ML5QlNQf0LKURJM19kpIPEBE0GZATvBHbeMyADV8e7M0lSWPCX817xCdG3jgN7FDXlze6fvZMA/PYsYM841G0Ibm//Z/8//Qj/4v/Fc/sf0Q38ys3mClg/EIOar+dnxx4rjaDLEUxG5W1AYNVnGWkb8uKFQT4KYdEdsbEYRc8P/Y4c98mK3ijJXVhbP+QSFugE6lkspoSsiEWPNMu+5agzBn8Rx7apsUhJk6sgd2GZ7dL4EoFOvdPTvQZVvQ37p6xk2i0xzHWBMbFzZWeXl7IW3iElSfhgIwLZB9wrg5HTU8OhnW5QIYDk1EjdLroWKlbeqtKSXYjS12yst4wOf5LJt6qr7peeIJO6A+SxbgfldGqo32Kgk4JjU6nnBBHpi5JOo/Zkq+RQVxjSuuYtCUiFtDA01XJ6C26Nsiw41Wcf0njmme5Pfoszx7owVuf1RnJc8JZtjzvWx+ElOlbLsiykFcCdgQq9VAEjOJYZnUZEh8x0E5ZCaIJO1a5hS9wiSJFgITcEaH0vywKgqIyvwFk0G5Q8E9AyFdNStpFiwH1kIPaCwYO/gnbOxjWJO6rZ891YJXrOYu4+9a364xA14QsBE21bxG5FVlNLkuqELyF8YimgFcaaHc56yPGIoJoDxYKnd0RaquaqPsM0I8RPGSyvAf6RvhMYFWQq9uNR6WacUCQ9lkXYU/Gy7LZ7ynNd2QuDU4okBKxrZGDpYG5s2+w0ogTaE3424FA37GzW7N9v+UxZY9fmU3LjvfkrdeVvHH6Eifwf///9G/r7T/153XATjKCfvuvtJEThVFZdgxPjldvHyxdP3usA8K1/Uo9q2zgPJhDxm+YmB5n93Z2xeuwub2k7NBCeBuyJev24FWlusVyDpbObX0nT2ZEiDjShueVLYHs7fmWVXk6bHTWN3rtzole5VBj1TWasPIA3LCiP2Ubfslz/aii1gcxksBQk5WEU3iEYLIx/AJebQbJQDhS0arv1JeiHTrJFzNsnnue80vmvMso2ahFj2SyfbiyJdgn5Dww8W3HahSFLfxKd1YrJn3SDTuFDYHM0YAO0LzFqa4aKdG7Iah9+JZZVLivyLQjkO0EG/SopZ0D4O7rn5LgMXLot7VeJKaIVJYir8IpX0E9lOAZIlORIRoBUloEbi1VbIRgEvJ6DuiUkAlMGT9irh3bqEeE/E8uUzrSzWOpkMdyQxmKkPjIVyVYhP2SxsAmqqk9trrhsG2Hg1d2gXff+ozuf+qz6jlrkEKzaFXyUN+bV5Yy26aUVLIoQE4JkyxgzBVKcLwN7nisSuaw8Ghn+0JKE8QmCDt5TPAM7i3bgK/yQUT4Esxug5LCNAMGyDPblmqhP7k3vZHxg+cemva3ifvKfFQevwzE/fzjsQ3ISbsXtwp+JalOLDQHfGm32WnLK9ct507euZSmYINT9exmbn/uF/UlTuF/4d/7g7r+8tuqzJN+my+8A2lhUlFqJBsNHCYECo/7jZyZxASWptVIZr65eKLt1aUanLM0nRra/bfYfIK9aBuCo4FSkNxGgNAGr+96TQSBkn7qPYmhI/gwPa5n9BTxrTXP9TfAAaM6KwbKezW8z8S+ysn2kscDujQycxuc6BmB/uj5cz3nGXfDBHgySqY6HKLDYdoU9ZTPBlrapVRDoJ3Cf8HqdcAhI8y7akOmGZmwVdfy2m2llm27QtrDZ3N9qw2Ze8IRAjrm07etzhcrrZpWxrPMt0yuHzk2UXWZ0g4Byn6tgS06pNR2nSKwDdl+c305/4zBgGMs776qu299Wj30RpLAFvwdCWBC/0C+GeA7M5IpGVLBvCgbWaaQ/9E2l1LFUJVlxw50nF3363iFi2Pr/B2hwPHDzcE3EGFawHwbCvcxW6hG0OgIxvO4THok23PDAdQNZy0HfKXlRP2Vz3yX7rzxbSrYC/O9kGuSr4hQZFFhvlqCIJmzgF4Ccxn0vwj6dtVD5zXOL15VS3INFoyaBbnAEReK2F4GCxM0zSs4pev2tYhQgbYfG0uk/C+gkECIa7ZZxRdHHZiXwYE7QdjZm8dGGbh3EkEsNQwxFFCCduE/Tgb29YHt+p5dnpOd59I/TAOaEr9qFgsNj5/pox/4T9bv3wAAEABJREFUYf3c7/+P9fjH/x4+sobab98nTRr9NbFdHJgcP2PYWHbwtlvIq/HIdvr66UM9f/gRwT4qCZKCg0eUub7iGemEZ3Mbj5nUcUmR7U1/qsUqptm0LYdZS7VNR1sjwXgg+9qoG7ZB1xzYrIn4aQr534SxC1TOyN4P2Pa0TaNkjClb1msC4vHFcznYH1/xPLTe6UDAe1KblPwfDS5KUZemhpmZSDvRatHKAXBg5Twwed5FbKjDVOc4VNt1qowbHbhs6Z2RI5N5nIwChHpk8fN5G5YmtQXXjxEbkuVVVF0RZK2T5s3lzMu6J3KMbO0362ttWOUPJI+Gd+nnr38bDvyW6oj8JAEn1wF6DtaAm4iQkBTB9/Gj4F9yH+GaxJImoaLvgor10zTNbQJXvpDtZfXYMQ9QpEdJEZSZsq4R3EPHq90MEsENvmm6Xb5SDNKIzf2osSbA996JcTh1/xPfwSr+OS3O7804wvaTg0GS+SV8SkkV7FyYrMRHxDWBNxIwAzQn4MDqmF3R8u65lufnCv6tsd3EuIhUBNqGNKGb6dtnGgX/BEvkhV5AF0wV8BMoSjGMVj6geOzIeK/cB2Q8wH8CUFMQFoRkGh7jklFQ0EyvUEvmx7iVsV7tR5K158+wZ6e343BuD8zBjt8UVvTKa9ynf+Nv60t/6D/Xwx/9m9o9fWayvy2AzkVC+l8SbK89W8oRgZNAHnHUm2eP9OzDd3Xz7An6VrZle0UWJqgB2nkV6hdLnGBSw+Q18wRgfAyskLwKJ0akqoKS7byiLwj2osEGwaA7ymu2Oc9vd1oTcIVE0sB/goadzK+67rCqlwwZuraoawg8nOCa55vHV9d6//mVPrq41gVb3i3BZAepONxIApsA8/IECho+RxgZOwDHJDOwog+y/H3XKnC8MUXSOLD12nAOsKc+KiJmp5ZC55w1tJNIkJNMYwePLYnpmgB/PO7VwnvC8cWuoZRWDXYBmVVvzy5hx05pr0mp1b1X9cqnf4eyBPfQIsAP7H4mnFwOKiBLKjNmCORCDEWEQlzYyAmByeGGlkrB/Akg33DDx21AgstwGviAyrfsoC59C0khkiJC4iMuF/nyhnvzcZvpjyRlr1YOcCeviRVwcXpHb37375kTV2m7mT5sYVMVESqZcmAfIZTojXqqyLvjvfINh6JXHGLd8GzrZMgQtV2nZMXfclD75L13dECACH+ZfJ1pe7z9uEWBIvrmVnEHD+5nWyBI0B7yOGFvybYbaRvoG5HB4DY68Glkpt2sSiSBzcjKYOpyI1UoYIoJ9KqJ8RUfqNhhohyAHav6HhiZz4FywE+SVb0n2C//1t/TV//4n9GHf+1HtP7wo5naN/srlYnfTXLWOZCFD2RJO35pG91cPNXF44e6fPJIa+o7VqDnPKffsLrZEKXt1byYRPFMVkpRWxq5xLKYrSqgH1FUuBvZKUwEdNt16tg2t6zokUUTOM6gawxwebvRU7bgB4XOTk+0Wi6lCAIk9YD32S0Tndx7VV+wMziB1hnGakK6RPZ3n1/onacXesTK/oyt9g3PRrv9VgeSyECwOMh3yNCj3wKYMLh1H2i7JRgtx+myV9818p+h3qe0ZnW94kDFr/WYb+1IICOTd8IB5Amy214DOwKP9dZ9HVWPp4NEsI483gQB25R2tlWCLxzhAA2Ds3uzONXdT32nTu69wnQESWSvA1u+AZkncIOVwuOypMpLyMAsCBcANNP3mQpxIWTgZCKxGsL32D8jcFqJAghJQWvwLQkc85qdm9u5sVIhiQV2C6rf+HFLaI+ctxyIroE9O75k/t/4rt+j1z73vVryLJ5Gg5hJRYSsQ9JoPRoSaSHAMyVQ5MS2vrnVNXPon5Rbs1Pz/LRtq445zrbRdruWf7NvbV8iRL0IIDp6oAK2svwJwYyEZCjNExBgGYxoHOsrrkoD5vW3GD4DzfMnabD4RxrQg0ZEqJg2HaYzMXJEAJe+94JEk+znI7vUAT8YSPazj+EPTtwHVvcNC9EBu57wNunmJ39BX/1jf1of/OUf1vbRY32zr5wwlrPL9vZKG8DZpj850/ryuZ6897YuHn2gw26titNsCO7nz650u8YJyeAjTrTHWa95FtsRIB3beytrT/KqVTCIjbsng40E0UhgzI6L02MjYUPVmqzm01yPLBqgOSjm11ul6XT3/EwnZD0HwykBvWTCI0KeyL5ttWTiF6z45+CsCMxg4m+R6cntVk+B5zjNFtls/MD6Bwx94H5PUPrEP6F1INC96u8JKieABpony6Vc7j1Go6plZ1LsFKNpkJASr/GPxi6QO8TFfUTOSesiJ90wwbvLCw0kT/eXUpSFfvPzmQftnvAonU5feUsPPvM9iggN9O1x5gPJqaJPlJBlDx2v4C6ozqsy+FkaZO3YGTXKSHqT3lAwZ0Luiu0nZCNehcEVOOWRXgW3oqHgAmD7+c4lAKKM7/EuoQg+pPkYz/S26LDFL3acI5jQ6YM39e2/73+s1d17SoLYNIwrRmaGMklUQFNCpYh7WETV1q9KbzbscNa0DVquWpLEKdv9c7WrEyVz74DeM29Dv9Q1tt0SPNalYINQysEa8IjgLlJJ6X7zp6qjD0hW1qu+4dgvHsUA7DIJm4SUoElx/MfgEFcF/ME2L23ipjr3p1WV7VTxEwfzgN9P1KuDfZ5z4gbfG3k0HYkBr/D+e/ELXksP7z6cfzT2q3/2+zWQAMzmmwW5JQPfPH+kDWXDKfry/K4uHr6jL/39v601B0SJgDes3h+8/baePn6sJ0+eYpBJA16zZnt9zQq34T36nsCygSYs6MkXZopsVLKAO86vyipjBhz3Gl4+fdyxCkw4opVdc8jlLfuIUaaSWhNIV5xOeqLu8jy+6BsJr1gRzEu2+xGNorQ64SCmw5m8gzhpO56VixKnmZB7zXPQDYdqN8i55UTdQbFsC7M5IWVIyLbAeVr47Uh2t+wENoxZ87zUdy27iIVRZvk9aRX57RSJIzjpbMjIpyS2VaaaSE3oMjKZU4R2JJyLVtpcP9WOLftIsDVNUQNd/4XVEX47+OygMXC4U9qlXvvs96jh/GEC94CdBuxTCVAExtlwJ5xrdiKcUTVoC5UoSol6PUJQB7IURVIBt87jJpxwVJZQ5Z+/MdPRKel3PQJ8CTxo0SbrC25CZ+6BFr1SJq2TdrxeXV9faL+74axmq/7kXN/2e/77uvdtn5D1rOBDQgjmIcpINdi67SjbkNkdCITbyy2LyVMd1pfq+tQpTn9y54EWp+fqmN/S9+Cmnj9+ore//CU9ZjHaQXgCGmh22LW0qYC2sEsibwb0FcwzKjIvlQRuW06WSZV/EooC9NPG9wu/PvoGFgCnzv2hl1fMQ+A06zKBMUJ7wmfBFKIwPdQm8CkC+SAK6VBFz8OwY0e518T8WrCJg+b9Zq/nxFQsOgWPmo/+8l/XO3/pL8uLClS+KZ8cDlsNCNMuz1lRD/rgyz+rdz//M+rYim6YwA+++mV9+O47ury40DWZdiRoLOSabfAtTurVbyQz2VkdrMLIO56ptwR9Js6AsgNKOYj2lHuU3bL93eHAoo+3Z5q3uBxCeYdQPTHgDWTsW9r27Bi6ptEC59+R/VaLhaKE9n6WZuJAV2ZRC06WAkkMigypxEcnjHpgu73nnfhWtwR6xXn7RkJZFrmqrmm0aFsVaBwIqOckrS18J+onONed1Uqw0ziN8mQeWMEn5BhIQmtWrwGOO3Sy82QceW6RbcjUrm20u73ULUlyC137UoATUSQFIhy0JbntoRml0R0Oq+5wCFfYmTiJePs6YYdUq4CeeUzIVXEq4SWQUsQESCFfla9JoM73le/ju3ZqZu5el0AYuPc4B3gmOL7HF0z/JZ8Kvwk7V5ImZlWNmJ10h9w3nIVs8YP9dqOOAH/1O3+33vje36uScXR2+Cf4pYSaNtT2oWCHs2f+by9vdfP8mrc1ThA7LZadzh480Om9B+pWpwrmZYD3ht3Y7bNr/eyP/h39+A/9oN59+xfxF3RuilrmrEQxF83fEVKGP2ImkIEwRM+qquMOsWK1rwP6JmzpHengOpDQSB0vW6RS/SWYoOkG06AOXZjLNp44h/GceHxECHNyy0hoeuEyj6/ZFJ62MQ7F8CBxBIvBDb6KN11e68M/8f/Xuz/4QzpwJqFvwpX+UUsr6oC+fvJQW7aX26tnev9LP6/3vviLevrRR7rh2faWVXXN83K/XMC2vjg0qio48oiCdviogdwT/SLo2jmAJla2zJAD/darJMG/x2l2rGBW1P0VQ0w488ikRiTjQ13bKUphcjQbtsvk+W+vtm3VNa2E/UYHF05pp2qbZl7F/WxeCWQb1eVApvWB2JrA2xCcI7wasv6eJLMnUBO6ThxLAto0D8i33h7kXYTl9Ep/2i94jbbR4MlBx4qcc6D7bQA0OYYUYihCMr0aldP2QeY1cWK+5YTdB0YjyQv24BTknzQi08CKvofniP7d6X29wpa9609Ukc0/qLTnOXfAXrBmTIovnGKkHBUIXIHgzvVAb5ezwXDngBmigA8WdSH3fO+RCGz7z7gmQL/ll7+w7RFP3NKJzkHYhAI9J5zxIP9Z6Q1OeCDYFal7n/4uffJ3/0s6vX+qRL2IgPREQjhoIKh3JLk1h6PrqysOMreyLdKBymPR4vRUC97QZNtDP3VgIdkS3FsetUb85MMv/KJ+/K/8eX3h7/8tiW16Ya67plNXWtneISHZERBdmITPsTWCMlJpkGY8zVdVchdABXvAdhMlt0r8tTCuAYobYiaJbPNAWoIgdmOIaZth5ktPNZgWMA8YJU3GpcAXB+b8wGH2AEzzvB40kkBH/MiJc8ejz/jkmT74I39Kj//Oj2vH4gqF39InJ5xpw+HQmq357vZatxywfcTq/ej99+Y/x3yDoa85CFuz5c3CSknmtPMKgzTcGyaE3+GoSV8ww23bqGO7amNZuq5twZbsrAeeSQacfY9SB5SsONfIal1xOkwB2Unhe3AqRh4w2lhDST3BbTLVNkWlpOia8Tv4IYpa2gwFQhOJZ8CpHeTDHCGhCo2phkqm+jY0YfCdV1HV+bm/Zys9UR9JTHvkXLPyD9BYsntYEegjAekxmYE80sD4DclimCOi0ub2kCwYsgZ6JGP2rOZ7DpE0VZVi2/TyNTLRe4JkT/LbsxtSFIL8e3X26hsqyDLi0IfDTgMwQcvj0VoB/4BNRUcHsu0SdipkfyEKEgQgGS9oFzao8A/kIvqwm4DqLykkBZS5nfvlixuKMK+kD6TK2JE52/LMuCFgd/jLwGPF6Wvfpvvf/jvV33lFWxaE62eXun76fD5AuwXPryAPbE2lworeq8WWfl9c/NjVNBJ6Y2aS+MAjwI7dzxo6N9pweLrjvOe9X/x5PX3vqxrYMZQs6oBVxGzvyTKh24RuVjOQ0wuGZY044kRgAUCRRplh/mKsXlwj403L4xMaR0w6w2YKjZiDD4LDVS0AABAASURBVD11Bs3flfYqhkLuBU4Vdb24qiqxMTFPx0bkgGdF3mr/ps++P+FvA+DYsC8ciLXxwyd68v0/qJvPf0EjSfIFwd9UkVtelx1YLdaXT/T43S+zen9ejz5g9Saw7eA7tt5edScESybEYGO0BFbftspMTUctWelGuepVtWvKLFBGiKFCNw2svAOBMaGgaRxQzO0TyiZW6JokQxIIzPhIcJg/VQwplUy27K26UmaekBVLlMSE9xzElKaVE07hXnRWCDsZVYUa2krGvHrsSC6KomXfqrDV3RPke7bn7j/xLiWQF1mcGLySb0mCIwHUt51S4vlzP+tRwRuRe4MulcjyeENEoAMgKVC8Iyiqt/UcpFV0N42CDgW8inIHkqMTzYGkMoJ/8uonde+Tn+V59EzCPhMwcsBUkSHgwzAZxOU2aZJmJxpnfoHeoCFrgpf0VcmT4nb0qvCg0BGOfZbTczh3gSd4mXaFbuU+4FGBCV33rKwbEv+aVXwgSS2R985nvk/N6StaE9DXvMZc81g3OCkplA12JpgbArulTFbrxJYRjcxvILl5BZsfW9gt7tj+G/bYbEcyuWEle/L+Oxz+btUyrimpRQBoaDkH5sB+MpkYslZ0tcxophdKoqrv6lwGrQaKr31mfMaCINsvqeAuSF+BIxUju8/0XZ+wxwjeBHi82ypf1bZzObdT8QfZ6kzfnENz1XK6HfkrfuCgn/CVAV/cEeT2h/XPfUHrn/oZHR4+MpXfNKQddcvB2eP3vqJ3vvBzesgKvsfw8Nce5js7OWksMOwsHMJbyp5J69pW80yhne/3OPEEUk8C8HPu7Iz+or8w3k46K6tQYUWbUNT4JsncEcChnr6Fx+BQIzAgyAjNYHzXdSog2okrxvS4yCIVdgrwyCwyhDAkEAEf2kqmkrqz5bzygts2rZbQy5D2TigEvxNIyYRsleUCTZZxTwCi6Nx+YFL2lguZhhLakSgaEloPNIxN+KZEAkEG9GuxYYMNBVQmsTI+IhQRkJw00r4nU+9JNgMyRLfUnW/7nM5eeQMakseMyHccp1mPUMAh+DZQJRgRFGQkRi44H/tcB2RbYUeXla1hxUFnoL0iz0TyNZhGBc9txpXH0l95uyBwR+R38G1ZGHbsYPq7r+vOd/wedQ8+CUZBxYMiWjX4Rs9ZhrfgHSfj7WKpBlszOWZB7prAHUiYB4J3r72dmt3MARuMJL0JPhM2dunn/R3P/uK+ITk2zKdX8jZsZbRAvgmo2JoJwgYTMkjH3soCUWU13FepYCEMJsWLf+Kaqu80j/E4+1cyPwa3ekxAwH3JOCjOFhyxiWlCgl5/AwHw8RjjzcxnvtPcatoMppne6QXgI3OQo+NIQj9ggy1Jzrulq5/4Wd38zC9o//SZRhIgRH7Dnxx5XfPonS/rvS9/Uc84PfcWOjDmHBBk1o2Nz8RPGHVAiD2TWzBA27Zy0AoDt12rE07AJ/DE1betFrQVxqiGWgKgbxt1TaOGeoF+oZ7QsdFKhkyz4/6U9lVJNbIBpnl3MEK3KpTJ4wIGG+E52jBVbtWO4BhwDG4VDjRDhBpKCvlKKsFY420IWuOu+k5da5p2ugMOMqpHtvCAGQKnRAaSV4XnjmAbSmoqtBdpaigz5q1+17bIl7MebaQ6eFtO/zXYBmeYf/xRKdRS0hcAwst0B5x7wwRucXbrdfrap3X+5mfUcwA1Mel+NvdjleWPSKVBCS+AMvTyn6gdQfYkM0Pniv1gpCOgue8Bt0+UE/M6sWMQyaIaPE6+qmodgGnevTjA9+sbAnMNRmj11nepJ8CTxNT0vU7u3gfuanl6ppZHnCjMIvM/sUgMrOwHksnBc0Vis04+jzgwFw5m868kIHMVc2UIbCtsV7G/mwr0mhmKYgITVYR+KMbN8RMUBWQ+yKijFcCb5jvxXRlCAzXjmMwIjargH4O/9uE+EqzjGDcnA9JtVZoYg1pH+uFeKejT1y43Brwk16r1sM8CwuaVAJ8ojeDSULmfmIsRfQ8Eut8OPf38V/TeD/+o3vuLf1XPOHwcWNUrdtRv4Mr3Wb3f/fxP6/LJE7LryIHRqOvbWz1/eqErnq98Ir1HIN7y8BqMQEDtBdtav6YSk9KwxV45WxMsAwpYoY5AdvDMfkyDcVraFm2nFVu2vm3Qc5Qwig3XYgZvwU6y1Z2mkVc/B4fgKxSfnU+SjTBgBG+jHfgBbScaryrYXMfJ0uz8LQnBtEfwuwaapcj4Hr+en7VHlTSulCEhngo8GhrTiAoZdyB5mNeBIN9j/B1B4N8bj66RB3bwWZEsPKTwZb49ii+VLD4j34E+Uge9prWmRVmKCruP0nAf4pl7rw3P7D68HODRn92VT9pXr70lO8doGQgMm0ORUhQlfMMQcazj/GmAd8ArcL9grsKGASogAi4DuSmFo0Jctm/FAQP9xHo8t4FbGT/RZt7eYczP4fOrz1tV5rllHpvVHdlWDuqzB69oeX6mpkenkpoQdiCwB3aF888msM0/AN6VDA50HNVzYx4VfpYnIpWlyJfbC5MyeJHhcTJpbLtOXbfQAn/zGA9L9C2ZihQkqo73RwvMOHNrzGoFNF4CVTSUNZbf7hjXbXM/XxGhYOyEbcxH2CxpoZkq+lFHxSNdbJmh2RYRYIWOdQUkXwCHb5UBVVUTy/kI3Qk72paWHESKCr2K7UYNJL8B213zWu0rP/Sj+ql/9/+tt3//H9TT7/8rGp4/V3VczIP+4V/59hc+L7+Q92npDcF9xenn82cXespR/vOrWxy9qsEZOxy0b1qeN1MFRZoY1RapYVImGO4R6IbJWHWpk65VQcHAOn3bqKBnC95y0WsFeKWzgh30Ko40sYqswHtA3wLHmFe90mAowW+S6VQbiKQygnvgnCCh34KDzYRV5EDceaWlf4Kv7x2kp7wKPFkuOWhrkBepMkhkh1kvr7SetFJSJYualAoERxLDBL8R8KnrSNsW/SaQN/DwvW3SN51WON6Aw4Kigl3aTHYhUvJs1Upz3Umro68jyZXEdZCPLjQIF4g/aSCIt7yStG6Cxvlb3667n/oela7XQJDvOXxzOWJrDCJEAS3nMpA9w3XoldTcKIFWRYsSehGpmW2V5EYcDcNpBhxOzGfFvpXDvolEM9rJCMq9dxmcjG84mN1u1iSuQVFShS15s1jNjxV3X31Nq9NTZRR0qTpwOm4YHczo5efMwXVojthqsg4WBvsKcIAlMjZtq7brVJpGwb3b9jwaTNg8I9TBc3XnLjxfU7RFxin4gCGUUoQ8pkThDjtL+EWFRfX0qNIfNcTIud8+uMdfRssSqZIG+kuZ6xEh/6u2D5DcF/BCWI0xE6WMQRtMVNEruLcMEaF8AUS16JJNb980WKIK7sh2AFKaAVuI1bTSZht5Rb/l/MOHl3sWXP93Tl/4g39c1z/905pYFPTrvPLRu19h1X4mH34cmIQr3l++/9FTPb68EZqqJfC8cvq3vq5xwm7Zqe+kBkNYMB+YXF9e6ZLt5umyl6FJqeKYSabyqr7nBNk/VNOVUE8wd0xkx4QtIbTFkUbjleRARQTHoAaeZBZlQYuQJgqxPwsM7VP+A/inBO690xNEDAxUNbGtHeEZCFWBHc5UGbfse+gUtU3hEaIBP9ne8xyI03mSE5yAbgXattUSmfAD+TBtZNU2nQNGP8BzgGaAPwrKyNZ3zcyb+NApwXgCLJsGPVKJ1D0OOE+0pBIJBGqMmh0NhwpAtCsDjEnztp2Va8crvLK8q/NPfqdO3/wsCWDQgcRj/sIxIlsFfCJDWYpKgTa0Sh7LwM5FqYhU0paFEv0jG5wea2IfhJD1nCR0AHAwO+mEjiOBeeCcYLu51cZOxvze3l7x6utWDv727L5e+V3/ml77rt+l89deV+etOSqMePLAKfpoGsg7AhW7TdhWXIW5j1JUMhURCspSGoK3m/3Mf1iiMAcR9CtUwN3hV5ap7ZY6u/eqHrz5Sd15/U01bQ8GeEwFlJTzGPTA7qGqEm4VK/UEzEgE2kTPJGNVbFC5o5DQvYRmn26yyAbxAnCgfbDslPMbDEo64TBBE9roC2UhiIQuFZ4ea3pJPSFKoSNUTF5VoWGbCJ8aoT3gY/Z/8xtNOY44A4m2pvDVrSpJrkXQgS38FQvwo7/6X2n74SP9eq9s2m5eKbyF3bJaqekw5h2dnwNn52qzUYMC5ydLvXb/TKtGWnN6umHL62fhAyvvhNN1Xau+tBq59w/KrMnAe4TbOMAzmISQAz6hdcA4A5P/6Nnz+R28V7pllebf0SXA9+AEk90iW2fHwEp7FPQPztywQprXnZOVll2Lzat6HLjFITxxA0aMSDVNYRsmjN/a5jPvZdeoIIuzpIMXVHkM9lPMY1p1BKrgV8HzpNlBD04eOMSE044MGnBiJ4gWHO8mViSGrjRalpT/Ikxlp1HwpTaLFipaMd6n7KFQMiYkRVOU4BtKJj2hA6v1ht2Uk+LEDmdx/kB3Pv3dKjj0gF13rKoHaFdkiEh5bGQoJEUEQJsCHYsCmmkoKQo56aQO9CIYtq61UIdvhBSpcQqhnjwve+Tdwstb9DWr+JZA2yEXfqnFJ75Tr/5z/1O9/n3/ou68clctNq12VuSzfaapKiApX1QC+Zq2UQNeyVRTihLdG+a36zp1y14NSaJbLtSSkCORFP8wrRE7b9dXzN+k/vRM56+8OieVJTuHCu7IzmNkJZ7AFzKYLSxlAarEOL6ZXGJN7mv4TiU93PGhV3SrIFPQJ2jUOXzpgZD7mPYZf+4HB/Xk7bYf3whH+sDlWy+QfVfBiwhlpEqmIkJ8qVJohpjrfEuCCoFeGc8HMtzTlozxPNgGsx81nTzvFVmf/8TPa/vee6rsnCHwD/3kLa8pNl49dgOnzBOTXSWES4RbYvxzgvts1WvRpxLmO4JbXFZAtIzgjiGNJAj3rVnt/ZNwG4JyGCcwJNOKDMjGbPgtgeq/4HrFe1D/lZg7q4VOmkZthJoeZXCAgL8dogRGYhJHJtPnAz64Mf6yc/BW2XCgUMbsoCO4LbTurE7klf7AOAdqeelY0F71vRy4O2QeIHBg5rbsYnbIVTKZmDIbVBVFIT56ZkIauB3BNcBGiqI5CTE7Df0Q1QH9JwKkA69jfE9fD+0CBPWS0KadhC3bpST6SexEyOME9sgO42USKcvTeSVfvf4JVQLvgO330Bmwq5A7ArctndS0EpOvCChJqVDAx6VmXiHPXQYlIJwKBeUrAyxkcFIbUMp28Y7O4K36jhV9x+u/PL2nu9/9L+r1f/Z/qFe+43t1en6iCHRhzISudtKZV5iqFBEAtrTdgWJ5kLE0bmvUEPjFwFwVoKXegCdsVAm2EPZmkbi9vFDSf3Lvgc4fvCpv1zvmtqY1snKCDyXMCzwTmIB5rmgONHd7ETXrSimuCT4jfCqlxyQM+dATFkGopYn+CVtVQNB3Px4n+4t1pgnqcQR4MhLqMKVjmsdO1KTqjIVcAAAQAElEQVQC35KppAww3Ahb6JuaQfMVNDqQ3S/wt+xyhSCdbQcoUqL95qPHuv7ZX9Duo1/fap4XF1facKq7I9D3wIQzdU2j1169rztnK56hW1bK0OzElj9SIzhbjvhvb9e64X36DVnewefMcyCj74GBtB/gZoQCFRpouu9qvdMV/PYo0Het7pysdNZ2WqFEjxNEGxqyoieAgni/Ks6/JyAvGdt3RV0Guk8acK7GdZYg7ywcAA6evm11dnKie+fnKpK6EmqbIiEPX3r5em+HHgfAQbUjeBzo5tUxPsNSSwhC4pvgV1WZBAe4t1eV/rbrtWDnsSqNGmTwIdFEcvOvn/bctwRjqaFk6xW8lRBtdujM0HEyQxEhXxO0XZtwjpEVzPZTNuoIrrNPfk4ioA44/Y4E4gC0aapybk/wCjLkCxC2jHBfKqOIb4WKTMOJJeAfMIvgS1ZxRM2qPXyd6Jysd+zA9gT4iFztq5/Svd/5L+tVVu/73/ZZnZydQFNMTZ0BkaHCB3qmnZG+UcKnMKeZRUE9SyrTENynSilAqsG5IkIDc2G+E4kuwR95bNhvN+pZxU/vv0KA31PHGUuiZ0Ujz8dLSEn2hQ6aQX1A7pHSeAntpDEiGIXtaR/RGPehFrMu5heZigAHYLhe0qYyb7UdhJ4fr+IjSgdE5zE6Xsm4Y60K8kdwQ0hQdg2odAEwMH1uaOPjIRMlH6py1T7fqrD4FYswt01MvGPn8qdYzd95Dx7GZNCv8ckLnr3Xm/388907jBsKrbpO95jIktLASnjA2FsC85KDuA2T75+A87hLDgNuCPYdAbvFubfgbYAB504M1jqwUKYhiAckf3671TOSgp2pQaiuabTMohP6lhgoufdfO/WqIrLnxCGQUG2ChrfpNuIdVn0bZkLOtm1UwjKO2rON9Ra6zO2t+n7BKttp2TU6X/bqmgZDBUNT8w4BZzgQdAOOPTFhBus6YIMeeRvwzQ+xGFc1IgMfcTNDwqfLRssptXIgsxMKlHRQz6u465OQXhLOm9inoGfD1rvAW0fCkKuaTBg9EE6exAMyDYyZ9el6nfFc3p7elfH2bNEcfMapCs2OFkgDZBbuGwV1RchwLKgnwIdGJY0RvqnwH+XEfkBvJ48tc7lme75hRzI2Sy0/+T168M/8q3rlu/453XnjE+qxZSDoRIQYLHqVr5jpzrST+guIMB/NV0QgkmUN5Yv+ZAIzaUtpnnMS4kRSl4Ld4R75Kqf2d3Vy96761Uqel2AsFaRAEuSgoohUyTJDIBSaYXskC1MygDsjSkyXpFBEgG9gLPWURCtfAYDHHaT4ltxnmiO+4vMZs40IJRBghPTiWx4IgA17j5+DmWaU4fO1RrcAx5H6umaqWuMvQUB3mTOPCb7mLcqJtusvv6vLv/fT2n31XWj82p/cEhw3HPTcbgdtccwpyhwEdiT/Cuk1q/UtSeCWVfTy6lrPWPmfs82+8nM5DmGFHbQ33vaz3d2w0owET3mhPH4uv6J4Bv5TksKOFbNFyK6kugyt0OikBnNWNCwaHdqiQhAkU9QAnrAdO4MDOK/ePdeCVTaalseHBQHcovPELnnUiEEKE90w1tv14gRDm5+bzzmkawvU4CXoRAQTonmM5Sv02XlEOyaYjdogXymhTMM8Z/KEgTK3+fygw249eiW2CeottLtINXhAr+TNgMfBgYBNArfQ1iB7ZpoVQTvNMlisYJwZ+FnUAW6wHbO0Wt5/U96yB7qPrOZ7bHzACaaXAlkojzfAw7RCVQEfRUh8DHObx3wdOKDM68AuboDmgZVzT8DXxR2tvu37CPB/Ra987p/R+f176tpiMsKschzaeWfy0MdMmutCZyBoeKknt/PHbGVc94EcwY0b6E3aSpNyGW7DmUcWjAadT+7e04ozorbvZZ0iwGDOZjTGRsQ8TjRUvbhg5nrFDnMLODTJgcL00AqNKCqZSvpKpkqkEhr0SLR5vLUJiVtbT/JWfWARm9skuTXYPvpeXBEva9yYoYEqDP0NvOinSPh9/VjzsrzegTiOemgV8CbbAqO7lDnSvr640bMf+wk959354dkz/VpXWmj/ttea1x5bgmmLM3pVvmKFv2LV9QrulXzAMlGKtgTyNQ7txLBh9dqRJPynk9Y4yY6xc3YH98D2ek0SWIP/4dPnekxycICXDLVIjl10j0k7Z8UsbdHQtTr0BG1JDF3VprQgUPcEiOVb8qx+hy34fgr1/VILdhumMSDzATmsZAMtt3cE0hwwHMy4bFmZBwLQOxU7tWUckXW2fxYlDlMYE+hXmewDTu5gM82IwKwCKiAl9wU8B3LLyXOQ8GK7VQO9RJaC7p6cRRaxyZKvYDcUrFBB8mO4vG2vTFp1pFAmlE3XE+x28x6gN+JMFbnb1anOP/FZtcsTq8MKd9DgrTQJk+FS5BF0LCu8K3ookGCGYLspefCEt5F2NNUqJ0bzORDc/kEX/8GQEZmau6/q/HP/rB58339P9z/5Wa1OejXeUpsE+lUAYjLRiJBlj4QHdVRRxIu6wKoAJY3+uEZJP/g6isu9jkDDkQ5j4GE7tLymO7lzT8uzczVdPyNW6Cc6iosqoyQoolnVhEFm/QQNdJwIECejyXUwBhYOQw0pGVzC/hbUUyWTMl7QCrArJkMB+UruQwP0TCsCPIgEXajBGCkiNP+jFNiGkOTbYzCnQoB5zhCKCL28IuAJ7JmDiflfNA1dqQFbHJMTc2Y98KMDPnX11Q/05Ed/TBc/9uOyT4H8K37yGVvwLYF64Bmaj/YY6dntRpes3oEztx2MIOz3uBPMs4Tgyfb+oEu2394BVAQfwBlh7MAbqd/iOM8Igg+fX+gJAe5E0ZZUgyFNoItGd5m05H69aHWzKBpTnNCHuph0vugwQPIKge0kfBdk+av1VsI4VFlJBhLOjv5BlWA4gdYJJ7QLDgszQweegQdWvWXfyLI9Zxdx7fEYv6LA0bQp4lJbgnpLQjLsWD1sZG+HHQDeMgf6VYUi9AJyXqWTiWgg4EeODroa96oEswO9leZnqUBehJUP40ZW4MA2E/zteFTlYVKoQjwCBjRa7gP2O5DgHIiCxsnrn1Z/fl/RYCdeFx72W+1JLiMT7vEBDZeGiFBiXzFOShlMv3I/AaMCvSf50eTA3O9I0PvdRgdO95v7b+ne9/xLevV7f5/uvPqqui5UGuRDLsttoCpfESFI6UUhiXugwNI141lP1WOPuCJCEQYpQ0rjukLfhC7VTgi+CKagrV0u1Z+cqiFR+96+IxMOBlLankZ34Lnd/I7J0a3VTfOQEVqT4dhMfqrIUWX+BYfKWWg4IBtosswz8GWaE/IM+OEBiAjGGgQdzZf93rKYYbilHklML8bXGowR/IIyjDEnWSSUuA1sEMTWCKEtfovZFQg30LeHhn24IgOuA4uqEd844KuXX/qqPvz+H9L+yWNV7Kdf4crF8mjALY7uP710xfbzcr3XNe87K4LaQm3TaNE3KDSpxRjny5aDrYWyNLplVb9iu5pNq1JaVZxrc6i6IEmYDpKq71cc4DFZXadSygwLnu0qE7i7e6LhdKGWA6wFz9gNTHucKrPolpVqIOn0jJtEQBLMaKKKoUdg4L5iodPzMy0Z37WEVopcPQl7qUfue3fO2UVck5A2OPaIYUf6MBLjNwTdlhXxv6XrT5tlWbL0POx9l0dk5h7OdKe6VV3dZQAbBEAAVIMUJUqiSSI/iP9Upk8yyfQHZDSZQZREmEAMjUYD1ehG13Cr7nSmPWRmuOt5Pfe+VS2Z4sQKd1++Jl++lrtH5Dn3fuSI+u7hI4vGve5J9iRXTg/3+KRjTyYik9vxME2Vrb40Peya2rqoMxErutZqWlUsUm3CAo3FxeK33X3Q/C+3Mh5miDEMiTswEBq6YlIN4szk5Uh+ZvwbE9fh2b34VFeffKm2O7BmbLzmn6a9ZxaDjl0bfuioQrAYpDp2CHmjrOzqXYu2UUoCBJLgj4w1/177nkX98fGj2pd/Wy//k/9Kr3/29/Xi5UvtGR9DFeYJE4B4AiUYW8htVbMx0B0gQFBJJ0y2ZV+gQtuKeQf4sFpMjmGdAE1rUupZ2GJXFuHoHHyAXVi813WvqsaYmDe+1SSYOz6CS0L2EK6E4TJXaYBWXewGv4GavsG3JasFbNUTLLSNDwtaKxcSDYQeRHOhQNpwwhk6yMKh4lmQh7SQFRlROkjGcNMl0PDS4g5NwDaS09vpty5/xPikE7ydU/DNeoW+p/HS04GNvoCnPQOM9Mjcffsv/1y/+j/9X/7//t32ylH7e3bc/KR1JvA7ifOO30aPOHFZVk0DWIUOBNfL25v5XhZDV47Y11e7mey311d6eX2YvzA+doxlEAcS7uXNgeS+VnbTG+pX2WkD0C/s3g9tsHsP7ZF1YOJXzN7tSo3k+J4Peh/YYc44pzMozFJDrmvhK3DXd2/f6/vv37N5nnVih37gtHBksemscGYcu6V0e3vLieTErwdHBT9mwiCwmk7UjyTfiYlL0J9wbJI67bwiJDDzHl/Qpj4woGNfIyJ3C5ZW6fvq+u5Q6jjf2MhwGHzHD10nXhXO7PTCZmHPOB9FhsksjAmEGVC2xK3wEzlG5hZ7oD/Dmzk4MQ+d00Jbdnr5R39XV5/+RMNiFz7qzO6b3fzEQjXQhwny0jQCJEPGhWiNMDDsBN+WMbN7P/Bz3D1+u8fPJ/oPP/sTvSHBP/nJH+n2xZV2+1I1zENXZ3ediScpJlceEnI125CoeNQTXlxVIIRS6raVduQFTZO2LrxkSNqP9yfdf3jQxnhztA194i87eSOWDLNdsq2Bf8SpiRpGWJaAoTEGLu6CTK2Cg4Kxpb+wpWzwpaqC3lmT4BHzh5256Rdg+mUJFl3G3dWx88wJc0M3JMgYAERphBTdoS/qVsFuQFOHuAbz0aGJjRMgRiXyowY7kXOk/8i879F/vS5KmZhCtRgGdnYV85yNrjOxnbk8Ey/5l3//5n//f9aHP/1T9fv/3/+8cyWQckTNCnEkQT4SMAmOR3a3D+8/SMte5kv1EWGnIZL8SjkWL2XtCKYbduTr3UoyX82fk3CHTN8VC8DVnkUCY4zxZwL1yM54ZHc6Ydy6WxS4TtJT3yfRd9Djmu85TdwRhGV0tKYkxJmk3JCTv3F1x9H7xElByDvzFbjz0W/d7zF1UVlqAlwkwklfffM9R/qTOvZPd4KXG7gzO3tntcRi5KY/DmssIh3+od/9oam2LCxGq/L37xcm4ciR+S2vBN+S0o/seCpxG+uhRh7sKhtbLNEe2DqYQOGzMiEHjm4ZWWmLa2CjIeeGZbBbb/xqcFLG3tlBrj//qV780X+s/ZsvWDfOc0zZ8Y/s5mfmbqA0u/aU2VYkWh094T/j88x16JPYDxz1H4HO/O5/+vd09bf+REd2+rffv9Xbt+90x68pSe6GMa2s1krLUioQsbHABVI3Y58Dh3a2eXAr+AngCZ0Lia0ksU2JAl1YNgAAEABJREFUDNtKJnR8c+aYmmZjzu2mxhH9ioV6JUYK3UaYVcIhGrGd2MqYNS/jsw4MFXS7tsi2NmhwiwIDHwZwM3SmX4JLAjETDyMtEW8Cb+RYuTaYjyTpkRgcZFur0oIOLIFOlws87FAK2T2P2TfmU6qUI9aCsdQYe1WTkWVbG/DIHA3g1brHJUPhgeKpLJUXqXMDg7lCHM2OO8765j/8Sn/xf/g/6u4Xv7rY83vPGjQSCOicq+A9H8qEwpm4ty/1+U//UK+/+EIDg+4eN3394ahOAL16eavPX73Qm5vs1CsJMxQHNngbk9Qx4vE0MKBr4JwTCZFJzL/hvklCM2kv9ztdLw2nDh3R+/37O33Dh6wju2a5aalAaUXeYV0Y+IaOroaDD6zuVyT2/rDT1asbrbdXamuplaUxlA+B3yPrzGkg+kEGrVyGnznRBI35J/gBYiGZtz6Y9w04Y3+AMUCw1qL9siJn8B5/nD9zvCN5P6yLtt0qt5I9w0bmDy24RA3ICsz7eqG70GFKS0ycZWyeQUawgZLNk+Ds+G0jeY8sjBv1tjvo5R/+nbmjtwOvOeCPJHjglCRhx81iMGR1gid/O4p4YF43PUL3SOLesyg+AI/8TJZT0vrJl3rxt/4T6BdOPPd69+57ffP11/rtV7/V17/5Vt9885akf6/8x0NyvO/oQLxas1ya9pc9S9PhSl2pqVXmo1TBSbKtXLOgyg1ugLLW/aIVP1YVOACehq/3fGxd2WQqSQvONnEAD35n4uZcJO4G/sq8GeQC3aE1pWRKFUCo4JpgUkPAAGE6bfRFLpZIl95JyCO5EdiYm424MP12nhLdtHQZuyXQykVVRcXID030DDq5p+2zn0bDzmK8onzghHBmjvcqYmzBuogfMnKeZWWMIwKfYEzBA9rOAn3WL/+v/3d9/z/8M/1/f22PChWDbADySNZtOu7l7bVevHqlT/n4cnV1pezC52G9J2nek5CcbrXb7ed/Nvnm5kr5u95xRrUGv/UIwR3wgRX3PTvtR36Ke8wpgcnJrpOd5IH2PfI+EHRv6f8IbYJ5h4wdE7wCbVm00F7xWGMiWz0FxGHVAuw4Sex4FZj6cVT473nXfMsvA/fIW5emTHb4Ao7bmLB13WlJ4ODsrqFBmXbGMJDDIEjyrg3a+DK81UqFxx5JvOjYmPSccN5j15nvFAaIbIHG8UMDh0Yehcg0cbSQjYxWatglmZmEipsKNzzIApsegZj6z6zuGVdn8dvdfjKT/IZk3zDsfHpkgXyYMN9pk+wYsGH3BTbF30cW2QeOco+8mp3wS3B181K3P/mZPv3pT/X6kxf67PM3ev36Fd83DqgeJP2dvuc16JvffqOvfvVr/Zpd4qtf/prk/1r5R0zv2PE/cKrKopEPeAPbcQ9js2qRWvOstyYV4MCMWM/x4XIpNcbfmIsWn4DEC6oqVWtadwc1+mwYA094DJT5M/BBZ5ftjJfQ0EL/At3eTSkRnamccyFkhy/yxVWyApp4zWtMeUMdHw5khn6jfmJxo1ChpAFVcFqwWgW/bV3+aJainVqUW1Lg8kAiOmJQmTGGDllH5tjgrxlr6OxwACkpEkcDA7JoD+yKnYP2BPjS//6rr/XV/+2f6ONf/KV+/6rOxDSc6WqqMlASgvfrqv3hcgQHrYHgtix6ZPe45yerBHmCXfBe8UV7aaUlkyRNmiTsHcH0nh3jIzvIAztJdpxH3rny7vvI8f2RgLwnYYKLHbuldMvR7NBWNZR2ki0fYs7wJMAX7IoKa9M2zjwZcrM6k5yPZ1ksPrJoTH18VOsMPmMSThrURQURStLseMc9sEitLCQFPsEgOrMwoDqkJKoyF/hE2FNAk8CGP0f7LAz56Jb/ftxxkXyzU2Ph6SWd8esGbQembvxnxmOXWgC/2VbMmv0xgAZsU6fo41auwWSe8NMJ3yf49q9/pNd/+x/p+ss/VEfm8eFOj7xb5/h9JJkDJxbQU77A44cj/ssCPfZXWl5/qusf/0yv//gf6rO//4/16c/+tl6+vNHnX7zRlz/+XD/68nPqn+r1m1f8dHatdWkXHch7/+6dvs0u/+vfkPSBr/TrX/5Kv/rFL1kAfqnfsBB885uv9fbb7/XAwp6FpDPuwYgylkBZmoCP0n6G3/eBoNfsL9xQ4jHBVarW5AVnC99ZooiH4RgqGknyhtDVpaKM7gn4Nzr6pISNPhsB3Jf+SaCpez6H0s2U6BgfcxLraKoyceAp27as3139d1VqY0L6ixps0KYF0MUt2JFTOjLpG37aqXRFXEJOH3TcsS1xPG3HmI1YSP0Z37P4ABv5dILxN+zk3//LP9X5/Xtal7s6u0OqrYokXdRwYoQ+ElTLbqcE8xnhBp9Ae2AnXqENJHjuCKKBcTk+7xaOGRw5skPfsWs88F6f42YMKka5IGPN4kFy7TiCLQwoE9Kq5vt9+hjd1BnZSbg7dvg7dvoTK13sOnPkfSCQA4/Uj9hzz8niPTTvWUzu2MVP2MBcSkz0kQ9eR9onxrnhyBNyjoBl7dnNr9kprrBlxbaNyTzxXtiqZEMBtGq8LizKUX23NPBDSwkoFhmpM0GBHLe0h+7FQWO36N59Tl76Mn6jO1BV+HhRIbsszSxn4mJvnyXUiQC6JMsOSBsL4pGF8kSiy6uuPvtDvfl7/zPez380bTji6yT5I/MR351ZKPv+Rrp9o/bpj3Xgd/ZXf+cf6fM/+S/14//iv9JP/+f/tX78D/8zvfziR6oyc78Ci/b7VdfXB714cavXr14qyf7qzWu9/uQTPsjdat2tmMrYmIOPfKB99/23+vqrr/Srv/5L/Yef/1x/+W//nf7q53+pX/7VL0j6r/Ttb77Rd19/q++++VbfA+/fvdc9C0B2/0cW5IznxBymzOsJDhHOEQNXFtGBT/CIjI3xXbWiu6ApxU1DpgSGlatop9Z8oRsgkxSRO5irtG1DBYa47nAHn3lIn9JXlnIDXdIDG8ojEFrb6He6J4SvM7eDBSCnySlDl8sUgYGOji6KyRNcYKSFvHtiNN+dDm0hNpoGuMmjPEcMRc1THV0gnnqGEtMbuUoQCGa9++tf6et/+s/08d/9O7RfbubX8z1hwXkrSpCmj0zCWz5+ZfBvv/9e3/Ml+8PDWb/97p2qSgeCuDXrjPAk4AOBly/sthX+QbIIME5d2wqPtVsXheY17/C3h/008sQOczxuOrESPQDv+Dnum/cPepfdHxtOfAXuDGojQXN6eOD4n9+678AfoT8R+EnwOz7ChWbE0UjGCHSKcXc9QHvCzjgux9sHEuWBRD6xQCSAdsvKh8Qr5QNgkndlXMFbRSIvSv9u3ema4G5MygL+al21X5vE+MS1a40xdJ0JjsbrQ7vZ6wP1O/o3eGz8wjgGwRzDCv4GDyT0DiwGCIIRwG+DRSnjFu2wMs16Pq5nnDnddBL9+sd/rDf/4L/U+uozFkaO1/jsjoXutN5q/4d/Vzd//I/16h/+L/TZP/5f68v//H+jH//J/1Jf/P1/pDd/+Ee6+eS1dvudbCvjRSUBEzsETsSLtTLPeVV7wcevl69e6fXr13pDsr8C8ip3e33NgnCtA6eX1kpitzvzxf/uw1t9/etf6Rc//wv95b/5c/38T/9Mf/4v/lR/9s/+lf7iz/69fvWXv9ZXf/1bffWL30L3rd59d3f5sp7FF6cUspxSXBb+ocyTum2ZGKynWB34NV3xURIyPky77Hlcb7I25mHiqdvwP0GkCh+HXmUJfJqEkYLjDVEnGg+cFM+URT9UP/SV8J3SRDuMs7+sVoW4SRkxc26S5AM7xGWbfrgpTyh5IA9WZO2LBIcj49iQF6DQ5broiNRnXMpOvGTjM/yhS3x8i5+//af/XAO5wdUNATkD3CXhsAF0GPPvwz+wSn/1y1/qP/zqK3313dv5MesF79+H9UJ7TpLxFTzv05wW1JmkqRDtjQEMVuEjK35D055JGSTrW96Vf/ntd/prVvXfvPuob9mB35Lc39+d9J7f5y/OyIA65nSCGyBJO7xgLoHJgM4kzBmlk/5J/lorY9BcfI7wHIncR5L5kcFu2MLQkDmY16GP7Hh3HEEfsC+yVy/atXVOEOIprYVgWzJpjOcE3WC8+Qq8WLrdr3p12GnPIrHfrQpdTjxjbVrw6R2T94G9Psf50S6TN7Ap87wsi5hlCZ87IMmSiA1sY5T4cWB7/Nen3V05ZZyZlxN9gTPjoksv/vDv69V//J+rvXyj+/sPzNGJnfuP9Nnf/Qf65Gc/08svvtD1ixfasbAUbs0/Bzgfh/hxAF+IkHoCxjiADaGdBTS6aWKV2OEbybzTC471b1gcvvj8U33+6af69LPP2fE51l/d6NXLV/r8Rz/Rlz/9mX70kz/UZ+i9Re+yMlYG3fM/Fjh+1MP775R/WfbuG97rOQF895vfgPuggUG4GrfUhIbv227RsluZi5INHgcluWu3k5cL7gd8WfIFUmQsA72DQTBsujwh9YAsBQriAI5XPEFTF4BgWA8sXA/4HbcIC9TcVBDY9MPxVEx2Dm8qmU2TjiclyYMV2xuo8M1O04BuwJzXVROYh1rUqvjptQMbS4o1oBuKoIHcoQZPIUvwtWpKeSIHkgfJLWHksu51/4uv9P3/+C/1+OtfKhf+2qkRhK2KQC3tqC84+C2/OX/73Xe8e/2CDy2/1T3JvMfhr3hn3kGbIMgOeZ8kzccXdtkYtGNSr6BbqukSLBZj0Nck9M/5Wvuvf/1b/fvffktCP4DftFua9msjaRa9Yhc80N5I4FMSCsbBcDve6zorf/GjJO0IWGNnAr9Dc2YyC5uumfz9wnGSwT5whL/D5vxvj86hISkGdK0VE0KQU78jcfNfs/mQd1rqxoF7Ep0ubN+U3T6LwCM7f7WmasblHRi63u/15Zs3+vzVa+zZzfZaVoKvvbjR8uJaH9rQXRYn9Cv62eU6smwzaU2uADwGZCmA7RioAU927wBxOrtGgg05nUTvGNnThu7lz/6BXvzt/1Tn9Zpj8W+VY7C46FY/D23AmcRNMGzYE3kjo6AywKf/lL/81CXcqGKc+Zkr/tqt4pSz6Pp64RvNDtgDO+3oaMzV1fUVCf25vvzJH+jzL7+cO/3rN6/16s0nesWO//rTz/TpF1/qCxL/yz/4W/rJXAR+rM9+9KU+DcDz+jNoX7/UC14PDoeDWjW1hj5eo3ZA0RY+YkgUJdPXJ26otVJViQ7lmt9DGNuZ3XfL+Cy6oLEppSbxaw4P+uSU0qBe9DcASUoiBndiof2Ar/POPCAOTVS1gpFFPMdziFUuGRDoznx09GteeJl5QoEKxgGu0LGUsVtENpsNH073MCanojexLNqR3YmFwIbMDTkDjo6tG/IH8madxbETE6AFGhg6fXzQu3/77/Xd//ufK1ftlkVrKwK1MXGLDvudrnH0gjHvSeAr3p+/fPNSb26vla/PL2+vLoNCSQRvOKKzQyWwBkYVBh2nFagAABAASURBVA2ia+Kpx1HvZ7Kdhe38zrzq1fWNPr19oRzbD+i/JmAChZX5Cp/36vwrnCRhEvUj/O/uHvQ97+ffAQ/oe3ZcY8ILW9IWVwIvgZKf17JgrdXUqhTdCdzGuBbXtGNFd6PfdMaRjzirU1ccyljEAOPII2MUV2Ny9vjjFcfX17c3ykfCLz59pT2LS2HHyuLT1qbaNV6Fb/URnnsS/UTADYIl8gr9saFVyUZzWQW4xBwnDDJPg537zCJz1JlXoTOvGB1fYg6dUidRNxbVjQQ9sSDS1O2P/yO9/uN/pPX1J7p7/1anY4duKDRnVvuNRA/dBB4d3kDwKRdsaNgw0JNT0pGPqyf8fk/APFA/Pg4debV6ZPE80j4znt1u0atX18rPqTfEx9X1Xtc3V/Pfmr94eaOXfKn/5NNP2PE/0ydJdnb/lyTz9fU1C8VBSeCFRZlpZ8Ef+KPkKtXSFF8GbPwCYJ6qLn1JcsEXf1z8cuFtRQQxbxsdQ8+XVUauTBw0NeoNoUUbsaSNUD9+ANsyNOnfwN6zuaQs8NHfiJeciMjxuVikFFfoC75W2KiAeQrhQ7BSsZqQfdmeFRtP+PrEKfNq2Wm3LCpkN9fs25gjqoKFsMG+MUURI5eSJnSdV4FNiVFFCfIGsdqx+8Mvfq2v/x//VOP8oKoyib1ov1/nu9X11U7XBG2T9P7jo4abXr98oR9//lo/+uSV9s0z+B4JLlna7RbtCewcZ/frys8vqxCpM0aegE4wNeMCrGJD1gJTdrwV3FqLXl5d62bZqRO0H3mnfCCoHxj4PYF9x4eZy7H6OP+3wu/5qPbdx3t9xwefj+y8+fkqjqpa1VrD4oF0aanSnjEE8kFwpa/Qx/zjlK7BIhTqiYcrE9Vw0kI9i1UmcQfPNY6/omzWdGROKEV9ICg64qcVjfuVD45MXiPwduuKT1a9ZHdaCfpH6POuLmyiCrVVyDVCcb7skhHqEr4eyjUyWRM2bSw8SfJBoirBC2RB2jKZgGRFTv7XQl/+3X+sP/5f/bd68eVPec99r3tOY2dORKE/szCe8esZ/574TnEkWR9I4gd8/MCryyO/hDyCC/4EzcbHoI0j9hH8HT7/QCyc0dewe12aWmPe2RB2nGiW3aqGDxr4Wkqt6F8WXXHqu2VTyN+gC7wk8W9oL9BWa9Num9MRY+0Aa6vGHE/Tgh8jt1qTASHTAZPIJaHkKUEFB02exo+yuZ8BnyJxQ/AQdR5MExjqaTOPEVUqwTEBkqfOoSNH9TtiZYOjkHuhu3Rf5uKpjiyYZyMJt7GohyeyplwqmVNDhxgNHqy5yma10HeIP6pmjHVoIgsSEtrA0NRtbARGSTY+Iw4yp1kkOuOIPVBL4om/Ht990Hf/6s/1/s/+TLVBkCAJEUuDFoj2TNbtjvBF2AMBQa7Oj1PZzQ39GURnUhpK9+uqlYk/cwwdDG6B10xG5A5k7Whf7RZ2zh2Lwar9supqpY78q5UPcATWBwx6yyf/nBweCMrID5zQdUTXAwF+zyJwz5HyHns+8g7/8f50+ajGJBwJ4EJnl2YSb9gWp+IPMJc7tq5twdam0C7QB1YcsuDgxlj31I2uAUtrhc2r4oe8QsQ/S1n7tSlj79h2zQfEFbprgn1jMevMQGs7rRwxb/gJ6pZF8bSUNuQjXiZJhHDDY3CFvKpS6jalrLJ5SijRgH7jOLYxxkzoRnsgIDThi40d3Pfffavv+WYylgMJ/ke6+eQLJTHf5YMpvs3PWUcWzRMLc3bpE0l8BM4k/YnFcv5+ztf5tDu+3FhYNuYhY+wkyIYNR+gHti+Mp62lRrksbdoKWlgsxfZhTB/KKFZo1nXRyvzv96t2h1UL8WLGnOPwEBePzFVnzgLxM2LkQoKtjNO++AZSdYwIXXgiA3fIhg6INXb4JEsAT5jO+C98G7zhiQ8DgjZtcdnW8x+aEu0HlpE7YlpcOf1hkmLfM0/KgGRuxo2vLm1xTQ0x7wLES2zAnNneaOeV9KoWZXQbvIH0JxYDBY0iW7nSg8wYAURW4iEwJh2mhQx646/OXH/4xW/0m//un6jym3J23DPJtNExmNyGM653jcRmh0X5I8EgJu/qcKWWRCFJB+3zDGzN1UZMUgLxjMJABhtDkyA7fLBi2MLkBscJVkbPkd9d3/LzSv7d+h1BeGQyNuyIIy0rw9okncdgVU1pdfQO+lDNiaIDm04cHZPgqnbhwZYM2fDGgYK+mLSV/h3270jm4NNeaTeXYtvVbqcFugTLuiy6vtrPI3nwe3joYoFqTMpQJiiOXsAf4DOazywQ22hq615tv1MSPbafsGdOBAk5qAtBLlOUEsQB45uqRtuYPmaC95lwZ8UnCezoswv3dJL4vb7+7Vf69pvf6h2/gNzzk2W+j3z88KBHFsIj/vz44aOeE/2RV6+s+md8teHnwbwK6LTP0E752NefIDRTnySr1JbSAlSzMF817cdUxh1ZWEyDJ3OF2EkTOlm5ASrKBU18AB2sGpQX4IRFPRR+og5/a/FJyQYLwK0NvwgZNngYchJzSpk/MWNoQ1bkgp46ZhmFVBI/gUmMTG6q8FIx/YHE0wd+NnskyU3v6qaiH+m0JBusdbnQhZJZt57+EKcOBuN69NIAFUxaxHTXmcV0xhXY2DooEavGuAo50RW5wV9gsOxQg2ggpWce+yD/BFCig1slqZBx5lvZV//df6+65wh8x09QRxL8TIKdSb5MdP766RWTuoMjO8rAqQnoBIMZMLJJPJIsQYGyTPoAuSEDHTNp8v+rugHXkGnkd3aDE0fEO76w37PLfPz2W4L1g7ITD4wyIIZhBDSZPwQ09dz4SgVmAXbACsQBJ3b46Dxhh+Fv1VStiYcSpOEtnNLA7ZaF3XmnvAOt1XTFrjKTvAp7m3azbe1cuk6SXh3mkfOwW+fxvyEji9a+lTpjju+icy4I0Iuxxp6OpWdWoT3v7R3Dz/ikA8ZGwSeu8P0A1VStqQGSlSuTnnlIoqdsLEYmmI4k8/fffqPf8OX0m9/+RtmFw9eWxjvz6ZLU7z/o8ekInt+jcyQ/4vskx8ZcIEbxSXRsJHnGMnUyx6nHb6EJzuhdGdvVYad1Lfgk3EkZO0mFoUyDktiBjHNQSe9AyJgyhxI3xCV0lzpdCo3mhZCnMrJdlvFxoJibslUN3YwxTJ1NZ+DHBLLpD26CYgvyEX5ZpLAvSuHXEwFdymVbBc62KJTruS/1+OAtJ5gs0oubVvRE37QFBgfg5dbzOG2wgAIy+NiDNIb3zAuFIjvxGt/sqkFpiCTb2CTBKTifQLTT/4SlmlzJyDrxNgBxwSoIldK2Cnvzz5u/+ef/RrU087PLox44Np8JxKyAnUnqONEcwXc4aR+m4Bj0I+9q97zHbSRjlVhBWKeYyHVt7IJpD7VWuiExPq2mNwl2jtnmo83gmH3kA9rd+zsdec/L8LQ0bdYc0+JSQxcqMZZBUbc9cQvIAwPaI2/HjtmwVehNAhxZER/Yjc7Ym0lYF5YAZG3QI0itSntw17s9du1J2FUH6i9vrkj6prUZaDJ/FmxfytAv2nNiiaylNa3YuV9XXRHwWQBgmUmVmTS6Xt1cawffI775yLvwIx+nzDF15Ug/II4/RZKXLpdlFXzlRtnU8JVoy+CrUmguCMxDY6Eo/H16+KBvf/srffPVL0nie93c3OjV6zd87LphHqwzwb+hY8MvRxbTMwv4NnFdZ/wWl408JBlbO3QnFt8s7Nnlw0c8zr6F8a7M4f76oJvbgw6HBRtLkrFXE5gSXS7mCl9nsY0M0WHsFTjCBheNtAQrPfR2gIwatGzQebDNRbeoF3NQraGjNGhPuvgEEERJ8k4sjuyyz/wS6i6xmKTrKE5J95RDtyoPwLbqCYRATNEGfeZo4JPgzlj8Nr83IiCJuDI/reCT5x/Ni/oAqGMW46SCXJ6aX8eF5XRcKMBCO+g/4Zcz87RjPI1xbtDhEgh0kY0NTLl+/3IaLuxmFDRiZ+Yv5aWrwZuaKA2UsqB//OatSPJ0DhwEWOoYQTyod6aJVR43s7NJRbAlEF7cvoBm4BRwknK0jzNrbVqWEuwy+CsM+qQW3VLuwDQGZgIs7xkF0QAvBveIjgRZgq/g21XTUtYceEZK3QFkLDGMyTgyKw+9K87KcT6BdSTB7/nde8N5OVodlpUEJqEp9yRrG8ZWzYUou+OyLCQs/cjeYc8+9lNv1CGVjF+wv2wcK+0XeKv4Knyt62teW6hnYdk4Om4kyrojCaB95Ov/27dv9RF7joy5+KXCa5YoZhvbB+Oo1mQjt5UqgCzJeGOoqAdnXa5WNRe599/+Rt/++hd6/PBOV8j8/Isf6/Wnn0suJVFP7NwbMPBnSZoyCpnoPIN/4PT0wJdy28xtlxikbQ1oN+blmBMR9gpctaZlt+rq5qDbFwct7OBG6AQrJBOeHgQ3scOcdACxwuTfIxK6LtCZv85JYsPGjl2okvPHCIckxthWtab4QdQHQENmLHJEdXV83pnngQyUh4147EocpJ3gTxmWcoUprIrMAllGh0BnvDjAsxcEeAWo5p+VfmQRWWTt1dRc1KTkw8g4obGtyExfo27TFjSUIZ4FD9tKG43C8/OoHhsPxCCrM7jBGEaqyBcymzQZTL3AOazQUEQW454nFXIgQ5gdE4+cILAPStDwFfxnJpeqmHn8giKIO2If2S297FRtmQmXjzVndofmhYDfYUKp8VxhHig1H50y4IRNvqLvunUL7gr6A4l7IAn2JFLojSGPTPZbFo6HOVkDjZqDjOSXJEVh6CD44owhsdNarVnHVtqWkoGi3Qo8kC/i0T2YGJYgLbausf10fy8Gxs69zsWqs9OKU8uFr5C7AA166hZ2oA3dhUzE09bsE5dZdBjWTLLDbsfp56gjv3O6pFbFTg4RX6Q/8hPW24/vOCE9sIOyXGEL7tfGKahz4jBkBX2xW1ZrtLA8PoQueBDCtVrxw56E3pD53W9/qfv796pWuuIXiT0nkY4Pj4znnB2b+iB5FHvY5ZAoVGBXRG3s8g+6v/vIXFobc34mUVpbdHt7q5f8Pn3Lq8UNp5Eb2i9e3urFy2sdrtaYocF8mZolYaJSUiNk8DTz10lezJ/4Bb8tlV4JN6rzyNhjj7jO0G7IoyohzNAX0FpT0eYBXlLBb0FSatjp9ANMgQYL6MB+Zgr5UhapHH/PjD//daEE0lql1Q0xCBHX7xVWOAFwdqmAtZqWCTWJjyRQ/qbbqkKOVRnHM0gyfwqIyUhSTgJJvA2+LtFTasjl1iAhYrdt6IZiqzS0kuRZxEpCPg9wHYiMM7EfuRMs9bISe+kfSMcUpX7hCkGwJVQgIR6nTWNZGUHzxg7XCWSpMHBw9B1MXEHw7bs73eXYibNiUCvzDv2eHXDVy+u9DjuCABxs6jg9zgrNVUmvmJAXKFiGsRBThnAXYKmqy6v0EHNcSoKKhB8BSHe16LCsWstqEnAx+tRKC4lbvmUbAAAQAElEQVSR4F+oN/oXYI99qa/YXAR7Ejn/xPR0/5Gdd6+XL27mB7R9WxV7IjPv441FaN92OtSqnDTEGBbsucL5WbHPtAdBuSPIFj6mXfFz0Y7g2a+LDiTfsuyUyVhqkRnd4BlrO7OR7xzb8UGdMXVsYnYZhyU+5mT372TFYKYyUZ3pMrwLemxDM7Rk/ElkAvfju+/wlNTQd+Dj5x47kkGRE3LTG3vFNZB1JtE3vpp35jE6QGvwc9D5eKf3b99JMCWQOvoXdFzfvND17e2UL3w58EvGgOmCBHu4h7iGRh+ZKnXs773PdnADG6BSqzwtzBCdADe8HUGBAY+oP5FTHchDDvIgk/kj80yDQO/MQfSgXJf4KjkN+k1sZeyCF4PAWsa+At/wtpDDVIgpm3YVsVJVyIHOlAVVK4G48KafuDW4e2Qm0XfQ7UJHWfLljwcldjOIDYgO0486prkryd5x3hb/BxgzI4TSOlMPvoaEBeiVGrwZm2V17D/BC0qFwAZwKxuMm8XQNPjTkdPZiAdlQxgmq9Ff5Slz+jp0QGGvltZ0w4eV/FXNJE0Y1rWx4pz17Yd73fE+vRD4Nkl+d8eucNL1biEJhxJICwwDwxJQC3SHtWmHQkdh3uVQYpJFXA3a3bqq7ReZ+lKEJ5O+dulGGIhzO5N7aI3kW9TAbQycbnahgZM2jqcnkV3aQ5f//PEK7UuO5NcE54KtxfE5B+Td0vTylh2J/j26V2wsHGM8ZcrO+2qRRHtbB5cWSSu2X18f0DrUSU6DX5G9JwFf8g6/Mr62rDh0YUI21ZP9g7GaPrfLeAYnih6LWURF3XF2NRVjr8ao0Im6eVeVDAiaTnY0Tgkrifz4cKff/PIv5z8jvXn5Up98+oVevHqjdbeXbaFShn7lvX93faU97+gHEvZwfUNfiS7FlwP/VUMnDPcf3yunsg3fnRnfkQ9yj/jhge8lD5wIHiecdTx2YEzAncrcCm3i6sxXZFLVwI6hQc9QQ76o2Vb8kbroC8AiGzxARc+XbZmx25S6QKVeVicWkhA0VS5VA6AVBm3YnB1yGEnPQFXIqNDAFJ0YDgYLBtDFA2KYTNshoBwkCh3cjARcB/JVfeDAbCAzyZFZ2BTZsWUOC3FTDmWhz0Y22sIfEPXQ2nUZC0znJD3jamX8VcQc84QNnTnq2BEJazFOZGGGOnhx2fRAx3PaKWTE7kH/nBv6qWKxFN2d/gBD5XdylBbKG7rICa3NU/lKY2lNMzfbooXffoXWRdKRI/AOIy8JummB+czPNlGSJNhf7VS70gmVC0G9R1ZDaZxaGGMGMVLi9AF+h9w3Q/pkGN3iaFLKQK+hm8mHk1pZtVqmXCytkhYXO37TKxaSN1d73Wanq0U7N63pIxl2JOjKONZW0FsNXQ1dSWBEKXIO9pSTcazIWKAPTQMfOYusfYM3ski+dXelJfWlaSHhcZ+aV2nUxcEgsvhtJJJxSsYNSsOWsC3jb+hYlkULp4JGGdzAtgX9e3x95BTy/de/1sd3b5UPaq8/+VyvgJnAjCW2286UaCQ4qLe2qGFPrXutyFj3O9qLhP1CduETQZv/9dHx4WEm+5HXhyOJnfKRo/89P7Xd3z/qjo+H9/cnPbJowipcJgY4yxF5P4BkW4VBAUaIqgGI2RdlMIaGOr4QEHlBGB6bMZg+4mDAMXes4IYU/w3wdsnVVBMqHeoc2WEDx9PgnFKIh1HUdamjjpqxg+L37sFIBoZwK6zpmm0YOsgcv5ukFZ2Js4JoSk35DFEF7YBnbkTMt5BbsuLryYNtBgRkFz+yqSRxlyoVtIIn8RHZzgNcxFqRwdPiwv50BsBP+9A57aV33rFjQiyYGBlBDfpqCFl4rMB+bfys1EShpaT8hxp4gcP1MLWVh9TKBHTK4ienRft1VZOU9wz0aiHQ5rH2ei/vmswOkV1510orvMsMbvAMhiYDla4lve4FWDfD7H/CtKFDk26bebcu5Bp+aYdhu6XRLq1r0w3J/QZdL0i6PY48oH9HWThvRwIt8C8oWqnvA0ubCX0F3Wzj7D3O21madPQnInbIXunj6CCz48V+16IiCUc1pX61v8If4JA/SJ4zO8yZ42UCZPDeO9gNeTPB2QiXZIqCt6pUJHagYUej/gz7wwG6wfsz7/S81w+CPLKXttPKAhO6ak3VmlyaVxaUjt6eAGLcg4lw0WnL6HNobQlZObodH+/mvz8/keBn4JGEzz8Lvqe8T5Lnbx5SP9KXRBOs4kHMIEPzYpqkaQCdtmxLIhglEo0H86sJ1GEk/mZrozIAsApLQPjugoNQkSNQXfmgOElDBLpa08J4BhsTK4Bq0jqiZk08k7yCKQEurrQjVciwQ5tWgE7aI9FNM/qTPAMrQ/UMSfDobIzVsuiOeJgvN6yghjq+Tb1AB6YnkB8WUBL8+VB85jQZXNGOoBG+2IsUpGtetNMXZfaUNJuRP+gb0GahwG0RJTs0A3/oCUxpTZthqsNa2jeTrMt8b33FF9UrAvyKhLgiSRdLjmFILEkRt9/tZlkI362rllbqKD9yBMZm7UiGAwmwIMvw7bwoPKFdkduQ2+BdENgk7YmYQ5euz9Yrfk9b4DHydgRqPsJ9As8LEmGPnsBKIra1ad0tujrseHU4sCAtHEt4l5V47x7KkT065u/a2HjFznZFAu2RtSdYDpT5pnBAxw5HLEBZOOciY7+uatixEeyJgyXJ2FblZHMimeL1dVllJqsIvI2BH/mwdoKnkJnkzveB5xNByfNPYZ/pN8oKaMuiBV07jtxXHLkPjAfz1FopCX/Nrxk3L17Ai4H4RC4VtmSBiE3xZ0Hb0Z939M5Ht8HrwQwGbLkECryWHBAY5vP4cD9PZGeO63NxADeeoCNrAFD+wANbmoQXtYgDqM27ZNmWuJVSkD73B6f5gJfwxKaRcdDSE/7Sm8gCaGSRmgsmR/IncZM0/ioQnSRPXCkXeuBSbEifnmTOIrLEhT6qzyimbhCvAmCmL/ZQUwgQr0BiJzKbS6nbnnjFbogJ2dT0w2XNfsvKBQn9A7i0bOvMvGz4tagvbpqdkHdIOg1MmThQtMCA6IH0I/CZbuLwY4htywZkRW5qwSPgqRgiyRd270XXBNrt1YF32Bvd7FflH6nc8hX3mvpClI/5MefI0fGspTVECqHSjoRbCNQ46oGfao58ufZpkHRN6xXH2lfXOKm0mGAuEmdtKmCpYmc2CXkZTJLH7EDX56FbfldfN2mnppfLqh+xS39JYN8Ce/has9rU29SqYQfJFq9n4ARAdvF5LMfKHfz7dWUxOGjPTrgwaQVd4YUd8qJjhbcAZp2FomshaaIjX8I3jrCN9rrspGXRGfmd4CsSIglchS3IEdeJvoiJniwu+W+y70Ds0NmqsMZQSaZt8YeyVWnFvj3Jna/a17dXurq+1ss3n+izL75U/rXWZ5//SDtorFw84Sv4lmXVbrdqAVr6W0YVGol5V0EjyEUjdddCR+GvUsf+Iz85HpkzkMjfIWunhTFmvDV5YSa4iLNLwDAW3KZcllMAFuLlWeMRYiDxEACjdCIGGQQ9QT4ST8o1sTI+tEtUAKlDkxNRQLkQblvGpoEBGx8VBzSdeBnoKlll+iXZ5sFNaVvW5cpCQHYLdrRr6hjIiLyJh9DYEFnhiGWwE7dWKdek1A8uCIF4oF+UsEsw5CNcaOyJoWvAP7Urx3VIyQ2zEVoNGjt9yH4SRXGxL3hEdIn2mDBgDvR5WkuPVOULQG/lQgL3HFNsAyrB+ILjbpL5cNjr+uaWr+c7rQRQdrp9q7mTn/lSfM9Htwfe1zqMDeFXu6bDbsnYNAhwcWQUO4M5qraztKipXlyJESlbYMmqViSRtGDRgXaSOX+raP6XVPKRCjnXvAcm2Q8k+lWter3b6w9qmXBbNZ20oN8mWGUxZg2O1MXgTAKLySvokqxVjYWgBLlK0qRBR+M8Z8oFXEPOdB4ynhNXCN04fmfXyGQ07Mi/wurgB3xiNy/0ZLFqrWmwMG3ortZYNHe8YjQV77QH/JCTypJJcKmwq1XhA3ig7wBd+HHVzYtr3bBzZ/d++fpTfcJv4Z98/iVz8ooEPCh2lMSIxWUJRru0Wxbt9jutLGIz2ZEvwOAb89iWnaoBtIMrymqrmEaOxCedeCcvNcW2qibzp5NAGfvGeGedmAq9uFCrBDJVzXoqwJg8l0V7MK5BO74KKO3IymrOPEH+dNNAsDMflsyfQbszF9E9MS5VxpM+fL8RiwP/wynxGODlmvXwW1TzoPRTGZmZ4wBo2VYBliXKjn3TIfIs5hdu6js3tSfZFxmSsFVccPLkHoJSXFSw3aYHsC2HF9tPxMoZ2w1VNprMZZMvf8ImaSA39vX4DZzCX9A8lbAyMOHKoT79OFT0txJjGXHFJBE1UwOtklXX+0UHguPVm9f65LPP9fL1K+XIvidYF460bcEUDDQGLm1RdusTk1Ul7UnwHTsIVSWh9tDmi3cjSc1Pb/r4KPFe2vgQ17CEGzorCXqoplsceA0MIuYRHUdgBNgpr1gsblksbtTYha/04vZWf9yu9BOC9ZN1x0c2djEEElJ62B51JnuLdmtNFadIalVadyvjWxnqps5xWshvBPmyWGcWrcFOZnDCMdHd2eEyFlGOMeRq8JZOBN37d++Uv3SzEWAbP0llUiq97nrgS3jcvC6LVvj2nEj0HT83kvx57cii0NmBCpuW/SrZvHd/1B0f1nJiWONHr4q+tqzaHa6AG+y/kpHJYOirOam2YQ8UEy4RE2pu2uOXA6evHa8ljXGb+VARtAme8DCWAtwWVWtqyC3wWcweObFsed0aulyMIePvBP9GQGVhn236exRSQiLchi0UNNIPWrN/SkE35cC/g/6OrMiRjFnYL818SV9A2DKALJZnNozB8dZ+kiFDDCBD2KrEIH2FP8UV2ZER6jF4Ygh3zBNklPBCZ/qajL/MUxKd2X0tqY+h/DXkxFQ2nopPa1GSMn6yik0iT0nQGsbIs+EGCEGVoQmo5AB4Y2Ne487ElG0t1VSKiMEwOrZdLI39g1acApmiU0gZ8AeoyoUucUU/bAbEmFIoBLPC+KU5Hh6qPcFUdF69/ES37Bo3L17OhHpBectucri6mQ4RziUvUDyI165GoOx4797t9tpRv9rvdMCANQN5OLKzbcI26e1dbNb+FrrrnZJASfCX+1VX0F910T/0iNEPCQZxWcpfXb0iUa4fzrr+eNahNx34aehn17f6I8of8f76MolB8j3w2/5x11Qvr5QFpXBic2lhXKTB3OnivMfHe2UX2LF4DQI1f3ts45eCTtCcsPlE4MSZh8NOpr8hZ8crB4NmTs/68PZbdr0HbSx4Z/rxrTZ+9z7zgerdxw/xNa85Kz/tnTXevtfN3VFXJFNV0WdVa8r1Htpvv/5KZ+yJPxgu78fHuavGrmpNbVm1Yue6lLIIdU4VG2NNMEuDkUlVVrWSaAXfsSlBdiDJb29fCV7qJAAAEABJREFU6Bo/HZjfBVlulqGtpSF7UWsNXmBZlPE98o6eIEt42EjkwZQw7f0JRCn8oHlZnQaALRdkp6DNHDbschXyjZ6U6HApSaRcyE8RiM6MOfULDHXmIWM14wqIsjXkIFfEYefkkQ+bKFQuY8ME+gsEBRwT80yiAmkjjXJAk7HJBZ3wLzDr8DCE2HlkgVlUWqtNmvGsw2bkaWmWAj/HgNAG7RK/QoMa5SNn+jdojuTFhswmaaHTAB6bsg3uYqjhaWpVsj1RiFWulEyv4quAbTXmtCGnqJfyR5MvcjcG2JmLDC79cmvaWMWtVbvrl+ooObJbXYQ1VVu1EAwrwbLUgiISj/f3K2AhaBKMhyYd1qZrdto9K1y7P8ofj+JQqv72gY97i169vNHL22sdkLWLQ85Sjt+3ZpiM4mGOQir6yqU9hl9zErh5/6CX397rCnmHXrqmLz973ZLkX7y8Vf7SzZFEf6iubd/kq1XGls5HqM5OnX+h9YFdO4vBaNIZ/Pfff69HTgqPSR4moTGOpZVWTjUde7J7jWKslo53H/XIB7hHThcmsxOAxwQawbgw1fNfeNG3w64bN+1ZmHZv7/UZvsiq3ZEx8PG5rA+ne4L4qNefvNHLl6+UXWLje8eZk0EngBMwhf8b9K0tWhjjfrdi4VD6xFXY16oSPwrdjv68l7vVpJnzJk/eHQl/xTv+THZkNcbZFqsojQ5XqbCvE4T3LHhn4iCxEV2BLQsasDHWztiHuNBvxmrDyC1Ku6mQZccGTCNZBL1k0S1L2vrQDDzqaU98owYM+iykJzjxw4YRRZxM4woGjLShYIfv/LwoEqbQhSaFF7bEM+SWbYlbQUpUaSDatKO/p0RXxpe6oaA7hNSkM/0n4NBKi6QCa8rQdOyiKlDKSS5DNLY1F78KGZBi+zbHIBHiOuK7e+ZYGiwahUzL+CexVA72AvMJHyEFpdUZhw1BlD0VM4GZqxEKdBqQTEtKXyDjDqYkZf5KCBlociaIUghLx4mj5SPBncmttrCr7LTb7WRGeiagl+AIEiG+4Yx8rHvB7npFIBFDMpNhPsItCCx0dI6tVY2d7qAXu4NuatXVWHRFcNxAs+C8HNfj3OjYr3s+ylkLQZcd/QW7+u39ptdb6QVfyg/o2RMEkfUZuE/w5vUmLehq7MTrq2vVYY+9VoL3jrGchGvg5SO+7kj+E86PvkcC5oSLqjV5VxKO7ugdlGY2EgwPjKcaAUwybiwoA3txmVgx9P7jA3qL8VgrC9H67kGve9PVsjIyIa4z8UMdfu+WucPGf3RosJhGV95/B4E1kGtJrazWCli07PdaGC/dLBBdJiGwUoZGtlxNC7qy2C5LyYxzysP+cs2+HTL2jD2wLDsVSd6eIHUv1ol5fZiJzklEIlawGRmJhyR/YoEmeM1g7hgUH8XmQeB1OkdwEzaGR8ilHjwAAl4CyJYKOw1gbdE2+nJDDllXZ25Ay2UVtK012dZgHjoLtpizDgwYOuMdT6BcqKBJLRUKhE9bqaa80DM+2hZ/kNuMLZTpS5KfsTeL9pJ+6AbZbErbMrRUJeqgKaWibiFzRCc12ql1cI/45gyUSiu8TYyDzk7MbdCHZgK4QZ8AGxoGQXeeF7+Ja4heIQmwVNYPl+3ZJ57xy/YUS+TvIoHMRJ44dj4+niQSsIDRTzqdHnTGseJqBFBrlZHozHvaRrAZfDVrR+JeczQ8JNgYSGHdYAfo7JYzECAcGNGYrHzJv66mK5LyWo2duWlFTpx7olyqZPhjWfAL9mXH2+OJA1/uF3bz1hbt1p32BOwVC0iOxjd3J47IZ11Rrnz0Ghxvs1gdcxxnkTh1z1U1AXsmiM70b7iQlws9srJs6O28WHX6jH3GFmWMjHkwITtsHyTlYMJwBe/eXfcfP6rjnxe16IrvELt3d3rxuOkT79TwA7OjXAM9LKt8vd8ueOSKSRgBAgrxjLILF6nKKnQ2IPVGMu55HZoJjF869AnWgjh+ip2hW3erdlngSOjwBB/5TJiqSsu6at3ttQArvluWRa01VWuU1EvaWMAeWQA3vovgEliHsmBszGWg45uBDeKyjb0AdWIvIxSICUafkYcAXIgMeAYUoRP1Z7tD7xAiC0a6BvoIf/TMtqTIyljppG/TNv8iDL4S0hGIuHSlRdzMAp3ISAeDMCgowSlulkAYSDkoB3MgLqoSHTMmwO3c2HlJSXBWLp6ROYE2JRhZLP5UIJMYI1VKniAyTw+cHM/ETGOcM7bpwjpsGSyWHY6QW3YgEgDyKx2ErAIDXYE5CPqghL4AapYyv5I1kCHAtiRgmD5JnYAbrIonvlref7zTCSELCbsQXBsGHtnVz0xyPLlfCaS26IEkOrHbNWhaldbsEgRPHLNj0DuXmiQjW0xE262KvCRsVrMDNDcEV5L9ppqugIZhR6DEReJkoYiMwljbclkttgVGqcHf0L9IWlhMDnzwS4K9vCfRPzyq3n3Udv+gHLUf2KXyH6b4wM9GDwRwr4aDpSPGnUriMDChEfjMr+xSgjoLgRkzKrCYCcEPHaBTAzknXkuuGOPNw4lvB4+K/lejdEC+sLeYHOIs7FIEQzsAGuAM5B4ydszaSI+VSavW1FhNYtNuvyo/s8WHAzmdoBnILsNJW9Rta2GR3e13OvAqtYvPW8lGD2Bf5C6McUmSA42xRX5wK3iXteH7vI6cKe2L/M7ids6iSPJt+D+6bV9kyxJgIKW4Isd+xhiMYiLlpU5l3n7icewkjhKLZ/RuGR8+GfTbnrR5RC8BqwaekUERuQPZI90CrZCHDqxCY/EH5BMFDHqCYAK0kRTa1E7UT+rzdXGBr0CGquPjKTcNcJBFsuz4CG3MQ2gjnBYSBjE2+PZ8hnRw2rPKobBg4g4fVUnBFnJAShZXJDxLoh4c+rPIdhZ5CHQhtyLzwisugweqqfCnbT4WcvwcMNl0kOjbkfdPjrYOgbhwdoK9k9ADYL3HwdL9h3t2+a5lt1NWpz0B0giwVoVzPCG771Keg0vg7aBdUd5YXRaWpxzt97ST4LeUe3gfsWOzNFd6nJYEoakJOLdIkN0Jvdgi6oxbhVy7GIz4QCe9RH6O93uO0SIJk+T5L7J+4ONS/ptx9yRn+DYej0WiY2NHd7FgrG2RNymvJOf5vo6jWymOTcJ2EnwQhMKG4nvB9cM2k/vq/b1eUH/JKePgxgAkYVPsJwIV+4UOG4Wzoafr0ngOnswFESEjo7ClWlMDFpIxibu/2qthZ+g6STeF4JeNOdzwycAnDXsP+x2/tx904JVlB2++N5hxhr6woyEzCR65gYauyF1Wxg/diaQ+smNm3OHpxMGZXf6ET84kekfPYH4IP7oxgOe88WnGO7BHkyYUAaU5SWTGzB2uC3lqILg7ejf0QP1EK1UroCl8Uy7jtrgih+Iifcj8ofn0TO0CBd2gaqCAzMmI4lm3Co40g+uM6Zw8AJHvRo0+PfGLiQlN5IirqFimdrnTJ9o2OO6OjBN+OBIzBp98eJZHE1IjMjBmk6AHRx2UGfOQnnzm2R+fb4wdEzVV8LBLdTFElTY8tmd9Jn9Rj+AQVTWtBMN+bdrY0Ts/N218LBgEtDG0Y+jGO/aWv6PORDze3ZMIm5Zatd+tahHcmooAzOq3DqnJcpUa+HW/KjvFSj39Rk4StuhfXbp2m7v5GV2P8BVtuPV8mUrDyYUdK7vmjl2bdwadYh+yvRQUUhyZJLsZpWtWi4bNZ3bxBz6UZTfP759ZV40s1hnln66eliYDGceSXQqeRxYxYlRtt+DoM4nf1YaUn5tMgt8g+9Nj6Ud3XbvvPurFY9crEvyKUTcV0iHm7ownhtlmVBco6iIABFX6JqQdhZQGHxLjFwFlqVrTsqwk7UFXSfRW6iReVvbwD3jP+CJJ2KkX/etux+6/1+Fqp/zT2B0JnLkwAgNF2doy5RaLtIEGLNCFf8PXJ3yHSZjLrpQ2OqKnM64B0IG1sYDRMN6RCKSZRTr1AXOCvWNTwMofCOYNw+QmTcMH7ZnY2hiXDN0TxMZpt/AM+gfxGc7oRis3/FMeDzrgRKrZSemCxzYdqdPJDUq2gQJ8oUX/BseGDRc7hxKX5Zq8kAtiaAXVSFUFsgxauZBD2/rdH6h0Ztxn/NRUWotnGCJlSLE/zYKHVpqCPL0SsgYga14X8sxBn3xB2pYRYFMCBQQfAWCU9oQdPxEFMXDsmvfqF2+USSaDdWbV2NA6cECS/vHuQRvJ1RDWWW0f2Sk33pH3+2t1NzUWiU6yCGi0Cwsjuy0sAq2pEXhVpUZ2ObvO41l8EFdBF4ceKIvXg3dMZC+rXBPaLEVdQrVWvl4f2EVXEvJE4J1LU3bkrwToXEzwyn5Yt3wAW9HXGUfe+Qey2o7A3q/adqvO0IuFbYfNecUokvWRI/6J8bWltNAnTjtr8zzGDhaAa965f3Qv/RT49Dh0xYL1cjTdeNHODRsxSOaPFL3MsQb6Bz4e2ItpzMMlMFOnoTGDq2tAHBDtjNWFHCoFUWDBzgNfzK+vD1oWAguZHR7lgueM744k5om5i4xnn+wZb3b3PTv8bl21MB+2wyXbLMDgFgB8A9Z1QX5TEn2LrFAif0P+iW83G69HnTEJu566KAayxDxZ1doPYBs/dOAyZpv+CRVieNKuKSnxFrm2BVYmXsqeakbGyuli3N9porBnTBugBMGtSTvJ0TUkqhdI53PjgsE9EEQGW3v8D4J7KIuSuBZ4sliB5Ca5sNBlEVaCU6J/gjAPGRTKpql5GTlSdvGNk0HiYmUsMSHyA6iG3YpMngiZN7KtQWxnbINWoDPOQHARH3UXmJbAOKa+tAY8IHimZdUnn33CZGLMw53u7t5xCj1rf3Wrj+/e65EPSRLqsWZL4NDeVMLXrAFHfeS34Pt392ptIcmtDm1fSmcGs1GPoZ2j8VQIbkwcdBsYklw4zCwgM/Fd2g3pytZ7VvMjOgWuAFuCdcoXV3Fc3PFNYHf3KJGMj7vS1koLAez9qr5rGsCiUnbcXRcKNflNkqwk+dak0az9vulmv8xVu7N4nEngO97lF+iWtTQ40YjAHhxTj5xeXt6d9eMPQ1/eD73u8LvxVb10xfh28BRjEu51DDYDQnXayiCqlAnPbpUez7GZABpPgKGWQipKcVUa8BVgfFvoWFmcrq6vdPviVtNGfDiDNLQIPrPoPHLa2Uh+mqqyGrw7xn04rJwEVh34QDdPLiRjq6ZlWbSuq5Z1B6xqhfcmvvFadsI+cVkDmWcSPCeGQeCJiI/uQSCPaYcINhKaxawzTxdgfNB2AicmukpGtlPaU65cShBnEbnYbeFeyRbcEk8hQ4yt83NmwiM7b37GQoyKMVrQpjR+hn5ANKcgTgASj6CmrOCxAiqajCnt8DMDOocI+p1KkQsFdFbn2WffUIfnedffsCu6yqWpAzpM4eezrkc+Xqdvh10rYzE0m6zs7pFFLhMTyItcFEWGoRW0AUQrdAPfxnnpRToAABAASURBVJcD2Y25THwWNOmPHdKTffSLayBv0NmB+tEf/bFefPKZdnw4i4KG869urlmQNiVBG8Q5etemOcEJ9OzgZ4LofP+o8/s7iR39QFId+RJ/5FPDtkDbhAxJJEex+y8oG5Q5CcQpJ2hHKwlnmYCIwXt2ktu2wwEnPZK8G0ExcG2cG57BAAaBY3aW4vi9fnjQNcnejLJbThMM9AjPQxs6krx9bVjThTk6EMzXV3vdQLfud8pPcJ+8IFEI9vzjFGc8vFe/++ZrHa73urrZI20oi9uZBS5/O+7Nx00/Ybifs7bcMjsLvrGtpRYtjaSAwww5ECdjiiDBD12QySRS4x15IZkUm10XaojmBPKKQWzBM+CRLnJ0uWzapo4XKBqyrq6w//aWnyX3WvAlJFIZL4l16cwuDG38PjRlJliqYS8LxX636oqxX1/t5kLX6syvFdJhbw42lm10GVmU3DkZBFXI78zZmTmIzUiGTpO+4eNAMT63RS7GZ5i5oxtrNOeR8Y4ELXI6c/88zxsbwsYpYYCzrFwFv23ZpjnUWUwMLwOaqi2DpzoooLm0aNMcWH+BS9tFL9kcXKevQ5MbrJQ+ZAW3EXOmo2gPFjFRpg3LFGRwrZrskmT+CDwGxC78m7Fu1PNqGGjQ7ZkvV2E/2umbTBYvdwGrnmwfY2gD8krZUZhFDOHzNvjdsggxADwFWFPUCL9LDZwB0b70SPXZlz/SjgnP9rwsO714/UYvX7/kGD2UVTWTkBUB6yQm5czPUQ/soKcHvkuT5CbBV3a37KwJnNqvGsjru0VarSXOINBi4CDqzyTnCRm81up5wqcOgiYLwS2+urZ0h6PPMdR1mU8G2NFPlyqDyEmAxFyefi5brnfyYn6Lbjrv93okSR9eH/T46qB2fdDLm2u9vrq6/EMc+q94Xy1Bz+lk8Nv2eP+ojQVrwYlXtzdTZ2eB8jb4mFf6Yqz6W9tOf+C9XuOnPYndVExDlz1mUtJQLtvwD/GQC4tNOx0QLCRY0aYTPqmcDiaesQ0COJMMJ5TBPwFjn2SzSS/tyE4ALGvTDp+v68IEFzKt6CyjMzLx/RO5nq8qacncZEeAP/O2Y87Mz4cLuN1aWghW28oVnyBNVqm1pqBPHJvzqtRHaC4wBBWdnbkc0Y3iOZ7Umfs5fwlw8LEfclVrE0zjzIkpCW+jCbwxNLoX6kVd6BqZdxaBLnym5wtueKxSH3gWHVMvMjXx9EvKM365gLiQEVpqBiCAvwNDdsluqrKcPp7lUuwwuCmfcWASvSZZ6UP/xFOeMSQbzhn5O5cOtQo2hr1JxHbxbJEJhGeDbptjGoJo1nKSmQBtR94AqCo2QICd2EolNlxk08amjr8DjA6aoXr95c/0yRefMemNk2+X25VevPlUg/dQmeGhk2yUOKJtrLRJyBzVHknwEx+nxG5aJMn68awci71b1PPX3wiWi1OadogxE1iByOU4jgLEWx0dHeOzehfG5T36NS47MugjQd/BzcExEsvCA9zjAthkbDiQoPmHLu3moLO77j581ONHkhY9Dz6Lb2RyH2robwSn+Umw86X9xG/a53cPeqB84ChugmnPLn7kZ7Yj/WyHuurSpw9Df/iw6Eck+Asma3GmCBOwm/xWYRfD0IRYiKPplWJuJgFzRWfN3a1JyCxxpT9AtTPewVjTF/ZMfCZJCoEjRYiQn/4oDZnuUluaFqBaKWjbSnCmEdUjssVFwxQ28sBtzEX6VpJ6x3wJxa1Ke3b4w9WKTEMtdKcITwSUomfjpHXi9/TEQyhi64b9s42c4CJvUO/4iRtzLCO/TBkQJXBpS+fEF4tBtAm8zHign3VUxz/jub+sGV/QlCMHjYypxwbKDb2xiS4FYkvmasiMp+JmUF221ZBhYEgkBUBZFnjJ/BE0gusZbLAT6DcAsbHTNqTYTHlGWJI8PFe1sN/RBw4Cxe6GPtswX8A2XbFN8zLxLjnsGnGepEJHK/zviw6GeOlDbocmvg6fob2wDiFWddpKbz77XDc3V3rgnfzt17/RiffSgaPOrJhtSI3drPPBqfM+FKZMptJ3PKnY1ZXfpPlteke5WvLLg8QOaoJnkdVY2UNXlA1nlaTWcDRJN8pi1FANZbdvtN+QSJmkR47mKSGfk9KpzIFh2wBjJrxhV2MHbt98lFnlc8x54FeBexJ9YM/+/VEvsO0VY3rDx7pPHodesiAtJPeZ4/mJxapjl2LUgpNRcCaAV5z26iz96NH66bbq897mLwCeNgwN6HjkBmiDF86xLVOf3ZQMl4kaEhMjTglydGQklpUrTwCGDkwMNAqkcRHAMzIsM8kT5NmLcuEO6pb9DGle6jJ1Hins6L6YszHmTkKkN2qrNeZkYQdvE3brwtF91ZodHv6FRcTMjW21YhbhzW7+LEPQ6OmCZNZSmlrkx0arZIPhpsJdkosbeQwvfp8BXaVhy5SaF50IyUYwWLhF3SpdriFTCTAyapdnR2FmxfTanvgUHvTDP+cv6AC9tmWbqBLfpbpih8GLR05MKdPU5Nel+VSPngtoXqB1ZoM64SPY+V6zYK1lxtrc1KpkW5gRcXJZZWOYALhTxdCgbBrcBbSWBPfkhRLaeSNnqCPMpi8dETGoGz3oql/++b/Ruu718s0bHXal091bffjtb0S3Eggm2M2xdUsysHMWZnEg15Ws627tSHyR6EUSLd/daf14IkgW6fW19OZa2dlNQJljdRaLVk2FAYUBc8KQX4Xx4C2xelov2fGiI7v5ickCPQeRgQheMQhdHpqnDBJ9x268vn9Q3v8Hzk3AnLHrQEK/vu/68aP0B/wo/iVJ++ZBWu83DWw3tHGgkTfYSTZeAW44Uf2YL3M/PS76gzMJrp3y128bTozqQGyaQCMpyzA0AyfI0AGx9wccY1RbGWCTbRmlBmeXZLQzSVlsBnaIC1SeyLyMlG56oJPBBwcliiP/GUSfbflZNhz6Gxc82DswdmMBhVKQqlM/8SuJ8C1d6ByyRVwsvK/v1FqxPjU1Er1iM0w2tkA8Mj9DyPEPoHmZJzQ844dsDBMDHzfYyxgEMlTpP+H/jkzbcquLPnvKpdBgUe9sLJknhVGMBxAXHJookiNY0jQKJkpcDE1ySRODweK6IJ8kSLZJ8qEjCdoZl9MTx0uK/ILfjD9J/yRBsCh9aQeYkikj7+Ib9q7w7IlnhVBQUvKUqId+GknlSY3saDUy9MNlwwEUfp9IfDRN82zxQAB1ntoQNID0m/EZZD2+/bVOHE33fHh79cknuuH99fzhey21aMHAHKHzRTMJMUgIo+CFF70BXqi05lzCe3ZjAWgk+Pr1veotWYRRenMjv76SCY523LRAm5NBkry5wW05MocUB7ZqWtB5JemW8sxQ86/TMmEJgi0nCgZAQc90D2MZcwHI+/yBheTAF/IDg9uxM4Ui8vN331/zO9unJ+slO/nKjl+cRMTi0wjwnDQM3/qwKT+P/YTfv//o2PSTvuo149xji2VpguaFyejWD5hBUAxsmzpnz+AZ0LzMeMVOXs8Tjn+GDM3sno/4d+DfyJmiwA6g00A8QY48+js+65Q/0MU06HLbfvLlRfaFZij0gbT1dEW2DTN3jtnpywe2wIZfBtbt+HaxrotcpQq0km3q7L5itNjGU0KGwAfGD+XsUcf4DQi+6LNDjPTgSKiplwTPO/kAl1godC3MYcNfdugZD3O28SrVAVpRJfMn4wiIK+bgGuVdOHEz+2cn+hhPnsEFQgtKinxg4iR4BzYPMVKZtocVu2OTy6KpkT90TtGU3MQkGhGaWE2SZ/RXxHQ++qYu+mBTrme+lOMJX9gQiCxfOkKKDZ767ZTS7FOuUKa8QPwcuwRH9A182ZFdf+8/+0e65v2r4dD94VqHw56vrNZ+t/LT0m7+IxF3TSUN5gT8m7ZT3pvZp0lKrGGCig9YxW7QSPD66r309QcNTgDtkxstL66V37TzL9MmnaUF+dFp08CQeVRXTX3NpZfVhDo9MiJOzTpBwxqhI8F3msYzDHAjwKwOiIv6Fbvw67Ho02Wv/Ou0rKSLmhZOHRUYUhI7fw++ZWHiFLBi+xVKXrJ7f3lu+jEf2F5r1R6fFPYNkgptc45+f5IuDkUgyEs9JltlY03wlg2Iq5W8rjIyLzZfAoIeuPM0D8CAAjRnD3IYV+QPxh1baF5soX/iQgJ58IK3SJBCDhqF+6CFm05uiX6X1RpnMhAbK2bjffxw1bTuFiSKtW/TiVepDV+nL0n+nHiFbE/wlMtj8jAFlCPNaNDzNe1FDp2yDfzQg0tjODygjnyMzTcfqoqOVk3VSmrWZMLWznxtfH3v21FgAV8AMVPxpaVcOSonwE0jGgaZ2fFf2pgBpZRyDJifAG3CKHbDLkKF+u9uqC4qZkXqDCi8kdnZsWeJHNToTLwkySPvqlYlBjMP0ReQsII7ZWTYVjEnQY8IAIqGPYmUy2kHwNkOipYmxPdnFsCSpq5WJUETU4Wd9R/9F/+N/uS//t/p7/zJf6pXb25lftfb7fa65gPUbRKeXdjT4asO7ERfXF3rzSjdqmkHviGsESj97Ud1JkCZUD566dfv5V9+UN1LxU9XK+/n++zm90eJd15nApeS+YMd2IJJOOviyZr/Sm3nEjk7Ez1HpPMYehxnHYGNup54s1sbIYWIA7a8Ysf+gvfoL32lV7yKRE6DNuV1rXrlnT6hvHHpCoe+YDyvA7Q/Y3G4YvwZc1R0JmzgRUOnQiPjtSSjSwD3xWTkiz6lU1IhyynhM0jjeLdFgqYzzoAIOgauC/A0gNLIBEmDZ9rIkFBOcyLBzTIGyHPXye4xkGdooruiD10KyPyREkegFdS6ayS6tfGOeyZ5au7WTQXRYMydMRfzizg1YmAJtFKrgj9gxe/DJRCaV+xEOD3oMqjYpmlfxtSxe2JDEznosoPhiMxv3zlN2JbRVcQGAuSMEb7YsxHI+Vk3ekUPSmaheUUDlYIDPwx4CpqGPLASdhqQrYgUF5Q8WQKgHUlbJpX9bMZciM7Iic2DckDTKS0rclOKC5aLuMieuofCFwhNTpThFXqHPH0ROcENOG1wlBuAijxjieZ/vOKCgEuykWaJqaGPElsyT4N56tD12RENliXZnnNV2FVLgvrTn+lv/U//G/1P/rf/rf723/t72lfj2H6lA8fZFcMbO/1ytdMtwf8J9C/cdF2LVoarTKysihLegTcSuBM4+VA3eEfXX32j5bt7dnJrf+TnKD5+HUgoJbDQ06dFUqGnMCwGC8MX5C3oP58f9dCPqOk4/6zNKaVN4wloM+CGHdmtd2o6YF9+sni5v9Ib7H3FqeGKwFkJnMO6sMMf9MVypddadMMYeKnQjaXDkPYcz9nj9DwJDE196pKEnjFbVKEHQ7fpTa2QZBk7xoTgpHzZT+CIsRo7iuSqdDFW1E1pI5XgqIypIwhPuaA0gX7cIhTKCHBZQmYV1qYDJaazzJN+Ucr63TXbFuQqD1VoknOdAAAQAElEQVQrXTGnV8ztmfl6990HPZJoS7NevLgBXsptxyLQoWdsMBbQ6F8WBNfFPoOzkQuKApvxEAZv2DQoE3yp060KQWAahkzmqVzKN4EHjuBwSq3k1uRqEnSDOLjApo1fRc739xq8l9MluqZvZHObSUECSNQq8RF+J9aGVOKiY+BfmTrANKnBW4xhYG/sDF82lAiGRLYvEJbUkQVGLqtcT334Atm0ZGwnWoU4NVmJS1HmpBqZs2Pa2MGOiWI6VMgVV8e+zEcn9gcb5ggtwgYgaAq9A10d2NgszkD8B6uy8W1EVEfGgG/6Hhm1v77VsjS13UGHq1d6oWst3z5oP5pul4P2Z5Og0hU/q1zfXskkyqB+3i/q1IlqdHfxkV5ROjjmDTCxepCQaZsjcbGDF8fiHUm+51i/ZhAYmr++GmcbK+O0lcltVcop4YrS4HNE7xivCUL6oDZmmX7bOJSgZXe+bisnjtKKbjPQoieLVmA144R236wbAvgaXfuyssPv6VuYtOlgHIppgl1xXEfT5k3PR0A9XfhcQt6gP46NU5nuoMDntlAVF8noautOhZ4QmLEJ3YMJ6XkvRYZt5U8UdxJvMEHiMpDb2DdUVD2fkw5DMVd9lrFE80KUzJ8ZRfRxK80J4orxEO04or94eaVXn7zQG+D25bVWTnDC3vBsfL84P80VXBI8RntixjaT0XW5qFOxrDlg0YWOyBg8uDXJgwcE2SC6N5x85LUuf1V20qC3WlMLxEcQGhgMcuNnzv7+vYrAVis8hgJHGOOGeeqBLhZRSCgsfKx5jRkzMNGCib4hs+uCZw5s06JrXCCtyLk0oQGd9oaAxGt0dfhozuGafkyYrzr3bHRnbGzIXKokbDClbdxKRLZFSzVigzp95ZLQPnWFJm3GJ9A06RHTODTwVZRtlBsD5I562daMbRF9xExOPBs/j27YMBh12Yv2V7c6XF+pf7zTx5//Qud//53atyddedXL3UG3broiOa9J+LzzLlkdMZpvWRydh44I2lDXGWXnSCUUDUlJ4By3s4oVBqxYvevFCWFox7F64V3eGAzpvFtoMHiP7MBNHAEuX9kjJzIKD6c0+DAN6KNLtBf4ljJarMjK6WKlX/TV7CvwT9w4soFfgR2whyurbhI1zhxMYOr4SWNYhQ8iw8gRMm0ssOgbjDwWEAJpS8LVymVbF230h4/JDfWcHFBjVgS9uOgBRwV5CII3HQMcPQptbFIQEIHmiaYxKGk9s6SEMXOBdcjKU2K4KnxjwwPNVI3J3LJNX9Og7IN+kJCoaCeYAmPqRY8kl2WVZEoAxmnWJFEuZGiw8HTFh5OXhL5YIlmaUK5Z5gRx4mdP0274qJj3KZY5mIIlThSbTvd32j6+p3FOrNM1fpCf8Q50JtY6fANw2spT6hg3AVmDmBvEqCijR9BoVkzSdx2ZdCt8SESOZt+l3mlHdngG+I6OTvx3SijUcdEDCRa6bB6LIsmQM1b8RgXKyAawyU6flBMtbte8wPUIglcAIuFBOvRZcDt2D+riMv0NuQWPgLi5MTfNRHfaQLVlUeMYjko9/PYrvfuLv5T4OWx8fafr92d92hd9TrK/YavOv7S65n13T4LmP1S4O0sLFkRh3kHmQFHeSfQJ6jq7z4EbgxoK17L21K8wZC/qjKwBMY5uNfALsALXXjh6X1ZsNhT6GlCAFVpUK86xaUvgKKkX0GStw2oQmeChRwFxoY7n0A90Ki30FoA3Z/DY1iUphmwreJ56vlK34jW6BvDcQYkLkGhqUlgnVIkjkyR4CBSU/MBkcBfQvMxzAozc6rR/uEGgbjapxqzp34EMTRiK4PD32UuT2/QFqF5UY2QHYgoxA26o40ymTokvl1XNypX5nbQRHUQgyi/dQrR+/7INamggKLzPbDb43wNBlQUkST56V+GjRpK31mRDK2Da2HXmiH7mdWLjyD4wmh56Na8BTcacBmyMeuCzkSbzMAuFpugMiNKgS56LRfw0kDngnJsVJV2KIzLuAOTQRmZAs1vQDXRzP7WTOpseSfKGjkM1RV9HdmgxYtrV4ROXnVgY4GavRJsHveigHtn9yYfJDzrU8ZO4XFa1UqtSSbKEfUD4aMAWddowrhxiEv387p3e//yv9OEvfzUTo+6OWt8fdUtSv9GqV6TBNUf4HSLzN9t2bK3522l7Um4Fh7nCNLRgMIOaSY5B5JniOHRd+qkUhJFzIIl3bkg3EhTGWRYmF4yRfZ1+S9nNMVarSw0AdZEHmxhYAyafrCrLvkBGGgfFYRlwEuYCGBFbZORZxekk/KLdwdObqmzkoMkZ08TPHmzVvOhGBbjLrencS8/k5UHLUmvyukhlZaKiYwpBJgImjQtM2ugDofDalvV8PdXACUDl7LiwpBWYKAQ9lRT2M99AVYBuSMM37U1d0IAY+H3Qhk1FEC1LYTJ9IJ7QmuIKYycO7DMD7dxomCOIzyPfyLSRAVj8mSU2QHXm9e6RL+vhq9bUiMVCNlSyHTTBO9Sh20h0zsNi35h4if6oV2TxyA1P5lf0VYA24uYYivqkhCf94so8ZIFJ2Z/nmH4kw82TesYRgBycJoiLXtmewIPRSHfbSRtxv6+mQ1tVxXzjn2fZ0W94EUtyD3JD6vSnPQVQoalZj/NoGFx4grT4g07EzrhdKvPDSMHZfmLDX0jvAZjLNvFXuv/rX+jtv/657n/7Did2LTnO8DW8+N1qp4bBy3xPblVKQgUWNwUailHDU7FDyJ316RgHFaUDA7CWZ+6CdFVTknzBhrQDoRZXqbTiqOtadIAuJ4Uzggt5DelZBMQViaChNlgAWaJ20ZZeWjgqtkxQroFju5L0plnQTzbqI8ZRdhzMXFG73E+SSBLayOP5RHnhyESFPl2w0hcO+lJA7Px8tj/IDCA6py0Qp7ujfwCaEB5Av7su9Hgm9ADCc0/I4zK144mBloHIekalByFpTuiRBVDG5kDEhiwAqWyrgIXvNVWX+gWvp75LGZxyTQGDuR8Ixn6ckGAflIIoPn5yHgX98GQjOD4+6sjunP62EBEzyWFAXnwE2bw3krzzrntJ8jFtwyyGH1noDBVFYqOnjtIyUhkDVaWIvAk/cA3SAHOf6MPXSfQNsLGBO4yIvdClAkRG6KjS7QlDhsZ64KhfQ8ouvqtCU4SPpzEPqDQBBPToti7XSJHHmP2G0/ZlnOIaQO7QB6inmMBjYDPSwIYQffCnBkLVWlNxvHj7r/+tvv+zn6uT2DNpOJJDp/w2KaLgsrqKpJawfSpveLk1ywZYraNkGifaSE89OKrztq2ir36vXCwt4DI54uoonQaDby6ctcyv/XH86fkDFXR084z0MZ0lZIgrAyM+qKGdBjeBJ5YJo1tc0DOejeCLLsNnsFDzHPgeoBbJKSKr80gA2H6i/qF30k867Na0ZEBDDadv6OmUE8NHN+/3qkJGMfnoRyz8DrvCNJQLS+jogUlzwQr5oKCnRmUmz1OXkfk7flF9kkktLeWCFrbJj9hM6QTMu5R0jkk/NAtE2JZtFfZSUNcEmpSW5PkH07jhiwwEDsY9qHfK7XnOsDHU07sJMEkb72CPJPk5/54AoY2FsCqREEoIkDEwdmPDObOLbxzXR2jBtyoVRhmy3KDm2MrFe3W0DGyjBwJEMDNDG5VJN60ddGrSDOQERNll+AW9frg6tQ3GDjaSO2PstDNGuhTeSEM8H2c3NsPSgQ0Q1Qpf+sIHi0IzeWG0MoZCo4BQSVTksrjVTBnEiCQkUKRvBBcYYsxD8XP8NO2ZuOB/B1WsnI/f/lZf/6t/rbf/4ZeavFgSQ5QLy5LogwmpZmWVagiiqsKIBqwmaIVQnCD6sCViLpg4hJrLk76gzxxnaKk/80dGpHToc7w/pwSaayZ5STrFFuRHx1OBRgMDVJ8AmWyrZIkSFkpu6i5DM9RBngnAWCwuKOczJV3TceGFRcHROXGzHoIgGESqgTSLx6S/ENEaLC4DO6imo5oUgGGgOz975CtoZ4xRMvkhnTaFhsAOHcaCGtidYjxRZBxUoQMLu2UbRFqhGbSlC0bzeiINwYSoDY6pflYx8SEOnuEpIgufGUhjpDNAh6tUwAX/1BOF0A5h30AcwmfgwRP6QOGDgKHJ+POXYHCuEocTWil0poRNI37g6/6ZxeB0d6fBT20uyTYKUEIhLmqznfhMYoG60Ci24D8G1ajblm0VYF/qrrTFfGn6IvvbnBeFt0s4i5pEOxMBl5oLGRgiupHdgTML2olfRfJNaaHf6YPhOTI7/JG9QSsg3A1c6CCb1KlnDIVtRV8gOMjp585A45Nn39Ix6aE1i0HsCMTvgdQrwr7+Z/9C3/zpv9XD2w+CTh1LsjrEkCiIokJo8R7uMoMzg7QWOhsfa4ofg5u4YObW9Ja4ukhAwDg5RhhJGM9Na0wZa2vKf+vt5ulY3hCQvwiw4dhjkgExq5d5rD9xFMIM3mMijw4GDNnUIQ1kgsvNwDPA2L/lpy+I5qIB80C+obycCqSCb7LkAd5V1ErOSkx92jqgo2JbrdKHNnCZvDP827TAkn4IhTm2moEKIXzmKFrrIpb2mCUkcNOHbYNC+EbhpzFtRy4EPDPWEFxg9uGXMcfSIQkeTsbF1KhspKQNH7KiLEUme5vzKgKZPqWUUM8jMoyupypN7tmOMNtSQNDQYcpGsrriPSvXfGJDmKACNaAyUNRzDxX0UwzN2HNkVz4ej7KtWnZqjfSgHqN+iD+M3ziqbxzV+/FB/fGebjyP4ZERf0Dyg+ExIXNd1mUOZDUVm5MFEfczb0opm8zSpQLilcxlZz4jN/UBV2GTnVHRoiyXGuMvZJv+xiM00Xsm0R1+HHHGsDMJeeZr5onT8kbkGnzBkzv2Z5yQpYlt9KIiun/X15WfGoXeweCYeqXfYwi1ajx32FPpwyfpg4MwG9OK2MUsbfr1f/9P9f6vf8XkS51VUyEWRARSDyAwjANcIVAIridoJeXlf6WNiVCESlwD4I5yvpQkqc5TrjQVIycG0jUNzUeKGyY6v12bjxd9nDk2nZWVsZPc4TnBfxL4aX7kP4NV/BlAnDOwVzglsHjh+LSwIBXNi4Ubcs6MC2PV3OAqKQ3kChj0b3gz0l1IxlbWKU18+iIfjqbiOcLBoFJHPkx9Yq38EeNX+Enw4jg6ZTDxA/2IgqbUcGLI+pSEDOhl6xlG9CAXhKY8iOmlaUgADcohKfXA0IbPesbwZKv1+xetkAPjuR8UmidRUAEG/MN6PTtCA6BGrgt1moWPbMbvCy68EyaTVOAbkF6DKx5J3LyP9/OR8S9qzH3jVFmtqRU+CR1COk4653d0dvLz3UflP/00ZdH37MOMYeADYUOH75xEw0dFXfBPsMV+pIFs28ofHvgJX0GzwX9GZniHOnExuanh8hAiy4E8GMCFbsweq2RwJ/iDKdqI05k5CB1KlZ19hbpJ6RVmqFohH4sLXLMQ8eTvoVw9RNDI2I7AjLcT2aFGjAAAEABJREFUO0JPA7cCzSJvR3phgQ9cAa0MG3zEWX34y5/r6//xX+rhm+9BNjFeGAwDBNQ2EB1TYKcFHoMiUjKOsBaELU0q2hDoAgNjLzBwODYpcs7U0SlhRKBDHFmZpPBfeafbttcVu3pJOpPoj/3EMT1ToGnFGZ7wUajJOA+A1kDH1kE5kB+5aXeUBwa0obEt++Lc6KghbJfMH+WinVVykCAbDj2zCodf8GlYQxYPIBoGHM9tJstDIbOgG3RRFhNl9KmtGjgqiZeJ6uxOgyCAUrZV+NFCLML9JEfYHuiMa8NxHZtSH9MTUwHUlGFERooRTFBVUy6PJ6nIRh43FW4qG+PryIUANeFMjT6KAX4CdIVt3GDpQ3YoB7agMtomLz3KWEIUmR2+Dbv7hIHFUDCuESY8vrGZbLxnC674qOGbVtgMhKYPKXLSf2YXP98/aMs/H+a3ctvEl5AihGrSYS6SBFipNww2LczVlIe9mKLITCmuIf5gEzNHTXMc4d2wtmO/oQkMGNKOrPTDMnUPGpGXvszPI7GSMW/EeWSEnhEpidjgMPb4SWYUDua/gWuMR5RKWdgRIvFA0YbdkR9Zl3LMRTAba6uCCjpJiZnnVulyMToqQ/Wb/+f/oHd/9Sud8vfNee8eHOkYEwMWhwsUhgwNg0FvwDn9Mm4AiVHNjUQvkq2006LGYEQ/vSlmrSPwDMcJp5ypR5Zt2YaaUlauosjfRHu9u54f3GjOBD9y1Bnw2egFGdm2n3j1xP27UlyYCt4EQ6gzXCDVrjnRRyYCDL7uWHapDTg6jAN+qooT8LNQdfEFFW7JdCkw4KUCcjwhbcu2NO8BUZeb5d0icWQXV2fiMnmDckBY1dQa082kaRgeADqZErBNdQRzgdkOzqpWMnz2UynrQklpKxdDylA08P8zdOqBkU6IQpnqBRgX/n6mTQkJvsxTaLCiVy6Jlgz3E1CjmafmZVlFX0HrALaiWvkPj5xPJzFYuTW1p128LHGji1FggzAo/3GK04cP2t59r8FuXpyKHFnOGIfispLUgA2ervBKtvMQTxnBpsKtXFBE9dRT6QC5oWuDn0LziCxk07j4CA7ouDGJOjcsyulggy7z+ZgTqDp/wif0eo7dthJXeromax44InhU0hOEJo9dGuEhPiJ3LsYsyJmH2NrKalXILtmMCNYxPO2KrTQnvqBp+LZ+/U/+X+zi79VPna+dmIvgCBvizxjswNKGMVRlcLmRNo3eLkhlVVmraXXD0YZOP0BRCxmSnxJ2Y4fuiMEUS8JIe0pGZlc8f9MO7Og7LRkszFkYOp7IDosp8EL29JxJSBNrNcVRf74N5hmCC83FCUMb8i64aOxIoxddsDBJ6ZFs40irUTbM1Q8XUsHZsft3HWAnhXnaeVJBz2AcSfDinZNBqrPiD1bxga9RLEE6yVOKCzvGDwM1gYiNv1MDQW5LMBnZNUvNa5LxmONETgcuHRmf1NGZvkt58TfsmjAJf/8Bz2wi8G+Ugr6Ua8rB1sgM9FkXIQLvk25jo32xN+NNgueofuY0I/DF4tdIcttyhEYdvPFBTj356Hb+SIx+eC9+b1MRa0zM1JH5b3AlVlqVTijImOOTwA/yIpv+VhZV8VTNpymlAhm1W/SKNn0MRZGVMn2MCOmD+BiU0oBHQPrO+PWBj26J1dgQXGTSDV1aCOUe5sEdzFDiB0CnBsjcIQASkVMv+PiVwUKtaWfisazZNrSmNoizyeOBfdgGH1V6pPr6n/4L9buH2RCGbgRfZ5e7DBYGmM8YcaZPXDGaYt4DywKGe0cAr3Ei9YoCKByY9YHizgR0HZF/YlW6yMcYiCCZki4Lwch4tOd4e6gVaZ6Lwhk74vAt5aRGOGWeNkJSAQxHJq/AcWtmyBMdXcInQoNy2VB71gQylb8Bz13pTCAxHVQv1k5CCNKKXX+DH7zNAyJcJ9Ui5ye0Ja9DmzbeMQfH1ZFOS66SGmBLeGowxgT4LEMDViiInkH7UoKMcsC2bE9E+rMLzZI+kHBeKhl3ap25TPLE0bYnb/CyRPMCujRsSuo2Jbe4bJNolo1HIos5jT5hd+yMngQoiqHRBHHBwXPonA9uQIe+SNiWJKessi7ESMg4kT2IlRMf57aPH+cuDrNyDXihmuSFHQl8yXqMLZKamwo8VYFWrtD/zXFaNmOwKLGcMsteR7e4Ugao0smTQYV/0szBgeMO+ZHHO3byO+w6UU+c0QUVQlOhCO8E6hJ6gdyddodywJcyeZC6uFIG6E5LOZZjMvYgCXoq4C93Plindhln+hEMot79xV/LBFwStCIJIztJPpOKdhg7gbchkNM8td+JnSKQJVmtSmuZ3by0qJ5yK52D+oBpKHJPyM67SxYNREpYPICUcs1jcVbE9DU3FTh8q9hzYtJP2Dewyyjn1gU86Z4aSpl+FEM50Ds0EMg97c/EgVFJkF4kDGriMqUpYcwTu7mHhBn06HIh6FmewT7Lg+zSzzOr6EgfNg+OTNrtJZK84+vODpYkiwzjt2pN1Zpswxl9WPeDjiE6sP+pD8PC13HK5YQ10q0K74ShXLMaI6BPG6mXO3wkzha70HGhC8VF/qyBrDJyA2B8AdvgdIGnfizV5broRaT6k+zUJXgClmZ80TeTloUufcXm0IBq1tQpLkQN6JLgnVPP3PXZyfPRTfgu4x/gofy9m6RB4SOvdhl2xVb05hZ1HIhdQ5kryfrhom9o0ByQPAE+w4T5TEknt+ECQORESeMH+iTlPXH99faoj5RCJpTwXG6kUsE+nrgfGzTjUBYyAPCYDn6AT7YNdEvTjzCMQAjQXdA2IGOMH/pTPgiddGsy0p97RD6VOvOzWUPAUiY5pdQjtGPsGY6sWmHu0CQwsgunDi8GYngkWTLmRcaumlams4G3BF7zSn0gI8l6JJUfmazzNJ7udFapVQBJjOCI/s4AIgBRglQnfg57YBKz4ITF6XxiR/2kiQ7UUMdRMZwxQIKt4wnX54LBr4FBTxjQBPQkjyY1pEdxnGc98U6Bsku2ZUkVGkrRlgUrkiDrGEENvq580VW+rBPMnSPdYMXvTzuO8bsZt12qpxIh2AtfBo2cjh8QLT//iU7wEOW+YNFfgGilK7SRcwEswab4JoFzJslTd1kFuCQbGsV+yZJsT5iYCFQu8wiIPkmpxhaFinlDRwyK7EGSXrCS0VGOEpGjm5K0G/NoW0W8NBa/xiIXmoiMDBynzvg33tsfHx50zlE9H92wBVMjWs/X5HlqbPhqVmMLlRSxZzI8E04kGGR1QNjBfXEVTyxVyQkppT8wwAucnyB1cRWM2Qjf9aO+6Y/w9PnheOcGh+dQBj7Kbp2Yi6wLML9jIJ8Mw54LbsBDA/wWYPyxfY6XutHXXGrYEPtoPsnv6A2fLmU6sGtKA11tNK2WVhgXIAIwjVqUb5NpQ3WUnmdgwoUACMAiHKd2IAJbNe2YrMCKMQuDy+qdlS8grg2JjyT5PZOcHf3IipzJLATalm1k8JMXsqiSkBvv8l0bv7XFhg/QP2JHRteQV5gznvSbdp/O2RRaRoATjUYGH09BEJmiTJ+pXOwa1PQE6emMbUw+cVWVnjolKmZshX0lJGBXEkRwiAv16IafCncwMvxFghu+TvBv2N8B26rZV5SRZaQMAGlD2D4u8ESr58uSy7JT4uFZMW0rNg0UByTrIkxPF/LQL/xllxpjaBUO9DJXUwyUqNbkRw4V5USEJHn+oUkZriSluOz0oAr6BLzBXfQiiQbdio9QS4Kf+Oh20sCOYgyNd/ElrzLYA7WitzPejXnObn18POpIkm8fP2jwO7ltZFmCF3XMEWOiEr6B0sBF/XMNu0BEdoO3qSYicRIe22rg8AayhL8lK9eg3Wl34RoQ+EjgoouyoLKtzF9i7e121D02569g39ROK3kQvwUGdLBdZCF1wC9g2qDUBn0AuMg65bSHf+hK5yymr0oRp/hxkPSKUF1IBrxpF7q4sU6MymouVZy84/03ibk0EJKMgkLSTADKCNhIkuzCbAKiW9GhXEYJeRGDG55cq5T/gswemYua8pcMChoPHjEEno3yyGAfmMwzggLH1NFlZMT2RgBeIeMaiNF39HUXCS89wJNVsdKBWBePQBiRr+DR0eHJRIp6gQuEZEPXRl8HH1rLcF0mcYSuLJdUgOm5OJSKQxNpT0bCV4CB+Gggc6AgYyD19BxUJpC1NATAywSe2Z06jjQKir5irFMGjs1PS/ldOEHesTMw5wFb7UIGNqBjwwdd1MFE55i6M6LAYH4okZeJNzQBRGgEB9/CGFsDG2PpiKRZhXYgnxusZBso8aQ9dOkbzN6Q7YseiKmGWBK0NMawIFBR54ZP6iTB48P9/CYh+p1xz/FbBXkxPpvKkAbj27D1gXfxzg5e9/dqnIK8IB9iOGT+ZJG3wjA0KBIXzQ156R1QDOoC8D8EoaWmRo+4BjpS7dTx2NxMLnWxWEcmgC1YJJdVDaiGLkerBPMJue/OjxqcNOdf6sq8svgPbfgHG+hn8Mo82hY3tJQSdlkZ50Y8XGAI4QCd3KHNPC2ttNBokqJ54+flS4x0tMDDOAb91C7s6AxdZ6aqcYxccPRut2ifsmZqYpCRBssMnjGNTdLMIERgHKE5GGNoYVRNmiT6TiR6W/h4tlArNcya/zUSxEVxBrtxHH/kiHPP0TW7+RmZZ3RtqGUfFixzR3+9HPQJv50vID6y+8/Fhnr0W5qyG5Oa4OsaDBAlc4Ceum1DXeDRfOnCqb+joxYuMWAN63K50mRMacKnMR1pCAp5NJGHMA+l3dEn+gSKDvzQOYGMVAGQLFT5jXxjYs58REpgFb5b+OAUqEbQoKrn58lMNovAmd+QN15psvOPgf2MApKpolPJeEdoWTQ2PpaMPqCwHNuVEq+jwwSlsDn0HZoNgF3BgVaVZ11cA/jhnuiMvZ78QA84BizDE76U0yC6JNNlnoN47ow76TZka+LFNYMYeztzPSVXqTF2uqBDTyqxj3GFJjY/3H3QmSTvvJPr8RFZT3TxOcpnAZ9twnnogYUkQ45/B3YO8Laf7MFz1FHG7SkLS3WcfsbuoTlWUxR0AYpogZ8u2AnR2dZldZlxkVPpR+L4hph/yVzvEEBoEENW/kSHzBwaGTL8szJ5mXK0CT8YaGrVIC2FMkqxHDl6VgfvphH/MXAsVhaWEOR1wOFiDAOtclpWJJVblAdtrSjY0c6KEQcTrYqyi7CuM5afWKFOOPKciRh0Y3zkjeBx8yleAL0rEp1FI3+TbdXCu74vhsITwyP/DM/DOOmeZH9k8s+M+Ax/JiZ64+RdHEeifwbsZN7Lh97qrOzsg3HYPJApBh3ARMaMBnDcopdhjAnROTSwcjB47IntEE0eKA3QhAL+9FVoFFMATxkbDu5I6FAlHs/oTThDAAZaZBjeAhYCuGLfukj4IpOzsRvBIqVvbfLSpNBYSL3YFjs3/LEdN37aPPMee7oAgdTZ3YN2+E4AABAASURBVIWPhLa5uFCGvXhUWZVSCAtNoEOJwsgctAf2i6tKsqETF/1BZ5GZwMA6MCI7dHWhuzyhD54iftuIhciMKIMfyHqelwJpByvlY+Pj/QO/gD3COVQYUMxtwL5I7oxtAnZmjANfPSbBHx/4BehOg8XPLuYXEbDEPmqyaZRImq4zG8HUmw7Atkwp7PKAKBOcNpCq7R98tuGEM7qt9OjypD8CBrPT6Qucp51dBAT6OvG7ccLsyi5+W6tsQz0A/SADlJhpYYHMn/godqY9fUHuGZ8E37F1kAvx7xSAXbG/IWRRacEHDSjAAVmpF6UlQQZQQ0BJQn4KKkhrFgKsHQoLh1Q0ZrxRiskDpiT5GdoYkkDY0gefbbDShiMCkM6/0HK7HpRj996rVjcG6jlJkKPeygoUxx6ZnOzoxwQ3ARbchmzJk+8G592ySl6p8NwQb3VMano126YQtLk7ymM2HaA87Ro8n+EMZ/ovwwsnACL9dupp0EJ/xpnAlWZaI48+KWomQDIlM+WZByD9QxFjWxYX75zCdjo1CBDB1Ej6IvmrlczkFtCKuj01JXlO/Mx0IrDHnGTkcBuJF5DKku0JQ4pYnn4CKbXYHpid6DXWFow2vdygxJSp4/OOQ6acztgBSKUpRZrF7NTlgtdGGrYFTRM8bRpTZhjMeAqgvhG0R04nHXqacmsqFrgGVGt6tjFj7dlAAqdNj/lHKXf3Mru4wUXPwLbQB6YsNAd3jmJbxR8Xz+gPAVDUiz4sFIUUQYBtxfcu64gjjrFPmhsSRlHjRi437mBwNA3MuACTuL3vRCO8N2pP//rMwkRNUTAW9IRknogc4DfFXrqY68u8TXoQAzkQTvPomaVtFbC60DClSekB9zuLLNv0+2I7tqXvhMxqLYx0QFBlra3NJN9BLq4YB7ugxaBBenT20W2uYGcsY+4QBwUJbFvijgMCReNQTYe26GrZkew7zWRHdgxesAJyJSnP6jqSAEn0E5MZuWcJfTyQ21TYVcp/ROJAHaWzr6GjIMkNWdCpCrRyjRieyhPErgw8K42D44EZk2+EaQQphS4BGf7IFQ9IKXhyhyqk5AWW4xdmNDzBpS8Cx+yx8nV94NvIGtC5Sknwhq9tIxMubpv6ZBz4e1MS/cxO+WwHSHohRIENbYD6BUOFe+qAiipyLXGnOfEEUGiNLRPgn/2U9hOhpFSxGh9c/PCDC0OCsNlGEPeFWFyTycofWtxDNi2gEyf5CzCXBQs8vfFBIy4WfNCqFHsQrQFtz5g5Qp+OjwrkqG52c8d3toQB8XWHoc8xDeU17wivhW+hsfhDWbpc9lMtusDbT/1py4x1zN34jDxfWJBketIwmi6lbTU3FSX35MkHZNszwRdLNg8B3CnAEAmaV1DPvEHMeaHyHEcMgfFJEZE+cbWydtjfIKrYS+cAJKuAVAPB+ak/ekRfB2B34l2Mjaa1QJSdPEIztCF04lSeGhANzD1r05F36hNJuWHVNgyVZQzhiUM6TtvUMyn05DUg/6WMfS0kedOqwMLTEzSvAd+YJ4EzfOQ5WoQ2gb9Agy5OvGJEK/V02Ja4L2DZVq6YHNsxL00FaxCdjpwQCrrgGBT90X3RQQOx9EAMOfU8wWaMk8fIimegD42FzeG/AJSzH7QSsGnnd/KZ6PivxyB8XI3RRF4IIQo3BTcIbBwTujonmzO/KW8E/fMOF59HzJNl6Luw8cRenogQ2IwVIzSmXmSFSdIcO7qpQiUxbcIk6tCgZ+B/Gk98Q5EzsEdcKSakbsm2LHzxZAxNGgI3lHr4zhy7j3yLyAdHcdmlak0OwGxbDh7BAxsDSfRzkpzkHh/eSZRiHJEX2pQDnucBdyr5kFvgsmsbiQZn2hOiI5CB0keXbCt/IKE5ZsJuRFxwRc9CMjdTswSpMrDo7fEPLds6Y/MJWKgnZ6AW5Lo8hFwjcVpKXQrePCYd8WNx8Yjc3wF84OiRkFsTBJIbXTlRpzsAdt7RMNCQk3Hq0uxVrnwPo4tuHCiML7ArjliriWnQAN9jJiWNaCH5BsflbcIGvk8YyIEZg3jC0Qn+szYWgoUEiRMW9C70rziuqdTiRIxpMJiSAhkDnrPOrOYbmb4xqO1iNRylBl0+bDTkUNUEHuEPxMYBT6Cn1DSZp6fsjq2DmiaPVJaoKo4LPnyhnGge3BIEs8SOklRpRz/tjg5RCpyeLlNWBKePuvnA5rZoBi8+Nkd1F1IiA7DDAWEE/V510scPHNlnosMb+55ByL+otmyLR24GLMWuBGMWhhG+APRPZHNh1/MFfqnBSWkDf4L5pMHr0wT0K3YpXqGGwkEiFoJalUDPXnoo40HNy2VBgpyh2H4kYQe+t8ETW9UWFaVt6BGKfcIODEfUUKd95It6vsbr3TsZfsE/wEOgcJEjKvhN64yIIxtPYqtog0auqEmlJ3BRZxzoGQAGIwpGiAeUZ6I28WZ7vrYu0NuWDSDDQPx6xidzoSWjkuRnMqLRtwBW5Av7pagIfcduWlNdYrlTS18geNypTqNTCcS2lEJWbLcuV0dOZ/wpQzMih65Zh39QTx/FvHueOKlaWa1KxUAisElqlnatcURY1MSFAJ4EAGKpbyjbULBRP6cexRDQ5Gn5yTk5hm84TpYWHnHaUua0IEXHouKPJ0+HbsNZoT9TzynhxA4QOCM/AzAyAoX8mlyXB6bTQx0DuKdz47zwpMRwzd9pIXm2uUN46TfY59vQmcaglDB1llN+nCUjDoBC1IdoYlvk45m0gI5nhmwLM0WFsihoo9OWFn7RKILc+N32pa8kWRLyILuMYdCmkUSdOzm7uggEwogO9NA3YMpYQGsygfuhhIpumlgHPsEQ3xkk6256NcLIQrxfhw67mlB8EO3nozag877JgKAdyKfIbR7Yu7TK0GlcbkcuVQPPehKUZ+zOzmxblTEz9sbCt66N2Guyw4F4bAldp9zguXv/Tse7j9KH9zKnmRL84sKUWXdTAwb4E37L3O6dSDMYwCUh26aeAVOKy44HB5vJpvDEL2cGecJHGyXdyK0Zs3BqArKKjjmuCj/2igMGC8sR/zXqhAjTM3SOLYwh8yJkBlJPNTRCYu7oTv5Ef/pSRqrFM6sBuRVNkc0aDBY8hKEbtJ5BEQZcdAxs6IoPGUpUq6J0giTbmn9ArNQPtZDoTVFiSTZPlGgOoM+d/JEVP+8kGwODQmIS1YpqzNMccGg2EniRFJlXy8rPa6U1enD+wop4GUTHro74TWd+bnogwB7OJx3REednUDGBoWL8mCCZP4JH8ILjaaDApicOKZhsfkWQmNQORJIUmiGzpMA76HyiEzhETJkbY90YWwdGkIZWgayTF2AIkza6IibsIV3cZHYrsWCGdzBp1ZoaH9yW3UJfIQlZ8SlMVRd6TAUPB/jwbCx22T3OBNNGUE1bZt+Fd2CbkD3A4VLZVquiLEmXcc8AoDUinH6JcXNS6sg2X1kM/u3Hzs9Jpqtk+OXQnBSajh8if4KgeRooKhWASfPCjg070x2e7OIbR/XIsB23KLLd0IFOJF0+FCEkfGfmuwNnPjp+ePedOr+r655E5zVCNrcVhZ0x40EhRRv1E7tr8E34ELqLLXlCnzaOydg39Jyh37AzNhaT17BjML4zkNyKkQVbmzBEMUHzOVR0FvYnJo/IOhNBpVxDZ8Z+xq+R39HR0RfISRHDFREXLwzlMghmmvjpdA9a9MKDuXMOG7bnJ+eMba6olsoFUCLAwOTHDk0YyAGZQQCFxDIDC6ohrIHIJJYKBcZd4qcvgYUPg6OoJNoRO0jbPhP9SEI+MjEnBtgjD8cNt6kCexn4GdhwRUeySe6mlYBeWNFTrtAG8mEhA4r0DekJ6BOyj/zEFh1nAhxL0B8bUgsMNQatp6sYh21NIjRW1aWKIRlbx6ozskPSdbmgBotWxtigfpbh1OGvohYGZGw4cgAGCvbKzsF4mRrZ0IFDmDKxl7LUD9fy1bUa43VDQ0psfpZb8EWWsNdVKje5rExq/JmdvBPEnUCfQGJ2jvAdfwxsGpIGfk+9wzbbwQMdOydQx0DuWAqDjI2dpD7r/d1ZX3//qNMZXG/atpo2XO1ZjNlto1/wG9kTqEdXbCyiEc9lqBF6ATMaaGJzkvVEwoYeoVLGtzQtQGvQMc7wI0ZmDBcB0nbe9PDhoxpf5P3wwEKwwW5NOohaxUarFTIslqmujN3I41YDF6AXnqlBz7Yba8sFjVUQ85KiE/Ymvoa6Fgj3LuLU8NTUGznisq2lSmmf8e0Dc3AibiBEKvOQOrLir8yDDBOPLCbhEf3hCxi8iQdRhjlsKSdMOzRtKPoTT/3JPxt90RnYkBffJm9KXMYGbAzpxmITPZUjdZ+EdEYLhg8AOWpzoE15p45z0x0DjFKoqeJYCM/wn5GaBEjiDPpDE0dWUbOhGsoicGR33kjcBXvy5X3PZB94R83rQRI+Hy92aloAkzwbWk7AGZs6kDaqwEhZdY/M7ED/8xgU3QzS4hqxUgTz0MD4Z+jILejqImX2KTzAxkIFQoGB3NEjxJp/6OcWDYlxdSpInlIuSD1dI90iujSK+o4RAWJCDVShedqDGgER6gZPIREEbduyA7RDi11JNnKd8Ri5TRDAPKJGkqVAaAm82K7YT13gTJ/N01A9lUVJlzJvgvZ8fNDdx49snA/KEbtadOhy/X/Ye/deW7Lrum+MuWrvc+693exm8yG+H82XaJGiRCvyQ5FFsvkmbUmOFCeBncAx7D9iw4YRwAkcBAmQxA6SII4lmZZlSZZISqRI2f4qQf5IgAB2nAiwLYki2fd1ztm7aq38xqpzmpL8DQzVrllrrbnmHPOxHlW79rndyCbQyM+YyaGYHxmDPUf4AXZiIzxEhzJewdniNCiD8bOtBdzMDVj4ryk3AE58g3xPPXy54jFd10+l3M3pT+7cyFFhCAuZfQOQzIkQPWq0MSG6hYo6l0nY3rI5Eici88SUNvqTwGueFq+3M+1NwTlwvTCzkDh3a0AiG6zoDPBWsDoUQzURpVZNhY+T4qcFr2Qz5sgAIVPqlStjKbCh6TO4ZrUsYDQEC4XkZoM3ItClTtJ76ujMvsSV+YEvdE/JvRRWzAYplABaAT9DnbrpWkIWDkoLDi4EnV1bgGfXCJFBzs4uuunEws1kCQUDGJAtE/TCb9x207AhEBgZMxy5k1/Az9v8/Mx2n5/ZHvC7+n2+s97Pwq9CSkJrOi4ODzApcw4N7smDPqmCDXPAA56rZfxOEkb6IBnb3iWmf7lEeOoJHPpmv9AX4ihwzhalzUUclFapZvMWQCIX6NM0dou4bTynbuLR/K28SdzF24HstkIjJzIUeZwbMjVO/OLEB9rRJw+ZVPPOyBPTdl6V9mCWDsZMEUZaIWwW8ja6QEmZXLc2kAvb8GfJLCqCGEyaYNy/f9DlZVM7BGnMhX6T/8XVUor8QC9nyhDQM+YtE+zWD0wgYm34lp/N8g9MOncUmKzfjkgHAAAQAElEQVSlodYKaqoqeX7EVYoPGxgDvc5d/Ibfxq/4Pm5evpmnFjGBdXcY3WoyZcZ3RW+jv+FkeIIve/rWGVXQ05TRL/ixLcosnCxUBOd/L/06cRBYcC7AOGCjKloocpq67WQ56loJNmsmPtSwLmrRAVrcSE3dUkPWcvTRLZdiv91irfi9x42nxDFoA6X0F1p2oUkE2JpzhPkZTuzh6l10UvDiL/K2ZRuMgqyaC5LEruxkZ+6yJ3b+GGZElN0kgS4oMi3DgoYMNLaoK9YJuiv/Qiy6CTpJDy699FkDg6qScYJLtNkYCCoBiYG3dSQ5SVK+sz9gsWfB3+e7e9qLcBarRSCFrAG+owz+oC36xcEyA5FrkgLBmj5GHq42eBsSES8uobu+9Be2YiP8qXt7wSx+A5X2NMiFU2AAGUQNKsEIT/PYW2JhOwubpxa3JgFmkxeBh86uTINxeAUj/NlGhq5M/o3H9Y0FsHFnDOWOlzz35BH56Q6yOYOTx7XI0BWWEmdis6lxVpUWNtNqpfN508pi79KM48zCur66kczIG5+ntrQXnsV+1X6YwqV0xI8O1hp/WTjTHH0mD23aaypsh481ZZHNGJjk4lhvTnrCS7eb6yc6PHkqg4NTCraNIc5B0gwjtlZGZiXItHV7pH8S/OQilC6amlhpQB2cYNxgeyWPwch8uyDmVmyQdE7dKFJHBQ0gsD3nOusleAc1PcvN7IhOFSj4aVOiEP3YCTG9VOFDpEgbdjvjPAn7G5SZcScTk0FpLuWDWQ0DqvRIttVak6skmc9+tU0lSNKMIkpJyEYgWaAnbv8JuFBZ3Nid2rybtxGO4e6kHNhCTcFYvWllUDccD9YMCmPGgao4AoEneBnUFdkV5SkH1tzlZBUJOyB/ZFIcapm2y1KbgXpKxJOSqA+GGCc0Zp1CGYLJJWEZAMPJObjEXmggmLbRyknXK6dfqYGEEGOANPXfx8f1yUEEM0HcZRLPRg46d7DkxUtT3U1uBmQOepShMX1kaVEPWFAG9VnGKsYHWOEFrzM2nUWeu13K9CWXkd/1pUyYAe7sm7o7vgnUyWFRs1SMw3Jourx3oWqlfVMYavh7YFMq8r8cLmQ70JNwTXFrsgjc9uy3SzaTCoEObfiYRT6ou+hrTXsOFrXUq6Y8icupQZxCFud14jfxq0cvq/OzWXvymDtRF1b2bmSCGYojyfUZXmyCiJwm4dosdz2yM/MBF9mpS5k+TZ+lM7MoWI12vjJeuqlVAYaOhBjS1jzC6dQ2MO/sRueZdrzVEfIS2rPEFIt5KLKxPfW5RH+PO5HsNMekrAXbJfMJFiX5Fb5Ro3CYykENO4ZXQk2y5gE8+RraMM4jf7gQIFbRIXb0zvfnro3EJ+gsuAP9CwieJK6B0TzieALYkigC35hYAc9iCj9Cux5XPKkE4AbbzBcrsht6kZ3Jo2dkdUAJNARLCE8yjfBCxhNN2v2xOFIdXGgUTYpdAt4GSGzQq0HShvIBFiFOKnt7KqBLd05t5ILOcCjQBovrzFdHIrR3EhN9ezxYYqGYR/V9gjcVC2jKIZO8kTJloGed3Aif4ke8CD7GEKeWk02xc1fbQtlA8GmQa2aP9oWNUHjkcoM/Me/sgCLwq5UYylSVR7Gq0sXFQffuX8zy4vIwF/29B/cpeVnI5iTr3ziAnTyDaRf1Pe7Y7NjeH9O3yU9/2XI1NfAKeVr0ER0uRycUvUGMZ76HZ5GLt/LtySMxSW9lhzJHUJEnR8zTjRsLeYZzYE61MjUlNEqr5vWWx+OnrVcO3/oR7RN35DwOHxDIXfyCvka9IDtKIfxlrGfsOLFSjz9N1n3k89RZ5NM2HIkC+5TIDcZEKKKmeQen3uENyqCKo4Fx0Rblq+sR5bQLnmTlsK0ixpDhN9ohcVAVnVjyzFHPPIAf/OoY2ScEnEhashFEKH00tXBZAF3gNxUfy9JO8RqMgcMbOitlKHeFUGfAz+zqmfRRsC2DVUz2BUpSBC+JzgLMtEiZRQNbCSLBosVgbqwJemJP++EU+MBJgAMiZTQ4VbPTGpSoELxI8C5j5RMpa1C/haHwDpAa1fhAAQ8G5wjBSDmZCLxSp4+uHW0yLfPVo13ek/NfhmECzEWGDqLYnQjfKdGx0SE/VinH7i01R3Yo+cxdMjTINz3MHXJCnkeI/At+6p164jYX1JVct6Vk0+LcdTFKgvLb/ZE7+vHePbXjpVQLfnnKFvKcEZdzzQXq4Ao/bU8+ZoULvBjqykYk7E/x2W+1atMHFzk38UQfmr7yhDLYvPJ0kj+AefrwoRYWeXEnHyx8vNRAFi3FbuZLypt8zWSBYmLiC2zb05/IxlZrsdtkYxcgTklWjkGUma832BC8o9v8q8wLFxvFgONJwYo9Mo2GOLzPRwK+QCL/MOVQTUWdvYTrEA5PSv4L20FSeizmseimkjaIqR1a6eLQdNF42gEpOkIvZFuFT1x013aVKjYpYZIXqeNPz0DcYlZZtZE4xlgJYENAskyHjQKCOZtLeft9rAOv9EtN4qe1IXYI4SkaFOhuJPvMt+2VhG0kv8PryCYxK4Y7FLwoBL9IaErbKmwYym4KmgSvEUBezi1MuIasOFbSs5HFYG6AZVOAzYBwvc2rZbVg0V6R2c0ONAeLPB7RoRwMuqe1hAGG8QOGOJIXipwZpGxws37XTcmLfdDHJJp077iJJfaTJ2Vxs3B8PGgQk/DLxm6cCmEnHkR/TuJA0ECEKMCmP2uliN+Q6IhcJ7dzoUdehe2cgxgoh+CYOvoKwUPPVajDN22ZMYdIR9xgH+YJboj3eizQwUKNVwAhW9FF3qYRgg1sQOCmgE8RvzbeGaynlZ/jNjA6eY2w5IbtpVTET236RqfuFnj0Uk9MV1dP+fnsoQ7MI/PIjqMiDZjEL66dhHQYJ3LwhM1hpb2QG+PNzHFZhb1KvJJsLELpw6PAzRe2Z+Zr7GW+nsGI/oWa7kEH5l4NOJBMeUuYx5fBPBq8bN5oDl160YN2UENmBIeQmaJJILIiZqvwyS54hiQSING0+CBPtxqXFpnwyshEdGiuCbAFjcm3XCjL+CFikQQGKaEYMsbLyMCGoWRd1ZqKoEyTvKFo7X9rjQFJ9OrIAr9bbEbOBG9JZuk4gzGwA3WCnAHQkw0kd/FMyASfx5T8+WH4WfRJrHCmYbsKV8oql3z7adSP9F3g35G6qUuF37FKorGdRTy9LN0eszVljM7YIyfZQ5kMGRaLD3Y7Uv2unzbsKUcY9PgVvNQilpKOiOGFIJNgUIj5DidulKUKXvj376meeaBikRvEsA1IBkIpwyOXY1IsS9VKDarkBIUBzh6VI42PaMLbyHso+Q1zsFo7/DjYqQ/gdltWsIKp339MfAThA6epF118iz6FaKaYhNg8977dK7xR/Fh5WRfKnXhdT8gP7FquJnF3+o4PsQcBMiAENY3geP545ubptc5X11rAc+7mCDiJxXLE42PiPHEjueFXnQ7/gEBZKi5lSxAWmCH4eJuT5KfoWprVqBQy1ZoyL3OzKFmZZ8eyir5ennMmtmJX9NvEgj/xIfO3Y2EB8wL5DTvB2RelJPjxYYxCAz+Q3bKxQOHT/Qp/jpOk+DgYiJSJK/M7czY3lDX4WaDY6gBsODVtoddTh2eXRH+sicO2sllJWKOu9A9becw+8+iU4Ad96UdVF0tBjcf3RhIKEmSo9LuPjjOd6R/HC8OD74+mvJOK8zQFmyQKyTFpBoGzm7uyy2anXmkb8AW/QraVgM/wbgC6BqRHBlIcJW1S5xqSGvL7goKLzJrsJCjKfNdrcSTO6faYdZjIhjPQn0QDlWmBKvjgUYlYJoOQa0VOIKrKRte5PbbL+zrcf6DG93LlCDTawXQjIyEmk+FlomdwNazi6aVYGK6mxvdYoadcyG2eLKYsxnucouRUKCLhbcglL+KwrcLOwvhVs4y9yIWmLHncGOwsuMEk2sAMP4DBHAjG/N5Pi0bq4rCdK6IWqnPuDGyXS/GdC6mxirwsxOFWUrNgyvkEC3uDiW1JnYV94nfxjd/Jj7zxb/gVdzP2jf4YCX5kMz/oVvFpLL6CtrUzr8atHyiQy+Shg192LMIUEe1keDcW87DrSG++Wy+0TT1jOIW5bNCZADdIasq/essiN0gXZR1MXNQLvLJke1LNxlDDN3EQLoYN7Y34RfgS+lWlBkwW7gpWx1aT0MUKAzGgjThWfgXrbHAknbPj+6qNOQ+E5JymQEdSsOvM76ArC4VcSKbTkqCV3hsmaX5amImk78JNlziSO+v+9q9Ir2VbTaIEVJoGV4zuE63DN1zFbS60waZ7Otipb6+QlESeMbgS4JlgVoLZCK7fIgwm0EgbyhvRGzaEFWQRgDVTOCVjMRtM4VsY0dnQ7THMQs6gNOKxIzkllJrBmShpwE4RkSSe5jwbjIJiLrLxLXLaEbharWov793XwuN6HRa5LLukIlvG29gi9uRgEv5t5DyPrp34g0/CZHF4CBXtF4W9z0HyMAxmOhFMnCPdYIdFFRXjjymRm51RH+SfBmfsAEM7fGse8OfiwKe4MmcLvNmHQrCjU6lAsRvfV24Og/ELWPqKWN2a3EomJ4WvDgUIgMQ5iHnECO0s8OsnD9V5+XZ8+pS70FAhG6/ImFIGo8Nb8Y2Cm06p0dNpD2gviQW8+BG9+JJ65Em5NvoGREXX21mx34jrYOuIfwUeTaWIfI+sOBiHzKvM0/y124ZQZON+J+dYlcDQ7zpsPJj6pssSJ2pTtPckdczxacg5nbDib8j4EtVBXFFoVZKQSom8sFluygYq2pYlKLAbl45j1fkStgGQnWkUApziYAoQf9eJ7zw30BkF4uOxfZkvBg4BxoFiCMKvGIg3GlphrCymiRtsnN7o2zDYaQ/qg1KUcXwgO6gPeJFZsXVm4M9sPqEVvcybYHTsAIcVNKlwKrYGnLhOt4hR2i/MTXoQ4owVNiDakuxIgyGI+oAsPlauykGVOv1pgC/86/gZP4KHiibRsCMd2YGdqUCf1biL18WlzKAgRk4Hd5mhLIRM7iyMDAQcDbBT30kSkBU9+OmbDO02KObZ8Sl9RpYzXkYAAnFYZoxiW5RRAEqd/Ka8IwxzDnUYwdrlxuTBmuVdH9xpI3wVkxfh6Gy5wzBPNqgjYfx+hRqzJIsdH5IDAHf/GNcsrugTBlrSNS/arh4/1OC7+IHv5o0VxanC5+qai7nZc4ODhXWp5FnuPuITRhCZvOnvdNYy9kUH3diaPYxH1815FcFP7AMyR+Z2s6abAUFFhIpqdMIfOoP5GKevoGw2Jx7Bz1lLiYk+28on+gyDaGge9A10Mod2f4dq7wCYzNFfCBe8wpc4MeDRlG0VZN0eqUCcGiRjY82s0AY+SAglUvHi7XfdKRPCTpqAAjyDd4Ni3j6utC3NnTN38obBkmVbXFTCz6QPuY0yi2/F4DRK8J16JxmD/knIRCN2RvqQ2ctNK/U8jp3w0MtX2gAAEABJREFUL7SydPLIhCWsoDX9t4oMJvAEFdagLe1SfezReLYNgiaJI7LxMXq7nPBm0D8oUw99p24SHkonsHGZ6pCDFUZKaGINdCFF55ln5YsLyZ46nbi+8zMYHtzqCqAqLoouXrFoMvHuumG/Ys8Rnq0hO60RpVsOPpNLGPRJrpo0GwpXxAihsvsaeeEbjP2c9Wk3uYSH2u0Z2Z0whlLYiWvMl2wrj9cbL97CvbMna9pv3M0b8dGcepmUd9TZzPdx77pmYedfni0smGP+2k05cILTgBGNClaZlqlwUoVnevdG2tQ0y1wyDjJ2AdlPYkSCenKQr4aN/gMoWeRL5NEbCfJWZpAQqmDs8XLv12+T53/BOP0zngR+Y7vW03HWiSeZ3JAEHnAaEydq2Jdm7glXcx4wF8IpuirgEOgSOhv2mAVTHvb0F5Zmzqh01mTHdnA2yny9zlPUXOS04y9AAlpVx0WdWoJlM1AAsaHiYlvhrSzMEzv0DQsugScJ+yKvXU6aOytXBSAY+KE8Hazqiv4GY9A5++BFcDoSPsxZ5wmgCmck7A522W2+wbzm5Up2yoF+hxBHQnsAkjLo6bvjw0JKUE8Vohc7ieVOP/HCQiZaEA2utAXugDQPNANE27Nt7+Xkw0lrUMbSHW8w+AO8Xovq/jPy4QAGvTgw0sfgzhIZhbDqWACbE7SID2UAR3QmxzBTsWxrOHXNup3GHUmJLWRbdUv2d/qFwxM3JZSc6PYY+BNKcyAYSn1SjCIPO6fi+4SFl8Wdl26dCRbZyc8FqiotUHNp9wKF2CEPWeCZpAO9PMVdsbDzPzc8slks1zcxMWdLFG3LhmQFKb7ZVnCXVmqNvpIEz5LMJ31VVo7EFZ3QbNPfoTMWUNUBvUa7IHvX6QgyBEgkXPKO67B0Zhy/Bf1/xPB/bSf9H+uV/mU/Kf9Rx9xRO31Tjzg7xKmOYspJAMcfWGpV5MfEpHnEv06Gt4lBC4WYHXixsRY3gDfszoWOzKyTv+DhIY6KCCBiSBR179X3JYzkLjlgioQUCROHbZqoYWEF5IYd6wx4wb+oNh/bj+guQBaOJDkh1iouCpcGCx3CsQ5nDEvIKgdVTmqeHJdnsM01By3M6KwEkZ32hP0NxCQshEu6OwYN28LEZKU9aBgQuqgNNow+KbpENHkpI6PoWuLkyWAvTeuOAtzxowOcROr2SH+hm7DCT9yRnTMTC2pNvk9+FzZSBiYLYFAOdAS+KIHU5IXPwIsjPIrbsyvYXIIIzxLnvJCr2LctF2RIeJCgI5R2+CHqdM3OV/CpjKAiz4mJeQ0Hop4Tv1Cirbl5oHILg+ZtozMn8mewc5FzmzISxr5tFfOjzKygnF8HQYraQCcLvHPzEHXYOvMm/QmP6uerJ7oIL2/oLY0QMTAZZVv5iGMVDtIqeKFWparbXiMwT2QwOIiDTDKDaE89cOnv6K/MT9SYd1LBs50rUsTIoM4mckAoJOormGfoGsRvov8bLPR/xTukG+onYsodNeMGgjpKnXhmGx0SDcKAhL+1/0VpFfaNU8zKQYHcPt/wmnp00t7A6czFydKtHGXAqnnitSoVTu+xDNXl655Tb4WrkigbE7JuhVoZVk3jWWD5z93mPyC/YWHxovwHGu+1oy64Yx1pH1VKeXCjJg68JVXGgwo5V8OnjBO0a5bGRuy0vSyjHzmzSYjv3GM+DSRJBkdQkOcTiLX7LmGJy+3J2Mj2XLQlhGB0JJL0ksKZl4FMpzWgmlaRFccAbxIaxJuYKejYT0ce/41OF8dt5+Tjf3Kn5aD8E1OR046Xc6DR63ey4GNFaWfwxiuDt9ucYgNE5EYar5BU2C7GSfiPdebA79aRTF8o/bZTKAdQKW7JMU9WaII9+5CdwtiFdYuLWCYqjJ5ykpR6/Np4RM0CX/luO5iEKCl0h1etZHJiY0+e9oBC5NZn8PBAV08e6fHL39T29JGO4AwWTB59BzrJcWggmH85uYGShYah/QwgfYUNTnqHevTzWMvGk6eFjfxu2KKplB2d8JBUQ/eg4quoueIjhkwO8Hy243kMDXTiRzaY+FGS9rfy1gGdE5ZzU1rxP/kxvKnH+A/6dpupDcXPA+O0QPG7ygpNeXwtSNBAt1MGr2PfIYCHRA8X2pJll1xN1KBwxj7/n33HG6VDU3aeBDxBbNVSYmzUAMO2YLHgNl2dr3XDoFrWkYV9we/nFyz0Yy20jzpq0QV0D/49H3Spgw7Ul9ZUVcrktJNEyyVoyKY+JHIw+w/I5Z+fLhGAz7jQhwztmeQETHhJ8sqXmQz4lAFCM2CULHAHMTRJBbTRIF0MnGQ+mscUnzUuNJAAYiDfZxlc0G7lw0fOkj0vyAn0HXvDAh1ayIWx4+Wowe/jIh7LEomM/6mm7EwEjPBVBwucoFInVPzIOEyWOLzzojOIHY6CYfCS07iCitKVMn3TsTTQne152RE9O/frBIIdf8OOXUUvDXQLGzsuQvBjP35vrJTIIqJOkrLAN+5g4kBsh6hStaY7H4kCPjlEfkA0buMVc0vKP0p5+vhlDX4+W9gwtizQGCBArKvjSCj1G+or+Y7fVqlHJrISLTNvvUeMXHRiKJz41rkMKOWJr4IZt5K0gLG4qSjzs2t+UYkthhL8eG8FtNA98VSbhZz+I+znXXpNLcqxkbu5lhjfzi5llCJHyrhZDe194UjHtqhVoWbiG+ropgcT6ujHaig80zd9A49q2KnhryZGscBblapBKaFm6t/1gx/S5avuo9NZ6F1nvgud4w1mAywCDs1kEu3KY/MVj1FnFjoiOgB4XBYVgHMBgxQ+3pJXR5VmVyfZG7objifBMBUzmKNM/0BmJ9tzkJL0JsniIA8pN1oD6jTOHjpjb9CdCdPJTE/9llYm0spujni6d/w4hk5EdtmR7jQn145F/IgcNuyCb21cN3ih+B/KIMTmoE/04Y5wUyLWkfblQYPv4ysxdyZs+k1fSlzDpmU0jI1AJDfTpwQ3gEE2+LFDS4P2QHBgxOQ72iGpZHEAnH5qcLqqLHv3fyQ3EOf+dh+fAAxaxGdpanmDHdkQTGGSoivtjtOTmLg9gwdGxn2gF98Rkhi7EWqlak0tVMVckBgATRkQFWNcRnDITeHr05cf6sT38PhwYJFH3oOpTVJif8P53L2TkyvmX2xmzoVs5CCBaeSjW7R3+42N96BW+FHIiQPcuJGn0zNxGFZDN2TKlc6BvuEPLomxM6YrORD9MbFJcKQjcq8mzmfcdKCOKua7NuZeNoqVJK6M6Yr/nIq/DT+aAeA8swiyaSYVHV9i6y7exBoxxIE1uGPOReBkmEVMLRsFa9BirPEv8s4FjdwI6/U/+H26xyO7lqZua0AdgSRwoCQ3QjIkidk1aK84nx2w43zBjrMpB0uO0NR5wN6gE28br9gpT3xXOfGdJYF0ohzod0hIYhEEKwaSkPA3NoOBXNcAJWiduTEIUIKlvNC7oZL/o8qj81kriZn68JCQHFQwydaAF6yUoGjARkB06baKF+kNRxyWXSripIE9+J41pbC5QjvOzu+zKJmke+9Gn4Rf3Jfmm/XAxIZlFw3Pfjt+DnXincTEHkz4cC0OTE/fycV0GJbQj28Z3CkzO8a85mLxsYnJNKmjg0WuSo+U6/TTqeKLoOgjHxa6FRlKOm4x6MOXjh+5u+b79+m0IlUS/mSSrrxZZ37RniCwm+Jj2cgNSMDFTspUB3F3debQIP7oP/7W72i9vtKB8czb9YFucjtzAI9JMHGyWG6YV7a5GZRaYYN60Zu77J0czmOIk76V+bbh/xBtqNPJXjVnbKO9uMBqc1yAE6OnmNzA7MOznnawO7ZvtJHjgZx4cm16lQ86suAu1Fj0bT4VBEccxm6smnpuXKFW2GJjMDsapqUpPIAf/FKxKgaN7ahm3azMi0GjVYlwJEuiYjcJm51FYVnV4nnUiTTy4T33/g/ouRffrOXBBYsFA1HEoKskBMQRxTxuN/ioEt7QiTft575Np/ATyTHrnWR2spFNYqW+kpAVjdlGZ0OnYxxhdKSKPWzcsiTaSV2oS2ji8Cyt6GVwzuq6Avs6WAxWMOatYuoijJOmsL2zkR+TBmYhdParqCHI6RDyFDKf9AycipyRysAUfEcghI30pVpc4sNOtOakwPt7DzTYYTt6oyOdvLBdU4PTMdGVXNE1/coC2tjVwxuZ/Ldk8Aa+CC3bMmNTkB3Pwt0JN8HRxI0NxIWIZE4qLioRgoH7yGkeExpGbMwcU085sBuh8CNY6C/cDJalVAx6NewDufGYHhrxN/jwItsqcpZdsh0IZRPbqfNEsTKht2jodHOjl7/1DXUW+QU5ajenyR/MnwwiLk39bQzl7nvDXFqqKSRZ8dMINexUsyhkuOHHrw4a3eQn13RYHawbfC+aTTUX5wGfbaNbcNFGxrO211M1vY/w60S8uYs/h85zLLYFfiNnC+2lmuYYoZAym8gCv8AWcjiSq3IEL+2BrZCQGeV04bWYud5L5s9Kbpg5iNSkCCW23LETT+aO8EtoWHwIt5Znv0svfPe7dPHcM9ryCEQnfmpgCBnFKLZllw585zji/JCVAE9ZZHQ2ZBeCLGQ8BH4uuEKf9xmswadjPIt9gxeJHXvWpg4ugcwVPE7ZngGeEDmBdaacAYHV6LvEl/sQ4cLBbq7IcFLjanjIUePRaUwa8NKm5/eclhnmXOm1aFmFLie+GbySaPxunxGDJ45BFxM68UMS8hjyg2dY5Acmk7RlcCZt6pRDwIJKgpn4XX2F4HdyurFrZ7Bia5dCGtsRF9h2LH+HBjy9cpB36vE9JN36beHHUCf3OymmJwk8TkW+NWs5WIdD6XC0jheNh5Gmy3tN9+8veuaZo5559kIPHlwil18NujJv4rdyME62wSpgDZW4TNf3eG7tMmFxRoMyHl8/faK8WR/nEy/dNjW+Eray2sSiZIHYnj9d5f87dmJmLBn71gIvEdd+F5eED7E1ptW0Jws2HPowibbmU+KJp82GSDMX5OlGbpfH3I5NV3zsdHbmcJ4kXmZzWKm/CqHvwo/noNi/hUGDE3ksgpG7Kz0D3LCx0yGhb+ZJuNPfKR8502vt/85D+DogynTRA4QQndSpDHBmwxig0zabXyn5Q0WlOur597yoe699ju4+F0K+k5Mz4HZjqYds60hSizIBZjc9MTGJQln8oQPBNiY6wDKfCs1AgOeMGyHBt8R1pwIz1sQRftoNHME/E8gJBzb6kuzsmPfV9KwW3XeT+SRpAzlO4h2TEJ/nmP3SnRtjcqMFL3VsCBlxTB8QSK+d62SCdytLc69Zoj/+4JqcT/xVDgBSXNyTuPN1Fm5nUgwGY1Jm2RRxpDRo99uF3alHpgM6CIZTQCuHbXEqPnoyuMAgWiqct8zoFL4UknTLtqogSpdUEF/jtCxmMe+0sKAPx6JdOh52OhyaDkshl3KnhXiWw6IDJFnZvLIpxVdxGPBqTdVKlbpLtn78618AABAASURBVOnJOYOWcDAxT6Keifr08RPdXD9V/lNPB3LRmFe7flOhHyIluiE/eYobMjNg79Ntv205ywHM+EOBKQumcgwueRJIvmLzzLiceSJsCAQfSWqRQhAszZbnmtiwmznWwb/iLv5tXrwtGHhDLXpjO+gecRby4ghCZ6w7/anPp1dsrdAGzkZf/BPynXYnsMhSTFsrvI1GdMWRcu/HOpipb8is5ChlsIwcwSoUP+4oc54tZuiZd7xVD970WrVLdmaEo7jFSAJloJQSCvjAQctIWbmTX/FdO8k6sLgvW9MFsyeLvakYBKsk2chzxiBeaB44G+dTv+0WIrN7lnQUnGxOuKIscFTglA6j6WIUb+6LekLIsIn0dw2uXJBTCt0dg9ZOQsK06AEwPuxEL7GNW81B992JmJI802fPKzV6IwRx0uCkMhAecZimDkeJ/G1M2lD6AOLET2QQ1ZRlwAaTrcf+JIB2D0HBL+q2Ze9ERXl/QacSiVOZRAuZaM8FUtbCgr1bvMtc1MUCtQ7U057UrDapcNeyS2L8LPCoKSWDh5ssaom5qsyP+V18fr3AxwQjyei21tSqqSDb2g+84pR22cTdARzEm/4nD7+lM4/sjafJhe/3hj90qwt2J1+Z/JlzPAtN71qwh6aUidX2Xnd4XPA59jA5+Ygy9oJFXDTO2Ohgl2vO1QX9glz0o3G3ga98eU+8KKIsfZu7/yMW+quq9OY66jXQAY/yqG70PKVyBQc7WdQdWxuJO/M1I+XArk0/E7xT58TNoU5ONij9uKFC5hZJY2Jk7vQp12l3FDnpG5NiGsh8w9nHiLxV5w5z/41v1rNvf7OOzz9AGa9wPsIjDmOkValC1APqmTyz8Do761nXDEzks9AvalHKxejAJAzkcIA6rikBJ4htTupBX4c3lElrW5yiNR02OgWF16mEaogBgSgdoj8+hRIsTcWmQBFJcBjIpW/jkoELK3zYqULUAIsP1AQA2niBPKcmFpzoOJ2TQz887QI7h3r0Z3rK0uWFRjMLY1V+R85jumcnugwkydagTD4yuIOdeTAogO1n8NIG1OTTjIGSjNl7GyV9ErYmSaRpkm2146IjG/fx2NTwgzWngm9bupXHhAY+DV7cxDbuxC142ksSNgZGIE7lSDux5M8oNzYwogkbHeTAdmtyK9n4GFNRnIRY4gkhioIybqHHv/MNbetZB3KwMJ9iI6oKPk4NxjJ5yhjGXks+oAk7sQRceqx8xFUcsz8ltLPwiXHrLPcVQgm2hccqPnb6b7Hws0O7zSQCPrq/yY3tKcAvMNdf3466N7XBcFNDn1PiMqBuxcqkFZ2NOBJvrJSk5VankAu1lHI8EaaoGcymxuA14k2/bdkhyeIAN34OSodQHNg5s6k84cV0dX73bs8+p1e9/a168LpXa27T6HXUOyWFNAGtYuAOy0GNEpaS25VrHtuv2CyQYIGXjlVaytPRyCT1HaPYVxZSEhyndl56lVxDsThEXpWtqIFxUQRo6ZT/flxWOHU6waHCOV84UO52NI8hPmO7xaMTbpB3upXEmb2HThlzOxWB2SXDRgSMYA18wusw4KczKMFLc8CIzwO70QNCAmPc53Ed/zu+ZALnu6vhN3gZjDEnL1rgJh8YIxF6hQZ82XLhT1nKOYm2CrmxE3ap6I4K+Z0aKsZ3ibUDvKHdXrADD8KuTWPWjcxEomVkqQsUWsox9Qh25W7buYsnhsmfskPGtonR4mNpus3FaSPINJg+dHLSiT8L98xLtoff5KUbj8AH7nRZ5IgjLfRN1YSGXymmt2Z+LfCl/J4dQmDijsQxpqAy10JznIz+EMe8KIttZRGUrJLUUiIjSiCA22Nf4yNOM/rgbzrR+ZvbDfpDz3vRM2hnLBVYS56xl8xHHINcdXQ2cFIKftbGoZUa9hb0F3TapKaiLPg75lCT2AhEacriCWxRY/60KjXk5nsAsCNfkkKD9jUb5qPTtR6uV6q5E5OUe695QQ9eeF7oaSX4LB6ZWLnEf9HReBQ/tKYjZe7Yixs7lLmbdz1eb5S3nlbjt0LuIDhywBFL869uBonatDLhOhwBl6RTn+CxM8ASyeskEyY+FS4fgkPgMLVmoTOZVjK6Ir1SIj0xLQ4uaMK1BjqGBgmmBxnw8aFDGWAsa5dNr5VPapOiQ7w23FsqYomXsx/peVqiWyuY50zaIMITxyA3y6ueUy0NtdjOpgPhv6vwXurkOfnPZI+fXYaPV7HPQCVmgxnbIdNPEz2ixiY7EyI9QFLadNpWLUyEpWRbkvnkOhAZ6uQVC0gKW6Cnjb0petcxy/SJYy/HlEOHvjNvhK75Ce3MROpjqBijIt5YSp2IZdOCJEp0Mgn3JxV8x3rincRd+/Gjl/Xwd35bop7fxwtcVHZ/yxpQQSAxPwa0qYKNUErbMYOlIZs6+KLwkFItipDoC4su8tC18sh9oE8wpmwfik+CMVw8RGzaGIc1YwttCD1G57dY5AewXoXMhQTWgLo2ZDpZHRjN18t+i5cy82PQt2ArX2vvtYWvtk2Ndqva4wEr8SyMXZVlqIOVHJv8N5fcLQyxpsh7co+OYdldDXzhw4kb7tPzSY/ON7oap2AXSpu2JzcCT4dn7slMEmN9Y/sPJXAPyRgyUK7S4XDQvRCLXkDkbv6Ip4JrdmKXCYD+dtB9aPEehCXc6LwhXRVHzl3UpeyW5APzkSgJrzskgI9QXq4dKM8I3XhwV+9KwgeiA7mNO3w2JRSjKktytxAV3bIE9tBM/KynLfjpCek7B4mbDWzNEgAj2dKgnoR3Bn7Qj1ll0OROXEPh5TGWbqkt0r37Mvkx+ulbefTMI27yKezcrksxQxgb9BmgAdItmoYxaot0CiGRRsi06chZTdXwjPEYLkmlgS3SKgQDC42YkuCLIxKYRo4GZ+ppdIxNPRq2FAJWRRJTGjONORErO+CQkO0EEYpCMW8WyK3UqmQofASRRLqjE4MYSiHsUNXThy/zZv3bKp4MGk8I43TWmu/B6UfFEYQiGxoqJrkDC25K0xsSPVYxMMZvWyouFkcu1Kmp48eGAx3CSzX4cRUQ0QWNnRBewVmZOR1LN4zNb27XepnNOS/a7rvUUMrTAtFRC5qRxBjYuE5drMmhjH96j4zZAbI9+0TZySESUmGw4IcHWdSR6tjdmGMrmBuyxc+Xpi7I9GVME0NwbljgT7jhPuo3OtU212GZO83Gb5NPf/N3dH58o+ODB2qHBWipmlUYDdnAYaAD3Fw68H3k2C50uVwof7++VPEos+oJP31cMZmF/OVyVP776RfIHkhHgyyDPbTiXBzeSFgPZYJPIjWcMwASvDBh8l/BvMTmxgic2EnPBLzRp9ujg0mXAGZwZiHhu/DJxh6ync4pQyYLgot2DAlPkmLqhoUsNaThE2vije6KMk34Q7ZVLkm+tWfaECxMygXQxVHb5aXmH47cXGs9ndS5U3Vys52JnrKzGwxwE+sgtylDg811YAwU2YCKWjVwqRubEmL4PCjpi4/B2XUGoacPAr+DT/GKn6gIiChOSj0mioVBqlX47iZhbpdDILgB2Fh4wZJMvCWGDT+6clRramz6jUVeVXIzUlImY/TjB8lTjkHGUaRq5SvMw9/+bX4nv57/3cCFPBgj3UYcIg8b7TVE3za50jLRJ4QKnxttChb/gKwmqaCcgz5B8QO4WGfZxgt6XOnRPLBJg0XZdWZ8TthbmZMb0qH8C7PfYQHdgHAf2QssVBQDSntWyfcWPZJz5oZ3gjYwbGuug2oxQTqHEtcW+RAYydFGnBs6BVihk9iiMIibZGq2sdvpn5uLqdAXvRs2yYc8Bb3MO4NzfOR9wbPLfaQZnPPjx3ryr7+h06NrHS4u1Q7zxh/t4AsMxQA2ZU9U5YgTC3esC76nZ6EniDMBPsHIU4ytON/cFP6Rhb7EHGRoaId95Qojk3UffEIiaFgyn4NrvklfsL3Bj40zTr1C2IxshzdmnRQgh4kJN5NHOzJJHlNn8oOFZMRwg96c3NHGlKVBz5SlHNhGiNrt6ZRDtolGpGeoqOepZSGnurjQYJGv7Kzr6UZnvh/lu+fGQHQmwMYk6nNAmT74rBzYZfQxQ/xpE7er5LLKpbl4XMoxyG0HI75atftR0pSpNtuB2+bCHGBqJ4qc5pLYQtJtq9PqEu5p5ZEc16kP7RhS3MSsgtupbAjkySWMhs3jgecuW5kT8dfecRkW5Rg08USDuAdgA6CVx8rH3/4mYW/Kvzw7EpPTPxX2PERnQ/6MvQ3nCtzCHoWMH0Yez9HAAMzddslV2uvWhq0NWYSUp760M9/QYEMwhLyEb3u8K5jn28UdmRX9l/tZ3+bNerf1jEsXlDaWIVRnmLn5BHencK2G7CGEz61qtsOLbwPdxJdcvELd0hyT9KQW3wzHxEOJjislfJcGdMbfh2wOT9hQxJq7V/d0v13oiM0yE/Lpv/4tPWaRr1c8v9M2jsSgcjhgqUhUVZJiOkEkUUNWIX/krn3vcKHLdghnfj9/wkI/YdwuzclP2UBoAhOKDXKnMUjUEAMtBqOrTwvWYFBChewB40dK0bfCP0H5RwonBj1t5eAunAKRnJr42J8lnEyZO+q3ViIf/HgU7MiGN+u3MoZhklouvMcvsDqTDpfxaExeo6/NmmTqOl5q/rUbd+WNiXyeC50XNtzF72x0fOv4n3JgC4eVY4CfumUltylDoq27A+ODHEQ0LBsJBtSQqIcXwk31LPQQ8pikLaVkPc0FPBcx/Sm3ubiHZnnLi2xHd/cb7wDtLLgV6oCEX63UIBs/HMt3FHkI/Y6zA90B4MD/jfL6+lqP8pduiGeB56WbkUn8nX400RLzYmiFjxpzqRFijFhFgckps8sOlmaIGCUxtSRkcukxCsXuOYtBUkO5VNQck7d2Np0FBvOpMy6D+lPGKb+NX+NDFuxzbrx7soJtU0qpQgOSCl6wQ4tLB3LTmic/fbaVI9dUbWqcUbapYHvgK6dEu6rN0mAV660obeOvWWtdL7PAr/C1cTPN4t6/JjeVpNjTw3/2L/TkX/2W1puzzKeKgOmkioAo4I69pCERdCfYJGtlIBg/uUqNu3oe0e9xZ19oryTyikfU68igGMearRhu0kwwhYIVGmAmoTvFCkYRKHSTqAXN5rREcEMncM8kf5uZQJBz10WP07Rt422wIBh3/dnNvzMBJMSUA7UUO6URkkXOue7sXCcoFXpuq/g1fbNU2DxeqAOaRZDH8zOP6yfu5htvkAf+cuJQ1z7hKdkMXuEHF11gps24gMS0M2WIO/kSID2LLAMQnUijp9syeoM+xHVHDMm+yHlBkcWfO/bKYg6lveFHh6I3bQEy6134e0eDTWCDVuUv9QzbjLegmN/1yDTjGR9DAwdCHVsDnwKWRZy/dHvMnTwYF2yAC086yXWBeXdG7oz+SgZMUvJUWJQNqirZ0R5zjEjJnBsbNjIv8GLCDK6w4srcLFYSEa1FVIbuAAAQAElEQVQWDFfcUUd5DWFn5Svhqk5Nc549zF0cygrJA/DzLLpFjHOAQ9QDEt+Da9qlfMymVDzdNGFKeVcQn5Ij5UDXKW/JNjKerSHPT+GfIam0z9mSkDsR0GM22peZUyeN+cT8DL/Z56Xegby0KsSs6jdP9fL//c919dvf0kw+ikqnJGs/UoJJY7qnOwdTZlKsTIqNQUhvq9IF38vyUi5/HRfeDU7csBiTMtICbtwf2oMGFgcHEyI0W/jQZ3ukiZzVVEpS43yhGNwNmQ3dDEiww5vEQKVUnIbSF7kuhiFtiKqcyy15z55uu2Q+gqYHXAaYwYEFyDyVIwMQWxsTYsOX1EdAbhf5xu+U83H95obv5TcaDEryPJKP5IwYOuVGe+aQ+sQlRreSKQU5zFuaviCfHO2LHMvTR033ypHeGT1+g9nJ6WCBzZJ6ylB86YzfrONLsCclFnQZbM4dK01xRPbM5r2xIAebjLFaVQq5vCcnWNgZKVEcIfwYIbBtq6N78/SJrp8+5vu4dOCntAKXLi3gNKAM9orODe9iVvTKpSM3kdhqDZv0G/eMXxVFShzOlR4K+gY+bORrxAdYG2OVvESHJnIIUQkvj9vnGlp5HtjwL2PyBN2XWeB5FO5I5636fcqKDiTqO9aOI47UMhfCzw1vqcYw0ooPd0Q8sdmRz+mJY4k4xjC94jCblykl8wmfYZx37yfk6jFrK3m59KJn+Q5+2ZqW27FIPqqsOn3jt/Xy//MbOj/h97SFF27ex6gAvLWiVHNJwCsB704hSEcngWcMnZi8G4PRUTLAx2XR/cMBWvheYFK28lPbytv0Too1aYwBgmXvO1Sn3cHbUgaLMjIZNPJOsBLSkwZ24scqgdu13U4owRcSKTr60R00Ut+bJG8gRRIViixEXrnODs3D0s6LbBDok3a/KcPBJAOXTHneBXp8zoJBdPBuYwPjzIvIG+7gJ16+5Y5+F0/KUAdkTNo0yG14EooFbiYGT0eN/MQXsqQcwCOLB7GFTidnu55koyvN/g5uj0+3tFGG1lmO6XNyolxC6O3aVDACLAsROexEbxITf+WOe2JBnvk6FttVVsPXFj9VUkDwwxpA3xJ1vNJOFPQnH1ePHmvlp54F+we+1ph46FIB06gMnDjDy02CDGGntLhJxJbFjQEF2hi1uUI1SbKtHFkUHfwBpcwMHIzk/I2ZOKefgKzYnC916dt4/O3YPkG5iz/GhxP6AjL/dvzoQkrMa5CmIyZyyzb8WGB2wp+bVbPwGDIyGFGOgeuQqUPTZxme0Jdsy6KO/RXbG2OW6ZonjfyBS/715TVPIwcS9Rwvv59djspNtWHLZdk7DZTq0b/4f/X0X35D4vesxsI0wCHktFvEWRKaBJEHqZvFZs16LmOo48SJO9YNg3/DTyBnsoqKWh10/+K+nmXC32f3bVXskJ7fdwZO5BFsI4gOzhhgynOxJrmTP4ZSrsiku/ydBAnZAW1Q/uGK5pH+Ak3Q4DJkk7jZZ+pS4ur0EhVXOsCW9pZp9ghEZ9DgLOqtPPXEwbjJ81OyrYA0/FqoF4SIBuU4HnmcPc8/1by5uqK8ZsFkS4oEathNTgeDlztaFqOwOYBEXRSyuYbIW2I3dtJEew7NRp7XLDooGCOY4AUzkyKYg4EY8NLfGafcnSZ/yg5wQsK3rvyfTUMrY5h/SnpzfdLV1Y2ePLmedM07m5sQ36NPV8TDewYndzhlWzbEmAmbiWUSqR20O746wRFjMpAiG1/+n2fx5wKZA3aLDUWyhKxtJY5M5hsm9KDd2ExmN/IdwntNwm7mjYhL1GFS0IPOUOYEBD8yZ8rYbwUPwZE2JnMXz8acNspKHPk/tDzkBnZFDgeGF+SeRy9PlaAjxnUoKBqMDyISF2bH3IwWviNn7BCEi7JuZYVS6rFNlWJyIlHE0PCbU+JC98zDFV/5XuaG8a31KWtoVf6B1rO8B7uXF54Ni9ivSY6aLClzsr7xv/+funn5qdRLBXMwYcZpxSegMSaMpCPfJVJdADs0izhnV6O9zAUsbSQjb0B36loZBHLDS4ejHhzu6dnDpfI4AbIyaCcmyHU/8Z1nVRbyyr545rEsi78T9Qm8G3bUE1vDRgp6CJ+y8OmmhU3aZ2rdkrjdD+r7INEeZpw6RJ3TUGz3WSIJYySokGaDDUwgSDZtCd0+c2GXeoLB8N4jpUweDtRydzlU01KWyUlnkd+wCFYWeM+CYBPMZLet2AQGXLCFR8RgSXRNUjACHKaGhMxd/FSnj0JnMPFNMBuLYwX/zO/LZzbaFeoslkn43KcxBBmPQTuP2Sfev5wiH0L+hvZTFvPDh0/0rW891De/8S3om/rWN76hh3xnzv+b7PrpU92wwK+J5zyfTM5qrWlZmoqYjc97qXkQGW6SZ3wx/iZ/8SX8Dd4NuXn86NvqBHHBU0FjvI2mzZVzhPA9471RdvwXYSh1yABZjgYp2u3Akk2OSdSGzZV46VGnHskN6Tve4mK8Ss1Ng/pADyDg0QAoN49HzMen0EkD01YW9zNqymE5hQabZ8efjo0Br8hDAy/+9fDxm1Mb4zXAcfoKm9r1U3R0O76G08rT3x5dLJzgP+Jp59vbjZ7wtSE/Kb+KR/P78ynPqI/pUStRtwr8Bv4cC0v1OyzyMzv2sAgCFwDeGHQ8QqEg3U4qSkk2goDY1t2nUZ87FsAgaGUAVzaLJHkjAStOFjr5k9gH7DzPsdjzgmAhuSBiarC8Owt94INIgwhyKL8DdjjRT6B56dE14Ejxd0jasL3h80oWKejgpINTu+NozORSaj+GhlCbjWwI0ZsUzhBqSIQhIowgoxW5oh6UDQ+QEE0txJWBbzRsS7IyYTaeila+h3e+yoQG318NZvzuTOZOe5AnQeFPPXQNFZh2anexpA4uMQr/IrvTYGPFG76brXOhrzqx24dWxjAL/4Y78dXjKz1+dKVHj55OevzwsR49fMTifaiXv/1Q3/7mt/Xyt76tRy+/PP8w5ebJI/X1Wkvrund50DP32Zwv+W2jxN1+1TUL/OZ0he1VVYvKkCy8VcfHznhTYfJ3aNNgAqc7JWFRtbLR5L/pdvXoofKT24E8wEStK5MbJc6ObKkZwxM9wVvsCZo4jEt6Gn0Fw1XCGqOjSclVx5+V/GzgW/TjywbFl4EAEHBL3aLVuXRlI1yZM1csqIcs8Gt1bjOSkLlA+khlIB1bm6TMQbTE8NIj7jVDuKO4beSMPctIAk97INiTI+pZmBTELKxAQ0yJoWwITJH534S/YgNc0Tmwvp5v9/SAxX3kkWIpK3MvyPucKTlGby0Ft9Gub//z39DKoLlFdKhnArJAi2Yh7MzKlLZMEm0RDJ5gNHW6YEi2Ic1jJYAsyhNe5gf63JnnIxJqDaP5me0Bi/1ZHjPu8ZPbgvOkl0AH2CbYobO3mdgs7DOo2UlP9KwMWscnfunRiShOJHCl7FCSB4JkcRiO1PsgYX2Wk0FPZGAr7Yrf8KbO1OuwcRTelKOVgZwTbwqhRvedLU/ewDMUHOLCxB883aw8Wm1MsNxR0ZJiC91OfgZ+d/I8CWdMPiOTHFdrqtY067YsjpQuDcrIyQANYgSr87Sz8d0/f3izcmc+sblcP73S9ZOnuoGuHj/Rk0eP9OThQz1mIT9mYV+xyK8eP9JT+FePH+t09VSdyZT/pt/FcdH9ywvoUpf3LnVB/XBYptlzNhHuwIntcDiqsZk1ZipTg37ygD+DeGaMqeMm3mukLhrxH8r/KeUpCzylETjyJGLykbwM5IBgzCQTc0HisKw5XpbIxI5JHqPTKXtyiImMoDiogjReGZvIrbPV0Q9GyBL+KMdICMiDtUK5i1+xyOeXLMQaMkfo7hzYG1iIvY3x2MBe2RhAmcODiqJjWZORcpLm0bGRzUcEW4jkrwvDW9mQbsjFFXfuPM0WOlkz91krl4fixeOi5qaqpoV5cmDRFzHggsqC6hUS/Lr6rW9rMBGrNdpWJt3ASNFpWzAlUUIjNAgB5zoBbjiXQBPkSjsBp50yO+GJyXfDnewEft7Gnrmr89UMOGvBwQsWw/3lQg9YEPdxdP/hnm4JS1LH6wzKNfaeQlck/ISd0LXEI/9QNo9rEj0HAl5OXKTgiqxAmhsIWEIuZ2dxxI/4LY4ZJuKJMiq9D/IOI8Kzn7xQbnRyKoTILA0WJpS+YA7AOrk8s1BOvEhaWRQr5Vzo9AEjZcIDMCd+wGK4rGptkhlAmWkcgm8jYPyhtKmzokyf6SvqEv6BGTtnviKcsLk/Vl/Nx+szi36ddK2Nx+2NR78en1hYg/EpdS2tdHlx0D3u2qGLiwt9ZxGzwF3amHjZQE7cFMR4HC/vo7eoVTGp8B3fcAlv4pF+zzHDpF/ktKN7urliE3oM5qpC48iThxHiFKnBI82cZowypwxaYadVSeDULdmmaUnmI+DJE4UhwUlrzMbA8uBpsYM96NG026Kf2kAaQiin8h8qeYJk5lrmjzgKrQX56GAIzn4GOTGF52AhZztXxXbX2GOiERN0iG5FIu1Bf85O8GfWzDV5DmVOtSoWddMlm+kl66QVucZGMR7JgW32D1DQTf7EAStXIAcRDN6u8yg3yGrxvcr2XOT04gAh0UY6zZnwLROJDeDMYg2tKRmwdfI3AhnIhjrxdgxs6G37nwjyhHDG+RVbK90JYIB/YKHnbv6At4M7HfjeXrpwm48ihQML3hyhxWKQIKxs2O2UQGijDCE6T0JWJkbKyAz6cxoM2xoWvknpn9e9gi4dcKNLY56ODv2mFT5VwdJ+WLbV+Ihj4BOF5iJnULK4cucLbWx0QKcb3zp57pRDhmNbzuBlkTN4Nsx54jmDN6BddygKNgJQ+DtJnbHo3InnpsKb77moWfBnFvTKXb6zmDsTyERuwDCnA2N+eXHcF/aDe7p//54u79/TkQXejgd5KdmRFotxmxvGFT93nVmgbVl0QK5aSQFDzjbyuEjJVbQ0qxKlVbPhGXeeNK6ePNZgXiySGpuOmRu2lU8m/DbnWueJbo+70deq5qTepzqSt7mhJtGfsSU8TuxwDQ6wSjmI/cyNInMn8pbk3/OhbaElnhLFTSTzVzuDIhW6Ge2BFgwagyJnytyUOtobDKa44svApwgPjenD9AOfOWkHUZRDJ8bvOk++xJwbZuI7toWfo5uOrfFeq9QKAq/K5JI8ADyYcyGBHx+CO7gM+OIwVGt2cypGcX4HxsjsAIwT1c5ChbKQodyVT1msyCVZG851vr8MEjiQDgE3z+DEeMfgCkXvhkFNGTqT/TU6LhWL/UBQd48l96jfh/dsHfRCO+iN7GJva5d6Hfz8SeF9/E25UyPcWJpmZ13zigdETsxYSb/hhjQ3BrokOOKY9Qhasq2CLEdpUlGHpRyedaeq8A4uBl4qrLhKwtczHZ2758Zdb2PRdXJnW/nkSamTN2a7YMiGi56LMvWQxGQO4Vn8uiNwxqShYK6MRZ/U50Lc2Ew6VEUSuAAAEABJREFUd8WNBd/J9WBsxNgAqcJGZXHy6J079T0W9L0H93V57x50yeI+qpFfeUaSaKaLnXG6ub7R1ZMnuuF37c5mceQu3ph8FZ/1+w5cnoqz3PuIjIoFqDZ2+XxVuHr8UIM8HGE3nj5MjJY1KDfm14k48w+eTjMGa3FT8TFImJWpRLYzt7K4Yk7w6OacLUqRpyFC0AruGXsDJ2wjutMUos9UCm6wztg8wxu0hayEXwhwMtamZe1H0ASimFNiQ+rKzW8lRxv+dwwDs4siNaANxpm+UNbDTtt8Kh3kfqlicR+gRUs1tQSLxYGuQSpk7NRo5KQ6KMcsB7HuhBlyKVWSiR8aKHW4nSQYBWsgcEs41EnkoNwIfnccWOQjN+XRT6hF2aCUaQOluXmgv6J75jvLCZqBZediUmbBr8HGkU1DJrAs+Hvc3Z9dLvQCL+reuFzqPYdn9L7lgd7Eon8NMi9Az7vpecrcDYyxncZtjYJzwMzOOlcNbUwwIIPN687DnTlYDORSMgq6o11mRzRc6/ccdCzIL1VK3GbiDxbSClbunit309xJMxkTF6LqxMoFYJSDiG5BQbYtU+eCGepcBw6T6ikf3U7e5mImd53J1BmzESLHUxbbDN7UzDg0Fu5yOOhwPLKQL3TJ9+zQxeXlbB/wt5g4g0RtfOfYWGAdGoxH/D7zPT/f6fMdeuOp4Mh38cssclvBpxDOxctEQ5oH4XWI0cSn3RcJOKpDZ3Ly9NHL83E9uhdcDsSURQ7QPAdoIDDxV4h7I/41Nxa6p82y5pEMRjZ+xl8RQ3izk8ugMfsoV41kRoWXjT47ICE66Zs1FDZ8ziKP/IAvCFiuRnMn1MMmHoqoTwarAf11zvNN88mVPGZud8Y8fmwkIfwTG3DWQO7eJ3QGY74wDhfcIEKHpakRs20MAI5MjO3FIJfM6DTwSEQk5GYTL6MQl7JmN+zmfxY52cBwDgaoy6kRaJI+67QjVJRHFtQxDuFAJkYhvVNptuHHucIo4pxDw11cJ3XSvI6zstj3clWCTdArE3WDssMxrBIYhb2qRbUsfDc56oXlUq/yUZcM+J2Nqae7Y5ALSH2WnTg60YcjRsomIs5NcPI9d6pRp6Sb5FGf8jBkRTyDszJYG1gGN5RERmJwKagp8TeJ+LcqdnRp5W668hi6QTijgo8AVbSKmg0PaiUTp/NvZ7Uj27e2ZYm6KOIHygjgI3nquYOzOAZ1OLo7Il48ahf2ijw5Jfm74NH8gkfsPI4vLNSWidSwzca0EXMmX/KvGedgLgxlsT959JgXdt/it/6nyoZw78GzOhwuZONUSJQxPqZroqC1X6nMc8Ad4KbMd/obngpWniJbLbrYrAOTP+8FarHyAqqR5wPjkxeBnYkaC1XWNBcs5C2p7gjZ/MybZ5BYTjwbMhl7xGcsNzyqd3zw1LFMGRrEblrxbaV/EvYzR5hFURciSEu5mUS+3zEml7iRyuM6oWh/CTcUnDw5JKcrY3TDeN2wMV9DT/n6lLf3887Nzexi0qID47EQJL8G45HwO9ghomKCbtmEwUpOEuMgN+lNbqqQ136MxE5fZ8OpApzcCVx6LfgaXAygZPT7pCSgQGmt2GGs6DS6G4oDuU5ywNWYwcOhz2qEXvSGTCkOw7PSiE4SsaG7oYz/Yi1BnU2gs/g3XbNQzux65EcrMkbxWI1kF35pLqYbEPNo1SmHJnte6zZT8T1uGd0mpoHRw+agjSCnZzLdPZU7wkniIEF7PFJzzb6NPs6paZvS2sgVJ7F3BhhschS5lZdcK2/YO/5XWa0tyAxtBBPNalaxGF01cUQ5fRqiDYEvDlzVIDGwRQrIQ6fsMpi2kbDKjEs1NagaZVu0HA5QY3NcdHE4zDv5cmjwDtCitjQJ/ekrj9AZ96IdLIM3ZN3wVeMhv5PfXD9hYTe+vz+jw8X9qVfEqXkMEdiknuTAm/MHLHr2LhxPTquabvid/frpE3XGtlR8H1+RQbLEpnKjbX1CJf/09KxjgufJb2Niz7EAPxtP6oPxFgRLYuzid6tiLOlhDsceZpWxsYkFrE1d9BKZsByyhuGE8Jsa4zmm1F0sA+kQIvPPb4f4DO0+U8dgrrc64OPQwNZg/nRoxZcb6Gk/6XG/UV4gD/J7qIPy8+ERnw9lLfBa1e5FMKwdE13OyTf9dGEPv8MhrkGAgxuE0U9+Uxo8uiQupcIpVJDjKhzvyoIbtIgDIUQAPkBLK+3OSAsgzSWFIjsGE2+gf0sdbXjZiZESyLGnsvcFg/vi6FB2uzO77EZCNviZdFkIGSS6wRUTWzoxKTqB3+FhCXtd19g5oYdF0Y0pemgMgurQRj1R0gEcFmnbxg+r0IhOCC2JtjgyOD0DRf2uL7Y7unnKGOiTEqlJ19heB9ohEDceuVZ08yb7zEIfKC3c+ZbjBf4OFXJOzoxy8ufdSBZNI8dV6e1K/Ihq0N+prPwWvnEXENjCj87CtK3IVzUZqiWL+6g8+i3crQ/HI4vyqEbd2Kt2kFuTWgFR5NU8cXRZkk02qAA9bd/g+6NvfZOf2V5WJuPlPe7gF/fkKjXsuBowTeYjjoGPxreUNCUSD0tZBDaFYMHL7+MnXt6ZOBc2movc0bVpveL3+fM1UlL3AscaKB7iL63O/DC22lLYtYSjwSfzIlvE0nlEhomMjS5IM4fZIBC+zlcbyobdViV7l2kskEINRHqFpaH5B1boxz5d8AfyUjNMrAmKzdgOp7n2pxFZIItCA9muwaI+a/4hC0+wImeXfP28B10yJsfEAqhLSp4yzhs60ce9FBLXQV6zWaTf+KuBB1B4mWsrMW7Ms/TvPg1VKx2xUcNxY2jlZU1H0EuTMdyxEIWO4uhm0KWNu0l4rTUWe9NShqTjYtqFK8K2M7aK3CARIlLT01xqfJZJpWMx+SocQrCEvzO5G1vWxmCuk7rOjOIK9dFlBmaAF1lxpOyUkTmNWBvgfIfie3A6XEwgudsZbMnRQ4WeoNCFgG0VZcPXwjdjT/CGzGdood4qdXBQxlXilB7j6+kWKd+tUs+d6nz9VCfugGYQD3z/PRwPUZTBLu60wSrqrRYVtkINfvrski0Z3CxH28rjqHKQA9hCJC34paLRGJfG4lsoj1nch6Oy0ItNpzGu6bdRwfeNDeN0c9bK920GFv0B0cc56M9v7k/5ff3Rw29rWYo37/d14FG/WqPd1BZjF2HOYE771eAZDmOQIrmiE+SZp8E8OvEy8hEbR/LDepdI4pFH137NAueJR23RFbn4Fryzm/L3EI0nh3vZYHjqjG8lwOdp2cbvUnKHOZk5l/Ee8GUk7aRKJ24iT1jk26A3c5oYPdCXlLmFx9Qk2Mzfgd0x52OHGx4Fm7PVJJ4eOzSQNQrO2hQg2DG9phxT/wpbj1nYV0gfiOmZdsnPxRe6IMa0j61YByAOaZCMEKCyg2GeauDjY+Jq8IgGfOwWRI3e/Yz+bGv6Hn8rsbMZZA3Up37+p/SJf/C/6iM/9bf0kb/7t/XJn/s7+vQXv6CPf/Fn9NKX/h70Bb305b+nj//KFyi/oI9+6Qv6CP0/QvnRL/19feLLP6tPfvnn9Jmv/Jw+/9Wfh/4hlPIX9Ce/+gu39bRD/1Cf++pOn//KLven0PlR5EJ/8iuR+fldhv7PfuUf6DO/+rOTPv2Vn9Unf+Vn9Ylf+fv6ya/+ov7S176s//zXv6L/6h9/TX/7n35df/XrvwL/l7D5i/r8r/2CPoP+J9H/LJg/+Wv/SH/+61/WX/71X9Vf//Wv6r/49a/P8j/+2i/r3//qP9JPgPfjX/kFxZfP499nsPVp7H7yy39fHyfOl4j/Y1/+gj5GPkIf/dLP6CO//NP6E7/0d/Vxyr8C9k9gb8r8wv+iH/uf/qb+07/xF/WX/pu/rr/8P/yX+gt/86/ox/6Tz+uHPv69+iM/8n794Eferx/44ffqD//Qe/ThP/JOfegH3q4P/eG36oPf9yZ9z/e+Qd/zwddDKW/pA2/QB+F/L/0f+v4360MffrO+D/nv+8Nvm+WHvv8t+uD3v0kf/BD0vW+cuu//ntfru9//Wr33fS/ove95Xu9+16v04ovP6p3vhN7xjF585zPwntV73h16ld714qvoe0bvfPsDvfMdD/Qe5D/wgdfrj/7x9+qP//D36Af+6Hv0/R9+mz6EjQ8E+70v6H3BfTe6yL7rXc/qRehd735O7wr/vdiE3vO+V+u93/1qve8PvVbf/cHX4ecb9Kk//cP6s3/tz+kv/s3/TH/+v/6r+tG/89/q07/68/oM4/CpX/mH+vyv/Lx+nPrnf/Xn9KPMjZ+A9xNf+ln9qS/+PX3qiz81c/5R8v7RL/008/Fn9BHG40eYr6GPMEYf/eJP6yXan/zyz+izv/oFff6rP6sfZX7+pa9/UX+BefJnv/Yl/eSv/ZJ+DOw/yXj/KehHmYc/zlz5D+D/RebJ32Be/ff/9B/rb/2TX9ffYn79j//k6/rv/snX9NeYc3/u67+qP8uY/0df/5L+w699UX+GefSTX/sl/XvMsx//tV/Uj1P+aegnoPD/zK/98pxjP8Yc+Rxz+NPMpU/i80vE8LH4elvG749Rf+mXfwb/f5r5Roncx4j7Y8T1EvXEFb2X0Ps4MX4c3seph/fRX/opfQxK+ZF/9HcV+ugv/m+qt3/iI3rbS39Cb/3ID01620s/ond86qN6G/TW0Kepf/pjetstvfVTH9Ob4b8Feiu8t376Jfpe0ts/83G9+NnfT5+A9wm9k77v0Euz/Y5b3ouf/YTeBb34iu4n9OJnIHi7zkt6x2d2evtnPoadj+k99H3wc5/Whz/3Wf3g5z+rf/fzn9P3037vZz+pF+l7J/QO8N6O3jsp3wP/ez73KX0ImQ9/7jP6AeQ/jN774UXn3di78yE2Y+/txLbHnPg/qreSh8QcSl7e8qmP6C2f/Ije9smPTtvvIZ63ovPWj/8JvfuH/x19zw98UB/8Yx/Wh37oB/WBH/yQXnz/O/Smt71Wb3jLC3rDm1+t73rTq/X6Nz6v173hOb3uu57Va1//rF7zumf0wmvv64XX3NdrKF/z2ge3ZdoP9Fr6X/f6Z/Qdepb6s+g+M/te+zpkpt59vfqFe9ClXv3qSz3//IWee+4IHfTcqw56FZT2888f9Wr6nofSfqWP/vCC96Y3v6A3vvk1ev13PbfbwsZrXnNPL4A7dcF9Hpr6t2V0J736Qs9Dr37hUq9+zSWx3Zu+vuM9b9H7v/8P6YPk5Q/9ke/Tiz/yxxjjT+gdjNPbP/1xvQhlXDIW72Js3vOpl/Ru5t2LzLm3Q28l92+d5Uf1FsrfT3vfR/R2xuwdzJkXP/OS3sU8yJz5AHPguxn3zIl3MU9eZNxepC/lu7D1PnyI3A8wR/745z+vH6IMZY79MebM90HvZw599y3O+8B672c/xZz8pN6N7h0F/72030df6N3Yeifz8R3MkcTwyvpiDu3+flS/v3xFhhjv+vnIokAAAAA1SURBVO54KX8PBed3UebmWz75IwqVpP/5D+gPcvAHc+Df3jlQtv/GH9Af5OAP5sC/vXPg/wcAAP//+mVqTAAAAAZJREFUAwBxPIzXxxEgUwAAAABJRU5ErkJggg=="/>
          <p:cNvSpPr>
            <a:spLocks noChangeAspect="1" noChangeArrowheads="1"/>
          </p:cNvSpPr>
          <p:nvPr/>
        </p:nvSpPr>
        <p:spPr bwMode="auto">
          <a:xfrm>
            <a:off x="265113" y="-928688"/>
            <a:ext cx="15811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9" descr="data:image/png;base64,iVBORw0KGgoAAAANSUhEUgAAARoAAAFlCAYAAAA0xyeuAAAQAElEQVR4Aaz9eZtkR3bmB76vmUeiODPf/0+pR9KMqH7UrW6RD5tNsptLrayNtQC1YV8LQBUKWyaQGeFupt977F4Pj8hAFSjKws61Y2c/x+yaX78RSLQffu9v5w++u8PfgP/N/Jcf/Pf5kx/+/fzpj/5x/uzH/zh//i/fnC/+5NvzpZ9+5w784mffnb968Z/nb176wfzNL34wX/nlj+Yrv/pR4S//4ofz5V/+sOahvfKrH0PP/MfzjVd+Ol//zU/m6y//fL4GvPryTxmZv/ov8/XXfjxfe/XH8/VXfzbfePXF+eZrv5hvvPZLaL+Yb77xK+DX843XM38JPPNfzbfe/PV8+63fAC9D+/U9+NWaI/PWm79BBnj75flO4J1X5juBt1+Zb6H/JjKX8Da0d+C9jWzgUib4fXjzjV/PN994eb791qvYf63Gt958eYZ2F35DDokLwOdbW1yvk1fgjS3PxHLfR+bvEnMg+G3u2Cy9S5svz7e32C/Hd995tfIOLfm9i72qA2NoyTu233n71/Pdt381337zF/OtN16q8Z23Fp75HXjt5/O3yL735i/n26+9ON95HfnXX5xv34N3sRV4B3uB8M+y6L2FnaLBf/eNX8zIBt5h/tbGf5O9EYhsdMOLTubxveM1L/8vzci8g72Mbye2svXijMxD8OarP52Bt177GTkseOeNnxPPiwXvvPHiRn8R27/Y4KUZ/4kt8NarPy/7bxND4gwt8NaWY+hvbjJFI6bov/fmS/h4CZsvMgZeqvHt138+d3j3zVv6++/8cr7Huizez0r2XWy899ZLrMkvgF/OyLz/zq8Y78IH7/16/v79l+cfPnx1/uF3r80/fPga89fmh++/Mt975zfz5d/8bP70p9+f3//+t+a3v/2P81vf+qf5ne98e37nu9+Z//zj788f/PgH88c/+dF88Rc/ny+/zH35+q/nq6/+cr791ivzvXdfm7/74K350e/enG3OqTTb6r0XSJYKuELXc82yAfk5TggO3eLKRavNOdRbU0NvnIbEeBqMkhr0qalnz57p+tm1TqeTRgAd2Ig6w3MwiX2Hga1R8hO5iY42QHd1CMKL6jIzoM9QHREtyLVI/+pLzE1iGOOk0/Go4/FGies5Q7jovckGgZm4k7O1/0A08BV9jFRL1DI2WklNnKe22mxmnjiKee9S2siHHDy1EPPoLFquG0AP5lyoXqZxcQfg2cbEZm0JQ32+j6wTsDhmT3S5PawQa6IlrkAtHHPJ68cOil+dWbtOc6v6wKFDTc3wOzJmjUhkMk7mCDzY7WVfeAsM9LNO2ben01Gn7FFoMxBbZbOquXyjLtqEHl3Q5/rV1ZUO/XBbB3SWhe1aA/HXGPUzwmTKNnss/Nt7Cca5x/e5OKzfLS417rveWtmIXO7LjJhE30D6RGXK/FS3ZFv5ibnIT6VxtYjlNo7GuoZvW9tBMwUOWJ3Dxja4CkSz1xwU2sK5yhiyHXIB6bLoU4LkdeEKFhnIScw28U0x6HA4KDQIBDiBoVPdpCdu0mPNp4TssjFYsJkFlYrWWke/g7cFwjYK9BWHVkNbikOtNnE4sYWQQBdRSCFDB1uksnMrsIh/5OqLeiTWiMZNxjuA4fK/EfEsOzmAYUMJYuM9NCT+xB6xfTExqehZq0Xm0seibleEE1fxF4I5NMCLtontqdtYDWx0694PPNus17JhW4jooWYYtjfWVOp0x+fGqaHi5FITlgrUtuiSVc2FTEIFiB+k6IqQg9YF8sYPFrlthBqh58BGr3pdMGdlv3Xuj95a3SfBG7hZs4wFHV7rUqlxUeKe5LluQKZ3+vX1M13f3OjIwXV5GCXE1GUS51IgefDQsVjrFfqq39DSnbINLxw0Z0akUYqtNVtXO3KRAYpkdCWuElfRooMq2OqLt/CILD5OLoRWHFKjDvbykQOZgyaBLOXIRxk+BBfYGUGrL9y2THG5yrZEFy26ARtC9brAtsyCICImauC2lXbkU+Hp06c8yTyjQAQNMcEmuNPxVE82sRk9WJQ6VwD9lGjm4AEGB1QgcrFsWzaw+TIq574S3WzhEyaiQmGBIIiG3ATAvlZvGEluQr81b5ux6aGWHHfbRjZ6GY2uH1K4oC0+iwgtG034XTTWElp6zaEHvw+p2y5J9lWHxBJgEc7iS04xD8QiPqlH6PfBdm322LCXrB5oyTFPG8XC+aynAZAi3L2Uj/jbYI/ZdsVjW7IEe2eRC1ohBJR2YTvykGz0zuPCmd7ptmNauRRm0WIbV5vJuBjZdzyhZz0HT0czEMaS5ipMWLb1UGscStkrVuo3z09JeEEcR+nYo7M08R+ARU+t57l+huKSiW54a+RaNjKCRArRhDPrvuEAxLhttdZk9qLD19bgDeRKtsb4B8hz0cE30TvDcrVI4G3HqkgYGgQeWjnD4Y6LQqiawQAEbBflKy+wjXR6I4GyHacUlx2xispBk1BtqxJlFG2QYJ5uohMwtOhM6EFtyw4kBYtJQQof3UDJbvLhI5Vqx0zBumi12AIrGcZ0Qi35O3JhfAXE1WAByq8se8FD4o0a2C5WxcyGtfgJLVCchy91aJvQWKuJP1DZrht9j9Vu6i21ecAGidHXplxI4Yk7UyZLiUnWRooH0UKAsoYSS87xaSOTCTwhz0wPtUHM+epRPITyyXc+eHZijc9fYt7YvssxU2IiiMTPQFyzahFfMKs3alFAXQzEp201QF/ZLG+8jGUfBxkDrMDihgkWU25rcunbthrrrQdbFQyrqlhsl8/YT77xsY+36rNyjMzI+qPTyu9OX5J39ZafxVnX1hpxZY+47MVWdGwvAa6lxaV4+Mp9NVjDwVkR/wGUkVzdXrqhl61FVuu9yQ5IttV7rwNANNtrwdCYGI+JRkJxkieOZYwo6IiXvm3d8CiICnPsIh/eJEgHx8geaEO2tabeujK6wUTYNrSmtBOfFhPfwe8APus7JUvU0Mv33AOxR6ahH3vBV5zr1JYs20rL1XbNDWESX8VVvmbR12ZseFgLaJm4eoHN7DmQbCvx2D7XP/NsmBBsq3dsbgslmt1kYBZtIDahbv0ChVFPeJVTxSm5JY6m1poe8X2/HzobthVdtiwpT4YTeTObtTCSzQxIXAOa7dJrGbGV3GW48FKXSWxKg58h/mJz5ICENqlf601Lh3pLsl1xNezZGNOyF1tlEx1IGtie+KlUGXvvevToBe2teNBjIrknH8vUscdgylKx98bc5MueiU3RjJxtMDo2uNLxBMnw0llgDWKJn9DKDlLpoQ9yPPKBaLvk9g9A2xVD8ru0oa3FXmDgd2z1D8uOl9gassELSCVMIL4iH10pfHiEvOPhidapU2vLzik5k0PqE5odPSMVkGxXnQYyg1him7CKFlw0RLjG11TFjM0IJD972dllc7/ZsZnAzDp3fDTFtm0N1hRLSrOtNnDMiJALYsi29mZbzqQuILHLkD5T3SD3IAWIk4mzif1JRhdqSK9Z9IsHfwCRhSlTPDsOA5EKdUEogRXUsrM4S85ms0Mou4xSSW+R7jKu+SS+5B+Y8a+t4bu0cgls5M2UzqO+ql0qLRkbWoAprso/6OqwYjPZBBZxXSviS2JsMKcj4KhpXVJxcYFjRnoG22q9qbUAOHM90FKDkXoQXGqBoQspbF7MwhvcfGadWuvbprojUJPYKbvsgX00wQZKgEtkGNjPZIp/Ed/gRri5uQ75OWjkEb+J9YYPtOvraw4ZK3rKwKVhA4LSsJqh7MfukZf0uSknMSEqm/2CXnQsK33X0dYoSVIuGyE5QgWQKU1yWDpMlkCuFxB6JDJuOuyAsnshtaO9d1WejuxU4g2vNct2UCWXgFsrmm10DN60mtfwFdf4bmd7E3snpTaDdU0+UZvEmHEBsWOSXlNmBFeotBMFCcOlj4Bt2QB+eEczYAvCCrCEZKWhIzv0zPebc8rOPBIPQwplm+AHL3exPx+Wi/2w4nOyyapwsvJp6taECeWS0cYnPXPRLH6g2ZaA2EldQGuurdnwg+NsAEFtKz+Zj/gFJspeTHggJSPZRYXwdbpl34VoLbeLvuYVbdA7YC8Z+3ZkdyNzVx42tLs9EpObZ+IssLhmk54UGwPekU/lUz6lFvPOtfWm3poaxmNrYCcCRJKhYCOBZ20nubbSiV+IX9En9ClzJRAVsibam23ZZmp14oifHCJ6oGWdWuLcoPMLBTejv4RnBueCZE3wGoOQoLDKUrHrAs5o5wKOHdFu68fkou/0EkclZkPb4VbUsp+HOI8OEbEkCS5wq7VjeSrJOkU2uaUmjdjKD0J2y7VsOBi+wm+tU78OHWKcFUh2pPRcy1fYwaEeRmtN51/OiAhxvvxRtcIl86PYsmi3sVtmnn5Bg2RbJm6uanpAKJtOW2sRtGQA9yQx5fxASCB6qM1FtJE0WgS6KHevtmUHQnculGYpQ1YOnBTATpjW+pFscxGNkWt1fEwODCN7QZXNDICdQAosfsgrerMYwpdVvkRD3gzax+BfAxCPyh3Y1Xbemq8cF357jc/7kPD2GGPYjsStzhlDcJI/w5kUxG61gQ71lcq6XFtdtCtu2EO+evUuGx8xlDCDK/OULgTJdtWLQWlurE+Qe2BbqWnA1DvraVv5EY0tfN5P4TVkFC4y0dFXNNvK4ZZP4LndKJN4c9NMasAm2jTxAD3zyRgfybP1LUekJgdw4ok/21DoK02Qh/qUHblA7I+KZflY8uFYD/ygR5cNz01cl8K9q22lFgwpunLoJ7eAyKP3xoHSlDZz2SDyAZQQW5zMA5vInSGvGmpftC7bi4daahVYOUEozhqt/OCBOCJjM98g8q01Ym+y29JCbbAm0BtBqZJBVxDUUAweSXsZCh7DlFZyOou9C+luq4JAysLaCIM/1OMn/kxwtmVbCTZ+Iu9mdYrQ2RiihY2QAhY/1mokQy/c3ok1VaY7JXYjZxu61S7GxBGAIYsWHoPWTHdajNwh7JNo3gdSqjrt9MyX/PNmkMGvLiEFWeJ1tZFRoKZ3Lis/rNJrUeGe+LVp6FmTE080+fskyM/1+nQLn1htK7Vw83OeYsuSOgcXorVvelubCvKdHtlbIO89F9+KhZ+NGEexl789mmzMvAO4lbrFcjDETPbhjAK2Mia/M6AfWtjRjGzGASEyc+OHFr8B27IBmZx4Ci9mCllIXVCvUcggWiUOLfYDumxmcg+qpm6yrZbaAnqg2bsiNUsIcaJbmm18T55WhyYH7Sx+ZCOc8QGjD5J2m0SPauykRrso1EJDjwvbsg1t+d/5RYKKCfJaBw1TlR7xBW+5RDDqhFjM0KoQMEo4XiDakbp1YmceBkCffDrUQoLvmyEo0THMVRhs2bEhnVhwGGzaK+CR5CvUDsTQWWwC7gc1NrRtaFOxHYgf7Y3sEiMC6ApXlhu6ttZBB85BlUUO9NaRm4qNBt4bPhjnNPZjjCpkYK+lRoOcsKgJLaO9yxnBe6A0BPEAXkmoAQAAEABJREFUh1gEWK1ZloTqBsYecnQQTRzVi22cLDnLwjzz1rvcWs2breTUGlx0J/WzXTym+GkFNrSGDmNjFBK24XXZ0CVZkm2glc2KgTiET9GMHIMGuVAtUR7ZRtaqRl0EOBDnkC1+kBHziR1miHKFRpexOeIDauKCg73EY4Vu6Hau5F5GGLEFWbaVHy4KdOqSF8b5g7fo5hDNE07G+A4NlbKfeUC0upGwWbaYp4c3yaNG4t5pGQONerdOnM7MlIiKIDer/iofJjfDntAHdMn1kzjy8jp0spGNc3KbyCS+Myht2Q0WWUyBRh5biQGwl38Y2Fp4+eAr8UAhYCMPSFbahJ4xJNuyA6p3MqtmbHZisi3RY4NIwJmEsNFDWyAJWnIhbXmLS9kks2mckNp8TnbQILamc1tGw4/zBJ9iZG4buy5JUApdaGrB4XFSFimUOGytIRvW1IwyjKUztSxAmCqcAcRqretwWIfN4fAN9cMj9Z75FfSDWMmyVebqomopyGDB4qfIZVCyLScOCiATS23uMI2dQSGIuRQSKwIRClCoeQb0UJmA3dTbQXaXFZ0mgd2HyAaUFrPIGBCAGXyLBsVWb029NzVGB6Alj9Q9Tx0ZU1dLaBO3VrOhBNb0fC1dnEcvNYmN/HYk9jPmiYWM8GcFD5xlqeHYbrRBrRacNGIPqNjjqVxzgRB/hsdMW2IiUKWx8gpknlBtyyZXxvBjP/qYkYw60koDT7w2+WK7bOy8jd9bD1YuJ7HuN/Eg/sG87GLY+LNMridFJkq9N2EasEQXreSjSw0Kv/BHCEisbhQyn2c5qbVWYPaZbSFCXDina7cDnjwmymOeip84AxNaoGS3A0jcmNp1YxK7FXeMb4CaBN7wm3HN42iBjSJ80cILgNKtYsnge0cHf7cym/cIIjbgjeQMviThEyu3ieqgwYwNU1mzjNS4dbUC6tMNx2p6sLmoKcLgLfQxfzjHIhbx8oKD1prsJT+yYJxelyI7nkR67yWbjS9UzMXm6sZN15VPp9gb+Mon04nfEOSl4PHmSHZJE2slz3jR10JSEgqCIB3ZONwgtqCUxhGbucls1zy+Apm6cpEKh72PeTEXfGL/5nijf1Xb7NzqEC1xJYbYje8cChkJXKEdqXdizhxRNiefOCADSAyTUWU3i4s9jDcCtK19tBeeehZNkm1ljqruQ6zEfmBS/8RTfvRvaCk6sOzEwyz/7F3Ffu+tjIdvE9Emm/TCsKEF2aDoO4nJYD1Sx8G+S602MdCpqMZj6pjR3hXPUn8U2cWjiyvWYCIfUNm2+NmEwsep0mwLltKiG7x5yxNiaJcQveQPS6XKpbEPO/dKb9Fbaxy5yDwEqBTZNjYCYrwLe4yXI+KSIm/FfsWBgG3ZgFzrlBpmzRD6k3199Z2ll3s3uraVTHTbUsgAbnFIp8ALv5W5j/kOYWnfIdWkNcsBgi8Cl6IZesE6bHpvaq0JEr5XwDmYRoIhW9to0hkaeAAUwuopVkQvwbYi15rlhn0zAmSmNHvN2zYy0x2Avuyt7JhG7WtD2fISj51geRHXs5kuwCa2ZrWC1AAluu43wgjZNjWCmTl4A2yrxhZbjU/0IYP3nicy5nwQpL73obem3hbYlm39W9tkvQKxs9Zl4qOr8m69fNhWbkSbXMSKpEABcMmyrbTowyVfkg0BcnLovUEbYZ1lRw4g3jdlkzdyqvc9qOUQj+q/CtCb2Au01lmbjjrOyS0H3Lx/yMmyjQwhkYfd1IhhEbhiD1WYC5/IgG196W0T2QYQReau3FkCvsWFzqi9Bb8PrAR2sEa9IpdAhJ6qrRkoPoVq/OUQz3jmwf5TvfWuTp06Y/Lurcm2mp5rrtMoMcGnSFbeTNt4P8turhEaPPEkmLBas3p/wKSk3romixLN4Cm23WQANtNwKAND7A0+VY9slpyKR55CQpO8frZYWu9qrckBN9jGDja4UtbztcW3oBNvB4987CceG5sA7JIXHpT5BfS+bWaJWuSGNdjX7cjG1lmcyIjjxA2fGC6BCHFttdYZm9LQXjg2GmATC5EKPIA1ZhRNrnUb2I7NSf1qZL7wPLbz1Id06PfBtmyLyxmY6X6Lp8R5pv8xBGHcq9YOPKKDm9bNar1VvOFlPex4IxsUNtEKRRctshdTTfZTvv9nRHOxUMZE2U6OlssXZE1862s0n2VKCz0yjtGNnlBtq5GHaPMeT/ikzChJDTk3K8227LsQ1bv65t3JqWCQnxT57AXrq5qRUeBsm5kDlh1Q5SBa/DHb5oYSYCDVyzjGtn/gcO/ifxPL/A7cp+MgTzW5ZyOXwz62sICHUApMYKqbqbMRbFdAoxKW4NYcW4zoWWqthaG0LPggwOB3wbJjCx1WwCm8tdEGm4KbAL18hbCtzqfvIb9u7V2tAW5yfizBlmR+uDKxXYvZsNla094MssMq7NqKiJduirooCNIHOQ5iiCxTRS5j5sm3NjQInXhXHuFFpvxwiU4gtLIfYfLNfEH0FpZYOy+6W/Ijzw5ER7LsgKrZltIzBpFkW9ZqNW5+bMsOtBq5VG0GueXTaSDX4EuWAuC2ZVuXrWa3oV6ySHljbEOYQRP7fVAZisQOpnaDvRMzc+HExgxarOxyc803kjFUQJy2Syi+BuuVp103k+ees5DWaugn58jalr1AXuzLK6WpqQ0zcCFUU7jxNzmsMMtMauw324Wvyy0emR3CCyeiD4E2X+GJS+8N22jQJ4HVzYpfMYetr4JsNcRX7XS3RSeUjLbv2IgOJGgu3fgsW9TXKJk8aw6+upENltFBgGQrdfZxmA2d1vuaw21xUoaxZBuSI4dDln/pknQSb5JDyybIZskoCHTkYsc2sh0xBBV6ZCZzaWyFgoxtaMgGzyd7Tr/cCAtOikJr2CmZuea9YTsxWEXmkrjhwoeWxADtDb7dZCBytpVHdKWB93MR9uKunIqdi1xXylLxtt7lssVjOsTkGyihEs1lB5XO2pgVYYnt8rY1eBJESKlLDrEIJCZz01C1TNXIJ7EHihC/gI2fAETbUFRfkQRuW8ZGcNjFyzy2bNc89gPhS6YDkmyrt6Y65DkEDa4HWuI565PUZEMmh3O+pDw4QFJvTJImBFzYVuKAoPBFS/5Z/4ENy4svFT9+QGXyKXBTJQCxZHtTvhYl3tSuEW/5RF5plpot25lt48KLwMVmTi9fCTNz6MsRDFm2FdsMCV2T3CI/MuqhhiECXfKDXNgzTKJDuUohY+aSlbbmYKjarNNGaM34NlILBPbVQNToxW7Fxj0XXDS7yQXYwb69xuQFu3pkc6hlYvwSisbZHjmAy1J4dlN0e4td4qUWog3WMXbs0IZ2vMF7rocZ4hrjbupsAEYctNZxZJmAbIlOaSeGCUhfr00KUZIxQBKxYbts2VYjiQK3oumyIY+zVPYOGBlv0kTDLPEz3OtLPTykMtzjX057b3UDtsoV68RmW2sumoHLbtlefFl7gyTbgIBGvVQ3wm7HLXlaVlJKXAD4cz3BQ4ycYk+WbShfr0fScgmXB+xlgx35qlrAV9WMk01TQvcu3nRD3kuXMfR1o1MvahbbmCYZ+oZMxmxeKFEHDHz9Hv0CVDIyyMZGOqNtVQyCQFCDPZa9m72Ca9wSVRB4Qsa2bKPDjSGxz+FvNw3TO92O7CWpjAjqRmROz8KGdhc2kXtDcrgPI/FhNaLhZcQ1w2YcLD20QPAFi2+TCzaSd/Ttttj3rlnzkBr7OnISEaObD43wQgvEjm3YgGjYDh2selHDz4yx5sE36HxIPxwBArshbGaNABaAPExQdquFkVwLI5qht9brE4bp1+qDBSUu2S77IGXXDfvYM2NPkIzhFWA5sRFK1vM5KBkjtPXIbeidITbiP4BzlaE7EmsS/ciQPabb9ml/pUZ8UhwF9EAL3XLJhW0ulh1Ifq3w1pqSIxN+7Z5PACCShg/P4F/djZrV8GFbX7tF9kI8OeY3foE8HSSmC/bzZmFaXnQ2SGpZBQwJKPO5RCJ8ihsZUPbLKMg87IacjVImfxKmBgfH0k3UtwomHptrW9A69WNeEohOYrCtoiMbO7mZ8jQlmtFLDhP7sKE83G0XI7kEarJIhcYP7lQ2Qj9DED3Xsnb3YZ4NS9l7gZAu6SuM2LQWrrWNcZ68QmstNRC/yeS3tuR/3/mR326O+jCJDatRA9vYWWuERToZlYxkrbbHgqhsqAC9cIsfJvbtGK2Wyy0QJZMYYsBh5jtI6ALLAO4riNC0tcK9Tb7GkMLFekT30W6yDTStQu2jI1YQ2dIl0PujlZ8Sq/iKv00vB1woUMVt+OgA46XMjh/zCc+iZAFP20tc28SHL0brboOEbRdfF8120e0s5mQDnGojVT61mFSVidFBRBlB/2g3Unauf1TsDtO+kN9qmNzyjqyAWAYfAoRyRy8TG10At5nW9k2NodZ+mdED8qkYOhmxDiXKZVKTpt4aOGTkjjxFRbYIX+NSNreYS9x1le2CPM007PfWVYcKdFmymxo3ktKYZ5gcKoNcJ/Ysh0RQUmysyd2r7bsEsg/JDj2AehVtyvZzcKvsW/QBbBITlooziXHhVHIWqS62sa8CnVtkAmdCIaRX4/1L7x393Y7Zi6NAstLsJnvH10jKsPZAQrMMxXUthMtF3/TbBWlDdyP7SJqgNqYCGDSSFTxIgs3CQqogs2GD3wJCt5M7WIoYbiAJZMRFyWR0fLE5bBftT16Ic8n8aflJAoONPljUyWJO8MDSv73GUu9NAdvrZkL3VgIsQgxUiusKAlHwvYe2wLZsqzVsBnor3G746GrMRRv4qNjAH+zwMbOxls1tchtGXJ6J95BNeRc5cpDWTV92G09uxEJ8utd2+UuybYku2kT//K6NeTpbPwO1Ux2u8RO56KSu7QE/lYSf9xa9QBncLvbmPHNQ2zL7JnZtcDcOD5fJ1DQQ0QYvMpnvMSKqtQbIR6hgxzMGilj5ZN9mdkvN7KvgeanBvrsPK78lG5ySfpXBB+mpaWymztlHmS/Bu/Wc7PsjH6InPjw7v4DpvcvGb0CuH7mhGrBkQCljqjVkNdnQAhI4kIKwbiEVSNAt6uxCkszgpovTmIKhOA7YDonCTl465lMYJ5By8k8U70Pptq4OZDFFC+0MbtpxWOBdV1cHtd4zlbmmJJNCJKbBCKnothWb0bct20qbiYMkr2+udTzxqMg8Mr01RaL40CJrW3ZTawYyblD+jRXS3WSF7KjNMMh/aG9ZoEG9kITOlRhjzy0SQ40xfzk5eOk78hehQh84jSMH8hF+w3SjnkP5g8TkmEM6TxRx3fDbiYdI5ZiEOBlto9vVelfahB7dQYzBC8hgBojJtuy7EPkjTxIwIqWBjcMjvg5iM1EeifkGfmylhgHbcZdEyZdI6Lb5qtxZO3RJOPvBzWrAHntovRGvW62bDb+g4b5hT7fNG4rtYPE/ySE1zBjh3o2etGgnxEYdXgM5O7wG36qYlXlwU+eTbsY/PukAABAASURBVI75pyeGsi6BSfZiTQKn7BlwTJTtRsx2l90kWRLv1IbIHZS5oXduzsi11mRyztgymrkdQc0x6yvxiXoaG9E7g5Z9yi/BO/TUsVPPR8xXEa6uHqn3xlwytm2LToyjILozF3LpvevRoytinEocB+ILzfZZVrTIZ78cDld8oHDfYfdE/oP93FrDPj6I7XQye1PE39BvmsNqPfypq0NTG10ezON/HuE/A6716ICcT+Dch+zLsmsjSCCilXwu4M91ZGwCAGTR66KHWhb9LqyiRTbmJ0XJmPkdQCz0ANZlYmsk3hgjB1uoptcYJEULz3IG9dZU8sQ5MBQoxr2LbbnsWogpcinIPTGmWbTUqIEbIHoUli5hVFCQFTvwKCxsxVZshpN4LsHlN5xbiOVsita77GXrxMLjoeKrPDE8N1rlHnUU6RIX2xmUFvkKrS6hAMEDoHe6VTdiYo7dGEndbeObnOIX2HViOzI2fIin0ylhoopxOqTqif8+zNSnuOuC9Ts+yvZicY2x+wD5K/rSxeIWq23CdMVmW6buyTEWY6JxgyXPw+Gg1N4mH3QjE4ii7YjWeuZwXvRFS94nDuUaqcF5ZI0qFhwRTek/dIGt1GP51vqARLB0FR+BSGUkmoptEstUZG4hvB2mTJ5SdJAjlsScPJOv4S28KfMld6sbm3qgJc45x4XfoZE5qy5Zduw12cGt27ZiaIvgTUCMeriRZJwl6HynToGDPyyMPQE43ZOa0Z+RxvE2apNhUBocDRYucOJxrhKJHslEnyyDVVUiG4hegSXbaq0DLtyK6B0pKKsjupA717n0olh0dKfKXhbFdlGxymEWPLBItgkP4ZCAkRuK2CM7syD3gUzCizaqwjG5oy/J2w3QbLXeuQnuLmLMEpnODTkrP2fKQjAXuYlCAT4zX8y71xyE9sphEntumsEmjVR09zH4gJ8xkCewPN2V3c0fbqoWvTX1dhdab5ia3FQnPik5oIhb8bvZhClZ1QgbO1Qpdjcoxr1L4ohsyPs4iD37J5C9GpkzfxcKoZxZhICvyRqMgtQgbNsZihfUXvk08gq+mJL50blNRX9sfpidOQ8hNtpAdDYV2aEldxKnoLZrz7XGCJg4bAuJguWDK+JFDhU8eRds88hnnrHuMeqUuW0lp4AeaFhW5AIg6WcpVNG17CZXbMF9wbdaKVYiQqipcaOC6X5zg9cBxsKNUd8auy8vWN5kGs5XAQmX5JNk/NolVKohF6019d6Bpn3zI4UKupFEkE6izGM0E+iRsbnSlRFaRjuETO5CVDEKcRmIlG1UDG31xHMLKp7JqRGjSlbnZi+9xhjYGa13tfY8lN1dCB173eSxEn27wXXVoOHPgdCQEy36LBuYZH7SR25WrRYbrS2bkb2EXW9JSnyljnqBaDOH4rYB5ypU1RtWjQbJTZGnlfPNhBwrUiXdx9zg9wHV6hMf0Y2tKA3mmCjefpkQ7sPO28esXmRi43IciZ96DCCHZniN2tmW7VLfdSe+Ixdiap26CZGJ/xE7jIJgW7a1t8iZNXGDBt227LVuqwZcS3fXuDuaafxlPSJmr/WKT1DZax5eYsnBsMPgAzn44mGIZCKTOkR/ktMME5aEJ/jhhRQ0Y++t7jN7+Ym96OqBZlv2AhC6lfuzhaboi8bTP/m7LTlDqY4MB82ozRNCC6GlUJndB8JLJ8JJEtkYg0W8L5V5ihDe2BZpllyKHi5GMnwF7MFN/EQ/n5gpQGlBw8odzfOc2IuBDAnJtvKTnFyMu5fYD2SREVWK074i95JDPXZas+ymjJDoiWzKFmC5hdfApWbLYnmp1ywgWuILDvm53g9drXfZWbjBJ+uJVKZGdKhh9OZW08QtzVsbyAw230QuPu2mr8qn+GjWAYOJzPOUOrGd/yK7yeqNK3Hook182Fbnq4bDl8pHJ2bQ6pPAEMuVuS8AlJ73UZMYD/V+oNdXthMvomGlUJVv8GhCCLoBgW7YQ0N83qVbboBFNpZttZ6aWFIA6+Q7WZd1EA2lNfLqvNuwkcFl9uDEuG3Za12OvM9YOggk0wz7iCyWK48iy5gNMDzQ4y8+opP4UKQvzYjHd0bbcuXDaEuAzai0W/nMBvVdeqFb0Wvoxlegt9ShKXKjaqCYU3i29VDLoWKvPWFbtrXkm5gobfmU4GpviSB09JvWRjEv1bK5KbhvxUYFPeCtTZ8XTHGAInptFSXWULEt22B0Cj5ZxEEi+VSzDU+AJbl+dv5E1lIFzqC6sTabKj0zGJbVW1ODhuMag4eTeSBq0Y/f2M3cpZOCCJGp8MC0t5IjhtAnMUsmlkBX701iPsMPUI/IHbk5Bnh4djYgFuGfeIt/BEo+ufPd3Q4fv9jOZrKZwyMYLAvFwCz8hN0jOmLWelf+uxH2sGx0sG+7YspL7/x7ufFzYuMnlo78gcMqePRO2EltQu+NPKYq9xwUvTXw9dWl9Q4+8EFtod8Q//0cBvFa/OB/cKCJoBqyoiWGHZgKEcDK2iiNuAe1SjytE4dVeSXXho2iRQ6InYGvPC0xxY4KMEGMJ/AGWG6mfNSUHMsGc6gK7HuTEEsGYo2TGCJrq5odxGqtU9MDY6t9nv/XUnSjZ4ffZJuYj3zdG0qzNv/EinHZLv3ksvx3XpgelF9yZE0aeSa3Sxjsh/y3fLOcCTNTJo/eO7lO3dwcF81Sa12JHymlBY/d4B354N58NGy0ttbSRiLFY0hdjxd7xcjZVmSlCGId2cQ4ttG2bBPPqBGUWhEL/EH8sWnDBxctulhRxta7Uot8iLVJoUJEBkPCqWFamdjOAGRslGMqxhOYCTJO9EBDWnI6F602WeT4WeOoQISQAV22+ITGoAIh4UuBW7zskfDleMv9Kmw3ZtkAedhNNniN5InNldukFq0Mwa4xRQySeSC4ZKWlLvdBCGEubFSnkv+gFqe8g6L2o5iz+Nc3N2rEk/+yG+HqsYeJ4ifPbL4cBGtzHXTiUIitCB85pLJxT9tmiunwbq5v6iYRYcb2QCdxsKCoDWWeJ8cj/vPE0d0QNbGO8psYAkSvEzd24giMbK44KannL6N40Up+AdwVTauuZk4tEkvIsVlWlqicOCp5K4NNTPgsORToSxwkNR3wFkwNajtJMBvd2Ilg9BANqn3MZEYP+dKBQUeTIOiLHyRgKZ04Mmpr8TNLCQyx4Kn7kXU4sSaB3GxwSyP8hdT1wUtcpOau2HFKRHbyj/gU6JYDVid1vPBvu/I/ss7JyY5+9KTC6jLBLWM/e24H26qGPTqG02eRnrvsAjCilWly28dowpJgtsVYhoxTG6rMRrDsuxDZwcawLckkuvR0v4UNf3XL/ioQPFWL7QD1lCxaLgBdi6D7zRUvN8XFeF+m5mTOchQq7NlccJRcxrbBMk42XLHgZfNHwc2yDRqgdKQ8sWcbenwb3uqQ0USGKWKFW1YW0bbStkEZSx7/R27ebIpsrBwgsZ8DIzGdOJCCB3KTh3Zzfa3ENzAQ+pENHZ18qrXe6xNHuIvN5B26cHhi41VcXCZ+A7kBAojX5gwtuLAdevzFduin3DTEmnnol/zk9hxgI7ILFjf4VpgiDGoeSNUIC7eJGEB38OR0Iv+M8ZennMH+m9FhLB2UUre7QAbQJzaSdyN3if2K44nuDF1oI8PA+jRFxHbhVS/BL3mE6EzP94SEfd0227KBBmQsWPxSteTixQ9PGs5oaE0PtcRXEP+BLWbbJR6eTT7QB+u4YLJ+ALTwI2jfymdOkHTLTMa5fnOrOfludYG99amszSzZjXQ5YN+tqbemjM2xvOwM4kocIdXa2JbtUg9j9zXnJIAoLeBacnYSLPGaL+zu1TY8iWsusq3WmxoBXY52k+Bpb6zK3Ao1CeQW1ifrLraPt/zEumDnXY6Rq2Q2YuKyrdYCiWuNtpOmqgUHie6GMtv7JOwGqEDnNtG/B2wUG7sbkJbEtPMeIPXIvJ4mOARyaHzxxRd6/OSJnj59qnw1MjHaVu9Nh7wbQVfVpnKjh5Z/cDs3YfSj94yDqJ5Ojjf6IraePdMJ+7lpr8HjLyZMIMkvB1I2hkMMkILNjJ7DLTa/JJ7Yj9xg4w02Ur4SDxKIjajdh3Fey3AwymB8pkdnB0q0lmezFTqispG2auSqxjx+B/4jExBtEMssmFr4xF4gyzEwP7GBoLJ3Q18QSiA6O8QmYWz6M+zSD32txVr3MEILRHcmpsCeM3jWJ7UuPqYIXwXNjIFYeQASAOQ8jbUogMdP9isZVWxuefKWGuMtWNGJemj5ipwxuqJZ/FzYG8QYexkT/4gicumEW36iGwjtPkSH4iwyCtGP7NxrAE34m6wNeWzOjUscLSEWZ8exFNpA2DKJsVjgoSUp/bFmocFF2CapWTbxns4cMnwViMbyV3JrcU5sGoBPtOjBfq7bln0XnhPaCLgkCMmi1YWRTkhcYSEQfFAku9WNLZkYcshZtpWWWCKXqR2a4YUjxqYs7CVAVW7w5JSb/cjTR76ePOOGv75+xmEC8JUlN/HTL7/U559/rs8+/Ux/+PhjvfPuO3rl5VcY39Wnn32mJxwan3zyiT783e/0zjvv6O2339LvP/pIv//9R3r7rbf06quv6ic/+Yn++Xv/rB/+6Ef66U9/qp///Of67ne/q1/96lf68MMP9dZbb5fsR9h4/Pln+uQPH+u9d97V7+B9jt8v8fHkyWPdPLvWpPaJK4df4PoGGslParRuorHVRw+2WbIUlj20C7i50OynQCaRYAWCnmHXxUTtifAXbTDfASoCZTEXwLKqszZgyLKrIpM5hGVDD7bwwmhbjMF32krBwgxgWAEVnvV24wBCL/dEctxBiIXW4KVmJ2q6Q+a631IMnNjZS5YZbZOHZK+RdARHZA+kRykgIcIHUmeM7GRszA+S0DDXCCgtPMm2EpuJr4FrbxMESP4BZs/16CX31rtqbDhAKvFFJ8BUrcMPMZ+GySSfmvYSjkAgsxixOUEhRJmlQ3xq3ZRIoGNb9g4IsjKDR9+Rv4rlUCFmdJJ8AFsT4MDKIhxaF8bEryBkVLMA19yIN3m3wKfzdTY9NlYckRC2ymKNiWMmEXymK/+gaQBrVuPQuFJzl5hLDWVLhXMNKonQFXTgZ3IjTexNxkGMKOAnB85U702RHZELbDKRtQ1v+TmdJu9FhiTrGfFfXx8Zb/T0y6fQT6rD5strPf7sCTf7J/r048/0/nvv66c/+Zn+4b//vf72v/5twd/89d/o7/767/Q3f/U3+i9/+df6r4x/8X/8hf7Dv/+P+t//t/+g//l//J/1P/2P/5P+tz//9/pf//zP9Z/+83/S//mXf8H4n/V/gP/lX/2V/vqv/1p//u//vf6Hf/c/6P//5/+r/vKv/ov+01/8pf7qv/6N/ua//Tf93d//vX7wox/rZy+9pBd/8Sv9msPtlddf1xtvvs2B9lsOu9c4nN7V48df6vGTL3UkrWdcvuRlZeAo6Xi61mkedXMVq21GAAAQAElEQVR8ptM46sS6Z10y5h+hP1HPQOp04rDN3qBcWjBrrN+za1atIzfRCWD+3CHBz9S5lF78TNYh6xQbwdmu6vnrVTZ/fMTfqLVU6YQmGt64ojkzYBOGbbXW1FvX/suPJccVuVHrDiLJSgv9pPJB3vGPRRiRmRrQkrOblL9IlkaNmR+uOjiU3CsBZHO4n8DzPm6ScOdGJSTlyTNjI6dBLraVOG0MK5EsiI6980S9pqIjWvR2PtPi2VYLtCYbG4Q9qeeJtSho0gDU4bktGXhH1nt41FoL1iTWFx49wlZDtKtxD46boQazKQ2BDIJwC6KhzTU9/jPegXlnRtD7fDHOOmWmLhLOtfkxQSe4QAom2on3AIP3AIOT/+b6mjfvN0px1iIOLcuSKYrSNrPaxnMqO4HRtmwjfQlMlfk+gqcXcAkZvm38z/qaMtlgK5ZEMYkFCIps/CaPJQOBnvmJXAKtdR34la6wmSeXj3mS+Iinkdd4Cvl7Dpb/3//yv+jf/bv/r/7jf/iP+ru/+2/69re+re9+57v60Q9+pO9995/1T//wT/rHv/9H6N/Rj3/IofDTn+vFn72on2f8+Yv65S9+qd/85jd668239N677+pdnnjy9PJGDow33tArr7yiX/7yl/oV8IMf/kjf+e739I//+E1985vf1o9+/C/6Jv7++9//g/6OWP7hH/9J3/7O9/RP3/ymvkMMfw89tH/5yU8V3R/9+CccRi/rs88f68g6PeUgzc1+4oDJKHZVcidVpRVOtXb8cs6GYN+kiKnlGkMr2VzugMVyAGtsLaORuNW7tV00eOnBL8fgG8DK2m2zcg1pi2mjQrB8O6lcIIayk4Of4TKXENd8cvNOnF3Cif0xOFRCS269c5MCLZOo4guViidjkSqWzf8iXFx3X/BRiN1bID3IEYbFYNlmXPRx3t8nDQSwJLUmA9PWghJfl4aegczgZ8i9O9kTnKUKxHd+eYFo2H8KsCZrs8VoFAB6DEmERGC3I+zqLlnbNbt/STEnJ/MAGskkoeDLpvjKcSrIPKf7YFEiL1m29VCzQw8sbnQJb02+xtW26idjgFnnE6X1rta7gvfeWHiy3RZNyNjWyEKxmbS18g3e0TvxKX4i/oUP5avIyy+/rO9//wf64Q9/qBd5mshh8P777+uz7WvS48eP9emnn+oPHEgffPCBAh8yfvzJJ3rMV6zP4QceP36iJ8AznpZuuOmPPAl++eQLff7JpwoeOEE7PrtRng6/+IInE+Q/+sMflK9e0X/3nfd4anlH77z9jn7za+L65+/rn/7pW8rXrpde+oVe5DD7h3/4B/0VT0P/+f/8z/rr//LX+pd/+Yl+x1cwe8udDZYnuXMJTI0o/gyBWrWGXHBqYjucqllJXewfRKkv1wsaKotWtZZsjGu11H0iO9hHE/trnGV7Qqcvwa+8zs32NqJQehUhNMavUi25XX4fEV7heYtzH8l0k0mMAShI0w3Qbau1VmBTI+RHHUTClmhLEHLFfDsSJxP6Rt/n86IOc7MRrzu+7IWSePZ8MJKOv0n2k/H5bvHj0JHBcXRzD7dO/EBeql/x4Xp1xTeKiH0dKHtl2LmKGpzV8FH4Gm+DioxtNTc91NapecsxqG1sW1zoVqPoop0o9omNvHTwsZzBudtto7doS4QirOnXvmJ9k126awF4mqpNPFm4AT9SAVA6blkr5vTgduJwyYLp0aMXCn+Xp41v8qTwF3/xFzxNfFO/efk3ypPNYw6NPBrfcCDk5esXvBTOmBfCz3iye8ZXycwDebQuWd6ZXBf9yzpAdMR54CR1vpoefNC4OYmn25p38QM9X99iJza/zHuhzz5Xxj9w8LzDk9CHv/uw5vHz+999xIvpa+BZHUQffvA7vfH6W/oZT1L/wBNWnop+9cvfcDg+Ib9GJZqO+AzU0yk3P0Q264C/PjgoFGtkNjLxwik+6FovZhuSIQDlQnYWnk29QHwYHXXkSTgH+T5mzeLnLsTS87B8LLvhZj7zoQFs4YX8R4DgS3AbM8hiC5ROxgVmP1uia2vZ3zYEdJLPintjXgwRsZE70/Z4Ubz0XXiEIrsgastuZEODT5Ij+SEPWjWFWqG57jkXre457rtohn8HNlMqLSqN0GS9BzCxnTFw5BcR2Rn6Wg2jNpcI11CXCgYXFyMzHJYY8rZlO9PnIF+PGrwUOwFFIJ/4e8FDt10bNIFPbvRJEpHNgRP5h+HWX4pIRA+L3aGuoAcFmijtY/DEdAuNp5oD+WJ1qZBfDJklY8T1irtBNxuLkYX7gpeseTrJAfI5L2E/5mVvXs7+/ve/15c8YcRPbpSx5Rg8tAO/aUqNgtvW4eqgzEWz+IHWWtehd+XTI4d6h/YCB9v/5//1/9ajwyM9ugpc6RGfLpGLTU2TgLHQ+Hp61FOehCitXnjhG9i64onry3V4IXHDgfb06TPkbngHAzDPAfjBhx/oBz/4gf76v/61vsVXr3d4qfzs6TU3PocKNbzmvVTWmFDpU/mwGHHCzLZSxLHVmwnUCekWQkveC5hR78gvGOyLyA785QDLYXMEP9ahM/AT2HUxfu6Y2fAdm/hdpMjjiXl40JURHuFyfbCTKvJoIRo8QklP1G4fF85egJD1sy06OZBHlIwEBDtPy/iFxlW2C+BKCi4aHHyB3PGLSs3tJccgOzg2I7xB5EbVHd/UabLnwrJd2c7ixcFEH44lOgnqTjNU20WbMYr24epKB/ZZP3RlX7qZNTmtPWtbdkCMC3RuoZuZNx7BlFGh3KBZ9VP6YDUijlPBEe3IV4ZBQnDVelPDOWSZ0XZQCpTizcIV2ubDtlqLTqtFqRfXWm0gsxJc86+6DgoXEDFFPnBXdvkO3Xa5Z0Bk4bnpB/GfONl3XJrwt3jBIm/GdMIinzz1pFZQIAwW84MP3q/fDOXdSX6z9JRfGU/seqtD8jwcDspi5XGz944yNogbpHprXa0HmjqyV48e6QXgEWAhS655mjjyojaQr5zX3PxPv3xWB9rTL56y8Nlgs0ZC08gFSG5Hngwyv3r0SPF1YNMcDo+wbMpnXmhfF5g1EYfV57ynefnlV/VP//iten/0xhtv6in+UiuKQMzERJlua4sdqJkvGBrEDAnxtQ7Bq55c6JmKABQ8oGqu+aB+y87SHdia1HqNoUU444KaoZP4Jjnf2iM94gw/4KyJHBQGA7xZtkGY2pZtMDHuYLXoQY7tSRwTH4EYGfhlirz5sGrI9soZcZkf0SLDINtqbtQm9Rk1hyQJSejLj7W38GzLXhCfAdv46rL2lvinIENYawPCfElEZ0H8pmY68wb5iGYvWTHYXDQrTlhKjZLrJNfsp0DPflWktbcoWa21AlWbmjiYqVDNMVN4grXs52GJJYlZAcQpRiTTkeeqathJILFtW6132YyX/mvOjcUCZnPUexr0rGVfF21e4HfQyFuyDWTUucGq0DKG2HtDxqCB5CotbF0TK9TS0b1m7zJjcTAa0mDM16O8k/n1r3+tfH36/PHn3LDPeEo4Vo0aOUfJdm2MA4fIgl5fu1544QU9AopGnfLbkMSaePJ08QUHyFOeOo4chtwPynjN17A6aBifAZlfc5DkPc2Jwz+HStUUhRPwlIMvX6Hy9a0A2XoiqcImt8ZT0yPl4BGHzFP83fDU8gW/iXrv3fd5p/Nt/e3f/jf9mJfLOUgHNuOjkdOJjdfbqm1iHsxFozS5Vj2D7wBxo2UPTWUPDeyFjjnZiYeViIKC7xCaNNiz8TkZJzILJFAAeyCLVsnF7B3IerjFJjpCHhjoMJSc8WnXlTljcEs2F6kO8cQbHw07sTe3WGBXj+igDhO7ts+6YUJiHgz/CdELR2whCiHAdB8YbVd+gm8Hz4GR/QhTsUUusbfxGaCunjgKQzT4DjsNw0scPn2Ry8eym4PxViASs6a21fRAsyMUwAD8OAwpyafQtmUniQn3+Z7iRfPEC9Bjvp913CAf3dgKhO/W1IDdQg6R4A3Z8Gz8hIDi0hEbaK7fALFoO/f+WCqXl9i5D/KlxD08vOQWkPZYREsNkp8jwvzcEbUXMTnf3Nzoy6df8rL09/W3LN/73vf4rc+v9Pbbb9ffs+Rr1ImbPSq2uXkPVYvUI9A5TAL7wdJ6WxETQG6g6OYdyIn6XvMOp4CD4QY4ctgEcqjs4zVPOJmHPzkkjvx6+oT/5LIfJtc5NHJg8fSTX8nnsIneM14iB47Yjm421CTfI35ykD3ja1cOuvff/1A/4dfzf8dh8+KLv9Djx19kb9aaTQ6Jya8hTuyJ/XCLDXvVTKzxJWS9J2ucm3siOKLPmHqvgQCYhMfwXE9OgeVrEEfkp5a75TN2Rm7057SJBGbFPG+ZpYuqxd4n3viejEhjf8mFFiyyASGramZ9O2ClRS6+s8atdUU2tEnOM74zImh76UCLfGD3Gb96rt0GHDupX2oe2cwjjsnylzHzrwMWP7lXjXRcoLzqk8mUbbkZ5vPdtpoeaEkmEFaLUBUioqRIwpbDqhIXcu+CyB2KkbddtJmFRSBJ+5Je3HVpJBS/NhKAkBNjaywwuoNFCA0SZAc9j3qwrbjj8wwPyIV32m4+yerkfeC7ZvzouWbZLiohUYupIzd96nbkhnzK08Hn/GborbferN/c/OhHP1LwPNnkD9+OHERRbr0r+RbeWtm0fR6P2KxDhJv5GS9+AzXncAmeA822GnESsG54af6UdyhfAtfgmd9QryNwSpSpIeMJu0fiTOyDm/iGgyi5Pnp0pSM1yHywVidkjsgm5vjL4fkM36kVUSoy1zwtTV4yP7r6hvKE8wq/sv/Wt76lN958Q9EdxHE4tOx1xV50JvEUgVhEmwRyFyDSDUSOFBeGXOYZdijGvcuylU/yWZxdNvTYspflYj5wqRgrtqW/RKz8cKlpbC27kckeK7Jsq/f1wSHaGJM68VLeTLa+69kuecnam519Tpbo2dQNxu4LVEsy10Aol7BoI2vHOiaFxBJ/l1LarOjrNsyufQqCzsJBvkafxLKyeECYXIuaBIPcmdckxUiBw70PkxN+qnMT5V0DM9JCnqwHGacIDPVyMC8Io53wW++lY1v2guJZasxb5+QPAXCzEFKa5Qxc11iTOxfLvgd3+BeTy5QcutkkA2QxMKMU2Q4zAIuefBhK9sSndg6at956Sz/9yU/1Mr9Zyq+B8z4jL4Mjl/cre20z5iZen8CnujmvuZlDi51n188UyKESOHHjn9hEey1Tz+AngshhUsCNnNreEEvgyM0+CNfUzSYnZOOX7Uw4KzdIrBtT1in2c0hM7IRiG96s/Faco/ATTzW7bGJ7ytepL/k1+8svv1K/VfsFv7ZPHhUjG07EEJ8TZ4MbaUAbjEyxD4dQgoMxn2dIfnOLZedHZkEi/CqIQ6uRd2QTLy5qnnUMREL3G05WXJFeTEqgFb9iigsdOa4VZ4iZBkoWRsYAKDK5LgjNdtWw8iKIxJJ7prW+hHKFOW/hkAAAEABJREFUHnuTC+KyXZB8AhG5D6018ltgu9jRD2RiGxvBviZQAjTQMSmuNbEtU1PbGDG5LTqTBzuiU0tUjAvvJGo3tptoTWuRkeKROxKWoZurGRuwjws3upI5HLoatqiRtAUEIinyVv4i+OCu/LsoRMqn3VGDjefWZCILyEvWbsoje+xZJmEVODhojcjaYJYYbkFpZg4I2JjboNvRyiTzGM/CTDb3JIFAaAjotlGNpQJpqvOpTcn1jK9Mv//d7/TSiy/qpz/9iT54/4P6O5e8nLXMy9sX1PnEw7Sy8U98jbnha0vwPElcg2f+jJeqR54oTqcs4vKOR37zc9KRg0bY6rzLMfUa3KxFm1LqZHiQOMzn9lVTNBfYFh0cYa7pjXqfOJSuOdQGaxD8yIGWtbet1po6B33Adq1T/imKkkH+KU9bT3myic9H/ObqCb+ez7uaH/34x/rkk0/0Bb9Gz+FpqdY7Y9Z8omDqm/klZPMNeCcOsoyRQywqSgtedFIwwk4xgYw7RDg8UlNsZ17rGGWMkEauwN4nIpPcMFqky3FqybMO6COF7MDzZCzhbcx8YgMecuGkdoHgGyloQeoZXuJLbINa2saXJXqMhq5qIewQQnBG7kuV8DbXWqvWutJO7BUi2mKdJBC5tsbSBSWwyEReG61qp8l6DbGJGMHjZyphMW+AQ4FAvnw1BhFEtMDIQ0aGOFotSpJjkVQw2cSj4MRCD4IefBQGpI7RThGFFQz4UKOQEY/OOyRBu9cmP3ETSUbuAjIPYN8B0aYSHyFMGVGzsU2A/eogg3duzNhtjTnBH7kB0UC2SWroSeYn1/twpNAjn+j4Oo1B/FOroeFAU8NHgECLn8UNRC501gE0skgwadm9UFLRbI58mueAefL4M7391hv67ne+rZ9xyHz8hz8Q29QpdWC9rvpV4TfXQzc3J36FfNIRXiMvQtPNNfObQQyCPnWNTMVMyCMbwMTKDS9GzFWNB3mbeYOfp40caIPDycyR1gGfh9RPrljIQL1bK4ehybrPeYLWdPXoUPPUa5Ln4EZPbrGZJ6TQArEBW9nE+VqVr2bP+Lr2FLjmgErNP+Or42uvv8Y7qhfroD2xZvnjwcmBRuCayGWsFSS/xj7bIbHHvojZJgt3NfZDaIHU84ave0dsTmIU60swmqx1ipd/+iL2TVEDwSe4aGNMRAd54pT5ygeEPqnFifjmftOcx4l8dE6Y32FEA7jfl91Q40s2OjMDOQQf+D9hb0YEcIFNnuQ4tjgtIyPZYPBEmyQf/omcT8lVhnoXwk9dIoO4XLrESm61bmhM9sYAJO4dwjidbojpBn9MoCEigpaohQPUd+Iz+z262afOeuW+H9GZ6k1yFyanpieVs0Jo2XsWP7butIlS7zrwaYlnuTW1/ca6I8jEADZynYpDoZIxAA5jboHUDNsIgC4+bPC6lg87BgHG+OytqW+x9NZlm/ynRpJean/yikrp2WbEXWI4xxr1SUgLbFcckouWxRINMlfJtiRXDBlz82XBE89T3su8/Mor+s53v6sXeZrJb5fy0vd4vFG+Ql7x/iP28nczkc0nfN3E3HDZGNf13ib2p2KztWyCia+hHDYnFvyI7IkNlg13Buo72ZyRGeCByaaa5GnHXnLegbpDiu3WG7n2iq2zGXrv2qHBI01qMJCJnDFAx75t6JO4TsDQhDbwn1z2vDJPPB999Ae+Or6s3//+Iw7V/CclR91weN7UIXFEdwCxNZV4b2FIbFXVOiFTOCMHYg7FUWPmCwYxzC3nSd6JnTCxEQuzxttL5ru/QQ5rLpRsV76DfCb2tDWb/MEjyVA9JHurjcKfZSu6JXDvkrDukqITSqxeQmj/dpg4TCwB27KN0QDDH+mRqGjQj43JGkQ1dNtlJ2dCzofwU+HGXh2sQeOcsH22PrCRPQs/hWooN3FR2qgiYx6h3EiTeegPgeVbMtGVY0bbsgG5+DhSa13ZwK3tPhcPT0IUaIALGoSGfO9dDXnJdBd+4MVnB/Q1m91kG3hYgTTZ5No2CcEjhjjySyf1CEw2XsbAiZs+8yOfqEdu/sdPHuu9995Tfn39yssv11/7njgQEn+eJjCpHCzPnj3lRrvB13aT4nwCg0+MBNHauolz04aWuU0cGBgs5GAtIl9wxrlZsDGZhx87iN/28AqGJjbYN/CWTZA6XFLjgA2dGBo1m9g7kl/tAQRteEB8jNiRdbg66IVvfEPRTawZESW/5evTTz7loHlFr732uj799HPlqWZgV8Qj9EXL+g/yP40jB+qCzCtHgi3RGid2F4g5qiIcTOELIXpIBYlfWrWcFSsz69xie0DPah/YS4l72RI+RuVjRz/zSVwDP1ObW+zEmIXIws3wJ3pkr/l6GaV88AzqkDgS9yX8CTP/KrZt1U9G1tX2H9VPTMfsbWKL4KqLebo+VV0Sb+i21XoTxqmLtpa1GcitOtlWb00nHgrqH76K8ZGbCELw3BzaWueTzl4F30jnAbLsy8An64ATSFno3rpMclGwjayAjAuYQJBQ4rJotsEFqymJ9N4ViFDDVie5Di2nqb5mi0nb2HRprGuhXIiZVZ7kHx8LVLKQq4gT5BJ2mRwkN3xVePLkC+XX1j/72c/061/9il9p/05PnjzRM95b2K48ThxGz3jiyVMLHmvhMKvk1Bq5to6vWYsUX6KFb7tikaz4nRQr/AXSQIheulQeGXpEkUeVidDIgCYCkQ8wqw1wJK6seeut6lx/Ocya995lG/tDJw6byJ04DEZBNtOpfEYufyz4wgsvKL+x6thp5GM37B04XI96/7cf6hcv/Uoff/zJypsbPPyA4oP5ZGMXsA6Tp5XENBN5kuNpZuU7EQ+IUcINoyUB6QWG3mT2ig0BG6XLqK3FZCCVmfi2LdtwAwzax+BEgfBMfBnLzgxDUYFUdSiyrNBsF/98WeJL7oLViLFiw8jlmLjOuv83EMyVVtYh0FnL3I+2Kz7J+qq2xzF2I4jaWcsumwn07IPsh+RcdjGW+sQXbCEF5bZHDV5T6wAzk7iNGJCbKF8HbGNvFXtX3eq2T4VI4XESpJxjq7XYzaI3DRb0DAieE0EB61yFHReIFps289jYwHY4LBhLcT8IOF/dvdndRj8vSUhFrEXBn0TebPoU9JwH/m3Ldn11qxrVBhz1wjP/Hkz+DZm8+IyebeXTMouXrxFHnnCCx17vTY0axW/s5OvViYM+Y2Q6N3trTXubxDIRzppkDFAFOtWDvsvhkviWbftSP6JLNptish61Yfj0yjjJYxRM1iqHyFAej3vrGvjOO5obfhN25NDJfMmelBHL+sb2VLN4U70dlHw6eVzzNemll36pH//oJ/VUcyRPiToC0Y/vuXYZazsWcLiAQM08i70Dmnz/tzNajRoGjC07eS+woQDn0kRdaUECRM2QOp5Yl0E9EFfvrWDRlu/Yb62jbJQYZEU22KQ2gY0BPTyHdQ9m1eobHMjJKx9C68MysgRCpvcUmO70rxoRebDPLY5GLl2dJzbhxrkUoDQ3YFjdNdiWqSNXwiRm1mqwL7JGgtda06H+Wjzv8qYyj6nItN55H9iVfSNTEWqaPZA90yKwb154snPVChBF0erg2OiTlTM0u65VvIHB0BuL3tu2MfmkvOHdxCDIiGYDooZ9AZYldE+VzLKfeRZ2QB9wrYZiJajwpmyTWDSnBp+sdkNfq8EbWxwh2BYddCIz2fQn7OZvGVy5pUDh21ZrhtYYmySXfPKxW72/CC5LZs4VPld0juTYyDebJu9j3nnnnfoz/8HGta18ykfn2bNr5UZt0Ab1SPFFi90FTKrPusau2HiIy3Y9tmfjR7YEoHXenx0A2zwl3PDkcE1+gzwDpxJrrRUNEWK+rUHsnzhgImR5OzSHbCs6ElQ3atIL9vUxtNbCsxp5Sy67K66hP/uzP6t6nch/Ev8Lj75B3tSdF9OffPwZv4F7UT/5l58q/6HmkQPrmoOLcpQttpVwDyTOo4R+9kxsx1YAYvnLoR0f4Yd2YOPnqSpwoCadffvCozxhPeKm6JJjbVKLib7ObflLDoI3gPCzBq48Yit5JrbEkdxba7IxqB2WOdvkcUuLvGi2WZ8jtkdmtT6xd3X1iFjiKz4FDpuc7VsbRUEke2bU3l5y0V8QXQTQi78dogcJm6O+pue9WfFChBkPCb9odVBKttVbU1rurfBsq/Wu3ptaeDilK/odOt5FROqtqXOYDRbzyNq37BE4ZuzIZd5syzbkqNRQl0UptC5xHMgkqd2VDvX/ObDxTr9rcXmVTGJJvuurGyWgInSK/dVStmXfhUhHLyOsDNjANz05h2a76Cn+iRv2pZdeUr425YXn03xdao2NeijbJwqfg0eo2FwwnnlulizMzEKzASZ024rNgN0keW1SPlVEs63WDNUiKPrKUw+0WRszN08gwU+hDrhsZkNMNkZUQ4/PxHAin8EhLlysA8ayHbHyd6p8YnMwB/CTD6ojh+7Om9glLWLt6odHrNcVPofefee3+t73vq9/4bD54IPfcTge60a45uvnwGeerAZ1yK8fJ1+fFnCDYmwGdCKW5DEVmfwjUgFRP9FmdLcxsayYoq/60LIN94/11BNrZztL9q4avsvfGm0TkzlIZn0goF3zaG5mmGfmVa/ksUHWP5yHYcUSe1J86E6zQ1sQhu0MBTY4PZOqCYH01qsGRSP++LYNrYmB2KYGcYnWkD3TtvWG/HynBLEfvck+wEjJhIZL7CbnWeQWg+GiAyHEYKHchSgn6chbu4GHZe9q/mtnWPfSic8EnJm9fIZlm03c9FC71Em8AcSJuDQzJU8GDA+Kcx+if2vXsq31yRZ/1uAmOnEzHvlEfvrlU7304kv60Y9+rHfffa9umuiaC+bxM5c8N9FEL7TBJTYyL5w5gunlyzYjvrxiPGWho4+cbXjG+uIN4ofM3DLX29jxy6Y5cUBNxokQHSWESpKRpQs9N3d8HDkoBjEKH5I1sV1zqWptN5U8NiMfXmwO7AcmYzlwXcl7cric1kRNj/J0w6/xc8D84Ac/1He+8916eZ5P2/XfXh11IoYTv2aNUuxNHEzsxr4YJ3OZgOjbAFbSKh6zh8bEumpB0sh8VY/56O9wK2fZ1AT1JYPPDbeNWGARFn8SD+Rzd+mbGto7vsazyD0kMeClqK1ZQk+0DLZrmg8CSODOUKNtZX2yfiF2Do3WOzxm8Liu2AjXNnRDIrc6fCbrNkp/JJFwkEEI7PneWoMFyDIxrrkU3xN7u0ZeHzQbIeBM3xzsQvuYxAPCqGgRW3Mm/9buWwMJRfi4Je0hUwyKM9hwgT/uGx0CpCtg7GkZrjSjO7YbaXBz7TCxPaOg1aJi+6LwEzNWCnp1ddAHH36o7//g+/VfZD/jt0m9tzqURNtv4Cx67GcMbbdfbuqCMN1OfjOYZCmBLr1BDlN2iAF4MGNnnuOdIZbcxCadDTMrbul5ncYGaQ1/oiE8qMV+0I6XNcEAABAASURBVBh5Gx62Bwdcam27coaFj1GgNAsSF6URw4YOapp8Q+1s8owHvt601olp6O233q5/7OsXv/ilPv7Dx8oTzTGHN4dM9Gz8n3NcazmIs3LDdsZ9Pogz8/i4HG2LHnJBeIGafMUFT+TGdfNVi0AcEY+t6N+HnWcbNHBfXxVH2LbBuTFrtOymP9YG60IoiETPjOnGRgBdq3DRbCbbWDEmbpZEkG3qCR46ImIqQQ9A1mWLzEyNgZ2evbLjl2NrTY19ZFt2cGKSVWtC7LYRX/WAkwnzDHilU1+YkFYvykLrus+RWVUo6vOXGNyoUQlsUxycsVtkl7cqPhhRKRdcisY4KMAOiDzQE9dOLgsp+U44j7GXIl2C7cXHz0LWvHOzRC60LET8P/78sV588ed1yHz26ae8izhqUtxJfJGL0/W3IutT/bQ9CQjbrsUReVr14ybbsBI7MSMzuYEGN7rutKkRH0tkw5nIEvqXdZ3YGMRiu1hMlQ0QWiBz22qtq1d+rfznZfS62ZkLi/hjwIbVkJcSJ1fwzBmUligm/mI7+jc3N3r29BpWAwxI4eW/Dk8t/vCHT+pJ8Kf8pu6TTz7mADrVu6LYiHDifwgG8Qye8iJXYxJBIbIMlD2R4Cv1g2ebHFt9APSeWBZfSKpa5hswxE4gLNQZLEwwPtyXrMtH9kjmiVEPtJmYqkazap35A2JFIhTGdY1/M6sOUvMauRRxXSwXclWHOrkyzVrkQ+TyQ87ItQY/CQaoxaJ5ywMeTia8QGysSHRu3rDkOsgp6xEZ1Kq0ZFgSmKh1b9cIncJtXZPxyOZOUKIo5s1/YI4bAhAbMv+hWAdfp5dt2QtiNUZto9pkdTbmQQILPcEEEnhFwm8OsAK3IdI03HTqTUdLN0ScuaHl8dDCJjQ3qxFn58YIxF5g2VS18FuKWLNczAVlroSmAKiiM9i0GRNfaJax32T8qNqUrSpUZPKpnPcR3U1vvfGG3nz1dT3+5DOZQyQweYc5jl3XX05dP+XdQP5F52GdjpQdX202UVblX77b82r4CRyI+dA6rx5m3XDPnj7T4OsZ7qVJx0fGTkCRNxMT1GS9Bl85Jjdf5hZ+4wT6HEds3MjI9hjKWvOCvmEjUxNTbRBsZ4x+U36Wv4Z9gtfgHcoBhRd40RoIbuwbe5HpxCe+Fo3rk8b1jSZxT2xWssSSpz8sCtM6WUJCX/Ai+J0P3tePfvITffPb39Wvfv0bffr558o7rrwkPmGvNjgxDPwEnvH+60iuA1pcmppRPg320mjUzWPD1zhD2+Cok0689xkBYr8cExslUcwdDo1DqbF7rQOV65IaJTUvtJMn5uBJBxQCpoai9iLf4G1akQvvqh1KjrBYV+ywvpPYr66u6l4KLnzYlm1JrBT85Npbkx0gOmjhtWYNfJUe8hlHcgFOPBGOedSk3lRCaAkRJZ+rqy4TdUC0xT8he9JAJ7KN2KwDKD7wFz+xPcFNHK01Yu4SYdpW5+UvG19KchJ2rMl+7/0FtXbQ+tuxgY50wH9D5qJjBUvYUUBsUJUjRBgnSYwdUuDwgQkPidIJmqAk43xKjJkf2KQZ7fjQRcs8EG/WDB+IptC9BV20yFuIneGCWWh40pJRNSymA/G0Yp6kF8IauSLJNUlojbPyFMWzrq+fKXnkP5DMv6H7Dr9levL4seYY6q0paidukBGdGVPGVUCJRLaVn/KNsCXZuUoDGyc2USD2Ysy2LKkxVu3A023jr8s2vEZsDVy0KXOlioKlwnPBF+SSWxtAxdO5TexY9maLXFpjLitxJN6KCfnYbhi3HW5BZG6uj7yTYaOTu21FP081J24AjAgSYlOdDwmccV+elK9M+TePf//RR/za+1M94/CxVx3zX77H52mrCcuBGj5jSFgkp9QsUPEhMIAJDHgyQvQ1Hxq1byeU9H0Mro03iG8UPiOL38ENDEG21VtTWswGcKN9jLviIUeXW3GWPdZVCNtUDrtlG1psz10xyneAqCvEXCzbSp4D+eyDwCwb447WmkR3lO+Jv+hN9MLbBuzVTLJUoNXCj8c1I+rLyUaMyoY+OEzWP3YGY+KdxNCIv6o34QQwrRTJXuZ2mhLNRjO4tZptEkILfTvUzKfsbBYSxlkkUxg7/MjuRYicZTsiLEV46GCrCF/jYhv9pOCztG1omd6OMVkQMp6SV+YpRvB9DL7DohHTJh/Vp/mDO26G1159TW++9aby7/yGXjcPyOBTbWwbIHYgUZ+vzsl2REpm19vHMFK32L6E0GI7N2DGXT752MuebQkD9prnq0rkWrMC+spGrORLQLcSmJjkFF+h2xDgxl5o2UxHDpPJhkpMgzWPROiI8YL8qHpCwUZ825ZhmFgim3+I/f3fvq833nhTv3jpF3wVfU2PP3/CjTV15GY/8gQTu7HvxlpHGf1JwgObgeAPAnLpl7zM70P4sTOIfW7QO0/vXvt4cOCc8HVfL/OZeICMAZFXIHj91/SJE0GHnpH8J7Ua2LNRhHa/owKJtZjSHRHmdA7pkaW4y9P9ttte425zl7Jd+t4J/w+NE0eD/GaAHIMn1zz5EvRKSjI1suwcGNxkZDVRFM0OPZ94+8iiK3jkpmArxdzlc0ME7GUreMC2WuvqfLLZ1t02707/xMxuionALrpwF11ao5WGbXKhk2/m0n1ZKFrNxXNNiJ/Nlw2fg+SjP3ykt95+Sx9+8GHdQMmjcQNY5ubIBpg15uYIpMiXNbG9rDKGfsm3F68EuNi3Nlfck6d03vnAK5/wbWvHRbOXDZsRWD6iM8l76sjXmpwliN7pAweRnWyOjIOcSYn9kBovW7ZlcpWtksNCxvy2yIaGDUh0cPTzFWFwkz57dl2P/IlzsAEHcnkyPPD4na9DeaJ59ZXXlD/q+9Uvf81v8H6r62c3HFI3le9MTFgVeuuRfoCufBJrYEQm/Itxl0U42l8T2CdIDuLO4bLsqmoM+V43pbBgCoSyWnnGSH6kz5wYJWhTOXRsI9q0t9Rjx++O6K0wimwb8wFpkl/qPalj9p5cIncutvFj2bcjmqI8SrPN4OJLVlp4c10y/TcAgdMvDeS/8bvNmrIkGDuOrQzlGI3giTLzS4g8bHosoyNjJUWask2yrcboZMEubzzbSrPXGFvJM7SvC7ax3xA3IK0rYyHe5ntM5UG5cimefXlwIr/Za9voZjXwzg1x5JM1j/q/4V1C/v9J+T8G5CZJTpNdRdaSdW57zsk7uH3BRMr2+UCKjO06fPfNZy/5bKbQek+sTfai64FmL569jcg0DoZA52DPGF+Qn+u2y7Z9OzYvfzY0NKIfO4fY6k29NTVAWrnENqLKIdKpWWuGFcjgbCHZGUflbjdsrL8g/vjjT/Xhh7/X22+/W/9d1CeffFoHTWqHttLWjT9Ld9ElO/YmyzqxfztmXSK/1mbJ2cSCiO4127XONvwdlIZNdjTGM3kYepN4rzNb04l3RSfk6x8a43gZ5D+7xWs6DprkjD02eeqU+PYclv0EtmDRg9+6nBwsE92GH9vkqqoD7m6FNixyD4EuhDGBtKt+IFsnvg37vz8sm7aFcbqVXwAQ9wrazjgJfhIOQJ6NQtnQlRAhwAGVsJFEBjdYwGwY0ULrrYMhX4UZFCR6Eo6UT7CeR9LWkIGeTvGiF0Cr5Au/4IUOg9iWvcmp3oht4oPwsJU+ZWjBCmKXeCNT81wmloCgkY0N25liPjnn84jpIhVt4CObopFX3s3kfzGb/3vBia8L+WRBuj51BzFZzlSt7Y/cQ7bJ+6DOzTmJqW5CcHvJhlZKXGLjxNcFUGz00nn06JHyZBCbtqE3pe2ykQ8eWms9Q4G97Ns+64h2uDrUnFAqttQyMTTH7tKRWHMEcrjGdufQ6Lxjsxc9NEeG+ppcH73wSLYlLQgae7ucoQ/sTWoZf/aykzksQa4nrfzDYL997wPl3x/+hJfs8S/0Wqee1De5lo5u24QfP8v+VMbMG3H11oQrTEzsH+upahJztkD0gsOsOvfelyx+ZgJCsbWuvNMytTmx3sYt5FyB7KVZa5848wuU2LWtrHHqcmItQ2u9S9Dpcaeye67nKJpokZ3k04ibAbl4XH5sY8JIGfrKK3nOxCpBc/GjxxSblV0d1ie+0sem3cIq3tKdanXPRFfg1BkD4aWOE3xBYkx0qG9x2C55oqOikvNjDlueBHd90aLfqWMLcSZYFG2rAkKpEYDdZGMiIEsbWBIkwIpcdCZBnW0J98QFCWz18AYHU8nhb7Cg2kzalr0g0raldEYGUK70+Ok9yYzaOIajrcVXbG/TSj546BkDhJRhAzMGGOi73Nxi28fEmZeaT59+qbfeelu/ff+3ynuFkVxKb7K5Bwkz+Ypu3/ppbdV04tA29WtKG9QjtPCzUQ/c3LZlO+znwHbx7DX2FjuTTbREbZ9t40qDeAMpjB0dlX5qEv6dBBxeKOGCy/xkLi7QSn8/LJhD7nyAXF0d1BM3sTT2D2SVolHb/I+q74n1uwGO3PyD2Ab4Scebk7748qk++uhjvffeb3lX83nChX5TN7RtDYJNnSpRXAe/BNH2eWQDmUMuW9Gr+WaHoWzn6ScwWIdBrCUMM/rRURIhjxq1NwJANodnQOjyUEOyUw1WQ8fYCHQ3lMqASAPYcYPDSkenYgtOAKjiemIWRtFcVyljAAxjqbVjH9x26UTX4od57+uemdReNNtqrYtBaTPCQQLBAYMXH8Tmwvx+t6FXaFxAM+2x2ywjnJrUYYs9sg/JMCwhSc8gibnSXJjtTM5JCOoiLbq2hs0NuzskmR2oIXYW39gRhmwwN7XWmFqt5tCaBUGrgS+k9B3eNs+w7Nc6Z1pgG/WAGHdYc91v1OscP3jYsXnkvUYOlzf4lXZ+GzLYUKE3/GecbLbIBmqOEduZEuc8g71ou75t7flGT7TOp9/V1ZUy2vumubURuUuILdtyy6cRuae42Mm89a7D4QrgAADvHAIHPkkbcduOlHKNFpNzb/BsK08lNjEoEhRky6u3bZ3QTiyJIU9KV48e6Qr7vYXf0RISBpb+4NNustkznnhCOG2f+JHCtOyuyfeMTz99XF+hPvjwwzoEbupr6w2H0VGXjarUdEaZ8DIpHCS288SZ2HaakKMzoIl86GMORS7yM+uKLilTxanzwYOSTR02negtQBheHSpD6ze92EBROVwOqQP0zDv62hoqdXjEhmTdtrnFlpGaIUi/ZT+Heds/uWdUluJm2RWNgLmm99ZLNvhgv45ai1t+dOIroBiJoHzeA3qgRafImDGytpU6DmoQO7YVv25WO7D5em+CJrKkAANIooPpGgeBYUtpMR5YuJDlWylWo99aU2yF9xBExiYkILKsJj2WA76jEkoRNgQXJHEETmoEnpsxtEFSkVt+YwOFMEKUhStxlc31DMV8/mJhu63i4qMZvLXKMf+o+Hvvvav8m7/ZmFmo1rgx8JXNSqXKXmqzx7Tje/FtVxw7vxS4RI5RA54aAAAQAElEQVShePaSsR0SvscZYidw5MbLGDv72IizEXO0CEkZGzbsYFOJkQXF5pTtM0C4020zN/yVu21Fb7IHYEhMbS6i7SNoarUOsdQEAiuba0Ts3KTEwFrlhfrceIIuhSfWdei0/WlA/o8Kear54IMP9NmnnynNtpJr8ALmiSKQ+cRm1XGKcJlRBNDCuUSkYHKwJJd9XDzLDpDzNk5iLRnsRGZuY/BLSI25e9gzVpM4YG6hydr5paO9VWQa1HQSz04V8mbPqWKQaj0NFdADDbE71BXiRA/P6GSew/LIB+VkEohC9GwEAiFstZvEkn0yKvethuiVyAOXCS9QLMxJlg3IQZUWfl7K12+dQhBM23JbQe7zfbQkO1cCIDDRbENrYFncwKziFeHeJcGPKmyKvMmS2AwtQNBRSWCXMEIPwLSbbKMs/JyAdRPC0n6jRXR5CDWAPF3K5T7ouVa+yW/ZmeyPgPTxx5/UvzGzbpT4Z0GJpeQv47/Ahc/iYyyjbdkum/Ya95sn8YsWuR2Y1s0VmeN2uAQf20YIP2CbA75Tg172tcWvanPViaeHXddusi2lZ9TdFtICyyZO2Klp4sJ0uuTqqhuJPROfNkS4iS8bfEmEJtiTD/bBU8lNfV0qW8hOcoGrxqFN6Yh18lXpqPyfPfNfxL/y6it1uGez2j7X48TNEx9H8ipbCRBDE5sMsn0GkJCq7tlPkRkz16nM3ZCVkZmbNjHsdqGGFR/hxs0l5IDtranjL9AYA/kKNfNuhHk3H1YcoirrWMHAINnYHOQfgCRE1Zqrpm5Zo8Y8o+FZ9xvbipywyn00yt5QRtsl37DRqWvnaXYiM6OAETt87MrMVo//1CIyg5hS2+A7LKm71/B2irGF2RUvORhG+AO/V1ePRAXGdgpPNbcqmI0YHV05SkDwiRL6d7pt2S7aJJEdSB9awg8wQ5cSFy0yUOptPE/KmtiPiVip9FFpSNa6MEavIROws/EnG/YIJz1aWEOnZq0RTxOXAjMnLA0ulxCbgSWHPs5iIi/1IhfeXvAvnjzWB++/pyePn7CwQ6FHhrVV4Igie6r8iXDCF41QuUq2lU97m9iJIxvAdtEfwlOfQOxkDIi2j9EJ2IYqBW+pjyU6c/z1pt4aLzN7zUMPNORs1pqxHu0l1n/IPEp3nRiP6vOkg4eaoKNE1MpXAVQU6Ojz3KIFQwfkQjN6AnCNPPoN28jaVtWLDTwm+JBAOXDE4TMVXn79e31zoy+ePtUT3oc9fvKFPvrdR3r3rXf04W/f5+B5rHG8xvwR5RPjifkJA5N5DIJj1OwzbWNwU+/MC1hjwc/hZvCAGAe5j/wVdXjAYD7JKf/urbsk8gg+IrsBaWgmL9hEgLQKggd22TOOXUTPHVUtMCMAx2bcQeApNiMsrbXHmiVEtNpU/UAWdHEJb4xFsK0cMlnzzju01khExAl//9BZdqkEtPoQpV50JdyMIvk5HctoZmyy28IZJlkPhEOaRHOijpO5LDXi773phnVrDUonIOFIkwBZs8kIBmliZqKuhUcGeQN4osNDViUh2XCA0o8BwdnGnGpXvC9IwjaJQc8Bk1//oUg3Kd2CSU40xJZ1kGV3kkCDI3SkzmndSSaQr1NQNbGfsQRkctCKn1hHgYS5ok1LQp5MGBe9Ya9o0Aeb9tNPPta777yj6/yHk62X/+ifqMcNp8yRccgy1RQNjCu2ELJd8g2eTSzYs73F3WVbaVn4jIHkmXmeYoLvYC9Z22XTXqNo4Rx6U2dxc4AEB1UBfGXxgciZ7EPPuncIgRwqBTkoOHByeDTkOj5iL3YdfTZSYzx46oqXEy906YWDdQD3PHLAnHToJq9BjDi2ZJxNqeptN1lYpvCUQiwH62NkoCF3hHDE7zVPcM++uNbjz57okz98rKdfPNHx+pkm73YmTxuKck73MsxtnTkHROgmPk4wRW4iL+gODZjYnngkCBUwz8FyQmbCF/MJnKjB2GDhA61ZQOiMSNqMUzkkhwSuwk/oT3iB8ALBSa3yRZTugsZ+MjWRXLzIDPaTsFEExtB2iFZkbcs2YhSAga5G/Wzqyxg8kFcjSAhB4H6fuAg346B0J5mf5csIY4u5WS9hN3TbMjhhqYFPiJM6NdY/PiBBl6y0ZffRowMvxyMIhByAhZABZlaNthkBRqVZWiiInm+2z3x74blxsqCzFlPFt9JcuLSPoq3kE3hgEt9Aj0F25KzW2JiIDTZYbOc3Q/kL1MgVDXrGQIqiaugKwIYYY5tKazUzWPZa8NiUpSMb9Z133+Xl5Nuqv5vhBkg8vXd4J359eM0+HsTD5/uUbKt1Fogx9iObGGIvB0fwnZbRdunYjYUe9dVglwlfNHuXWWN8Bxo1sBfNtorWl+9dl5DkTU40G3k5oVGWqfA6L3AbMgHbsq3gvTcll37o6q0VHZYeXR10QOdwgN+WvLFmW8vwkPnp8AI59A51+CDFIlZ+rE9iZKrJjTWACS3rVyP4Y54gP/vsc+XX3k+fXlPrGx2PN9ToCHD7IzOjFyP4x/m5z8zneardF8gKsXRAMwLhRyUQ3La0gWWpIAaxnAHByIlmW/QNwKFhmWsEvwpU8nqgTfb6SG7EFfayjV0QO6M23eCAVpslP2s/Zr8FjnzFHBzI9+011qa1rhiKWnRt11xbY6bw7cJ0vyUz26ofNzVwylIlTv7hRyf3ZgshkzgKRBBNCaUYyKg05yKmVn7A9McbUt4lXDfRqE1xS1N8lIyDwjBARES4kmcKznXr+yRyZrN3HXpHlzTkkkkOAaxUwpOElpaFO+ViW2nxkTEQku2ymflksfM3FPk3Z/LvAX/88ceVw5FP0ywgZnViEbOQkXczpq3Wmlpr+MYzDuxFn+CDzSNaZ4EzDzDd9FaNdto+7vY6eQZyg4dmm4VdvmzwtnwmLnvNIzfx2Zi7WWn25odJc1NsBgy/wWu9K3qB+LriQOHhBempPNlcHa6qRjk4emubrCuH8HsDJ4iMHXtXvSlrdIDezarw5HBi45+IK7FN6pzDJU8UoY+q7+BAOenJky95N/Zx/XdQT7/8Ukd4+XqVjXs85V3PkTU5Ko3ynms+a4Iv4gieKShis4Z1hV8MRjjpoQeCE2rlFDwQesQD0VhjOIG1w4ItHtIILN/38SVFaUDiheGBjjq5DY0gZ35srcki735v7cRn1rOxNrZZ31awS+rcXPl5nyNrtzWL8U2h+HVZrDvXyIUAH3XZIMyJkrUIAoZMz9c2xkWEng5Lrh9mVmG2ZS/Q1pgWbZveGexbWXvh+VqTjZsCRDgFcRBZiICt0c54C2Hat/MVLwvARs2Gy68+B5t3smHDQxKVujJKwXRuzDZbIU0U6LLN1BejlMU68jTz9jtv6/XXXtORJxnb1GqtQObxC0nJaXKIYqTwjLGdMXb2vCNX86tD2c88cjmA6vBCwTZXlR3bFVPkdoh+CXAxN2/ou/3YCmRz7jYzLzmvTdSwGV9Gvx96HQKhNfitdQ4vq7FJA5YUaM3INWIGwHMY5I61XfSr2IH+6NC0Dhvp0MG71aEfGBuyjRMrcY2sFfUaFD/xhZZ6pt7HHN7UPT7GaSr/3VNexH/Kk82Tx1/oyHucI2txQiaH0+Cr3sQOC6Nqa3kIj5284XXzh8J8yULZdDLfYelHb9YNnrgCJw64QOTQ3FxNxqmRPNiL4wIit5lHBo3yu8byUVW1KMma3ru21opXNrC77K09X35gzNSQ0fZZm2n5i0wO8sR8JPZBjM2xGVn2MBpLf4BZ8Zf1IUL6LBvaG/Yt77MHR8O3uZoPO+qcjiEGEkcjcTTG1b2Gy6sxkL7TsCUbqjFTNuqys2uEXeO6IFjI3B578wl0Koq9EsbSmtd1XWDhR4DvABRFfhV06opP184nsG3ocCi+QGu6LspcNMiyDTB5oMOiwKPizMIEHn/+uV55+RV99Ic/oEe8OM4mzwGXMTK1SG3xYtZ2BjbgKJ3EFxnbCh7IfGwbyPZZTluzXZi97E780ouWi73owWPrEkLLTZoNlhgzt5BfSK4VGyT11hTdEE0OodlIF0CNU2qaQ+PqkMOxCRZ172rIG37lwWbmjLlzuFx1c2hJDLy3GeBTK4ps5MDIglFzVTx5OgwMPjRiM4dQa13Prm/02WeP6+vTkydPtvU5qg6Zkj2VfuSrTtnexKWLVvQZwiQGRgP0CSCea0HkCuHSWpPtMzRwWUucUZlotejdh8VZ11KNDnDGF+vimmgCku2CeEsqy7ZoBpCBWDRm6YhnKAie2BOvzfoCvTOSjxT9dcUKtecKybZsKw3T5Ag9E0iWgxX4Ag9qu+jrYtV0U5WsvcVmo6k1yyaYQGsabK5KJCOnYRYe7zJ82+izZeANeHsSDRvLVodPibC+bEwtuS576ZYAl51fIw5G3XxjFWALOBqIlo2MmC1+/CXOE59u0TOxxX9s2ZbtBBGVAttsdmgytkZBbEAue0Y/tkXb6b/73e/1+uuv8xsPXkTiJ7ZzOgdyE09q0DnoJMu2cKjwEs/EWHiBff7o0SMFEFTokYn8ia8SwW1XLLt85IIHYjvzQJ5g7PjT2c6Rmz02CKRsxG70bPPW/1j5Wq6RgVo0Cd5gDVPq3rrSWm+K/ca896beAlbwA/OrQwcHLHGCqLemb5DXC48O+sZV58Vw1yPkXsjJw0HAtuAp5FqTJxDzIrmHQG3yiSvapIaJ9QQ/h0dr2AYQQe9UkP+u7Mnjx1XbL59+oaz7iDxfn/LOJv98x9oHs3KfUcY26TEHqR4eCMRGzGD1LiMHm21KsQCEbvSmBvvxRF3jLzWyl4xRBi252LKNbElon0NCanXb0Ds1d+nYGVlRVECVtoUctMCm7nzl6L3L4K03BW/EXvO27GGiYo1+bIU3qelgXfFQtnJpqTv3mG31w0G9NRmY5Ji9nDwlV59lTGqtn+ehGRvxN9Bp6IrWoDEodkrGy0YNXGzLbmoRug9RKNgYkwCDhraCj7sYCBUK08QGtghfcbVdnGVHsl3QCAQMPOFYsTW4zBQsQGK7bUvIuQARJulWWua2i2ffjlUMR+IWbJdcihYIJ8VbTysnPjmPyh/p5T89CH/GOELBzfh8nxV35AK2y75txW5AFy3zQO+dG7srY75ehhb9gO2ihxcIz/bZbmiB0NtGr7E1yjXZ/IM88i7jpLTUNJuqt142EvDM2m65RQbrGc6A2Yq/W+qtnfFHV1d64epqPd3AvCKPq0Nn3nToDVnWkYPm0Kwr+AwbbcQjMl2dG4lAlGY32ZboSmNPHY9jHTT5TxL4FXdexmd98tL/Gb+Bur55xuFzQxqjnnBys2R9JjfZicO78C03Y9ixC6S2DKvjM/MAhuizYDHvXssee3Fgf8HA/3pH1EiwbOCnUd/is3dDCwz0Mm7hbIZJcsP+1BDdQT0zRpawZafGs+INfQfJsq3Vwpey9hI0+iR+pW3B2BDDg9bAG2sRWwN/GJdthdYaa6TVEe27oAAAEABJREFUwl8ghd46DyjkaFv5EeOSVKFNdxqJ021EA7LS41xbGwSZ+GzLtgbG78MmemewfWeeIEOwodMxlh7SGeJnhxAjFiHbDIZEsLLcAIuaUNTEF9gXGdyRAeBqEi+SmvAHvEbxAqFlox4OB9niUf2z2kTZsPn0nQQSGKWP6wd6+LERGRsjCki2C8IPT7TgtsFUPNvqvSux2C5acG0t8oHoB0IOPzq2yYfsiDH05JLKZHMFbLNRFogWPQZuzlGf6sFlnX3H/qQ+hhFoHA2NGhfEVmu64j3TCzzJ5MDpjTmHzKPQOHxeYLxibmwIILr6CpVDJ/XdYzY2gwcwK9uyVkv8/cAnL3a+fPpU+TdrPvnkk3pXduLp8sTTzKinmiO0E5DxhvFUeSX+PY9JXagOWXAFDz0QZzbRQcu+SK1KlvmK4u41sdkWfQMrtQzYTYNcR25OPEWmcaFLWjqqtmJYforw9S7ERFfpYX9Xai22rTW2bVS1JR8Un+zbioXCJvdbnhR6QGkg9qpJyUGz8RE/YgSHVL31rshkz4dQdYhcAFkViO1oNV00YiCFWZsvN1eMDD4ZcrMlwVvRKTtOG+NKrpw4c9+KXWC2kb0llD2yndzswXdATClaILhvVSQmReNityq6qsGocW5XxvTYh2JbdopHzsyXLxC6bSV20UI/sLGT79Onz3gaOOr65pp6bE8ELNYMIPtQj37VDJnwk0PGgG0OrsGNcKzFic9AbrJAbsDo264DJ/OdnzFgu2KNXMBeeYmWmPNiPOsWHsVRAbzqm6zt8p8nm0DilUtCtguiT+lQTxFH7YlIGGyBdGCTPXp0xcj6o9fZXFfUrg4b6C8Aj66uVgwYy8H06OrAr8avOKSu1A8H9dYKGqMD2JGsarg+8WLYQgZfjx9/rt///nfK08wxBwy8Z9fX+uLLL1in66KHd8N6nTiILnNIjrkZ5r29JppNRsSHu8p36WUG835H9nlS9JPmVNv48XdfLvNle8niEtJX+IHzfLc28zHAGs6KN3K2M5z5tsFdNIRLbpD7IkRvgF769iYPLYFZMj9KY564MZJZgW32Ya98wwvYVppt2YHMNrDUcMv2CQEnGSy5uYy0jBvYMETYOGY498FNdQmTU/3MfA65a2Niq/ynCMEBybLN4ItRd9rGPtMy3yd29JrcmrKBG/Fj6DbH8qGN1843fwRy85w4WLNhO5s7/wHll0++oMZbbXAy0LcMdtl3PtnAT162ZWcT3tIGn3apVfhUEpe73rI1qJ1txXdit629YaXimMjERiA2wg8vuuvgOC05GKFHJrzID2IjKD7xTwVje/+AaMRg4W/zGdHQJwgdm4hM+CECe32d+moonIbuoTddceDkoFz/Az0V71H9D91eUG+Nr1K93utcbQfRZA9FP5D3PnhSxj3e3roesw7vvvtbPXn8RNfPrpV2xRrF14mDJ7nnN1KF8y4ocbvFElUggZX/gEDNmVdCGCmf2zw6Rc8c3t0+ubnHqtt5DVLrwQfRsaC3pk5MLGzJ5kN68Juz+J7Z42UQ/zVeXkILPEQLfcpOpAsS3jzHMJcv7I9AmBdmMg2Q+Jk6IQR2mn1ht6SYN+OTD3PmWYfAJDHbauTZGPOhJlrWurdODYaaXCBGO/tfdY81SqUdWAYRq9LMxWysbooHZA6JQmKKeQKdJNspbOe7dpwFWuvCvlpr6vDcluZgM0W/MQ+996ZD6+qE1VCIVEd+UoRT3QCT7Stgqv6ycoJjI3aKv+GiDYIO2C7fuYHyqVbFKd5Jo25yjCBvR64h29XaoUZS0Yl3AhRDf3b1DX3j8II+ev93evbkKe8iHnFzHHS6OWpyELXYwFSTFVB88Ak74ImWG6i1psTJVINYd9w2e3nq+nijwa9mKYACM3/yf2BhGY/cKCd401OHq6666agJFUBnKLlgXpgifktsgPyZd/5zDiLUNblec/OdQsd35vkL7PBDi17vxIfcwNek5q11HfqVesuTxiM2jXiJPAHp2Zcn3VzHr8jJSpqDnKes6CXfR031ny68cOgK/NnVFeOBumGT/VG1casXxX/WGYnNx2tdWdS6IbvgUbfyV6ZzHnWcN+Ryo3b1iCfBqZtnQ59/8oXGNfgX17r54pnm0xvN1HJcE9dNwUD35vRMXz57oiM/J3b50anMSYNfj5OETF14AVTzq2YdLB2IKX/1TIFhYYuaT+Qm9WHRiEvKf75BFRQwdkUNY29S78mTlNgH4nA5zK5H7Ur5h+gPk5oa69iJrYBotnVEPh9uoe0wyicC9NBs4xugbraJAZz16twvjdjtRbPN+jWl2UanFYAyWmI/7XjsQpDYwbX3TyJt64ax/ucAMpUT9x8iKHEUUB1OCGw0XJjZDBH97iv5aHU22Hx61HiWOgPcT2uPEIdtCaN2Rm0teGBN51zjut7S1/z2uoJX1oSgB/U/KgtlL53wd1sZQw2cLUAs0bqcqbKXlO3CW+sUriFg4LK7/Apyoxq2tXyuBJgqPNGymEc2xopPar2rAzs/TzVffvmUDXckj1M9mkfnUDLWpX0915bfnWxbtvfpGpnaXNaMZRN7loVk3npDXlvsQ701dWiw1NA5XHX41pHNHUiOloWC0FyAnKEZpe6m3jozRNjEySN5D26SwamRQ9C2jBxLoMElMqftJgj/hhv0ml813/DVpAA89Ytc/AeMr4adhq/WWv2GLYdQ6x0ONeFwsvhBBoJsM8wF+MzU6MWGbbXeSGkWNGxKVsZnfGW6IZ743MfKg/W8hveMdzoZE1/4Rw6i5JBYW7PsgKrFxg5F4EKkXFdPdMGIouIIfgmpYead+EbuWCa9J1+Q9FsD5TekQR2ybomPFQnpAmbJtXOcLt6gPomztabeG7TJvhzEhAV4iSM5Lpuw7/WGjpXMlv3ee0lMYtltB8eURH0CjdFGq1mN8QzE0ABtzfaGidgOQFdvCyIXNrpm8SzJCkG0jAsIrDyTDPT7PawkH/rluBsPXYrdWzuxtGSzdKqWeWAlrGhob3b0JQYgeCDz50fRYkcKb0HNJxQ3+QzhSb1Da1ba2G7AhkzmdZOxcQXbTvxZVAzBnMi20kW/eORCMWzLDiBEL9+Mlz20Amzk5sgT0uCGLuDGR1udGCoObB7DY4xONlLGuW2OOp3Ciy2AE4LyThGVems6tF54I6auWIaN3AROQHKOzcC6Iflg4GYp+cNBQi/+RIvskXoErjlk8u7qhps6N0x4JWehwkX4IbirA5/o2OmtSZCpktysxrwxiha9ST7Fc6u4wzf4bjdzRPXkiyf1n4EM6lQx4z8yiT3zkScQDs5JbonzBH7iKTRrOcmr6k29KjqWcp7xTKDWPJ7uQuxNYgw1OgXkVyM6tmUbA5GQ9tzW7PY6sBGYxJITYqJ7y73FlgwxQYrMIJ/I41LBk1dU43JQi4Fdyeqd+vH0GF70bkEV28TvwNZghCK7yaxDa03Zb8HtcC4Ags3+hzQwnKhm2QBD1rYMTxkLFDShAqzqptPsJslCRnuzDRrAGNhEuBIFf6gXH0bGgG3sEXwSAJjCJVfs0DGVAIpEMNsIY1bBhK7OLbomxgAipTuQS7ElK8226IAlW3jCbnzMjQaJTrJrDh5bsbH7TLF763BUi4k2C9cLbJ/HvdiWVTq9y3bpiGab6+qpxSWMLBCQm2JyE2R+4qmkgJuYoEWCBbFiW7PkeapiQ8Xq5HLihhoAqHBeaiIhF0hN4rCyems69FZ4eKJuPPlqNTJkPth0iaPixBImMAVvIZg3eRIH80EMkT0R85EbOC+f1w3N87ZuW8lwQGIFYiL2suOmbOjWDB2AFb8D2xAUeuudETlkwrNdc4LSZ599VpCDA4OKH9Eyph4ZJ/nE3Il6Jt49vkmuiftE3WrdNznUMT01mJN+4aHtMDE2CrYPGvDQECyR1juhkAszEzODEkfG+xC9QOi20WugBu72SSyDeCe+Mq54I0OcrEH+3ohNosZ+PeQg7w1bwm/4K87oXkLlzV6KlXgMzzY2GmCZ2FtrSkstJ7KRqTyJY5/PLa5JjI4wYFv7z0Q2MQ/iHNgIhNaQUUCyVKBqi6byU4QHLxM+u4UVirFdJEmhyTQbdPCId4oE84f63GygQZDlty7LrogpQRYJKwm8kmDDhBZQNSt4FQvV/dPLNlzLuYLbwcSGtw68TzDFxW19bTlyAyX2az4pJwVtvcl2xR+51sxcytcBopax2VqTbRZ5LTCkOz11GdgaW9Fjf7AIKCn65hqIkrkQOlmC0Bt2e+/URwWdTRUarPJ3k68E3FCh9d4QGlgDOE2YccBIh8SHxck7H7M58p8BCLsS3uhKw2meCnJTTmSy6a7wZRu/ZAo/T0AnDo/kIXQHRcuGzDygNOSKTn6xFThxoGJBttVaoBVuxzkKImxsMdCtBr21hmzjN1SPSjb2I5na5bdMT/lqFLmrR7y74StUN/KyRJ3j70Rdjjx15WmmXhBzKCbWHI6JKfhAVlubm//EGVJ8KfZ00c4yixaZ6PWGb0DUOIdouIkh433Ifss62auugz0RvSVH/IVYttVaxtjOiBTrEn+pTW/ZE5N9edSRNUldRuVTUQnpDRi2ntwSX2c/tdbLR+wVoLuPsbPWcFLOBUndrSn6TlzBAYz8X7T9aZ/cOJbmCz4PQJq5+e7apcjIyK2yq7q65/7m+3+BeTMvpud2d1Xusa/aJV/NiPk/oJnkioism9MzTechgIOzAzgESZeL07OGFAFZmA94xnNNrXQFSEoZgoKANZM3MN0KRKnzBGk4bIcVI+hvW97bpZ1A4i59kmWXfnd1jKQvZaGuHMTGDo1Va1WOWW9qzqU7HFG2VUrtdJUkMRGgCRsysCkn2qUUCbZSa08IRo8lpWxMhjyvh04Gi+7YzWqCQD2Q/W6BsjVJ58XzF3Q1WVIWmajRBW7ShN5ABjmwq9tWbKjoT5m+to1ZgzntJEEEqLEIsxDIC0gmXsgMvieHpry7YyKtQU3Y5i5XyI+cGaTeFgeyx6HwNWfUcsxzsmX8rYRjQawqfOnPDocqPjTZRm7pOmLXDYsz454FGfm2e19wG+ZEaNaZ2KkDE/GesDk7mySqlAjuCWJNfxJ2+qfcFJRjlrfB78I4ZUKHzjad1oaYT8RqxP4J2Xk8o0ORXaDZIOfN6zdKoglfYLlchqT74oIc+DbYaCOPBLPBjujPl6rQR0bGOMm+oSt6grPdZTTiGEi/u2RpyFgCwRPSjrX4gWfC//DD1scpnQU74scae9PewQa/uwwQdmEe5x2UhBjASkzCaxdkNeKxSThl2ra1O0IX3ISvmWfZ1QjDUl/j+4RNsScstmUbXVWxKbbKks0FHnG0AAzp2zAGiXduYqBVS5Ug5dyWlg2I2YV+42vsEUd824HoD34YR/Q2lTUDsSYgjaCLAxkKgV1kOxhKiliTopf9At4ASO3K1H8eGo40DGvoSTlR3/r58wzvsOgKbwepm+Vx6/UAABAASURBVCT3BbKrz6XeHbZ7vcETHROBz+Ke0Gn8qgXfoMhdOpMwE29DDNYEGbSCz/+nnd9EDb7UKtsAw4nMyAld5AdSt52iAyS9tK3EMmAbfmt39BgQi9gXnG18svITXJLixM5gwvbo6EA97dgUm1vnb/Co89ZS+qIYmBwjNi9YsAsGehxGLYZBI5CEU8vsf8PQ6AlEZvxfM1HXPRYb2VZFDl7HJMnqx9y/Jk6b3i5Mtl4JVWjgi8+NeHe5kck8m22e7Y3cgfcJoYv8Gbg2kdw2LDAqCI2NFJHccc+eP+uJJ/zhTX+SSRJ2djCNGMWElAGYOJEVX4HMgw0LPnZtsCvjHxkTtgYgwYh+Ru2tytz8MaLT77pulSZY7m109xJOiDlpWXagUCf6Hdn6gowtIPVjCEnsm/AvcZyYG0hU2uFJPOJXraXLzpjYRSkDCaCNzg8E+4NWGqUU1VL7fLIc1AydlzbnjOC6q29LQ19rQWcR5DGPJ4UNdavUWhFcaBRJkEJhhzj1uQxeHHGIAucSPKuUHY84Qi/Z1s8dhrYwIcPTywrvz5PK/KgDtqKqJUrvgB5Lc7fngqsl2Vyht4t6lUEJb2WBlTLjmHUskEnJ7gWi2GXlRyjjZETXLIrnL170XwbLhAxvQNCFv0UudIlHQBxzf/glxEpCJpXgE+OU9owTR/han9wTIhvUILmawuaaPhZE6EB1mjUJIAujTy76d3jbio4kl+U4arkILLS/t6eRxbwYqhYdv+jJJrYInsgOJLTxMzuZ7PhueHTMwm1SlysZ/RPOUbNIBOt3X+Mm7LBBJh7U41Mp1nyXhYVkOLEoIn/qccNfqcsdsTN2C/mxwTZ6Wpcfu2wrRwqbPvgLY5vxya4mO6bcFGxHQpR1MEyzLkYfmxKzyEN43yVsuKEkyeSuHVlJPg3ZDVtnwPP4gxwkhA0AR/unZ/BQQZ++ljKoGAHsmlAocbFB4mzoGvpsy87cpERAp+cSepwBI0Gi8AbsmS5jWAq7FOye8LGyjifiXGqF3soBaa/bu7Z7G/Xp/lmwzdhgTwEcC7AEewp428qPtocp7Vwlm5JzneSNPbaRUzuIA/7SieJ0BiDbpoinj7OxIBt2ASgD0c9GHTk4H6eCcpchpdTPHm0bkA2LJ4HJ4CL4J7RIUGTvOtDczbHpAVDdB711Z6ACx6kwzWWqluTZdga9MaCZkNFbCGAtRer903bibbRmEa+ZgGuSTCZwFl3K2Bm5O9CugiENmPBLHJFru3enPrC4s9gCmQSB4CUrR0mJDw29jZi0TeuPUjiXHgA6bO/tLtdUJwA6BNhWFh2Esq1aCkmk8tiUJDPyCLXQwf5Kx4cHWpFw9pajhmLuMGtlJzGSeBa844hdCOhD0YjTmomSOZDdXJJOw8cMgGXl7IRSj9tNHrV4R7LBh8R33csNNkql4qHhxIf0TfGVWEXcLFOK7oLdBbuED4lVoYw8OEEZWQiQ+VEfzwkZ1+hMGdrYGPop8hG+Yfxie0qYFZjwKe0Ncc4NZqJcx1ZgzZhnhxCYkD1t5URreAM94sjG7Z890xWfAjsC21QDFDOB4mtH400j1hvssBOn0O0A+gQ5PFRDbycO0oR98TV8qUcGJP1s0Ef+LdYtXnGBemO+WDayILLnOh0/c7rj3sdAnQ8WKupHj0lHqPeJw7Iy7rUWdBXliJ0pM1ayrVJKH/haq3LE8ClBx7mJAckABR9oBAm/Op+EeKsfiKHcNqjdPu2i6LgN+jnSjuuXmT3eIriUSnvGN5Rn8uqdAAsSSVaOOGUTUOjSNvjwBFwsbft6N5cpgJ/pT4JZM1mTKDIhE1C6NR+G1QQR2coAxjh1nG0VYriDShyzcAI7nB1+9aPEDmqJ8cSdaAexweAhRa4Ad3022Fldb0d+wLJyRF5/ZCKBZBezHEeSzVJ7vMPIv65eLffY4ay0Ny61WC60v1ppf3+fJLTSOA7ddhu/cDaTOXf7JJzEQuiwrRyJR/yJnWsW6Y4uPBvaGxY1kcFG3jMgK35tmD+b9BFjRKlRbsBFhu1OW2vp8892X1DaHqHpVfC9jhnnb9/2//1wHrdG8mR7jq5a6lZGQY1lu7NmrsSu6I2MxkKLjalP2LKDtDs+/chLuAPa1ruwd5feE0owc50KpLu65SC2gIienKMrqFIru77djmSDzxv61x1mO0L1HraudPmN9ZeehtDCPEpf4lnZvU7MpeADU9YvtC0Ag23ZjotpAbfOrdkNmbuk24hNR8Nie+a9xZKqbQorP1Qo56uxa9tAH0muNKsD2O3wULOEgJmYeinKESMCkrvDmYRTjOnWiAPaXMMLUO2nPdPPtE1THMch7s+awtIBGqiNbCzjxDj4ailqBCyThYKBteTCCV4cNvJax0/IFP40ZBioTDyHFsjdP4DqLq8p2hlcK78MrPw25BUKrvBHDNjF9ZXKUJC9gV4aygIYOsQeNAvVEvxNDbpJbEq0RsYmdyrkVPCjJ61GK39fd39v0b8Ejex2SqG3icNq2FzriKhCu6gU9AwL6tbNJE2019DmN6QjO4l/UYv2gCUsqyrtMbDBDehcYPdqMWg5mMQSOulgUXX3eF+nBwudLQfdWY06A072Bp1i1/5g1QRnyr9GboqPDT8aCQILsakoP9UDL6kLtlJOaFtXTddVhEubmwpI1+c3yCoaZyqNLsIsiXYv4wsvaifADV2AgAl96S+2olvEsAWgn1qhC30aVMqom+u18mWp0pdFdrO+1s3NNSwkHd6ul4wLi27ipsHqlSMH3zZtrYkvcOvphvHC19K0Ab/e0KZsJuDwOyYnHmidtmWDr2Xe0J4CyI9jhthGoXK0cFDZSF3ORHuNe+gKSQAZgr8BhkYdhyOUEWNTEZJBtYa8lLRtq5KgSsE4mIxeumWH3sruLvSV+WUHJ9GJfik30BvinVjF9g3j2tA/MV+nxAZBKfua5iYgDqOnltJ1djnQCMjL8VoKeaOpW0LMEtcNK2mDbxvi1OUTn4xaLdBuGIgJwYHNthQ22rlEm2UHIGb04mStZYuTCji6IRQ2TIqxu3ZHcvlJWwYLPVdiSCBoc9JERjBWgamjaKY+4aBygFdARndVqVVy4ZxLGrNg+g0+bWLZdcwijA5hZ9OGQCeBrSnXEN0w0W9SEvgXL1/p8uqSOcqEIREUV9VSsYvQTZFq2VYpljgbAVY/aKAt+EW1FoNZ7HULA+2qcRjgK1vwzIWsNfEXvBWfwp/xcKkybS7QWXZkVpLIQPKy9hiLJTbkj4Uv2JnskTSODvYVOFztdb2r5aCDvVGHq4WOgD0mxvEyiWZPx9Afr5Y6YJezHAoJYhIeCpGYwrRhAU8sQjFpiJwyyZbDiB+jCj8TmfDm6oYdxo2urzdM9gnSSUMpWoyD+ud04ovZMriKL7agu2Hy36BDQOs8mYOZ/HQzRgSZWMx1SGQ1F729uNSGMTJ1iJTHt4KxhcVViIVgmNhVNextjGdLTKkLGybKDclknSRDmfbEophYIMEF0h+IxgbPDuZ2U+uTqMVo6rFRsv0BhFZ9PkzgJwgmbAcij7k1ARvsCtjhlWTOAL7YVILQ7kBf17vDp5z7Yk9Aan1OJ74F/k4OLpSBjic+GQObWEIwEceGLTM/8iB015trILi5nIjlBG3WIdawLvALf5AEUVMSNMtEYW8kzy4TeowiTk2xKX0qpSjGBGbR+uCYELrpyjZdycSgTRiqzq1+YHsX2hv/i5foCWtxwca4hJG1yra4iKtypCfle5gxuNxtiKMBGmo43AEDJ+qbQB/oCR0sJvzKoG/YkrjrnZR/LXx+fiHbyk+kB2jIJrzIii5RGmjEwhiTegY9C6xW96SST7BLXnwux5EXtQtwVQMLY8jCrkWEHhYWJ+0s5Pd4Q1dUkFsckkkV3UverYzQjvCu9pba31tpOSJ3HPqj0v6KBEMCWaBvD9oD+g94TNrnXc3JyYmiY8Uj1fHRoU6OjnR8dKC7Z6c6OT7kUWqpyM0OrGQRkmQ26ytNQNtcc5NeY7+hsdjL9LZZVBO0G2jXN1e6ubkErrQkeblI6ZNaj1sBYVmJVwdi18eE8Ui5wzXwnFJoqaSNCOTe9N8OFoeNHJBrbpaNMYUUNdFDQX/m0gxNXXbkME4NyMLZZA4z9unrbeQkceXd3CZ4bIreHSDyPzxtPLNkG30Ny4BGWyApowfMjOc6o8HErh9BPJj1UoOXbjiocBUHKhSgF12TQmu7r+HUkQpO747ozhxP2QGBwzAwvwbkYC/rO7uerA0z2RAFP1KI60S80k5uGOqgjGEET/R1XZhlW2YiU41JWNlrQrgsqUwI6cS7EgMQT9eHZ4RXJnYpFWeKUtoYyGCFP9QFRbWWVP/XAfsiLzYgXrZVABudlLK6I7n0SRS7cXjnBx7m7ABlL7s8/OptygT8Q5h68gwukxASXW7/6n7qpCKWUtNEI5CdUCZ3JifmRizmtG6a0WgGTQCJXbmzr1hwS5LAOFQtSThjncvFUDUQr+AXYyVhLDVSFmQUi8VcNOCz0SviPK1v0DGRDPZ0sNonqSxIMCMyB3BLHR8c6OTwUEcklUPewRwkCbFb2Sfx7FPfw467pyc6OznuumJXksvZ8bHunB7rHnD35FAnB0se96r2sG8PewILDEpiCazwYW9RVXnsMHaZJFMLk91rdhvXWm+ugGvhphbQjotBTA3lMaERF+Fb6QgR99y4Nprj3pTDtmzPMe0FsWeMRT0J4O3bcx7VrtSISy1Ftns9SeKKL2ZZLOmLLDqQQw3RHQdPxgVRwnwSZVPbJpUNO6HshiYeMVqSDDrTJ+ZY5Oz4eom8yEjfhE9IgQQkqqIwuuJTb+YCcdZQwdb4PhCcWgqk8GATzO/rjH/4QcBJP+1eDx2Y+USgAmmlDKQOJXSz7vCCQ2fss61aCnMsc2Yhm7jp1vFexBYZBMAZSTNEUmohoSPFDqJ3Cx2FfGvWUWqtKrXKxb3v710SzAxyFmMvmWATAyEEzTA7iB79/3J0OxAyMbh2kW3GcurJhobMz3v52xY0nB2dMOwGrQ8WslLuYMLmKbZncqFjwy4mPs34hq6IQS66SxloNxbPBLAg4M0kDm2jnvFPIsmkGYeRxFB74iiIMJ2FR5SBuGZB9wQzFO2x6JJUknhqLRroX7CgszM54CvRwWpPSQzpTwIKVEtdJhM6iWc5zHL2lwt0Uh9HEs+SpDMospYktVV2MsjKI9TBaqk5OYw6Jak8efhgpkf/CY9ZZ+xk7rC7eXj3TJ88ftjho/t3dPdkX2dHe728c7qv06NVT0L3Tg/00YM7enL/TGfHezx2FZJd0Tg0mWTTeDRp0zUTYq39/si2p4KfrOheWu7xnBiDeVxEtJr6YUFTZCfdzriZZq5veLdwxSPtmkQQ+tBl7EupMjoyNpv0Qe6ZQKYSyLxI/5TxZ/zmeiOHT0q969lakvYG+1IGQEeakmR6JRd0ZF3Ej0BjfJjh3O04AAAQAElEQVRumri0AEwpQ2rxY2oYUgC7qJT4GN9/BMiFMubegtbrwQcQoYBk5Fg2Mw6d/QbIvJ4lct3Kin0d3vk99SSfWMRG2z0JUahBgyhkSi5WcVGOibgmtqFPu9BnRzd60DnjZ4UOQYCKbZI6wQnzbSMsaz52pbqyBKbWOUC1VFUSVCmlk0bJe+goRQw6pFT04WG7YykUeN9riRPTFbxNA9sjW3hPtfdbxiauOFvr1ibsaVuHQ98y0JJs6IDgNgQxviIq4phkjYDPEFwpVVCzaMbuX6XdJ45iUSC0eW8jVXQP9I9sJ0d0D9XwlQ4DfWMtPbFk4e9xZx/oT5JJMkh/xb4FfLv+JIXT4yPlk3Tq+zzeLIfKI0pjZ9O0HIYub7A0Ij8J7ICdytHBSqc8AqW+T/I5ImGdHB6ws1nxTmal4PcWA7uUUavlqHtnpySQQ/UENA793c0ZSeQeCecxCeZXHz3Sbz5+ot9+8pF+96uP9WvqwX3y5IE+enhX98+O9JhE88kvHukTaFO/C+70aF8HeyO2TTLJBtHaR1/0ZHcUu5OUMy5ZEGuSRsbEmo9eZ5xKKarExbbMJE/bnhcSGNmGoc0l1TU7kU1kMfYF+vBmpDJuNgRAgyNnEkX0kA0YfyxhPlCBHAr4W5JLFhQyG31wKxCalOENftdmCGUbiAjkMYmSmKhBwpV2eKI7YC5o6le6wgTQ5ExfIPQBxEogUtqWbeXYFl3+rr7DR3cE2qGdYxZ7BwajMpdMfEIb+QWaxDb1KT7Hd3yWLLq0O1zMWisK0pqPxLjbTzMy7F3PtnzXFmwWNCUXOcJ2A0zd3jGoE9pzuwunarvjY2RAHKCEQGpzgKGgztXqtDYV6X2dtl1ku4M4qKqUCpDtGfgJoJN5MQEM0dYAYyNa5mDLcIpgEFhGfiJYEwmUau8ptcg2d9Gpv4Cc+xv1jdY8l28IcKeFBoG8B1hDSz+TzdgyIb1BEJ1UtWZQdvIzsQdoaiGOloZqjegbgAWDu8dCW4xF2aWkPQ51psH+EZrsYI4PDvojzx0ea+7dOaN+wOJfkXD2dUjS6EliMSpJKAkkcHxwAN0hO4x9FvMSWJBEFlqOVVnYx4f7yruXQx6hkoTOSEQn7FqS2A5Xe3pw764e3r2DniWPSEX78B3xXud0f6kHJ0f67S+e6F//6Tf6z7//DYnmsZ6QWJKEHt071UcP7ir1JJ5ff/xYvyQB/Yqk88snD/XLxw+gvas7JK28qN4jBsf7KxLbgQ7YZeF2Qgw0mZ/EM7HNHNokroxF8LWUnmwKDKWUTpkFsyahZPzyHuXm5kYZP5uxhfeGR8uMiyMUDgMMW9fVmEczTJryd1KYIw1deVxy6OnfMBcm5DDRmBs3fEFjHoBr0PWbU3gABCpyU4a31oKE1AJ0Icu3dTNn4x9EnS18EzQtczR0dHR6/LCZ99CD4rQKOHEEb5uaZGjE0aCzmfOUDVmNcop9skpitu0L7p3v0MWX4CboY1DinhuwOCLDxTL8NHEm40QBYfoayIkYpR5s5IBKr6Iz9dvQsCc0RAihBjCuE0RSr/z9S6eGZ6ZoKHAHISNCU9pWDOGSuPZ+OziwONuA9P2jYBd1bi6c79i2seo6Go04W2pVgV7RB/G7wLJlDk0C3BhoojPzUd8EmIBr4OZmwxeU67kPmXmb3oSgrdbUdjILg7IYR+3vrfovyB2ysI8PDnhfwkJnV3F4sK89diZ7ywU0SxLBoKGULq0iaBxY5KtlTwpH+/s642Xt2emp7rDrePLokX7x+LHyqBP4+MkjPbx3j0V8rGNkB85433J8sOIdzYIdzL6STM6OjvvL3dBm9/Lw/j094nHpIcnl3tmJ8h7nLu9jHj0Af/8uu56ljvaWOj1c6Q67kvunh/rFo3tK8vjNLx/rP/32l/qX3/9a//xPv9Lvf/OxPvnFQwX/20+esOt5ot9Q/vLxPX38+L5+1Xc/T/TgzjGJZdThYtTZwb7ODo90SBwqY1KIWSlVPQgSxW6xNGLeWOeNocm8Krp9NBpJLkkyWRyZaxnPgJBSSmHcrX5QBJ/ElGSUF78Ih0qK1Bnc6yjkqW5Syux4KnJC261g/Gc9EzegG9nuCVCxkL7YNDF30tb2sC3jY0BOD5KY7/O8I9GFb9dGzpaCArrengU5vJ2Wrlv4Bm/b4hOH1IWiyrwPiGPGNUWGbUqLi3LYpgr0hub6DkcZ3h3o1hEO24KB8CCbOMX3Hl+Sjzg6H7b2stvYwGqOc3jDHMyEEyl/DAlBcLY7qT2XyALtLURooz9tgtMCXOiVZpw4whOg+g+d4SzRV1KDZVtQ44x8rMPuCaFGj8H2kzY+ayKrZkCSHOZyAxo+CO0iA6EPecoNd838I7wko4lJBJmM7jJU1WHQwF1atooLjzSlJ5Kjg0N2Equ+4FckjsMkAnYQR5R7PLZwnyIYG3jUYSTB5L3M8eEhX3uOdMKOI8nlzumJTtlRnJFA7t451UdPHuvJYxLOR5SPHipJ4w67njv09x0OfNF9tH+g8D64d0dnJJM8eq1IbnehjaxT6NJ/7w790UH7FPuCu392RmI6IVHt9R3O6fGBTvb3dAzcISFF5pMH9/XRw/t6Ajy4d6bTowOS3X7ne0LC+ph3O7989KC/38nO5hcPH+oj8HfQcYAdSTKrOvAYaPwvsqSMx8TYZFLalv0eJEsdxKSWRF8tRUkm19c37xc9OEFqW3agKEdkTsyJlLZVy4zPl5UsjDW71TW7lR3Y0DC+tuddkiwx9u9sTB2exu6GyaPMjfRra/9u7ojD9uwjpZETEKU4mHVcFRG9jP9TZCNnV6bDdooO8aHRP3O9T8rpDE/6Q27P8Qld7Ak+NIlZyki0uXKmzapRpwlxEODT7rp2OPA7m23jl2UDUh8/qqokONs9bqCV3hlogS8BqpygTcEZRYnCTjio+byFsC07UHrZGNAMqrTDUaNf26NhdIOmUQZVirVzXv/IYcm2+g+lfnREbkSnTNcugGlPDNCGbBtIPbjAhkmTnUtwCCaADBIBK+bNCb7e5MsD5cQkWCNjigJ0J9GMw8jLz4US4PiR9uHBAUlmryedA3YY+XR8lgXNDuWAvn12Ovt7SUR78I68x6k65n3MAxbjQxbxXRbvCYv6mK8+99llfPLJx/rtb3+jJySXX/7iF/oYeMTiffjggR6wq7nPLuUejz6nJJwkqPvsVpJU7pye6Qh9e4slehb9cWrBjmtBclxQ7rGrSALaY/EvhqH3hy9JKwnpLjYfH+yz8yrKI99yLFqSFHvJl6YV72AOSaRLXrhUbv8LytXeoj+6He4ttVoMOkD2feRkN5XHvKPVSicHBySufWSOSgxLLZqYE1noGY93kMm3hUZ/wi6OUkrnq7XyRfBC+XvO2d1sWPjFRRnDLJCMvaEVh+0+RrUU2e5QalEHcCVQ5z5Z/YhN03a+xLZ1Hs+A/IPNEAR3c3WlrgvjMj8a5Q5CI+yPHArZlrfz3bYKYL8vbfp3UN7X9aNjQscOtdNVoB8Yw1KKguu2YetMRyS2PPYsF2N6Fy2qJCzm9u1E2mhHznvo5O8uNpzo4voOl/Go3EAyBuGz6cWu+GxoY5ssEWV4HMglIaKesxvZxFxKS73CVxTxoVfbw7bsOCnFyKAjGK5UJYMn2rjMpMq1dVy/wKufHPR33K5UREi57ujfdSE8+HdABzZnQCi6vtQ3NGaQ+MC0BWNVkeBtPBdNdKyZXEkuJjhR1TLJoUo5scOZ6G8knGgttfZdTa1GBC9qq7THIjzhheqd0yPdv3Oq/ljC40oSwBmPQvdJCg9IDneTTA73dcquJUnkV5/8Ur/+1Sf61ccf8wjySwX3gKRx7+5Zp3lE0vklO5pAdg6PkXEPeWd8Pcr7nAf37+sXH32kjz96ouxQ9kkkSyZfvnLt7y3joSoDX0vpJRZ3m0stCgyUSYJ78J2SFM+Qvb/c02JY9N1a97nhI/zLccTPRU+SC+7+CxLQAJ5Cy3EARi2YdHvjgt3OoZbYkXc0SUynxObkaKm9pbUYm2ptMvOpATxMaENsA33hUk/c++xhHPpoMShFVqbfxfmFXr16rfPLS13dXMsGL7qwswE2HJQTcgIZ22s+eycxtQ8W06TQF3ygwkcBdrrwIFCFmNmz3F5QTblhLuRdUPjC0zCoMU/UASOgQ/W7pmR+CvKA1Hy7lIZSVUt5BwN12xK02h6RH0xvUon86J/L+NB7FD8K8tLq/al0gIky10DszrruNMQ36wQp2lCPro7v/jS4cratNY3GDKErPUZxNTjN+l3k26CiDa8jymSJ8HZgzSmTb0JhjCGGorvnmHyqNZ8uZajbRhlAXnmguKgUtsS1qrLwXJrCH8NFwFyKUt6G6AmNOOLUxOAH5sC1rjp1deWWHcAhkBOQGBRwBdkB20gSeuGl1kTbBfNN8Kx1K7pB6TXOXk7SNe0Nm3h1GqnZ8lBVSRY3mxuVsdI2+I0aUgZk8hBPwNbomDQsRjVGylWqdaPVsgFrrYY1L1bXvMAd9ODBme7ePdUxCeXs7ERnJJjD1UJ7Y9GDs2M9IvH8/je88/j1J/oVL14fk1CShO4cHfb3Jdkd3GO38vDkQI+AB7w/eYis+7xkfYjcuySao9UBj0tnOjk81mpc6oSd1JJVjwqNVjzEORENqzAB63acSq3KYllPaxWSQfqWyz0VV4HC1SJtrHX+CPjFBM6aejt1dboaeciptShybXgUPUSL+Oa3hffGUYd7C2xrOlhssE+6c1Kgf6NSz1UXxNPXmjKnitQKeljomRO1QMduiULVksHfXF6JAdWGXcybtxd68fqt3nIHX08bbDJQZFsTtOIYakVXlfODoEo7stUk232eFReajXYBnA5VfGpZA2KyABPyN8yLJBnYVLqda60JVtrqtE14oOyUJeSoaLNpWt9Mgh0SK5YI21ki+dyrlgUIW8tNjPeC6SPvQr/BhwCdkgpK7NjbkBOb0ETXBr4Nvsa+LAtItrZNakEAU19bG6RwwmPaHbBjwE4DNXEpZsiRTylT4pMLPKlHB2t+g78NfHsXkzV6Jm14Cd/QZcdGacLvGaiz5hLj/gt7MaZhQIhTR/x/eGLvB/3+oPX3G/ZPKYN5B1Rsy/YspCvighOcM65PC+FgYzAIKEGgJecHPtudLn5MBDMDvyYQa57HMzDxMQRtKwdBab6DyiSrpXDXnpNnIfBdFno2zJie6CSNLKI8iiy4e48knpEFG97sDs7OznR0dKQVjwxpn5AUzvKuhN3Cvbt39RE7kN//0+/1u9/8RtmN3OO9yRHvavZ43Nljwa/29rQcR9VSVZkEC+Sv9ve7zMg+PDjUEprFYqEBvcbGGYrs2X9MxEOplqKSfhDxfcKPjLVl0dPdZ+ihtdZMkEseGd9y93/JruHlxaVeAc/fnOv5m7d6yeJO+01+mbEVqS7UykgSF/y0S5FLVR0HDbG/zuUwjEq8Eov8WiaU7AAAEABJREFUhvKK3dPgqqGOqh5gNtYEikQtEFsD4mAGYGeT8SPdGdcBvzeM6Y5GdqeMbxMLsOHnhvFfswPJuNGp8L+DkAfS0TABD3IGMtcidweJWWDXfleiI/gOLMAJaLfAtgrzSeiZmDtrQOCyc7iJjeA3yAjO0GEGS5grNJLVC83HbNNct60KfQAq6KzdETop7YDeHbbFCaScoUHcGPyUM6Hngqtt9Z+UJj7Qgn53hqdDx1j2DL3JBS+4zmfoSDZWYQDtmTB1/W84bHep9vvSpn4bRBvYoWJs/JvLOTWkzaxjPtBmkLgShX7CKW2YXBsGccMEu+Fudw1kMONswFDZucITfoQHH+NsEwuWXyl9YWQym/rEBMnkzYSK7nDbXOkr29ghBt6q/YMDzcngQHskgyWLakkCOTo80h0SymO+In3yy0/0q49/2XciFXsCq8Vef+xYsoAWLNARGKKDfhtdQK2VCVa1WC4UuYtxodhYCxJcJGiazGS1NgRqwyRS8CodlyYuq5FQ1KDj5nhzvdHV9VqX3FHf8O7hxfm5nr55o+9evdJXT5/ps2+/11++/Ep/+uxL/fmLr/S3r7/VN89e6PtXb/Tq6kbXyDe2Yxg6Zj1yVSW5uJRuX2FRyNawGPv7o5ODQ3Y52A5vkbFnApTQSipq3AVjp/DBNrj5ZLIqUGtVEq2Rn+4r7L4hOWbsM5awaeIytUkZs9aFqR+9n0BMgcwVxrbjoL9dRvft9oSMHQSfesqGjoBaxDfZ+EM1/bZVMj8kTcjfRIYbYzN1gLiX8SP1CSEB2zRnkKwc0TGhK3J7HfuDL8S2lDLrga+gL2DDFwgRsOlrYtKOv2EP6jhbh52/U6ebd0Dv9MGfE4myc00rvkrOjyWBt1PRTw7bwixBY2Au9b/psKPDXbr9vrSN7g+hE727EIgEhXYvuDTqREcwKgcUSqAm+nobAs5U5X7NZcaENkEObcq003sbbKuy4DOAXQ+sW9GyGdQKlKJKWWtVLZVAmkVFolnta7W36rhs3ZcLFhQ0y3Gh7Gzu8yL3AZC7+j6JaG9cakCmUTBCN7iq0h6AJJuCLdoejYkWKOgbxwF9gyo8pRTZVuZe/MqCW7OI1rzwvmaHEsif2dxB8Jt10/XVWm/ZubwmuTwjcXz77CXJ5XmHz7//QZ9+873+9tW3JJhv9FfKz779QV/+8Fx/Jdn8n3/8i/7bH/6k4J/yCHONvgk7yjiqEDuVKmPbuFhoAYwkmQN2bWd8er9/eocXwwcaXRQ/87jQ4BfzeyIJbnAkPjRiYruPba+X2c/4m5e0wUnm5rLRhkXcGKyQB8Rhm3EpEmVoG3Jt5HGKI/SwKIvvNjRkuRg2Q6WQdNjRbFiMu/qaXVXfMXNj2wBrYCJ5hasxXpmXQowxg/ypDbiGDYlN2g09KTdo2OBv7wNXAIVRSGL+2aYFUILixHrowVCfaRrtgFFm73p6d/exoTvzA7JulkIDhCL4if4NvrUQgEwZP2diENDayLU7qtSqd3bC02kh+/FpW9tHJzJdJ5yN1//Gw3aXbs9lb/zoYr/vw6w5iqGhQczftQt0lmlLE31xNIO+yWATsAx4cHPAmlKfmNCb3jf1YKUvEPG3wUZuR6BxV6UddCb6yIJajAuNi8CoYQTqoMUwqEIU3cwdvU8WTQvo83g0DqOGLEREx4jiogW4+JO2WBAFv0ITXZUBzc5lQP4AHeI1QTMxMWJ7Q1EviUELnoUSH9f4mb9Ed3l1qSveb1xeXbN7udYrEsNrHodeklyePn+l70gwX5BUPiWBJLEkkfzly2/16dffAd/rr19803c0f/r8K/3x0y/073/9nATzjf7y+df6b//2J/0//p//L/3PP/xRX337nd6QuK5JcBfoi/5myaUQn6H/ntEJX7TuHZ/oZP9AS/ALfB9snusZD5LMbH8jeUx4pQ+OxCd+3rBLffHixfZ3nRrJ9n3SNfIIgwznHLuilOELJL4pb8esFHea0AVir5BgWzYgyRKscEX4B3Vw3dKp05gdCyxQQM8eL71pRK7Qk78UkLIMVUkwrUCH8A1judEkJo9sw2JKddD2CDrq+9j3MZ6YBxtiBSfJrY85iS90AcnKEZ5eBWkb9QC2dL9pm87EZELmxPwRR+wt9AVc2GUixODfn63HLH2QEQE8heZ9//taZOPmjDDKwmAX2bQoS009A+VOFKEVXEFxEBGQ8kPwlv/DEmQn+zFPS4CTGHDSNjSN4E2QW6W4l+KwrTrME8rgpy19bIo9dCuH7T4hEvRA6EBwti5rYCdQa+31ymAnYQSy2CHiPcVGXR7CLi4uNBG8BgQXvlIqM6P1u7SxI4u/lqICRE4el5JQkmDG6JE1YDeRpCaVWpkYa6RLsa0xROG1LaozDn0hSH/6Uo8vfUfCIstirBWJ8FzzyJAkksV3zeNPFvkNCebq+kYXfJXJn7644J3Ky9ev9fTZc33/wzO9vbjStz881bc8Gj3l602SzFe0v/r+KTuYb0gs3+rz757qU3Yxn3/zrb5//kLPXr7RDySkr7/7QV9DF57PSUxffvMd7R/0l08/1x/+9JcO337/vTxWjTw2ZnzqUFWKu2/7JObTgz09uX9HZ0cHKoz/UIoKzq954Rqf42vD6fh0hX/ZrZjoZRwSS6qyrTwuhWax4D0RcdntciIDgq4vya63iWl2HxtuNIhWYriTGVxoIj99BdmhDcSW9O0gNIG0Q5sydm+YwxviPsMab5jDEGw6/mYec6snxdgWn4RNnH3Oxd9aarc5MhsS0ocIyA2ULYjSxLMiq/a6XSRZ2sKaRD/1hNFkG5BKKYpflpHMVEN4/KBQDjs9ho6Sesv6gseObGlg3jZJaxLZBj8r7SseWSfqoOOK7JnXdlAoSdFk5JRU38NMECMbEyDKUqb9Y5r37du1mT8Y+3097f8ILH48U9iWcc5OOYOsPgCNqEwEoBHEJIDUd9AnC04nEO+AdoKSQe1BRmboI8dGKPK4zoHn2jAh7SSYQAYnkzeTeyIemdSRV2qVbaU/UOvQ35ms8ii0WGoksVgm+EwX+Kbt5E4yy6NCLVW5009q+NUU+26YkGvuSoF+d4MvZXzZ9IkzT9xSLKGbi6hpd0xUwnvN594rkswlC/SCXcXL16/04tVLPX/5Uk+fP9P3T3/Q3778gmTyhf706Wf6w1/+pn//81/1x798qr+yQ/nq26f6lsejH569gu+NXrP7efX6jV6x+0mZXdArks7TpySt75/p2fOXCu75y9f6hsetP/3tb/q3P/5Rf/nbpyS0C12RAIS9A8lmGAftL0fdOdznq9sZcEdH+0tVnpkKd/P8V7jKFyjqZmeASyKInMSJeEyMVx8/xj/j8/QZSfP8LY+A16hwH4/saPsXNR4Z88t5GS/CLAiUCW9b1nzYlolnrUWlFNmWOBsMtmXPoO2ReROIDYHUexcTZ2LsNtuvMhiNzRsgo4I0bEckSVU/gYqA+SuU8rFHeYyMLaXrRtLWZ2rYo35MyIu+gGTtDlgUmNsYNVf+L67Yh3HxJfATYsQHv2Hdxa66nfuJay3MYxhSx1l0M+e3skDPJ2aEv8ytD68x1nZntFN+2P9/1bLdSewPy4780cXipwDemWKVbdsGL4VC9rZOKYMD1I+micFoBCKDLzptyy5KYEotakxMgSulKDRxXBzEQLAyhtRy0rCtc95ZXLFQbXd6SN+d4Y28lBJ6sDV37OxkDngcyJemxTj2O0A1PiE3SiypIC822FYDJjXdMEGv+CoWuOARJ3/Z74I7xeX1FS9or3sSmvrEmno9gzrBEz8m/Jq2fieZ5feArrPAwOGKJi5v+FqUP6vwip3Lc3Ym35EMvvrue33JriO7lU+/+lpffPONslN5yo7l5etzvXl7xW5ozeOMVF15/Bu1JIGuePe0v7evveUK4OX1sJCb+YS7xg+RVDZ6/fZc37FT+hK536Hj7du3eNlUSMalmIW20f6i6u7JgZ48vKeH9850sFoQLwKVv363uUHvTd8BJMYduj9NjTL+2tYV4/P06VO9Yaf2lvFKXJDQY6R+pKWMkBLzWqtqKYJVEvHHKnHYlh18SoOZT9uyPTe218gJ2FZKcVAVQVDsmhiXxlgFentbx3IJfcakXVJJGek7nBlLhCiwYQy7P4yfZHSFUmrbdi1VufkFlMOS7S0U/X9zYJIaumfZ4XQuPwEbfNc/d9m0qRbKUqtEMzIiC0s543Wkq9d/1irbsj8EyfpHD9uy3cntueyNH11iGIScBZjpZvK5nv5uLg7GIRf3xWqHvkghiy/0d1rKicFO9p0yyO8CiBTaGXw7kyy+wwg9PcrxrgR9yUKPvAy2oO98sioBpdm3j+vtLqOhw3Z/lNpb7alPQGSMA8kmOxv6gquldNsbi2XNTuuGu19PLiSUt5cX3P3PNZfUry50nqQDZHt6xbuVPCLNjwosaiZidlfZvaQMxGdh42Y9zQsfmplvzbuMG6WepPPy5St9/+K5nrLLeZrdDgv1DZ+wL9gFXcO7yYsDV/xZ6XD/SGe8T7l7eqYH9+7r8YOHJIdHevzwoX7x+EkvT/l0v8dXp8oj0SI7uv19uQwkq7f67rvv9IJ3KXlPtGm86WWxsanR3qL05HLvzjFyz3R8tFJ+gW+TP6zFLX0YCzLUj4zDxDhlDOJjStt4KuVvB7/hC1lik91L245FLaXzThlzYJM5wXhlPBHFWp6UxJx+TFJ03C5TL8w1Gz1AF8YldNGfMrI6ILuhI8lmlr1B/gyNsW5BdphC0u02sjowT94lnOAmLvhQCnMFoIVtE0l3E5Nkh6t1+WseYQLMZAWbLtviDNs/DtiWOMTWv8eEVORaU2jxKcbYpmh9vmddZLee/vg74UPK2/LmEbmNoR6iHXHqgTg0AwTbkzj12q78cb/t3m9b7rWfXujCWMueIbpmmAhygjppwrk4MeFAyt4PbrOZ+h2sTyQGfM0CnsAnaB0ITGjNoE3hpc8uMmaknwKTG3qoQTvRf8OjRyYuGF2yAFMKDqiwo3WAqSebCX3RHb4+OZCdR63weztRI7wPRKnKkQme7X12Lee8Qzm/OOcF6lu9ZsEE3vAo8IZdwGvgDXfqlySE1ySD3S4rkyv8NzySZHEFUk8SSlK6IGld8siUemBHG5vyuJEdRj5jX8B/Q8w2xL2QFIV9hcS4IGns7x/plC9D+ecOSSqPHz3aJphHevTgge7zmf7+3Xu6f/eu7t+5q/xu0AGf75d8cTs6OtHJyanGxUJvt/a/4LEtsbTNzsXKX+9bVOv05FCPHz/UI+Dk5FgDMavgxaPTmnHI2CkHY5N6Y0HH/0Y78c54n/PyuZZCmDM2EyPF6KKn1EryqrJZENDvxmlCxlxn8TInIut9wtjOZHgky7Z+fNjvcaFuWxnBpmuKLuZF5GIRi3ECQil1GqrZxbyDYOHBAXXYypu2pThsOOGj2k/bsosyryVLW7Atg9cHx4fN864AABAASURBVC3GD/CSTWwUtQ0bqfydM72Zt4l530VZJL+pxzcsWQfxu0RefEFaeFJtIQBfUv4YbKsUd0PsuZSMRWKhTVtAFJIS0B4g0Ud7YrEG1wGcbdlAKcicwTY9UgIFy1beppdpd97Zws5Ta8zcIIeJxB1PAVBYoGvebVwzsDeTdAPzNcknf/d3I+yxZe6uVkXOQGBGOa/5c9cGpzaopeQqDhsZTPD4cM0dfm/vQFcXN2ps0+GEd1JhIeTunHcIa+7Am5srGZ8rMPJ4ILkPwpoXs8wVGVxgcmXHcq1L7qxX7Byy4F9yt88izF3/+x++J9m81vPn7DZ4JEj56tUrXbEzOWdH84bk8YqF+4KE9OLtG72+PNc5ut9eX+j11VtdXF9qIhYCbujbsCuq7CIaj2Xx5e3FtS5umtZaqOK/CVjZWKNHDdi4Wu7pzsmRPnp4Rx8/PNGTu/u6f7LS3eN93T/a19nBQid7Q4d74E5Xo06AB2eH+iWPQPeOD6DZ18FyoRVweHCkyqPV5cVar56/1eWbG3mzIH4rVR699g9WOl5WPTwc9Kt7h5Sjjmg34nN9vVHls78YV5MYzKqMb2vGgSmuxm4wSemY3VOl/w3JuBap4XtlLPdImIJm4uWya9OwLPKCft7/FPo7WGKKK3yVipGjxAu+NbvMyJqIXSMZo1DhGSpySILBGfpOg42tfy0TCpDJ+Beb+qQJe7iAmdSQnXmz5n3Umvoa/hkaEq1mLC9bUJPwOWICpViJQYNn1y4FEuWAliJ4Cs6GrkboJnjMmqINttYlUgetmZQboCFfpgNg2UBnEXpKRTVdxmfNdVTUUnq9sb4MQ0EhrKq1yrZqKcpRekkPPA06oTW0c28oOtDbS7qpdrptG0x3IE3EqBR3UA4U2db8A4I6DSrvz4kBi+LAe+xc+1DPjHt/NaaincGJjA1yJhZ1L2FMfaJMOKcwoRvT4bHU6+kRAqRpmtQIsmQVFxkoriqFYJUiOzwS1xnnAl1V0EJHyg74PjHoE5Ms0CgbNhVoKjy1FPiQgiGgGMDGruVCL3hf8v2zF/r62+/1xZff6LMvvtbfPvtCf/nrZ/rTnz/V/+RT8Z94Ofs3PiH/ja84f/7rp3zF+XN/sfr5l1/pO74MveRx55JHuxu2zlckxSuSTerXLIoklNzlJ2K0pu+aHdOGyb6mb4N9k4glDlRg5OXsYhy14nHv6PBQByz8g/0Vj0t7OlwtgJHHG2BvoX3gYLWkvdBqb+TRp2p/OXYYLTUW9P5i1CpAklnxCBW5xzxWHSK7Mhmv88t9fP1aM1HXLMzEczlW3T090uP7Z7p/dgR/JW4EzcikUKMSmwFhs2imyK+8J9ZH+3s6PTxQLaQB/Cv0Zz5ckyhmn1nWxGKTsaJ/5odIkc+8CB57aIF5f0bHOxwDOHNIG2I+hT44iGopiKS32wo/+PgVaOiLLRP6J8ZgkwRGvaETJgXi3sxqpZSKZjDdM4aKOoTCUq/vyuD0/pjVN2Fah11PyDGHpsGjIwS0iABXTtpwUaGPa07n8h9BlP2dfsT1nl0ZPWVuvBfbEBCYAw1Jo9aBemeXTIALYFvzj94fHaeO7wHfymss8Im6coQmkPo/DJ4pd7Yga8MCj8zYO8NMkuvcxuboZXJsgEyS4EuJrICEGcBcRyQmowDkHnf4QtKwrZRI6nThN/h5Ek3cASbFjjWTsDGa3JM01tK/PGWBIU033CpevTknoXzKF5k/6ys+Ef/186/0KYnmi6+/01ff/sAXm2dK/bMvvuHrz1f686df6s9/+1yffv6lvvjqS3319Vf6+utvlBesL3kUyWNJdkUXPN7doDtJ5prHodgS29ZM7iShDWUW5sQkj9vxvVZrb2+pQ3YqPcEc7OvwcH9ONiSc/YM97ZFY9kgay8XI+5pBi2HAp6qhMBnxM7Iql6EWDUNRHarGERrol3uj9pCfZHPIJ+z9/ZXC1rhZFOhrJUoJjKTlcqm7PII9efyYdzWHiryK3CnjpsLdHlrKxjjYluHJLzo+fnBPnzx+pIenp9pD94YdKINH0rEiP1v8kUSa0nBZ6lf3a+Z0U8OPiYWfMuMqDtvYio/66REfSy2ySQxMlk2ff5PCG9hxpB6go8+P1Cd0zfTo7QmCACBj5mldpiwhWv8rR3TMEG4EybItcebS4qck2x3E0dAfa+zgQORsufwUbL9Dznzvmh9U7NB5q2NbIrPYacy06KWCajpSDzAkHQenTA1yrvPpYEwdpG3ZQG+a68+cCOxGEvRe/gzJz6EQKzNT7Sq7QJKBdh/EJI+JOySiZ1Pp3Z0Z3EykJIEsvBDY722LDRsSUPoz2XZ8e0z+09MTLVhognym28Deus6diOAjv0N84s5u7lz58wlDsQpgFx6HXpI0PtW3T1/omx+e6U/sYL7+7qm+IMF89uW3fGr+Wn9mF/MXks+fP/tSfwE+++pbff39c+Uz8nN2Qc+eUefz9PMXLxV4y9edq/4oYRb4QpVEgKmy3YGLZPVjIsnU0rQYa4dSRSIYtWLnslhU1UH4OrDokyiKhsHIJBktF8q/T1rtLdUTzkA/kJ0Qano8spjMwunvidg5Tfjf0EcnMgbtoePgcE/L5aBNuyHp3lBmcULBoJVS2CmtlPdBD+/fV3ZVPZkxBzetauJRd1KRiKMBEBpt7ZNE7h0f8dj2QE/gy+NSdjnRHRtsqwSaNJHo1zyCTox1xgqUMFn9oDG1hhtUQNiW7dSAD88pY0wChLrTxHbL74jaTg78tmXPEDwKaDdFxpQEFVmds4HvFcW9QH9GmVH/8LVBGT2NhGILmVzk+ce4i22xQRw2CMq2CwJtQ9mgeYej/8cnZBEEcEL74/5d27YQpxTiiNxCyUkH15wzfzc7zW5bcJY1Z/OZJcyB4K1bx1a6/R7b6WjbMy7tBPwW139c3ZoTvsZATx0mTSSYXsfAlL3/R5Lo4tFl3QdY6M/kCAlVmiyREIAwE37gzlhr5e5+qLv37ml/f1+1MNmZFElGmZBJTNEDixR3btvGICsA/YadRF7GPnv2TH/881/0108/0/dPn+vbH57rs6++0d++/LqXX/KpOcnnOz49P3/9Vq/ZoZxzd75kcVywON5cXOicF7xveen5ll1RXn5m9xJbCINumLRJOHmcUskOQOwC5uliG/sdtIZatFwMHSBTJnNjhxHqcSSBjFUV/wfoKmBbYiI2fInvNzyKRccVX8JusGsCnwVzwy7qkke0ax7nrkl8aa+xaUPSVd5H9OSzUR2K8p5hg18NwwtGJOYFNQVd+fs99+/d0RG7q6GAJI5NxoLbIA1D0YidZhc3oXckqS0ji3iP8NVSZJtd5qQNelozrlrVVQV8dHdAMoRyQT50ak05bOhdqM5tKu/OjHsL367Lc1ea6ZtbXJGVdo9R4gRsgPicmK+JTR6lhI+KPFgSm4izrfyAms8ufK5urz9TQPROJ/VbFLZ7a0o/NXtu25RbUmpS2sKajute0prP9Nv92hG9F3m9oeDnWq723PYWvyu5z6Ub6ZZsaw6G+mEbXKpzv2R9cNC0uYDseudqD10C/Y4cmsi1Lfs2CH3uIFm4qc6HBMjUAaxEHxMmOiYmxYY705oJOzF4oZ/AZczS3ydRKpJsA1ItFSgyP6FXPyzRX5hoNnWhHb7crUfulvkHkPdINqtVtv2l27VmcieBpGzoxky43p+RHT8zqSQru44kmb+RZLIz+fqbb3kE+lov+MScRZtHnkte9F6wYG7whygLVzpsqAQip+G7sDH9oXtD0nn1+o1usKeBhFQuRWtsMo9FpdaQK14V2lmYgYqvhZeA4zB0f2yzcAegMgZFtRYZmkYwsxjOSXKvePn8mgSX349Jsnvz9oKX1m/4fH2u4M5JjNe8+L4B1sD19VpJNhmTS15gX+Jb3pdgnsZxUEFHqVUFRC1FNgudhLfaW/Qks1oO/R3QWIuGUueEQWx6gsLZ+DSCL5LevnilV98/1TXvvvbHhXjvKxOMiUS3JvGsw8dcsazCzgi3GDKWCXIaQBD0wUEsg28Qprv3eZ4XU2KLrbblxCiS0IVo2eCABlPoAqnvIO0ZNqicwqm0N9n9dV3g4G3buu2ueurthnypJFZgbSs/DXrbYGJfL2SbMazoaMrR4AdFFTroUUx9PqN/J7/Rl3m9IWk3eBp+NXCBmTo6pl2V0rM9sanHgn6E21aXSX22YMZHDmRpSJgi6BDgPvHs8s7gOFnSiXLdOiwrp9InjnfS54rFD31O1494QSnOxojUbcvopKBpYD6ZFt3sphkXMT0QBCMLkfEXsUEWlA1fQjCz9qvhG5jglckdRPSFJKVSARma1IMrtfZPs4cHhzo7u8PWfwWFZBuS1n8n5ZrkkEWeBZX3ImsWfHwR9rdS2VGoL8S8wE2S+fa77/T999+TYF4oi/eKXYEY1H0eSU7Z/t+7c6YHJLXUjw4O+qPEMS85z/jkm13VgvdF47hUJQGKwd3gdPRuWESEAbuk6J7wp8myDVlRIclQVSngiKJZ0I3JPRGwDYsRcrDqi9kuxHAiSaw10VFcVeqoOiw1LlaqfPZe5Jf19g/lYSSpSZfsvF6fX+rl63OS6rUu+LJ1CVycUz+/0povW0kQE/YGGnqbGCOZGDXZ2GWJU4uh8pi2VGKyx3jx9NaThuE19oRL0I98ySqUlyTb73hn9dmf/6bn7AoHSVXIZYdlyjg2ERxUwmqlnIhX5k7iUUsNiZKUbMMNGZiGrvBN6G2002HP/YlZlwFNMLbRFAgV/ODDHwgmZZcDnl5NjHlkxn5YIUlrUsO4KWND2aCdeSQb2UBwoKHTfBhp8Y1WaHdAE55cZwiPBLGk3IhKsbKWPaPosWyLiyT3n5RNHDBzpiI6JC42NEAJFOYL8bSk4oJBnGEIcwB8zh0KCkdEd6IjcwnGnSwXCcH6O4fdCTtJqnPrp8S7YMxBS4ABDJrboaeRQj+VEJNCl0HOIpsS5E4e2i2g3E69C/ngkuAWJpaLZZu+zkz5/gwmejKZFizo1WpP+du8R3w1KQR1BDewEwh7aG0mLwyNCRkp6Wsu4qaum8m83P1Bf/rLX/QNu5gXfMa+4JMzM60nkTOSy8O7Z8pfzPvkyWP95uNf6LeffNzLT5486vh7vCM6OzrUAYlnxSPcgqQ0sshqzZJyTw5r7thrEkZPDLVqXC40LAKjlnz52T/Y593LqMVYOwxD0VAtZYe0BeZ2H/vIur5a9+RQXLUkue2RVPaOjrXY58sOiWbgs/Te4bEOTs603D/SMp+wodsg6/LyRpfnwOWaZDxpzSf8wGbTtKE+pWRizmPXCMWkxFEchLLf3PawfR8/l7w3yn/xO0Ax0F8zSxNrjL3gEe2Sr1fnby70lgT34vkrvXr6TGt2Vnl3k8QRwEsVxq0SF6vI2GhZu6NUcChO7NznReldGc+GHttQb8F0AVO3H7sz/0BBkGuHhn2p7Ep7Oz+Cp162/+KuAAAQAElEQVSwJfRUIYvnAYYCXUSj41I2fJ5lzP1Q9PFpoesABXNubr+nQQAnfVt9tsUJbj5p0eYK0i4y9jRoJ2TNsJnHBNzMcfsavvftaA3ZhD3hbZRoxvL3NLuaqcT3YlucNHNCjpRsdSPAGCSZiRIj6NDPH7bp2EKv0/wPTttItWKAbeVoDN5Exhfm2sEFaKG24RW+9GfuebBnOyHtcuyi0qFG1E/AtlzcaWzqJtDWB0eatlVLYdIPim35PLvaX/W2NU8cu6ggq9sUuwDTzoQuJIJWR73hrv41X5a+//6Zzs/PO392Jw/v39UvP3rcof9/SPfOdOfkQGdH+7pzvK8z4B6fee8Dp7xAXY3WWKtKqZLQb0nY6FLUKDfobsRthzO0gVLDU5SYLIax668kmVrd/Svuy5eJVUSeIimIBEOgVbVk97Jc7DO5i67XTRfXG71kUb94da6nL9/o++cv9f2zV8r7pPMr5oWI1bCnEWht0M31pKttsonswMRji4RNHtEPvYusIpRwtSrtij+1WAO+xecF9q7Y1oxuMvNi4lFoQlitVXH5nJ3U+dtL4ntFgrvQOZ/9GzTjUBHblCO0pVS5GSga6iCjY75ZTbKNPdihnx61FoXWNvJi6izzp5SN/rkvcyL9Kdfscnew2dYbk7jFl5RbCH2gtVmG2OsVbExrw40ktsqSzUW3D8s0bey8BaUUFWhtyzYU84mV3c7oeQeKFvq3uoPXDgf63Un/REJq2Jwy47Ah1olnJMTPiUGJ3nc8tyqx4mf6WjfQTvdM3atpBmbUfKVtuddDs4OO+JmLbdkzJCB4ztnwLWEIg3OBRkqt4SCd/ZyoTzibwE84lb6J9ntoTEBk6WeOoOGPUDMo0W1Hw0zbtsENqpSqymStw8Bn13t6+OCh9tkZ5Pk1j0qNYG+Y8KknwC1yIz+iStXk2n/f5VsSTe6+rVlnp6f66PETfcLO5Zf5s50P7+v+nRPdPTvWKUnmYDVqtSjaX1bK+kE5jCxMJk9MjN5MvvictmSZhTcultrbW/EVKZ+oD7TPDmRvtafFYqFaDZR58klwNMVHuxJ7kWgaSWYj0w7E3uwYfiBJfv7Fl8q/yP7v//5H/eHPf9W//+kv+h//9gf92x/yjyY/098+/4KX209JrJdq7OIit1Z0lpExIxlOosRGVQ0k4XFcaFiMKsTWxRInGUAQybZG8CP+1lKE2RqLeLeykXjcMw5XeBIDqtx0RFHTpRveBV3xPknMhwJNQVapVYXxgAh0w39kpo22nJ3G2MjYZQxbm2Q6XIoMfo4xneAKuIq8QOoulsFHdptJ1LaVXVlqxedBIzvhmc/YscHuiXIHm87X0N3FIaMFEJwyuECv45Md26xuY2yw030LmMnYY1uct/ASGNlOpZfU5N1P8KlvS31wWHRxUioxD6CHes06ITZ2+sBhO+gPTszp/haxaE2rPwdT4qMSGME8EQDYVUpVoW25C8nV23r6ozp8nT2XTgUWxROQQJVa5a1RtjtF+ib0N9q20VMkF0QZgB8dsPf6BroAxbt2eAONCTYBjc5O322IDsCRFQSQTk3oABT54Lq03ghCswwr70Xu8Nn03qNH2j86ltmpNG1tg21iGy3s21AW/EpiioDrqwu9ePGcdxavNBTz6LNHojlW/qeDR48e6D5fVs5Oj/mytdLxySFwRH2fJLFHsthjR5GFWlVLQVtBRlUhJgYYDt1wd+zAHWXDc72561cSVF0M8FQt+g4GHnQb98csXGiGDlKt0rI2QBo8qeJ/vnhkjK74mvTs1Rt9RZL57Ovv9JcvvtO/f/aN/u1vJJzPvtafv/hWf/qcL2Zffc9Xs2/118+/7p/mP4f2s2++0zNeUF9hX37rdNPWarGvSAMZY1xUjSSZEQOGIg3YVy0loh0YmwMem/JbxQOGZxzIXZoyOSXVTm+S8EL5Rb0jPptXvmpN6yu19bU2fBVj+WrCH8E/uPJy2CQqRi0yqhQ8RqHTKsTTkjJvgrNMy1xNn9T1Zz4xr8QReiG3A+0pYOiiD9uppqGUmRv5LebcFJIYN8RkzUty45DDuGlSAPn5GjNDm21F1sTYCk/q4G6L0NEY/KhXDti7PakTA4RRYyWCh10tO0igtVhDF2eFuQAJBYUiGA7MmOYYxM+pYX8TF8CyTRntlpmPAVmSzQl0Uis3iEo8GzJaQ+oOFN6m8BUhPGCQRVaxMVT9MMIbtQ1OTjBTlQ1lB8n8zIKFiEkNWXM7XHp/WKpMsMgO8h1N5KBDlC2GpoQguibKqJxkgiFePm50w6KewAfW7CrKUBUbuci2Cj+YKsZFzg8yLaGbnop3RcofT8/Coou6ZVuxa8COsVQNdZBYfmVcKi92C+8gJhbvJbp51aBpsjapMIgWdfAF3iWLZGRiXF280TVgFtk+i+EBieUOu5fT0yOdAAcHKx0dHWjFu5c9Hsv6uxd0LIAJmU3YWkYVj10X84279sSN34pfaybtNS88r66vdL251pSZWzEZ34aBOyiwGFNWFjbA+xnCxGKXytDkshEPOFqWtYZ2g9zApEvefbzk6833fMn5+ulLPX19qdc31qubqheX0rOLSa+vpSsej7w8VOMRa42Nr3nx+11+z+fta73hJfdNJj56lsuivVXVwf6og4Ml9UW3J7ZUbMYsBaomSmPHRqsldMOokcGpzBctFvI4irAQD8nsbI5XS90/PdTd45WWdd1hMHPj5gJJa03EYVKTJoDFTZDwmSZ+r0l+Bt2mSbsEA7lCLiabt5B2scE3dVrmWugnJld2tmv4NxAhSpnLVKHFvlQiQ+rzaMCHkfmUhbjAr9qqCgZiLqVIhAWfWoeCTG8hXwZFHBtzSIV+Ix7dDQ8bfrXokbk2wazMZyg4wSXBoANRgkWYoxxVCCG5NebrhIwpHfExnUAl5ol7obQt16ICyKZXStsFe4HgCiUtNeZjFmjq4dWtIzo68LhYbuElZNpOQd3KYc9l6nEwgbUtewtyumRTcvbG9mJbtRSgEoSm24cd4sBtLHViRwR7gHqViDUiFoMbwYkNCIPw508bmVuwqct9UuUuM0UWQY7wCef73YayBY+46NswENFRS9HA5Hjy5AkLZb/7UGpl7i+URVAKcqHNjiF2qR/mncG5rli0+7zAvc+O6OGjh7p//x67lkN2K0uNi4WWJJVDEs1QWGYMVP65QBJI7Oh3PxJJficlcnZwySIOLnTX3L17oqFMu+BnfpN5tVppwWIdWZwL9OS3c/dJZvurfY34ksmeCbLkxe7+6oDFj1/DoA0TMF/DAuNiwaPXoSp4F/NYdY0/FxJxGoZCUihaQXN6fKwTXlavSLD7wJLYFBbGoloL+B7yFS3/BUz++5iHJNszXoAf8Qi6GIdt/IqKxOhIGY+MVC0F+QNxB5CX+I/YkZhA1Gn38C+PoSfsMhfDIFiUjvglDkLBVUoMSq1MpYwqKDom5lHG1jDZRi0t5hQVzqb0b5gLmSeJa8ZDCI/sgG3ZW9DfPzIfIiPQ5xjzJPVA+jrnVk7m5Qc00MbX2BJ6hxgbUw9vwyOMDRYyWvRx7e2UobFNXIrMOBS726yfObaR+bDnP0BGdiAMu7KUSrMxh9YqxHVgTCpxL2XWi3r6JhWo+mnvOrYlWNtSzm2ZRqo7JXHsXb9E1bLdFdrzQCaIfdAI0I7Pnun0M0cDF7mhzUAnwBuCnwFJ8BuJgti+izXkPzlt5IM1IC7FRaUCpcgJAGUJ1NInfQKTu08Bt862NQrgHVkUd+/c6ZM29diSxR7bNti0Di0Kwtdl5HYN73Kx1D0W2sOHjxTIHyvf29uTnZhM2D5ps77pf+bgnF1E/zdJPLYMFfuwlxmE9sZL2pu+05h/Ye9cF5cXuiYJraEN3FxfdxrLWpBc8m+M9liIgdQPeG9zSEI7ZBeVLzp744IkULXa39OKRb8iGRbuuFc9YW20wO4HvJPKv9be5z2PWJhiF2EWX/GkwdJI/A7YqR2xszhG7v2zE3306L4e3T3RXR4F7xwfKO+dHt49Vf6K3gPKs+PD/rizvxy1GAYN6Kyl4CMCuTI18MDKONmm3pRYNxLXMFboa27sqvQta9Wd09O+KxwYH3vmS/wJvQS3OMIvEBO7kSSqzMHMRVCyMw7omBs9sZVaZX4avobHLirYCCnDAS14G4qOMxoCFD9z2u684Q/UOsvKvIn82KXtMZHAY2sHbO1t7Gp9nqOX+gR03r44WsI1c3c9ll1kpzQxnEtxUBMdOfWTYydrKzs2dR3vpb9jmUnRu6XtdNQTp8J8qMROSkwn2WjtEJvEYW6uI+MHA61+2jORTJM6V6o0OAvOlI6jQUcCE4WGgqZsSzlTaj5sy7a4MFj6xw88i+wEeGKyp95SboOPy8gKEcWPTttycJSiZicArU/cTLRMuLzITV0cGdD4knYCV0tVqVW5s9lFoT1gsY7jog+iGIgGTEyQRuxS7rGTSCKR3Cdt/muVBw8ekGzuKn+QPFk+tPnltbckltevXun5s+e64iVm5B7ymXjFzmPFziM7koEdQx1HGTsqi0m21kzCJLnsZGKvcDJlEk5jEQzQLuHLDmZOLgfsTFY6PjgADnW4t2Kx7yv/Tsgwj8OoJUlpIDk2YpuJtoAfVdonCeWL23IcdLTa0x0SxQn2HSxGHewtdHKwr9VYdUDiOOUxMP1PHtzRLx7e02MSy8ckntOjVadZIX/BQqsWjwokK+wcwPU4RxnDSDiVI/OrlqKSMbCIPc9q2LaAnsyMD3u8QD/V8eGB7t29oyTQcVFlu98wdOtIbCq6Es/SZZb3NBk34pm4RWdnA9dLLjHJdpdrZ/6ozx97xkEiWX/noANZ0f9jsOkDIr9taVKPoLRTDyQx2pZt3F4zNPMCjr2h28UrfAHnAljmqk4funntTLQjtXe9v8ykcxtbQpF5PSM+vBq5idMujsVFpRbZ7nGBndiWric+R3dj3CQ4oYm9Re8O95o9l2nsqt4yFAYseCRyYhYLv7e3l9DhZu8LKvSVO9gItFgT5BZsb2u3inhLE8lckQQPZ5fXy1gcSAOKLflce9+g/eEZOxIc27Ms7LZNcCpA0PDLnu2ptfQdzMBdd7Va9YAeHh31stbaF6e2R4EvfmVx7+/v9yQTnpOTEx63DpBdJeQm+ElweQzK5+43JJv8Ju2SR6jT0zMdQZ93NA15G5mnc2kDH1+XeSqX8o6ixwRcLbEZcFF/38DOKhMwE2FcDFotF+r2rJY9qRzs7ZEcVkBKAJ0Tj2tmIgzF7DCqRvxakDjSfvvmtRq7mBOSywGyTtm1PL53psd8mn98/44eUd+PHuhPDvZ6Ejo93NcD3j89uX+m7GR+wVe1E/gWFfm1aBH5lANlLUU1tlt46u6DMp5AoW8kAS7Gkd3Vgkm8ZqHdQM/gktiP9ld6eO+ujpCdX3I8Qu9iOQg2oIhIAZyWEm+4On5Cdo8RhLZR15DNAgxp8bxLJCYTUDC0mQAAEABJREFUCdt252nEp8En2pwUCJWUq52rtsft+g7lTl+QHZ/sIndwJ4jc6Ap0RC5zV2raMKa2ZZv6BlvjiZTrDPMVR3pfboqRNWFzyi4f21NSQBb6LvqDS7CdBmzKroC6ZN0+Gh0TgvpTBTGaogcbs7bX+QTPzt74F18nxmm2IRKiQcoNstRaWSAApe15gBCKdVBaygk+zLnrC6W2VUpVqUVRGiPTP8MsPNfe5s4RPtuyw1fkUpSjUBZThzgy5oBtUI1rOENFLY4BoUeCZtNgALFmclD0M3ZEXxqRk74NTqfdkJX+1IutUtx3LHn0CK04bKSX0uVfXV5iq3TFe5HDg0PlMWQg8dhWdNRa+wTIbwjHhxW7hXFc9DjmDnpA0lmySOPbmkek/FOEN2/eKHB+ca4IX64OtNo/kkrtv2GbP/z91Tff6yu+3nxJ+fX3T/X9i5d6+uKF8mhzycvfNXHIoCWeC3YfIwsyuzD1xCn0s4iHouAaEyEJJA4N+LsH7QIf9rHrcLWUSCbm0WS1HHX/zmnfKeyxaMcinb9+qc31pe7ydewhieUhu4f88uBqHHj5au0N0vFqoZP9Pd052tf9k6NO+4CX3nmUWi1GdUDXAp6hWpggMXiEUJZ6gkm91KJCZ+zNRN4nmSSB1oIhjFtjEsPO7mmhhk0mntrcsKtZ6QHJ75j3REfcCPaJuTgyPhmrEX8zd9Y8agY3zxipliKhuNaK3qKW2Eky+IZ9E2DlmK/BdV6ac73B7g7MUmS4gy0Od3zBn+jMOGUeZg4EghPyIexn5M2Vfp0vTV3eGr8DdubcRtnlEEAZKjvXtCDu67Ejg6Ai2cQUsI26pg1zQRyFdvykqi4htmzBtlys4rkUh0vRLk4IUphic6Bsx61AYxfZ0QUJZa1FOWa9jXk5aMaATdAoOkPKH4MLBiBEQqDwKZOgD5JpSfZcKgdVTqlf9PePOEmvbdlWASZk5nEljwRrklScQpsmFtnORin070yXaIvDNoEpKnFeHMif+STbmo+5tEzTsmeggZoMnMAVGRmlVpVa2SHsg9NsAzL75HTiEHqrDlUDu7bsUI4OD6E/oD0yBRrJ6opP3W/737bNo9M6dwB8dFnq1dtLff3dU336xTfKJ+L/+ce/6o9/+1x/2v5L7q9/eK4Xr1/3v1SXv44XePfohOqhVC3HhSrlbqGilB2AVIplGgE+XGiJffskp5ODA50errQ/FhW+Wml9qUEbHksGrcDVfJkhCaVcVpFU3JPLokx8DWpaWFoUIa902F+OyuPTXXZlJ4fH2mcXuGCRD9i0GBbq9WFUrSM2DUrsMEuVuI4kvtAZS8VRiWk1wqlP3CTyNQUUO66iRS1Kwrw6f6vnP/yQwdCTJ4/Qt6fT09O+gxyJRSkkD+amODJ3CFPXJcZtzY2p46jTPWs1NZTMRa5zO/Zl7txc37BQNyrYVaBLaUOHjFkW9P0ER7m7hkRomEv1w7aMfTblFqJjwt5eMsd7HdlpN+aJoCulKmXXJ+EKKwHH0h8626qFuFndVig0A8X2DF3nR3aLPsppC4iC6v2106K7xR6gQQfB3z3Tn6QaWDO/J3htq8QmzSXWYRKCQiwO23SZ2oenwX6IgS8zxpLNReqlbeWHC6eDlE2pnx7R2Z2NM8BEAILDHG2YaGsmRn5nJA6UMstIf+gm+m132Ua0zZVzgjk0dHAWBqCqpC80AWjokItnAHf7tN+3UrUN+QyVhLJgsaYsDD7Y3ldZMOM49EeuFXfWJe8+bPOO4aZvG6/Zjbw9P+/tUopKGfTD81f666df6r//25/03/77v+vf//Q3ff39D8qfknj6it3PFRO8jBqRNS4WMgszMUkSbhlIzKylKLrySDIRjw0JYiKGpRYWZWHXwITM3Yy+sVbtIeeERJjHnzvHByQRxpBdwnR1oXZzCfB1Kb+XAm5zda5Nx1/L040WxCtJ5XC10P5iJCkhbyjIKOxeBuwgqYAfSSqxp2BbqVXGV3uQVJktZpGImNFyUSWGpRSFPgkn4zYxDyx1XEFnBRbEdgksSulJ5un33/Ei/XV//3X37pkK+PBt2AU0/Iedm8Kmxz43LBuJwIZFkDnV0JFlFb7K2NEr9ctczNUm28ieW10+fCkbc8zoDH/BPv3sYXmLt6kB4WuMXS+RkZKgbKkk2x0aehp0XRd10MoRXAd4M84NpG18za5lQ2ybYhfd78Ta6jK1PWhCx7gjt9AZH9I1oW/DjX0CH7sif0JQ6h1C9CMoffzc5dtzGZJpOwa1FvrQRbukA3m0qDUR2I6i8eEZZR9ijBBA7mibMielbbCWeiml1N89Wg9KHmHi6E7PhONTHAc2LJYbvrRMlBFTC5M0EwT5adtGBSArA9FxXFysAmjbnzIwU0plhxfu4zuFer/Tbgzg1O8QdvRV2QbXZH6SWFyoWUpAS6mKriy0lPFlhklzfFvvn1j0b96+7X9d7w9//pv+/NfPlEelV+eXWreii/XU4YYXMxsW6f7hkQ63jwbDOKoMVRWwLdsa2amMLOgo2bDQxFudWku3KbhG/PJOpkgsXpIC72yOeLdyl3cq9/hidEbCOT5Y8qJ2rUKiKtnRsNOZbq5IMBsN6KjwBsYiDfjceHTJo9diKCSZUdXSip3MarWvvBRf7i2VR8hSKjYmwRRN+DM1BAliyoxzYwIGU0shNgVzG/GeoLBqCU7gpcR6uRjRXXTD4+w575FePH8u4WsemQo2TSyQzXZ+2OGtqsSlMbs2xCAgS5V42VaDPkknj1a26QIotQOkx/6BmNfIwdbIiB66ILNKKZKs+cCpudKvEZMuO/2WjU4mQgMEtASDMosyMnf4MNvQYndwt6XGl4Yd4Q1ETujDH2jIK+Gl3PVJs26bsrjbbCMfwettXMIHir7a14Q4bOgp/5HThhZIPIahCtNRj7XoiCmRUYIFRd98FQzpeAcQpx5jAhAKsRhlAHaLtvrhd7XenFvI89z8yTUDWEvtznUadDUmwC5ogrdU+gETpLRj5cQgTSzYCLTh5Ew9UKGNw50WL0MbfCBkAXGxLfs9yDOF3Stq6NgwcZPs8nk6iz22bljMBVtyF44e27KLbCPAKrUoR+y0rQl/NgyoCwPgolevXuvzz79gN/OpLq6utX94or39AzX68vL3ioS6Rm8dRrkMiLKia2TCZ/eyz2JesDNBocxPdVVFduoNXcbnWixO9bEFFx9wSOkbStEh70Hu8l7mMV+JHt67ozu8Yznj5e8R725GGAdekuRRZUkiGYvQLy3IJgsm0XKsWi4GHfA16uH9e/r4o8d6/Oih8q7kgJe0STjLxR7JYamC/QXbCjppSDZJybKk2JSbS+YUoQYj1VrVJ6oaccvjilRjD/xD+igF8fnb8/4oWuugg8NDHR0f87i6rwVxGUgkBTrbsq0CWNIIPpAYRSeoD0/oGhgKrlJsKcXCFHHF/LrFld7fsCNjK+LdEdtLZGyrFOFU5xdHtwuZLgV5Vsof8xs6u8j8dDvRE12B0AZHdKBqNJsm+iO31AJOJOo1JVaY4vZJ25G700272AqII3KnzBX8sS2DU8otpPlj2DCv+xqBL/wJVmVMYMGuqdsXHCJVGhNI2JhfG5+4Q2z6ArYM0tyFPBVNN432CM9C9ghwlwq3JuEaYzF1oRNOB9LV4G2NbiCl4yQgGTmc4LFGzDhNbGlbN1bIoh+apqqpFfV/Dc3Co5s+gaOfYA1MKhVrwwvNKXbwIqJ5oxteFmYSYxDdVoFG28OGN9Aa3TFAvUyQ6BFqg4CnqDJwHVjwSxLB3fv3ZWSNwaOvcdcfq3R5ySMGMbvBwMpkjpyBjoI96+ka+2542Xup/FcqL15dsJP5Tn/406e65s682l/q9M6xTgDXCVuudbAoOuPx5M5y0L1l1UGtGpr4zLzSIe9XcgdvGLpm51M8aLU80N64r1UdtMCmwsvPii2WeLG/UbNVFwPlpMJ7Fula06ZphP7k4FC//fhjfcLn6Ienh3py/1T3T/Z153hfB7zxPToYdbSPPYcL3T1Z6eGdQz2+d6xf/eKB/tNvf6nf/eojPX5wpnv0nexXHqcmLcem5bKqkqRMvFykvGspjFMhTiN35BH7Sh8D83aoiOmlshhViZuhg11L+lfMgcOKDcR1Ae8iv8tT1cfm7eWV3lyvld9QhlGF90HXxOSaCdOalTHd8Oi9vuHRD53Vjck+kWyxp0mNOZWFchMabh4pp9YYr6Y19m2YkzfcCDbMJ4Qp89PMb8RI8E7cEBo00QObAkjVfDR8xnE1Fv7EVZpYlA09xpYOCEo5DlXVwq5Joi9g9FR8GAieEdywwfiP6yqJGHVn58k8rIxjKaXzmvnPdFWpxCX90YHsPA3cIPuaHesNNkzYX1w0DoMGQBw3+LyGfoI+PuEAMpsm8Gnb7nV7LhfjopPYppxBMnNuDV38p2UpvIFYKHzqoO3R7zQ4KxiNE3GmlkGlVNmlM0842zBetw7byo9ypZ7yHUQJ+HftXheHVdBhG7liYDYYu8HYeYDEYReVWmUX2WgAQP/0tHrwKsErtfb+TJ4M8u2AlVoVnZ3gR5eWgQWCtotyhz08mu+YR9w99/f3u40N/2uhn4Hu8Wp6d2CGCotsqEUVSP3m+lpP8z8d8P6llqIsvgGacay80Fz237Lt/8L7wT09BO6cnujOyTGLdyQp1IyYWiYrAz8xWTJJjmIXjyxDqYrOHkBsjw/iKOhJh23sKSqVEsIi8UhUSFADevdJFvf0yS+e6OPHD/UI3Q/yGRvIn7H4Bbhff/yR/uk3n+g//dNvgd/p1x//Qh+Bv3t2Cv9h380sxkEDcQ3UWvC7KnNHMUAc2CXmS8P+lMzp3hMaE4eEz9i2IOEsgQFb9xjHo9We7rBjuXd6ShIbNcBlxE3EIos9E75CV0rtOoWQNfGZspjwP/YI3aGnmOOoBpll5KSv48EFUeAxuiu+jCP6GF+7dD6LH+QbewtlaEuxUtrpK7LndvgD6UsZ0K3DvT4vZFiQYXijZrZNsuJD7KNHoaGXs4kLJ4kpNmN8xrulvoWJOEMA69TXkW14gF5SzRk+1vjEeIR/SnsLUIYCMHoBajmdywfwU4zot4M3+tX5I7/oZ44ExwQw5LE9hDsIeZej9AaktG3PZSmUVg57WwqlCNrJ2JVxslsTYuKX9oYJkjtN6qFLVyD1QPCB1IP/MQS/g11fqVXxCRVqt4K7639XQnCbNzyZxCvea9y9e0937tzp7yKSbMZxgcwq4eMld9dS0MGkrENVJuiKT96H7ECOSU6HJCeLoWdx5Nf2H95/oDssHDMhLt++Ealb9/mE/ODeXRb6fd07O9M+L4EXtWhEHkOhBm0gcpaLUSveg+yvViSpPVXoGhNGOYyePmGEfUW1APhfA6VirlVY5awlDfTtIycJ4/GD+/o4fxvnk1/od7/+pX7zycf6LeU//fpX+jW4jz96REK6q4ckoEcP76snwfHFJQQAABAASURBVL2FFkPRYqwasSlJInfIGl3YZBt9wiBObKLGxG9sCIDuD8sD/EQ9O9H4t7dcaA+5A07vs9DPjg714O6ZHj98oLzIXiQeCGrEcsPubYGuxTDgqzVQt91vBBNyd2NhGw7ht7HHxKQqNhb8DzRoA0xR4jzblBtD5pkdHiG/Koe5WPxgn21a6jy9EgFUIitzODBxQ9qVdP3kDK0iz0U28rDFpkRWIy6NttLk0ut6ry/t+IkBYG+dzGM7TJZt4kJ6pvSWhO5I14T8+Bho1Bu6Ok1oO2wZep2ebUmty6W5JUgxx822TGw6BnmSlRgX/cxRa6GzynbvjQExJpA6HfSXDp1Alh0oMogOtKnKpsUZvh9D+ieMyY6gDwaTp+EwUUjXB9CgC8SG0AY+INg2NgxsaEIbCDrt0Pc2tgwkhFJquj4E+mwuYDMYqRYuecH5ySe/0pMnH23fAyy0t9rXyEKAVOfnF/hJuiCJNR5LbGsxjHxy3dc9ksfHv/hITx49YvF+ot/95td9N/CExXr/zpkOSRZLFs8eO4IVizXl3ljhLypsjdd8sbrmMSulicFiMfQdxCnvVQ7291gwRdz6lAk9DAPtqt0RH4MbwQ8sQoxkTjYeIQCCbOQX4r0civb3Rp3xYvgj7PqE9y5JLPnFuycP7+rR/TPd4/HulP7jg5VOgP0kAxJWklbkj/g7RA++RK9duq7EvKGDkMgs7AAV2cQZyM6OgnZTEsPR4b6SjFfLET17enB2qockmm7Towc6OTzgc3vRAlmFeGR8FnmMRkhk2xau9Xjk8SfzK/Hoc4C5kXqBt9aiUqrCExm2YZsXS2McMYjTJMWJr1c3/ZG8oW8HEEdUL3a4Cb6Grw06Gztk2YGQOpefgB38Vm+fdOpxkyzbkgIKkkuKEM1l9ATiY8pOAP2EnxM3nl3pYtkWF707ENN5UnZk+qlAR43KfNqG7T10LLiU9oxPHZe3dkvFJajett3rM6ZX318mdhWNgAVjjCwMTKlFhbLzITX9gdDsIH2GRpqF29ty29buwLntCDEhJq25M615Vp7QaWijy05txyDZtG+B/s6RyV5r7fRcurMhNZeG3SCkNAL68Aiq24+e0HV6SIZhocePH+tXv/q17t97wDuIZV/QA4trpC+fnLMTS5KJX7WUnpCyqzk6ONSjBw/1r//8T/o//uu/6l/+6Xf65ZNH7B4e6uOPHioL+e4pjx8HSx0By0EaeZeyqE3ms7J41mbJaqxFh/tL3T091RmPVI+4wz9++LA/WpmEsSBRDVno+K7YjyFm7Cq4xKNgU9DxKclYiXUAusq7jyXJJgluNVYdssjzuzbHB3s62ht1vKJcLXWwWvBOaNQ4VA21CJG9XI4j9YLaIi6cVo7omvriS8vqExAjJnRu0B071u9uLhPvKhryF+zWFjwmFd09OdQjXlbfPzvVR/j7q19+jP/H7PZGEuNCe+x+RowYBt5BMbbRJw7b3Z60Y0kSUWgmFl9uOCkn7Mp8a+AG7E9/4mR7a39T+Cf6U8b21ANp78BSp7e9Lcu2/BFeu6P1Cub2smA/4UAXUQFpM9qUpBKlryA3uiZwKcO0K2c+5HEGH4A8ReeVZpviF1XdPt6xWAqP7T4+9oyw51I/Oix+6LP9o54Pm3b6m1J0PxJ427Nh6ZPkYuVHztUKobbH1AeobXH0Q5OgbLtlKgwRgeNKcGgSj5ZCtjvImhMMk2zD8/SGcuoD2sk6b9qB0ELeO2JHJkRK250uQQ+EdoZZr2E0XDO42xveHnRJtlVq1TtZmm2KDATT2p2Gpurw4Ei//S3vJ379Wx0eHil3S3okWZcXV8ph4laA1GspfSHsZ5Ee7Ovxgwf65KMnyjuP3/AokvcfZ3zpucNiunN8pAMW995Q5l+Kq1YleYzsGKhquRiVvyd8xnubByy8JJm0We9sZm5UiPDIYot/CXkWj7GrlqJ+4GtGoJbam+nf+Zkkv+HGksRhdA4oNIlntRi0xJ7FomoxFi2GSrKrJJaqgo+2NY4LDehNwkgcxWH0pp9qP3f4RmIxfKGNLUwjNWSUrU3pU6cRSRrdY9X9s2MdkVxvLt9qIPmeHR/Q3tPeYtSKuC6Xo0bsiqLKWGYexbfIShxKrRpIIvEv/o7USykKYGZOLXhEDW9wLUwIS90u1KTSbSzM142Gra7Iknu3wmNbpcwgjohZb18U27Mcl7mccHxirs/QZFuGV7J2R/xIf9qNS+xvxIaqFESvcNmypK+hNLBmLVFVZOyI8zI4pOkP2BanZj+NIE6Y0heI7vCnpKeLWbMRSH3a2pG+Tkt7V4/M4Bq40NqJ27weu/dbVenbwo8wP9v8EXLL+ZMigQnc6mi3nGoE/nZ3HAyE3Gbqswj6F4Ht4Ox441zoUoY2k6XySNSj8k7gbCOu9vHpvBD3Ehuovj/Dg75aiuwtHzTREfphGHVyctp3Ng94x7K3t69SaufPQF7xhSLxhUXmp7qwOCqLddjepZf9LnzAO5Gj/RWPTLQXAy9kqxYs7sEiyQDFYl1rQbkEf8CCOiJR3T070QMewx7wSTllEs2SxZiFthiGvuBshOSkNPx2UaFeUuKX6JswkI8zuuaryRWLIe1Sq3ZHga4WawbhA/Uuw10WVSkXwMhtASGYUzl2ZeoAZCrIEzSNMUxyUZCaj17FJhG81EeSWx6f8s7qLolmtVe1WV/q7esXurh4o1otA7UWBDS+EK01jgMiwduqw4CdhbZ6ctjNj4zhlLmGril2UM8je+oTjxo2vHWOQ3A0lcNGbiqyYAUyUbTV4d4jZlf6to1tMdOlkT7EyDaxiG3uddvKkf6UMzTVUukvcxPZhfjZW9od9r14KGZkR/XL3H5/ZQUEv1U0S+IaXIgoOZGTaxC3IDyQ2samWxCbZOIw43Y22pbAa3sk7gG8SQBREIHbzv+dRZQGJiZWBjT1bhtK57oZjLqFQlkIfJEdfKG9Kwt3mEGVyWGbSTUBm4y5fvbARSKpxgTrEH8DIYbftvoPpQKyRGkbnVU5Ru7geSn8iPctx8cndBd0ik/VN/09TeyX3OkH7BqBoRQSh5VEUiSNLJDVYlT+vY753Nj4/Drlt3LXV9BMJCb3JJSdzn3eTWTBPeELz294KZv3O5/88iPd4VFiiYzGgjFxHBj06CmUpRTZBgp2GCg9TgMLsJaqHEkONxN2k3HyezsXvMy+JulsiI2Iie2QIcNMpNJl2EXzkb6iyGiulDPMfT++toiTbRVsy3hL8BdkBcCLXZtp1oqedAFJrnnp/ODBXe3vLzRN13r56rnevH0lXjCxCxm1x04nu5FhSZJBVo83OxZLKsiqFbvwJTGqtAs0pi/nPE7UmBPTdgdAFVtzBd9Py94CvOGP/YHw41mnQkXnC64jthfb21pkBoQ8ccx1Kr3dGL+GkNugztrwO3P6PX1oMsFvl6kHIg9D1Ph5T0NtK5taJ9ldYl5oG2Oectcf1R0gcAyhDE/8t52qbKuUKjOmklW2pW1MQBo6xUFTdnBT5tHMPKWzqXfo/98HKmwuW7kJTGB+F4TS4N93d2Pz3iPQ7YI39DMQEmyd61te+EspOMyMvSUHNOcWkSIABgldR5dB+x2aeiYSnT0OkVmZsFZh0OFCXf4Llt/85nf9C1T6Gov9kpe1r169gq2peLaj1DrXEV4kkog1FGnJ3feIHU3u1g9ZSB89fqD8HeHf/foT/f53v9bvf/sb/aff/Ua/51PyPwN5r/Nf//U/659//3t9zEvlYx7b9nj5aR5zps2NKoO8QOYwVFV2dLVUlVK6/YSJetUwDjx+LbSAbxxGXZNgkmgmWRvg6vpGF5fXwJXyS4S7f7iZ2E/YPjUzfS25SsifkN88aKKdMglHP3PYpcdkmggc/Yn3hKS08o4m8jcYuWFH0XiEngCeBXlMXekBn9mPeVQayNDrzTVJ5rXyO1PHp0d6xBewO+zu6nJQsxmbScamSszz6CAUJAZ9LMClnr46DEr5rl2LbMvYNpFw8jgcG0MTnG3ZVgkUSwhO/5TkgE+pB+JfSlxRqGzL+B76uQ9WztQDoZ2YNxMyAmnvIO2JXfzU+4kWuuY2TiEjOiiIK9cZRQVNdPRmSiDIyKSnnxO65jY9sU9GRrsFAmMulomlberqB7Vehn8HM6JfkfG+nDKW2Bw62yrIKqWqh085sBK1Ep3633WgI6JjRKAP2DYoltMl2xhn9TswC6dgoT33hefnQBy24SuajyjagTq+TzpobEMSoLh1GlS6bHcbKHpv9E0Met1O2MO83GVHc+/ePRbuEhqzpb/QyxevesBj71DqLRmNumT8qKX09wuHB/t6xOfkX/7iF8pOJUnkv/6Xf9V/+c//Wf/lX/9F//lf/ln/8s+/1z//p3/q/Y946Xt0fKR8/cpjwnIx8M6ERYO8caw8OlQN2Df0hUQM/H4S2e6xHBcLZQcwLkY+RS8lbGyCtr8NKsrj38XFZf8HnG8pr282WpOQ1n2nsxFTXlnUcniQL8cpcLRNXT89Sk2imUgE8Geih4TxTkwDiWsggbOR2TZqaNrj8fKUR8U6WhuSzzVf3t6ev8GeG+VPcOTF/OmdM4mYrtkVRs81j64bkkUhJiljt21IjP4JFY0kU2Rbygmv7Y7vNkgyONmdPqU4bCt4u8A/AFWV2NlOL9C6DC7U35/pxtUtovUyONviBOZSeJxY3IasizDEF6MXDYjn2gXeKm/xhn6WEYlAp00JQLe7hm4HM33kbTGWbM8gyZqPWN9pWQeJVeqRN6Ej9dtQiE0pRXbi2HosqTIOk5hq1kDngFN87FBBfjpNKS7OJdowOHilrfmIkrmGamjSRgUoBDNp8hvHDb4YlbvXmgnHF2B6oHelLBhjnrWbNvStyeaBKVlxyxfnYoOxD99kSgmbh5FFNKrg3ATvBl4b6zEydmBOyPogKQd4OZXeQ6XRbL2kIjPROkATm9vOBuTnt1dF4kOh6rjUwRGPTuOojYsueN/xlkegKxZFfHMZZA+aWkF3ZbFEYFGtVQO7i4Gtzd7eQvmKlBfC93kXcZ+Fdf/sSA/unuj+nWPdv3use/dPdMrL4qODVU9QB3t7Othb8fg1qpQBHaNaAepC+W9eXEcVvoJJBZ1zPDMKTdY4LoBBAzuf1f6g/dWgygvWorUqC3zDYoZJEy/9rvMohU/XLOIb+iYLXxogqdEAuCIVyfSjCXyhXdBcFd8lKKBLmbHJeEKkxjg1ElgJpStzr2ooC5l6KYNsK3TFpeMruOw28hldfIGrRSTcUYvFoBhkMdvGQddqPVmOSBxU8kRGLKomt/5Vs+FX/BuqxTDDO6mWoiToQllLVXXtfI1BbPglZHZzpGhRKVItFgXtxi5VvV5FCeEObxakgNIa8ppSbyRBE4+ZxirQmy4jqQRoBxfIWiz0BUaUDtgmbOlxTPyUVjiF/AmAmJ2Eu76Jp8umInV8yoCZy4HM6Yn6BnmYo4ZeO7KHdSW0AAAQAElEQVQsTQKa4r+6TZWr8bkAFmQi2tSlYnE0YlI62JZt6nOp7TERB8xSYXVjkFRlGuYqIOV7UD8woKViQSCbUsF1pHZHHMFamhOQ/ilUinNrlN4Q8JRrAiZXBZqs1gAJ2luAChPoQGjS2RpEnV7Mm2kG7roTkyP9sMi2wmP7nbCWzrB2sEzbdm/l0tvgMIRmo1/q3ZA0bNikQaIpw0IDu4Oj0zMtV/tSrT3RPH/9mseOq+5nH0QxvB4EgbyNbq2DhqGqAkk0K+7cB6sV72T2dEji2V+MJJKF9pa1w2JRSA61L6qxFmXSZfL1iUC85CKVQR6WHRr6GnqbK56UPm+SfK+v17q6vtbV1Q3uxdMJmRUdgxZDYWJOXXY1fcTxit1Bfjfozfm5zq8vdLW+0Q0x3pAgGMI+ERtJfSKxTjy+bejP7oeh7fKFxzay5sESVfBzTLOws3AGbCwkYjK1yGe8smqaMickSiKIIk+FR809nZDUH7OLvM/j0oIEUyy8tEqp4qoLbNM4aFwseIlOPNBr5WhM77Wif8gFexsLMkkrTRElseiqi9x/hNwChDfQlPk8A3VswjjYJpl6EkmFrFiqFnz4iG4IOKlbSp+hQVDHpbprhzTJhg60S7GiYMtcuuNETOzUDWvbQjjmurF/hqZdWaAq+MYIILO9g7QDu5t/g26CDlfUGHc+NkoTJ2Nr5pexJVoL+guVQhn+ioJCuzL3A6UUzJxYi4wbQuMXovtpWwVi5u3c0+i1Ldv6xw93ensuw4cYYopMGpFJgStNE940gtIgaLfraQOhm+G9LBi7rHSDFco4qaFP2yOyphBAXGoWmDpND0DoLAngFMLUjzTS1xs/uqRvy5CqqdtmIhUVSpoqPKIcHR3xonKFyMaWfq0Xz57r8vyitzdM/PgbXnHYloDwl1JVBwBbh+zIWCAD8mra2XUER3uoo4IfoB3ZOY3jwIBFTENUQw8zAp9rLXIJHh1Mjmt2Imv0X3MHz/+TncegF7w/+vKrb/QF8OLVG51frrVhkY98OaskKRwSc6snojf4cM6j08tXr/s/AH3z5q0uwF2RpHqyYeLnJrFmDAP9xsFj1qYnocQij1xrxjs2ziHfDg82u0/G/BZw3r+tsXFDdsJylZL4Aim3kLlSatGdu3d0/8EDnZ6easnnaHHUWnv8x8WCpLkgBgXZE7BRLVUFviTZQC1FA0m+Sb0/cvu8iQ/ojw2NuUl3Pwv8trG3EZepl7Gxd+aCQy2QuuaetHuTSzA/BeQxXqGDFZkQpg30Gsa1XucKQcFmOz5tus22mX9FNnLoj5zMMX1wzA0kdElphQ7yVH8C6YuMdW4UJOHUf0K0RURG6HsTG2zGknmW2E0kb8uKzdGtWwdkfS4wHhncqlqrbHdn9A8ekHce2x9yJGixDGw3jjZVzi0dhYWh20GOsYHGJNa7EEH+7kSAJdvKjzhsc719mr7bbeq3aJDA4BKG6EiD7g9P0zQyAGtbpgJs6ZPQMhgJaF5GnrCryR26omfDonn79g1JZ4MHjeDOiWAOQwQE1Acjk76WgZgP3IjnstCO3A4uGGA5JdIKtwPmnSa28xsmRGBiG2A3BW74YnV+8VZv2IG8TVK43rADabokOTx99krf5v9p+vJr/e2zL0k23+qH56/18vUVuxzpZmLchz1uZIPIFySbNV/QrvSaBPPy5Ru9fnWO3EvlHzFe3tywu1lDt9GazLRZN2GOGEasbEpsbkh0l7xYvmJXtKFjB2sI18SoEZDGGIQ2kPaGiZrE04EX0zfQBTYkgsTj8PBQB/v7SuJNOzwu1oLEvLfcU6FeGIOGFZEpqyeWWotyBN956Cjl/eJNXy1FE0km/QEb5nS0XJiNsRfoLcrQpCvAhBIilSPt9KVub2WkcRtClDZykNzZMXkuewUsNL17S9dlgkvzQ/hZ5EySLoR0XjApE5dAYjpl7Ijt9G4ciBD0kP7dMzJ2ncZpm4SHza3Hbu5JbEHhTwyQIJFk4ZVKrVWlpEETZQk6Pf/g6S2vNQuNAoyONs3yKLrihuzWjZrUJxr16GodHz7ot3y2JU5x9H5Ke4ugsC3bYCWXsq03JvykYMOTCT4RzIi0g438ALpocuonB8gtqbogLqC4SmXXQWl2GcenJ/1Ou1gueDdwozfsAJ49faYbHlFqqd3HDGrrfjZNDGrDV9hlY3MpJJqqAm3Atmph20/bQHGRZHxaq0UGieXmJsnhkkV+o8SO7l5eXFzoGTuq779/qhfY8erNGxLJG716c6Hvn74gsbzSi9fnAO1nr/XZF9/rr59+rb99/q2+/PoHvSCZXPESar2xrsk2L9n1vHj5Wi94wf38xUs9f/5Kwb18/bbLPCeBXV6tdUVSWbOT2TBxr7bJJS+UL0h4eTl7naQBTS95fEsSynjE7kYs4sNEGT9tqxATF0rqNhOZmI3s8FZ7K40klXEcFZpA+JOgxNHlQl+JG03tElqptdPHvokYllpkW7VWlVpVS1EBLGt3TMyZBu1E8mOmqEBvWx2/I4rNQAN2KAaJMxzvMB9UGo53gGdXaovrJazBI6Tzbdabvpvq9pVZf3yITtuyZ9s78Y8ukYOajg19r/zMJfKiLzoKMkOy40v9p4CRQZoL9LlhllJpvD+jO/7sMLYVmjxmEsQGTOikZNLEuA8gAdnqEIfFjyVkSKKiHCkBkH6HA4/lO1kZrInJMzGYyaqI7TptOLYAR8f1vvkSFLbfMgCMbVUmS3YU/U5HvasFjwA1dERvmpZk+wOgoX6YK9DQFfrgnckHvcDTOz82gauFoIIvJJo93q3c48vR6dkZi4AXsuh7zXuaTHKbicFkFb7H18gNRJYQGl198hMLSIh961BKURKMXWSg00KQhBW5WVApMwkxVzZ6GK9LEs0rEkySwrP839g/PNN37GK+/vZ75U+FfvvDC714famX+dOhPzzXZ19+pz/97Uv98S+f66+ffdWTzXfgn5NcXpFMXpOozkkWeYR6Q/sl+PS9fHOuN7woviQZXQHXfCNfo3/D8312MD2hsOu5IbkErklI6yyY0KQELi8vdcmjWejT13oMJvyfIXF6BzjpYlXijat94dnEiDiFZs3OZ8NOaeRRM7G+5oX8Dfpt02wyP4lpaMXhAJfKXMmcceR03ExPVXbq83SDVOEv4NKH0N5vp6dj9L42t3fX6LwNuILQXW/KDzl3rQZhxE+Me8scSqPB2tspAWgiIRD63oQm7Z1BYQseto5+150OlHHiTrCWDRCLEHZ5VBqMAar9TD2QBtQY0d6NWWKUmAZ6nxyyLTTZVoEDhg0wqR8gI7CxcOZFMk+A9NmGSXJJWaiXbmxLQCSV4OVtv8FICdjE3cGe2w0Hgmv0Bp821fkEmXb0BlomYY+W0BNoSIcUGVmQQUYWGBXk25kkDTuqxsVCfTKBC41tttOVvjLLCBOybct2hCs6O3p3QU/sMSVPKdCFbFKD3rXoF3yefvDgofJyc8PievnihbK7uLq6UiZ89F4z8dU06y2mtJJki6tqCeTRqSp3h+jKop1YuBsW5xqZqOaryRq517pkkWcBJ/HULJY6gr9kx/FCT9nRfMeO5vPPv9JnwLckm+xm3lxc6fX5lV69vdK3T1/qz59+qf/xh78of5/43/70V3365Tcknq/15Tff8oj1vZ7hQ/4fqau+aKP3RkkyT1+8QsaFspu5YHdyxU7mmkTD05Fu2N0kdln4a5JJ4AK9SSaZGvGBEPT4rnty2DB0E7u1DTuoa92w88nuJP6LwzZXdfw1j2C2teLF+0DCqcS9lKKK/3Zh9zLf+SO/FuIJPsw3vHfoY8A8hr3rWmNsYpdEHXuDt9HFGd22u9z38ukQYw64FAVKraokNnvbF+eo21b47Bkf2g/BTIOG3zOIw4Y2houSdkRlzsc2mv3cdJs3Cmkg1uxoQjcxTxK7iUDHB5RA6+6HjU7w4kjcOz3xCM/E2rJMT5fY7UojMuwZP6FbOxqM26BLHHbkNuJQRbVD7FyT9G3TNlTIxbfo2YAnNuVWR4Iw9XaCVFgYdhFEW7Bs2reEdYkfXCIDDeByjeHvIcqDpZOIpJa+tGxkd32UqX8AofgxhBta0DZlme0iYpKlAi4QKv3kcMcQO8ixl+B3O0BkEDukHipKXpFgeD/VYI1Mo+/OvXv66KOP+FS8YrFd8W7jXPlP3hKvJLmwQ94XGIpy9vqEPhNHKb3iSGkSkHr/hgHeMKjrLGbet6xZ0DcknZvrSeIlbvEge9Q1fd9/91R//etn+vTTz3l8esn7lAuSxSt2NE/1ksell68v9Pb8Wt+RZD778lt98c33+j7vaN5c6u3FtV6/vdBL3sc8ffZMPzx7Cu6tVKRhUVVq1Q2635Ko3pxf9kTz/NVbdFyRcNa6zq4GG/IYNZEcY++aRDNhu2T8bfMCx/YNvmyY3Ovu26b7OXED2pB4guvxl2TPfI0FkmSReK6hSdtmjIl74mtbtpUj8Wo9pubmUnl3M2qog0R3aBeLJXjaUlDKotyyEvNJDbvUj1n3pi8MQ9fw/0axUcyDTvKjSwPf0J0y45oy0Onp25XBuWvfCcgsUtfR8HWCdlduiN8sU7KtWop2vLalgKQugSasqGlq+NF6Q1u5oYAAStuwGa6cwc8AF3zEAL5gsmYSM0cnPAoesLe8KVMFCuMRfWvGfMO4Rr/A/xhgV9kFJ+ojvJQq21vAwTLXZckItqkooL97RHmXuxsANMWQiYmVvkCYjRzb+IK70AQncPoHj8ibB2jmT6DiQyb6Ne9K8kLRjpafCjQousQY5JRohJciVSWIhWAHxNHpKZuwlwZLXvsHB5r/y9v7YM2L01d6wTuNNUG3zSTeKEd7N5G2djbJNn6LxwFwfYJQh2/DJMvArVlcgUt2Bm9Z5G9533JBYljzAnaazOPHtb4lafzhD3/W//n//h8d/vTnv2DDW+TSz67jgkeXtySJc3Ycb5BzQVIYlwc65iX2wfGxWH16e3Wpl3yVen3+VmvGZ/9wpfyy3OHhQX8klIqu2HHkN4eTbN7wmHbOLuNtSh6BrtHTsP+KeF+zk7uG9oYElPFeU2YXdtHprpWdyxW7svOLc73h8ewSfPx9NwhWPwiPpsjkMevN6ze8oL5S5KU7YztNib6IYcC9VA7vLlapRTkSww2Jo2V+BdSJiJG6jjaPfkiVrtBFfqAwRrlhRFbw+rvHLNP2bWk/pYbM5kJPTJllYkEchjM4urrtpVZF/0wtetMTcMxMpSNrKSoFXOQG5h7mHskDrqAmYgnFtqez4T96wcSGiXgmrqmDmk+M2YDvuyXKyLFnKbkG1sRVWJMYZbdpB/szAJ53NChEqHJ0h29XQHBib7cuhswwMUhTNzbUP4aZZpbbWGSZiA0dMzBJtvXCZLAZnG17ppvlzrTIIEipv9fhd9XgAxjyDmcjD4On8AHvOn5UsS2XIluA1RMLjbgLQgpekm1Z6qB+7ZVEMwAAEABJREFUdAoNI3dIOs5YtL/5zW+UP4qVR4XXLNr8i+jYFRtKEjd6eptEIuTVWjC59RhmgDcklwzqxID2etrQZpEksZzz2POWHciGXQG5gEepiYT2Sp/+7XP95S+fKo9Ln372uf7n//w3pXyTL08kmTckpyt2EzfIM49Z+4fHOrt7X6d37+qQRDPweInjKkPR/uE+fWe6d/8efYdarsb+KXmPF7EuVeckhVfsfF6/PddLFv/8Ludcb2lfkAiTRDbYHD8D8eWa5HOOLee870mySdIJzQ4m5gbhIKqMGXUq88l8CM1r9Dxjp/Wad195JL3mca4xtoH0r7mTrknIkINlilJpyIncRr2PaSnItGqtHcSY1VJZiJuevEopHW/TAY847KLcpDLSpcIHPeifPd35ZxldFu2UtmW/h9hieytjLqPO9ju60uuQ0JH4TSkDzOP4E4BEMChH4iDBD6TUraMRhzTtxBZPLNnuIA4wStAa8vvcgz51mn1upm7opPkqDpt6BxqcoQlQ5aQvV/pty/4QSq1VpVRI0IuyOLhTNu0cxKI4FaGB4CcWRaAzfnCJY5F1C+CftrKo5oTDXW8GSpKm6AZm+SQb5LdAcPAKLiQroO3hYpU4tB3c+DHBE1wSQcW3yOtBVSRwyWnJ9sxLafFTAkXhDzR0hpeo04uEBEU5zMUqLNzGc9QJieZf/uVf9bvf/Z4dwEKX3NVzF8BcRWNeVtdSqCaCQpbhZaK3xm5megfROUUnSaHhw6YnlUnX7BDeZIEDV9QDWfQvefn79Plz7vbXGhd7Ojw80bhc6prEEjkutZuwzuKXNC5IHHuLniBXy4WWi0Er2sfHh3r48IE+evxIHz15pLt3zrQiAY3E7uBgpfTnT12Icbi5vlJ2LVn0N+hZY+M1u5Zzvjhl93RF/YbFn9/hiZ1zec3j5FXfFV3xvuqcHU36QnfFzihJ6IqYdWOJp4hQAzbE4dlzHud++EHPn73o/8TjzUse23h0e0sCvWCHdkUiy+/xXOPjmpjF7ybBLeI98fhU+mNUIztHR97ZFHpryThvSDZrVca/VoOFEx/z6wKVuZD3ExuSWBJanwfQIfWDE44+X9bQ7SD0E7bYyNwB+oxMMOjJVZRbgKYANvgtXDPOsXXDjiFzAWfe00vq9JTGgNjW1w4+hnZDSZcm5lePaeds/Ro56ev41msKWdqRI/wPDWbINiDVUlSAmVqKTosf+jO3wxdbA/FbP3MMvNPqOxp4ZLuT1FpUa1UtBQXueNuzc5T2jCv02yz7bpwVA7nAU2QBLhK1iWf3DRNyNzE3tCcWVPBrBmgT/mIZeZFZSmWCVBUbbiSwAcJI5S/zj0Xi5iumCeomNXgnIBl5zeBuiJqRY5v+RvyIJieETKpNv4OJg94+EOGb4AE166JSS+Ea9vBLtuWCEUafpEmF5DBqsx7oW7HA7+ru3cf613/9v+tf/2//hzbYg2J2HTcaXdVYeA3/Da9t3eQzddvIg2UcMpNcprMhG1oESGvqlxtd8aXo7fkbHm/e6uLmkncpr/Xy7WvlD52/evtWlyw0MVarg0Pd46X0x7/4lU5P78iuKvhR0NG04e58qVqbjo73sXepk6V1smc9PDvQr5481OP7d/TgDl/PWOg3LOJxU7Q/LTTi7WK50dkJPAej6uZS7fKtNjz63LDDuSbZvEmywO5X2PuM90HP4H/FI96byxtdI29NvKYy6JzdyJvLi/5bvBfMAb6my3XQyOfrKjM+kybk5H1Um4rW0GyIVXT88O0zffPZd3r74kovn17oNeXzF+f6js/uP5BwL9Bzg46y3NNAEhV25495ud2oba5ViO9iGLQYBlUGp2FL5tOS2JfpRpvrCxWCXnQjT1dSuyJetQOsTJ+mLKokn2liLjBnTHzpgLbJ9hxvcIm7bW1IfoE+v6Av4PoibVJkph1oJNT4vSGWEzyN9oLP+IFaB7lAHR6g4qdZO4X5VDEj7w6nJBb6bCu0tVbMaqql9HLNS/GGfgKB3kmmXlQoq0SczWN47IJahAOaJOBrTZvEYa3GGEzIiI3CtgmoHjTUUYhSkkh+7WC5XPZ6dP0Y8q6tqB/u193lPaEQ1raw671VwmYXmTJKJ4IwMRCd/3adQHSubWl5boYJ2KI7Do1dX2/8fzj7s17LkizPD/svs73POXf02cNjHnKsrMqautUg1BT7iRJAQdAXEPQiQIBe9BEE6UGARBAaADWkNzbfSKFEUl1qthpsdrErqyozozIjMiIyMzIy5nD3CJ+H63c852wz/v62z3G/7hHZA+3utc1s2bI1mdnatm1fvw5jD1zOowwHhsFRnj6JAYgY+Yz31mPFORQBGBVSynmESApwlmcdmXOtDspFiT4pZTKouExjmYyvwvKAFLEaRAYtJc34zH2BQ+GXX31FP/zhH+ill19qkywi5D4imY9hYFIsmUxLJlULsg601N1mMG4Bbk4AOeJ84pDXjgec+Tzgk/Uhrx9uW3Am4h3FCWcrjIzGQZ7Ifwhqc3MD3cUO4kieYFN2JhnbvUis51n/ZT4+yV+5clkvvfC8XkFX/1cp5y+c1cbmTP6doNH/Q6tvYtsEHlucRRk8qaz/MTsQf5myTkfoaH2O0XfOjmXpXQ1wzO7H+p6wqE+g94NGCnxT5DkiUgBKBJnR+7Lvra/COKmbbSq6SfukfpNdzWfXviS43Nedh3u6x2vVnmUTnCzHPJt/8V+if2JsIgJWAd/Ucvt4wN9usy3OPRec55SV8ZXLhsoDozLPRHLufhHwow4zhXMgUlLEuqbHc3fNa91SWA+00sMSnY158XrBfsuMCEVrYmSRXd1GP+cw5jIeglMXZCorXWujHflaZ5NFmKNLAE3GG6g1fpZf6FeQNfIpMh+3R6TmE9siBVrCgDwCnhasdTLe5XXushQRDdp46HckK3MavokMNo2R2yrGWlkPiMsedJeNqyjVAFVNa4gYFTdetBtnsKquut/ApPGWzFBwhhW20R4U00WgAc5QSBHc5ETOJXEDx53oPDDBidTouO5nXjRLphMJodbFzqbW5kTQllLIslvAQYdmArTZT5uQGj00k9lUDjhXnrsi62heDhzOCwHGPCr9BxaGg4CfDK3M4jzx6wSLcXA7T4w5gcgLd59di38/5hEHp4csKr+22BdCr83NTfkPcF0mcGxxvpJyknXN5FyaTLr227TbW5uaodsWQWiL8rlzZ3Tu3K7OnN3RNq9Gm5tTgtRU/SRrOus13ZhqyivVlD4b7oOc9pu521vKXUcAW/IaNNcRge6QA+EDdjfeYTmwHBMgDwk4j6w3geCA85tjbFvwcBiwqwUbnO7FKfKCH+0jz5XC2Lhs8LxRytq5cFHTnV0d4ZdH8L6DH768e09f3rkr/2+ec4X6zS05iM5mM3Xo1/wNrzZOElOLEeeiqIhoYyOFPBaIh4AL+qYDi8393ZZzbrQRATn0a4YSvSWBjwC/7gOziJBtSym1PCLk1HjS3vIR0bi5XujvSoifFf1IMiptmtN1tJVxDehoWQbR35dIbiN7fEWgJ7RrfMvRxwQRlitFhJwiTutekVWAqtZcpUQhpTBpw4/6uGpa5yNEROsTESBCSb8jRQSET+CbyZBMg3U2WChVFSZGW0hMrgFH2jCD29YQgfF0L3R0G0VcQasLlAr9lixKLyxDYbHS2nRy7vYI66fHOJEiwJErxBWKiDZhxsFQCzrmZ70iQmPCSRSq9Uau9aGqwKHuZ8emnBsf7w46goxxqK6BW3RZ/cZMXojbO9ttwuec2qI0Ly8y55bSADkDT/0lu5MTzjccaA59oEqAOSHwHLM491mkPodxkHH9hMPdY4KR7e45bzlz9oxefvVlvf7G63rhhRc4jD6r7Z0t7Z7Z0Tleg87SvkUgcXDZIGjM6NNFqEOv7a0ZQWiiDQ58Z1OCy7RT12d1k9x2MjMCTOYdNaWknsXbYbsXccpJHq8FuxTrcnhyJAeWQ4KO9T5CvwMCjQOP8fvswkznHYfH0rDAviWBx35Q829WylmRMqMO1v5Ebup7bZ2/oBdee13Pv/aadnk1XKDLEvwRc6SQTznc7gg0A/60X+jaxiilBM/Uyl3ulBmfjAyD2yLUFonHRCT3c9lg+wyZfhGeoyudFIoYgYKCfqJunoZApvsPPByXQGUejTqN/SvBDLUtGDvpPAqV9RHMoGo60dKuCJCUIsi5RD7SmAWc6B/iB3xEKAERIaeRDhoqEcYBVLkey3AZrCkAwekU0FDhX+xXr2EgAl9IioimM83YgSQzconcfUSChLsabQTMaE9apVCsSlJEAAlw/gT0TGrC7EAXWttI66KF1lVbXbWv84gwiT3WAB1bbqRpDC6nFMo5NcMGBs6vFCc82TyQ5hARTUcp5DTeKRlPNqJHbEQoIpRyhmdWSklStEtOVoJqpj2CAldBpp+unnj1tC3Yk1NWoB8jLAeajp1Az4KeTqYy73VeofWkw0BIEwBj5LbdCecbA8FlIKBajncIhyzOAz41P+RLy4O9h+0LzzFBxq8lJwQmZXigY0fgOMPu5IWXX9Ab335D3/rOt/TSKy/q0nOX2h+NOk+w2SHwnCHw7bIb2WE3s8FOxQGnz9IGAWZ7a4PAMlFHUJlMWJDwjhTq+05KBBWC+xL9/BWNGUqQgoZF2w55HWwYi+PFSTsrOiKAHIE74X3ewdf9xzFb6IRg6mAj7E7wTYHvI+yS9knd4zkQfGQc7QVfN/p+ot2Ll/TcK6/qjR/8QG/8Pq+m3/mOrhB4rrz6ms6xeyy5b8HePNy96zrYsCjsdwOTvLJgPA7r8bQOPYEq5+RWJWxOKSmAFLGqRwuqS161CuD+cqLdGUJaViwDsH+MiAiaYtxBM39KGXcEJjGNp9njnA45IZc+1q3pCS4CHslAm/NIYL9+WSeD+xZ81nJkYtRTxBEBypINY1Prh1K19ata9x2w1b4cCC6VdoWU6L/qJdcjouUwlbiZjMJTVwQ0EEeM+WMLIgUTrrMPRiehgHt6ANrEoNIEwzgiFBFK9JFCTm4rTEwrarDhT/DFxQbGewLaMPOOSDIHK1vtJKhaGZ+4PbOonJuGJuyqcj2l3Kq+uS2lpMxTqKCDeZtHa3OjdQVySmPfSG4SqGZz9uRstjQ0+GjObXZDVFsbjMzUk5ZBGHhqRXgApSU+mbNQzGfKodgGZxvFtIo2gJX2Qr+Ise4gM3hHA9jNHtRDXo38muRf9/c/I3jAOYT/5fWCg78TFvsJCzky/engV5GUs2Avy7xw6byuPH+57WrOnT8rv0rtEFwunDun8wSjC+A2eC3aJdic2d7WOXY7EwKVv7B0OWnCokvNJ0nW+wS9jgmCSwJgZUzWrzxenIEPLdf6zAkqCybmEecxh+h3bD3xyxwoEGGyKnwr5SU+W4JfMj4DNgzwdf8lfqsSx7dSylmJoGcdevyo6AgiIRFMate3wLJ9/qLOP/e8ppvbBMJffvcAABAASURBVLiBg+6qTL+mG/4d0Mf1nPAPjF1vMtp4SCkl2VbjB3RyGfFt9zkncBb0yrkDFYoIdfDOnh+UU84KWrxIKja4bP/YLvOz3o0/sp076GX6uAvdnX0NoukTyikpUsj9rINhlINv0Klaf+yRE4LdLyLaWhX4iCTLyjwITGL6go7m43JEKGIE1yttFZ7FwJg4h0Dmax1GHkXuX9a06BERbmr+GulcRwGwrkeEUspm1XSzXxK2JX1DinDnJw3VljSQbQfANAXH3ArXlTIVvHuG+IFPMqRQTkkRISffLbxA+5geZESgZDQ6iqLAlSSFPDE9MRowYW3Aui/NckIbZ2M1NOY6nUC6SsZFKZotFB7T2rEgjVJEoE+iCmd0FSkiwNGPVWTaAfySZTLA0IMU2GrbIJMT6MZH+K/RsxCWLOCjg2MdPDrQ3sNHesjXE4N/H2Wfz9h7nG/sE3i82KtPotW4KKVOHU/5zGQy/4hQ4J6UQxN2K2fO7uocgeXcubPyL92dpe5A4787fPnCBV1kl3Nud0dC903ONDb4SgMHaSXDsiI6WQ7xjU/1cx3zKnTMq5F3NoqQZSfveELsRoqWjHuR2r/qnmPbCEVzbFywkJfGMV7+pwRHvBKeEMC8W/GZiKdnrOaFx9O09o1zj3dFzwEwfz5CNVkJ2x34jasyB8mB8ITXNgcKzwn72YBa2JKUHy/2wITA/NLwHqeC/gN6ul/Qwbl1WRA4/TBpfGqV3KgxUcNn7ZL1Nx/LMInpB4KnKSOMaSVulKlzl9a5Wk1q+bpMDZ+kSDLviJD5Rzxp1zo9hcIb1rMptyY4lRsP2D6TFfuVsfFurRBA1lDxh9ubddCPHII1MJZ8j4imsccwIpp/E/N+zWPMR30qzJaMf9I3pAgYrcCEJoHeWQPj1tCYolyx4kClbPAA1lOdXBwwbA1uqxhog9b2RAT8Q84iQgmI5HqYDGNLgwKz0uSMPSNCIRLVCEoAd8n5CsYyKEX7EXiFVnxbRypU4U2tlRsJN+u6RiTqbRKQC/Aarc5zUvA0bmcCTGzToOxqKYjoXnj6Ltqi8CT2wvXi8/nMYr5oT4gjPhn7zzwc8Pp0xAKfs0MY8JEXAq6VYlw0KWWKyMvBICelnNT1WbPNmfzlyWczm5Q3eJ0z7Gxv6gyvUdubG5pNJpoCPTsEQ8duISKjakLHqvl8IEhU9KnoO7SD3xPrwq7FE0sRyMuyzQsW1JxJVFQJtQBtBaj4teDHwWMkJxDg3XeEERcRipSkFHCgP09Wy3C/gt3+FCvnkAdkFX4K+RIjxSdaKVObsjvLOcs7iL7vFREKeBoqekAst6/bjHNbxm9uiwgl9DBEhJxMm72TAe96bQOwnhnGrAD+EdFkppxXSLV6xIgnow5OJCpBZgRFl74Gbrck62lgcEYaN4ylp+4jLR5Bl0b/VOuTSrWXGw0jhl89RiP9yNhl21nxczXd465Nwqo20lr/FAxK42nZMkqUgPGKCCXGwX41pb6WVrzWeAt9uozKVgSFPCF88NtylPeicDBZ18e8NiWawJQRnqhHgzVf55WbZY1AZXVFROvj/hGrvgqNKSiFBI37URA1sjiVU6ZdDSQFF+WggCX4BslcEcbocQI1lnGWWltI46WcRj1kfKbMk9YTMztnwgXt5m37l36684T0E3fBOYbPPPx7CUsW6eOnpsQin2tOu5/4Sy86/OvygK+bHPTwIhZ5NEBuDmUCXEZmRo/OZSCBN2RwPTpNWIzTvuc1qSPQzARrDsZtYdJyUUZgG3N8stQRZyqlpkZjXRfofsJrxaj/AnxRgYF1XBJsrF/bvXj8jeeB4jbvNJbsFkQKRbs7GHQEuYxOtmMcMynsr3DA8XBUJcoJXpmJnFMIcyT4V+QFYc0H2z19nGdsd2Dosl95JPM0FGTbxwbXRUr0iUAXTI8Iua9xjwFeOSeC7oC4YmYSdEE/Cno2VfisecNVCTqD5JpainAZIOcuncr1O1LFds+dapst5HfQjWiUwE8VOo/LiHv6Xmlvl2kImo03ZVOhDio1zUbf0W5eVNzcwHWDKxGh9kNu3MB4O1/bHRH4wZDIsyIo6xvSmombzMAKurwG62f87wIp5BQRiggloNApYixHBDZUBYMSkeREs+xUO6CBHd2QlWYDWbtwGfhCu+WHcdHuLq0g5B+BD2PaTXIWEYoA5ARfeHG50vB2VkS0uvnbicalFLSDbl1GHdxe0aPAwAEgsCWnPE7eFQ/39+fshQMIC9aTfmABVPoM7Fi8eA3e1Xj7v4DGfbxIBgIUZEqR1XWdMosglOQU6JMaJDm3uIourAz57MW565mGnOhPXy9GnyFtbmzJUHgfuXXrtj777AvdvHlLDx/uq50VPdjXnn8Dl9e3Q3ZXTa9VoLGutqGiWGFCegfioIJHpJCEvIpeLNFWDnmsJQcj2+M+pnV/PZMq+tuXRnsuBMG2MokdcMJtZUlAXLCTKepyAkL+xbsFulX0QVQLEK0sKdDD9hpSInBC4zzji9L4+RfxCE4hFRa0/e6+ESHTJfKgn/OUINLTyZhMwDQ/t5iH+7tMV2eKMJXIATmNdSNWJZBMqlOLLCJoXo2zyylRh+wbrogYsbCwbMOI+PrdfreYiu0VX6xfm1y2v9f1QhvXUwyerVtsgY8UzVciFeaDeRV8WVZl12lS8s2dnBcIItaKoxbcucsMncu/iugeJjFdUAEqbFg7WjJxeSjyLs0ToWbyaDCwCpEr2FlMAytg4yrKOkfftpASAxoRVEOemMu22KpA2Uft1WPO+/iSyVVYlGU518Bn1uXxoeryRK0/PBRCXtWATXUlOFKiPSmnrMjWkXbaIkerF8oF7aohQuYREcoo78meeJKmVJS7ohpLdV2og6jngKabS4Gs6KRFPVGJhRJ0y+WR5ui2ROfj/SMtjwb6ZGiWGrLaQfIxh6qHBKJBUlFaQeD3QI40VFoiNXsctIQcg+V16Off7GwLHn4FW1AXLkmTNEFWrz7PlNKG+tmOotvAh0X37j7U1as39NsPPtOHH36mz764oU8++1KffnZDX966r1t393X30Vz3j4v2F1WHDKwPp/1at7e3pznnNoGmqKzC4CNa065TFxIqKBhXqUJRmv41sGySFcGcGRJTybQ99J2iRAOBzyWrU6+o0PQZnXslGFY4hSriiua8xi0Y94BVdEmTrlOHHyDThCAy7TtlKBuEWjkxtngQlQr6LmVelUDm18KEt/w3jDsGLyFX6NND0TFvGUJlcgMTXBVb7W/b7HkbyHn28nwrjFHxQNAYMVJZX9tRkIsiSp6D7NAKvjJIhTEuSKYT+lpOTglfUC9SiqQMryT/qOET9Qw+Ilq9IrMiOyRlOCXaEuVEGfZCgIwL+Fq/Am2hzxKd5oDnkdAnkK/WJyT84R243U9cVcTQwHYm+BhESilkEMlthgJP58gPOgVNkhEN4OghBdMuqlwVcPXpnM6KlBHQtVwKFaAaGCDrazBez6ZRbMO2Yvge6NFQcjUiyA1MExxScIy1yIlAwQIdAC++Ql6HhSpPwGoaaBsjC6+SB834Cr66HZwH2k6KSAqcZAC9stNSgo5Sj6wclLGssugLT1YEwbPKWA9oZjAqfCuDJCCgzQj1H8I2p8KEGvias+RT9TGHoscEljm49TmHz2PmBM6FX6caHzgHNjKxi/m5ah3ILdSyfM5jKATjMS/qUq9Ukpb+u8DHAwtworoMzSk/uH+g69dv6bcffaoPPv5Un35xjaByV7fuPdQnX3ypjz69qg8bXNNHn1/XZ9du6vrNe7p9f5/P7Id6xAH24eFJ+4eUx9iwtK8lRQRyDYk8N8gpYXYhHg6y/sXjgD9CocRiDiBRDuaI8N1AIFtwVrXwJ3zaMnOqI2AkxqVg/4CsAX959gU4+3mODxeMO+KVuHmMckrIT8opwElNhoQkoQ+98W1QzMk0WR2vWwmqHFlpBSHmGn7XGtyHeZOQEZLGHF7Y5HHwnCwunwboENjuEfE4zzkp56ymPwHTTYaUQhGGRsrcEnU1FkHWCuhQkeFypawquW0NIoXbG1Ch1W1P6OgA2jiDZVJt4yNkd32vTCQJd3CDyRmfgqyCLyogxkKsAWmQdTEU/OPcIJmznkqVPsh6pgElA+II7pEEAZCMwT4k015XMDD4SxbGKIhJtao/JWVVKQhb91uhRp6+Y+Qa9ySvSjkzKEkRAZo6g5EZqJSzrJflt608C9RlT/yCDhXD6dAmRE5Jmf4Rofaz0r3ivIAI9Ogw6lTl+lOgkHnbRrenpgMThYpt8phEMDHhWwgklfMOAr7QkEWelSMr+KFZHsTE4sGLWrAjc3Awb4P9aBrLWRI4bFd7ZWEx2W8pJUUENqW2OAKZAwM/Z3GeELzYGikvQnu3H+jujTs6eHCgBcHmK4LFx7/9VO//6gO99bdv62/+5qd68+139c6vPyCYXCOIPNStBw/11e0x4PjX+7/kdeqTz68SkD7Tx59c1Zdf3daNG3f15Zc39eVXN3Qfev/W70n7grTQAh07xqRnkvoVr3NOPSJwz7ggKYqKpOAyUMURXKznwivRssHgsaNZdLD9xxxELxhf+8V+8Pi67INz/6tuv9r5HKnw5BSJbm08KcLCPhO5WooIWbeMbo0XssxryRxuQCBbMn8sI0EbEYoExAju53Ews4jkTBEh43JKLXfZoG9IlmG5AU/TmF9ECCY6nSqOigjQMaJXmfHu/wTK2P7MPWLVAT6NlvwZklYNdG4FBiEilACdTkzIyrp1d0jIfB8JQvxAX6ExJiJUVmtoXY8IiqEIfPNNjRFuDNkZKWWlnBQRCJIKjAsD5Anh3IIayGns59KzUFHCdMav1Y0USoAUkgHerkeEIgLDkZuSCn0LMj2Jp3yS9aQu4MxvyaK0LlLICkaEIjCMPDmnfyAjuZ5oAxLlCMqKJoOZqQr/8c0QnPFrMN0KREJFVZwfEdS4VpmDReGLTRBoMk/oXknZP/iv7zrllCBWW1TWN63q9kU1U1oXLNgFi2rJxG/8WDymFboE9AUdl9h7zG7C4AXm+pxA40/l1wgK77z5tt786zf1l3/xI/3//vyf6sc/eVM//duf6y2Cy6/e/0BXr32lm/f29OBwoRNeb2O6pYU6HaNz6XppMhPxSff59H6b16svr9/Vh7/9nFesT/QVAWdv71D+8w0nPI0rDs85q539+EtWP1HPDsHjk3Mod0kpkVPuCT45J0WExGW7EYkvqwb8WeCVaM9dJ9sarV9WSkk5j7ntTzlrnINDyyOifRlbcN7l9sK8sO9EighFBKXxsp8LPnRu8IQJ5FiGwXKa7uhQ4FOtV8uxlDEyjTlFhFxOkXQ6RTyRdRq/Lpt/s5tgVuG3xuMErqqCbk132iJC5l/xi0guk3FZhoGi1rnLpyEUEY8RT8l6jMV65LS2Fel67q1J3GZfO4+IxjMYj2Y742B7IkJp5UM9kyKitSFJycab89T4AAAQAElEQVQZRIoIpZyawV54xlvIaCsuQjE8QhXzcYpIiAc11umulDLYr19QjHT0ptAIIpIi4BCt2m4BLqURnzDATU0HWiOCSZeUcm65aW2EaVIG3+hDSSSr60kyINlgfakH+FDQrTQ7beOShW3woqbFrY8BTkopKcItdMMHBT45P8GBbbuegcnedjSsILRRjgTkthAz21IvqCWvd94XO2iapSdWZUKbx5wg4wVjXQpBxnJEG+IV+M14P+X9ND8+muvkZNDB/qFu37mjzz+/Jp+1fH71q/ZX9D778oY+vHpNX9y6o9sEjYcEo0d8USrdVHm2rY3ds9o5f0lnzl/WZGNbNVjAwMBWeYF9C/zl16T9R4c6PjhBjaSdrV1dvnRJ58+f5zP6piYEl43ZVDt8Ot/gU/om5emUc5cuywt2QuDqc5YD7QT7+y4Ll+DSALgYiyJuVCNCntQFubQoYXRPH8uYzWZNVkTgBzXoJxP5FyNNZ7/YhxG0AwwRNGN5pA45VRq4FBErSE1Pyyz42e3FBID5RiSltKYNObV2Ch5/00gj3n1Pg35HSsh2P9N67EX/iFDEE0D847rdI1LE2O7+FBWJOkDT166IJyjLMTzBPF2y7QMPL8uJeNLRfQxCGdMYWk/q69zUpjEqIiBlLGmkyF3YYEgNT6AZ5BRBN4PGDiODKguwQ7wI7WTXKxPR7S4XBshbTbePdAM6V0Ws+Ul2rCNyRFiUaORalaVWdlNEtLIHMTNBRbIc0A1PtV0JREpZOScgN/70bLnbXA4oDVhJqXodUxxz461Pl3KbaF4Ek44FQl0K6RS4Zrsqdrps/iklCZrmYHKXjQtC3Or4hsBTGyR4DrziVLySWWi57xQ5KcLcQjmNZfvSvAXa5SWDb7lapSVPwSUB0U8dB6MBnt7V3ON85SrnKx9y5vLhZ5/pOkHnHl+K5l2nzYsXND13VpOzZzQ9c0ZLZFcW6PbuGYKD/8X2tibTKX7rOGBdaJ+g9ZDXouOjQy15JQsMPLe7q2+98YZ+8P3v6Tvf/pbeeO01vfT8Czp3ZldbBJcJNhm2Njc1mfTq+6wOmzrw/vqVU6jLSa7nlJCVVFQb+ODRNiJGhZvxxDla23Ch07yNWaJfRKifTPDpQIDl0D+SJgQiz7uQlPCzATJFhOQrJBcTOqSU5DF33dw9h527fz+ZoLehX40HtDkpMwcNfih0XS+nnJIEb2aSnBq/doMbNoy4QBZEkiKiQaXN4ypSRKBvakBRThHR6gn+ESGnak+MRUpriW6RYv0DrVvMX07UZaBsPFm77N+IaHqZ1nWRUEsKyZByZpx6RYScGh2B33q7bEg5MyaljYPnoHEjlNavsk7M0yycu28Etvb9pDnUg5DcioSIUMQIVGFcT8Ho0GoumO8LYoUJgYbHwpZTDzsOoDjycJCy8u5voCEiFCgTEdSkoOwBdi7S6HyUhY/xOXdKKdrkmLJQOiZczkkZJ6SUWluiPSKU1pDGckSISyHsQA9muDcYVLCROtNIp6HtgNzBPcgxrdnRFgj09Gp1y47EguVQc06QMJxwsOkBrfRDnDKLryMARAS69yycXmM98UFjkCf9QDAZOCvwALmP+RcGb86ZzjHnFd7R+Gzk8PCYz9GPONz9Sh9/9Ik+/vRz3bh/V0cc1NXpRNMzO7r0ykvavnxRZ4DdSxfUb27oCD5eZJXAdXJwqP2HD1V4ZZvgu0D28uhIPYJ3N2a6cvGcXn35eb32yvN69aUrBJjLeuG5i3oO/IWzuzq7vamtWS8HnJzstTr6Duf22NnBc9L3mk567MyMT1JAV5g0tnXJrm2BHglcB00F73nT0afru+Yj+8e+OOar3YLg57KDbaGvSO7rYOldzxS7U8rIyYpACdojkgJIyPDYeXEsGR/7NAIaI5HLBIBabQGZd6ItIhhbyTI9JgP9rF9tc7h1bG1+0Jqmta3mtOhrhsY5t/yMP1w+jRuw/0lfIW/FlzE3XSjcpeFdX4ORo4gn7RApAp09L60HrCKi+aOCo1EG87DOzkWybmR0rzQ/4We9CrYW+9r8IHKckEaaiNC6r/1am84SaMB+H+0pyE423sYumdwiGUn29cuCDAzKekIUlPBTqcLIHSJCOSU5mafznJLcHhHyJGsQIQ+kvjFVKSRBw4UhuUHHIrVREUkpBZDliTWZTHmyTZjInWxL62oWBkmuo7KErrHC2VmJloSAHElrSNRN/zQwcNhdn4GIaAuhZ1FERJOfKJ9Ad8gr0AkB54QvIseUlZJ6FkHfoyc0XhjNP+gz8i1oE8opi+5M9iKnCDQBsSQQHBMADg4O9ODBnvznLa9fv94CzK9/9b7ef/+3+vLLr3T3wQPOVxbiK7FKl8RWQtONmRKL3oHKC3/Bgr1/65b27t7TQ3Y/j4BZSnqOHcql3S1d2N7QyxfP6/def1U/+Pareu2li7p8YVsXz23p/JkNnd2e6oVL5/TC5Qs6D/2ZrQ3tbM4USeOYoq/H2xN5Opm0Xc5k0qtn/HKGKNSGw3OoMG/shzn2eREvCXS4RNPZVLnrZN/mnGXY4PVpc3Oj9V0HHwddj5npEjYUxriwKAxr/wXyDK6bNqOH+6/BdTNF7XEMkOe2BbpYtzYg7gw4OJGNV+PLjZrHkKxdEeN8GehvnmVlo/VrBM/cjH8CoYiQuPS1FKDjMdb+s1yDkRGhiHDR5rTct4gRF4Fe+Gf0PneUs272VUVHl82rtmABd9orYJvHHBz9XY4IpZzlPgbj4NhcRZOcoHbWoNlnQkMjhipiVKxRnLp5AjRA+NoS96kr4W6T3BeDoHFbEw6xyxGxaoWKsv41KSJkBXNOTLQk0dt8bHiBv3kbl5hgKScFuX5HioYf763o/lQjfJMi4gmI8mkIfWOKCEUKtaCFbOs53dpS3tjgYLVw2HqgO+wWHu4/YqcyKOU80tPHQXO9kDypM209i9G5VqnZyqJZEKz8uyv379/XLQLE1atXOYv5iODyG/3yl7/SR+xmHHz8tD8+2NfRo0cSfbwzuXvjph7dvav9O3d1SGDpOKPZUtIuAWCbQLTdZ211WRcJFpd3t/XC2TN67dJFvX7lkt4AXr5yTpcvbursdtbORgAJ6LS90enCmS2d42xmh0DWh5Sbz5gFjua8GAkY2ntkRWIo4aMEjWdjs40xGLDPDzj/1vExh8ttXENKOWs22+BBMgOm6gjO0+mUoDXR+XPn2t/92eWVbtqCz2aj6fuOeZKBrgWolNAokmSZGlPY9/DOgP1ucLmRoI8XR0Qooet6Xot6A0l912vdJyI8sxuteUQEFMK8KtthG6m1+lgWbOJrYFmGiJBTxJi7fBoa1jeDG3C1+VYCA0IaX25uaTpFjIRe24aIUV/bFUEZe40vrF/r2zp+081ywFeCEUVEhBL9uZr9tnGEoE3tIVlMC9+B13uXRUom6hlIO3BUGOxTl9mDQDG3U2oCquuuAI2CesXoAlTKKbOToaEgTCFZ4FMADV1PXRCfqtFFEUkpZSApwhgI3A/gQp1ihIKf0fig/vUrmDgJEHR0arpUHIEhMlRuBrJGYrI1RITGYOIcSCPUWrXkqdWeeoINCuVprxkLdrazoyGkR0cHesR5yYLtcTT5amy7nNWzMDoWueBvv1QGZ43zWOScGLSBT8cLLXjdab8rBI1968PgEz4tH8I7Iml394w2WIgz+E7gtz2Zatu7J+Qe3nugxCH1uemGzvFF6bntXV05d1bnt7d0+ewucEa70wk7mS1dOX9GL/pfgp8/q3NbM21NE3xDs0lVlxbiLUk7WxNtA1uzCeVZgy5G+0VK6JN5tW02uIzdtiWhl89sIOGqqvjfdg/YJPobUs6cE+3rk08+YYd2Xf7LfRnc1uamtra35YDj3eDMts5mLfCknOXdw5LXmrWPIkIJuWSKWDHXmBgmCqN8+9Jjbpzn7Vof55mxsQ2NDz2MIxsvWIbGHzlHRgT1FdhW9zP/iGi6rOeJqD8FGpNpDU1OHXFP3UN046YxYYFMb6CBKxRj01P3iBEbQQ5frtZebDQVo2lRRMh6RyRJoYgRUiIX4wu4nHKyy+Qg4sDrsQ76WA/jIEMv6M3fFcA2+RcmFRBSbwtnwaR0GR3ogDk1GmP3MzNDQ5jIgELORvqVAJ5qEeFKW9ShUEoEjZyVmYQp51Z/lqd5G+hOD/rAg0sRlOkfEXKKCPqHmrMkhZ3R2hMVNIGsmokVpRwRCpoUan2gcMvKPmpMehoEop3XQGZSwCWJEVBjAJNYge0AqRqhYFJWbFrUUJ5taev8RW1deE6zsxeVNgk6eaISSRG0o5d/ka9jVzHd2NDm1iawpZ3dHc14BZltzPiaMuUpPZEDUabPbDrRWXYbL730or71rdf1ve9+Wz6c/cH3vqc//oPf1x/94Pf0xosv6fXLL+glZF6Ybups7nUmdbpAwDnPg+QSfC/D/+Xz7FI2t3V5a1cvnbuoVy49pxcuXNQLFy/pCvlFviid3d0lmGzKcqfTTpNJp36S0avnEHmDthltnabgZ5OeV9esSZcJRqE2DQkefsBMCHg9kHIvRVahFSfjY8+rgck6yJNwQZA45pO98JH/h4W3331PP/qrH+vNN3+mjz/+TIdHJ5rO0GdzUylleAV50rRHNn5PEQpVOc8p5EBOpiQ1Wa1NJMa5Wjdea/1qVwnEbutzUk5JrU9UOSAWjhIqOy7jMrceOYWdYgUfPDxtZw7BnxMn+HjuJPTIKa3ku1HoGfBTs1NO46SX6Q0J+oiADvmrMlXRq4HWqVIAuCj4subOjVlBjPWC3pUHPsrJvFKigQuvI7LdRRWPuR+qjN0azni5k3HNgRTwiTx6NCa3rf3IjrVyJmh/ZZzRsUu2rKBfApy7zV2wM0s14J3VdUxuJkUINxbhHJRClwpjP3kclQsDVe0siT4r0CqFlELg3W9oeQJh+tL6BLik0Mgfq+2LEaSWC1nGJ7QzPK6nEMoq50xuSErQRFrlcqqKRJ5QPoCWC/MKbCquqlIKJYKd+eQIGsE13YRerksQNl2oNVzhXoxek+Ivdwl0GeBxzEQ7gdifjmu/pbx9XmdefF0vfv+Pdelbv6fJucuapyzYqGfQ6nKuJUKCrcCUxd/POk3YLsw2JtrembU/RjXj9WSTncM5dh0vXLmiV19+SW+88bq++51vt0DzPK82r770vH4P3LdffFF/+Ma39cevfVffufSinp9s6fl+Uy/PtvXtc+f1IsHs+e0NgspZXdqZ6jKfs185e1mXNnZ1drKhS2fO6eLZ89re3tFkOmM3FppjqzoCBPOh4uMJ5yYT9CtMrMIEC/w76bO6nOQ/OdFRF5/uvRjlSY6DzKJg9AkL2/+31HwIFXaBqS4hPdH8+EgV3036CWOUdMQn+Ad8Tn+0+g/vPvrwqv72Z+/oTcD/o+aOdeTrWU/g9WtXj+xOav/soEfHTDmYnz7crpZDvRIYhAxmHOPKnGR+9YzbABiGqAAAEABJREFUpOuUI60CpNTnoF7Up6qEjbBG80KfZYMwjrHrVTUhn5D32Jmxk2GUIYMLoLaFPniqqUJTwXU9rdDWFRTrCYjkstfWus165ZToH+gU6AFX95N4DS8aKAsFA50jBdiq0mSiL7ISuESbKA+MVcHfbf0xV2GKTlKkpHUq+KeiS+CbgaC/pF7oWxnTykwVEAbq9qWgy0oS9aqBKrMZGS53OMJzI/CjaBPzvOKv5v+K4gaRPDkUVn4NIH2Zhtzt1Uq47ErLKdAO2pcxcsHG2YmGxh+addl1A8SPL9cjAvEh0xkiqIs6feUyYOZjW1LQ200Giv+Kq0IbDaqp2s2FZ2FsaPcVU0tJBJcEaZA3LhDEM2D9QWnB5F7y1Jtubuns+QuabG4o2qJlsjHJKzZk5/BPKdgpbGo2m5Fv8Bq0y65hR5s8vXdZVGfPntWVK8/p5Zdf1vMvXNGly5d05fkrevmVl/Xiyy/p0nPPgX9er/HZ+Tvf/o6+953v6NVXX9ULL7wo/y+aly9f1sULF3SWsw2Dfwdm++wZzbY2lCa9Ckb50Pr2/Tt6eLCnk2GuEw5n/b81LNvkrbKuHfp3XSfrixsUKVHO6sEbAmREgEsjPfaJZJ94Znsie8yWTFL7xhO6zQ98MDCxIxjjIh0eHumIADTnEN1/AP3m7Tv6xTvv6qc/+an29h7pzLmzsh2TyUTWwb6MCKYbsxJeFC0OqG0OuY4aKl7wHhwgobtt8jzyb2dbL+ufIikCXvDp0D93WYnxCYFDQk5Zor3QXrDD5ZwSNIliyMn2GiTq0IpESRHR6Cw7ImTdI4J1W1pbBGUvdnJUFAbIqZUpuF/KiZKbKrwCGOv6t0jWrWJLy2uV89PdR3kBKtR+QorgJrU88IfWaSRe11pu3zSep9qSfVQw7lmwkWtlMMtVVIMPDn5coWyGY19i2Sk+0qhY60tP0yUrC1hoRMh5zvkbc62S+7Ui9BEMNjIGFjCiW7+UnsixrEb7Dbc1H1jI8A0kKxRWw5x7Y9d8Rb31QVSIn5BcJ9MaRHK5TXomJ8qxYJfAgoUcSr0XdNIykgagptwWo32QKG9sjEFmZ2e3BZwtdiBnzpyRzyYuXjivy5cu6SKfp3c5+5nyNPcC2Nre0nMEmUv+dM2uZ5evRpcJQi/yevXiSy/pOYLTBQ52N3a2tUm/mQ+qWZwF5Y9ZdPvsPh7Nj7R3fKj7B484uH6gvcMDOegseXoP4knF08h2OZBMsMEL0T4J+x2/FAKRPzXPCUyCr2mTc0NKGudGYTENWhJMBnYZtY3hoIE8IimAJWPKJaVAokhB0f2rTvik7/G7cfOmfv7WW5pMpjqze1b2Wyg0wR9kqiz8il1yRWqyl5ZHGXVae8/YdIDxCz6V0yTXc0ptPFpwYTxSRjb2VUB0TrR3uVOgX0RI4Cvz2ldEyO0RSVLQRAvtoKlJagX6yN3GtsYXGucVnSPGdjpD/oSH65ZBV7IqU+VsXRNNFb8WN/2bgxlAXVeyB8bEZVBPXVbH0ASON5SXIqKNS8RKR2u14mU+I5SmG5a2XMj0vAFCgQMpKMKMok2CwshXJsN6stQ2kHQ/xVgkeiu1/tHyCDAGcJR0OrkewR0w3ryt3OncZbdFBPw8eBIaA5KjZWFghIEoyzW2l5VOUH7zVVsP0WGEfwU9pI0YS8e8IdBZQNDdOaCvpYrfBvk3amskpa4Ts1cFO6KfKLFAlko6wY8lWe9Q78VLOTOJXfYuZoNzm62tbe3ungF2V7DDuciWZi0gzTRhJ9IDGwSk7d1tTcHDWkcnRzrgAPp4fqw5gWTOzipYWNbB5f2jQ91jV3DzwX3dfHBPdx491EMCjYNN+5fkUbRgC7zQkoAzx99FEw5eN+A/ZceV0NXjc3qCJsY556yIaB6xuzymhogY8c7dGoJn1ZJ55UAjgaDN42eYs/jbGWHDjbQdvpuzu/Efab9//wEjHzrPDm3GV6nGh3lqPtbLPESy7BZM6EcHRQRAg0KeSw4o076nLAKZf/lvxNuuAZ+1VwnmiGndy90aUIFSkRLVwJYCiS0eG4LGEaK1i0qMTRRdotKuU2VorLu52L9utv62xXlTEuSojqncF9nMo9rWAo3/FleFEZcqY2CwbHePCLvKRSD0+CfUyiKtY0SAoaqRV/163nSzrqbCAgQmC6o0FJ5OLnsCmEHBCJdLa8Ohp9QYu48MHtPBzPQVejusKcWAtBwjCu0VngUDDZX6ms86j8BY8G6LwBzAZdMX9DOvnHIjH3iXpLmV16rRdaw/c8cVDRMBz5WTGoJyjIUnd/zT6MnXSNMkKlFDLZcUtD8GiXooEk8alLG3ouuVWSQt59yj5zDTu5n5UFloIlWepr0SCzVC5EmZBesgs7291V6d/Jrj4DNlsadsyVUB/ZTzkq7PWpQFvHiq0VZz6HB+qK9u3dAX16/q2o3rwJfADX3+5XV9dv26rvK5+8a9u7qz/1B3eU3aIzAdwWNOgClZcpCZl7lqsJsBMkFqk8C3wWucdbB+KYJzmdx0zbmTX6eMxyCJturx5Uk5AMfsRvzlyDD+4fUj+eB3SXAwDAxYYb5USYV+/oeaB3xJM43nUocPFUmQwDrpmC9txycn2maHZoiUCe6V3r7I4Rcxls3PwcbzRwJJQ85ZAT8zhFSsENGihhdVdKgI87imlBSA+/uhO3h35HboWlvQEyZuJ6MzDXAL+EeibbwU4QJAs/uNEA3fyrQP+Mq6WA8aKNoWWMKYEj2lZJ4K2SbvIitrKSJaW7udLjfE07eIU7QrvuOatIRVG3j3aqQrlJCpUykixAXEKeyTYoVHWz9PULi7oH9KvjXjbHjOSVQaowRHdwTBVeXB8wSwY1w2rxRjf9O6HBHNGd4qV5wh9PGAub3lK3kRNMAgM/hkigilVZtzkSpKk40X7XXFz+0dO4ZK+1jOMm/XR+Kn75ZhOrdbb+emiAhkjn1Fgh2TLimnpJQTOqmB+0SEcsNF84NQP6WslMJFZRZlTllV0oCehZJ9teAgtCgp9+xE+CKVOHwtkfHRoPn8RBH0B3JO8EqyXTN2D1u86mywyHd3dzSd9tBVICSuoqKOHc10Y6o8zQ26aac06bQkQMx57dnz7uXRnu6ya7nHq9HeybGOCNZ+bVqwkk7Q8ZhXJMIKfYqWlGuq8sFdcKB37twZXbx4ga9hu8ifNps9wRcsuCVB3nOgwqOwMAsL0LCkzXiPvYOMF6dxbhPJ+YJP9aahKi/qJUHnhJ2MIsn+ch4pSQCslXNWBHOKnYZ3cYhSqexqLl6U6UJJ5uuxM7hcSlVmPCaTiZwiQh18vFMRbSF+IDbOAXROAKvUe+bUhODW5w4KyThuigj06GS+tsl+cFvuOqWcIcFvqqLHSIvuXgsgxgveTfZY+9q9g0+GjxuSZbl/Qkdy7kY3GYXxyynJels+bOX2CN+lCHJApLEdvSAqOM110I3PAB/XE7zcZrxzj+3aBuMMcBj7EAwjQu7j8Y0I5ZSbzPxY99TqpjG/5hLBER3a5+3GbIVw4wBTR3FHPMjonMRNzyYrW5hsaNKaAudYSIQNbqjxhiCFfOm/V4LfN/UrTBrr4LaIUMroqX9F8lxAjzVFYQAM1t/O8oCbX0RSgp8A17uU5W7V8gDWqUSeQPrd3ZOqsPjMJ0GZlNsOp7IgFFk5T9RPZkodEz86GadVighFGFLLE0xzzvTJ6jzpWTCeWIbcJSVsTDkrgY+UZBFFVXO+Lhwsj7UgWLTXoCy+dBUd8Ap1gsIL+h2RHzJex9g9ICf6TtFDiPyB4NRPOp05s6ML533gusNr27Y2CHo5Jdk2+8KwUh0cF/wq/ChBUnELQN10DhxelA46cwKMfb0ksCzxlfMF82xOcPIEN26+WHLuMMA+FIkFjF0LaF3O+C6SF3YHVvinw19ZQrd0CiISbdYXjWpFJ7zTcikiHkOinBRyjlsYL9EB4KKXRLtInjKuj/YMoEPdqcCAAKieveJZRKvbfoN5raE1rG6jrFXlmawy3wZ8534RoYR/Ugp8UfH5aOOat0iYzF1NXz2TzMN6O/hlbKmMoUlsV1v3yImI1pd7k+F2Rbs/vlW3rAU9xn69EHRMFmgj6mpyFDpGYggQ5DYbN/A0cfvXWYDBO1wUBDvA/XQq0chFG06hUOFviEA8cIqyFSNGfMSTvDV8w8181s4N2nNa6U1frSDCLTT6ohgRsn0J2pyTsTazTbKIVm03VG25bzklBT8mtEzj/PTDz/JgGR8gE5BhkqBNRIAAtIKITn03VURmMY0Tw7wMdHt8RQSTKLXJ3BMIkusw51JTUn5aJ3WTTt7FdNAYHDBKJxmWWTJUaDRlYU57LfukAdrgc3pMelWClrA/g5uwM/LrkXdPFy+c0wV2M7u8vk2gi4i20/CkkhPjZ58bBgJFmx/MnZa3OiGLfEkAcbu7JPsPPrbVfq0Ku2wFcK7Sksm9pB/s5fGJSIIt1oZSwqAIdX0v7/Zc7/qJBM5lusPLfFpJbQ63NkYiklIKkwoiyUyBysJdA6QKkSy8gca6SLAc9a6aTibKuYNNZQxHO90G1VMXmjQauo54BEQg4RQ0G5NtLKhURn72GfC439i73SNiZUeMvAkOlm3ASQ0nkusGGUndV8TYx6jWhoBKxQ+CRJvH0nQZP9t3NGN/IC+JQmMVKRQROp2a/1b+avinmxvKN/NMvq1hVKIqwZALVWpzwpKnSmtzr2cB5lwNawVNtwYjI2LFz1T1sUP0b5Ei3PfrHdZoy2utRgAR0ZwSMeatjVvEWE8pKQwRSmnEiWQ+EQkdiyqTUTjR9TYQLitET+6SeZh+YHGIlJMndKadHEcEVIYcWZkB9M5nk8/dGxubUAd+HYACjD4xrxGkiGj8syd1GwXTmBbwK46kzK4m8zSaTCeaEihmBJDZ9qa6zamqg0oO8ixNCCrsWgYCiwNPhm6DQ+QZr2UzPrtv8oq2u7sr/4dz/m9a/GXLu5g+J/XISCm1iTYwB07YlXh3YpuXLIglD6DlciF/IhYpANtgf9l/3sUsOZBd49wHEkWCMgChIyDKuExLZJSRQGuc7fT8jEh67vJzst6C3rYbb964SE54yUPW9HW/Dv84l5CDANNWAoz1a+DFyjgn2k0zaiQJGu4y39aHsa/QLRnrRbN3AUmR+Tf/NOJTN8saOzek+QqdnUcExZD7GczDOq7BOH1DiojWh85yavqjJ9xcBR1PcssHjIgI+WdtR1OLGya5GZ8vW27H+ZUqp9TkuLtlVGTYrynsJTjBzx3Mr9h/MHK7cb8ToPGqwqGwpeLOBgsceMIUhLhzRJAZyCDl3q6IkBUQuUhWqvD+VxgU85FCEaHmvFBLI14Nr9+RIqK1R4y5ycK3U+Ci+UY8mUR2lulOg+meBbd7J7Jk4iBIuctKeXRwsAiso21wv4Tj22sRlUxbQl7gg4FtfsVHHe09E5qxa9tv+2OkCeoGyYu0cAjc90ObahQAABAASURBVNO2q6mUB/oamr8o1zZoBRPaUkMt+iLL/CgJBNc4pB5gL3YGTpGzMk/6KUHjHJ+zL16+rLPsSja3CToEofbPIggms+1t9Xw96sDNoN3h7OfM2bPy76Xs7G5rZ3tz/MU7fBFS0902WZZIKSMHWymq6cwYW4clPlwSdHz24q9DCz51u+ygZP381HTAMa37Gphq2Ilfms3YBML+XhJolvAq+KMw91K2zE5L6jO+Mn3nu99VN+mtltnItAaPWUK3nLKcryEikFNlGzynzRNUo4kUSgKMkCippYou9bEEoxhs48gsy+0R7hnjuGKDqZ7qYgT0ztZgnxZ8Vp8Bt0e41aWnYY113mzAD9XyoE/YmjN6tPLT+dP6w9MMyIw3UOSqMnrBgyACP4GxfSlnHmKJWlXT1/KoRYQigtKTqza/1OZjY0Ph7GuQEmurQOzJEDjPHc18yYCPA+NJX2XCiAzDDuEJQLGKMgDdZfYR3LnE8HWpV46uTdbKhClMRj5sNLrMAOeQKmcKOcEDtTLGRZgnxpODQkbRQL/CwCRwid45UJjcPAeeLJ6QXvQjTyiqaA3kkq/KOblcEDigWRmBA9OOA8+ckElg9FO58HSuOLWyY0CMMjuARLs4eFWqKuD9R8J9YBoYMPAZGGYyuM155ZxDWqJDARYK5AyVJz4yCgu4TjfUn7mgvHVeUaeK0mt5gk4VKewW+CRD92X7bVmRUu404YtVQqE+dZri125A5GLQwEHyQJ+KHgNfjgb86d/Q9d+PuXzuvJ6/fFFXLpzR5TNbOr/d69wsdGEz9Nwu5Y2kC9sTndvqtDvLOru9obOczeye2WbHMFF0IeWQn7adsgryTo7m7FwKWmXs6lhXqb1S2TdL5Ps/vDs8OtbR8ZxP4wOmDJrTb8n4V4UiZSXsiUiisyr+DHyb06CMnwI/DYsjBYFmynzokBTYtFwcq8+J86Iz2j1zTlubO0rdpH2Wbv0z3FmAYTnkIs/0j+RWRoQJsmBchxD9kiJgTD219qKTxYmW+LBANxjQyWOcKU+y2BBm9cyFjE96AnoHpC5LKavCbLBMLwLmadvZUe8iydCLvIZQUQnX+ZC5o1+IhJ5oI8SosN4q/RL8XM8plHICyJPQueIjcnQL6DpJHoHCh4b5sorumJ0YD1EuoqPopCqBrw0owiM1eRkdYKXgJ9EQ6JKRnYMadlQg0dblrARtJHjbZ9i9ZNxqCnxWaIsGhfktpBW3QSczp25hsJXbk1ap0lBxWKWeaA1yMt8BqaJMAZwbXC7Qu9GZ+z7bx21rKFY+hbhUUCYCai49k8xnDe5jcMBZEHmdF4JPhRfqopS1hQHZus9plutywlE52VQI6VhwjAFfKlAoAXBRRS/TGiJCp9sUYZIRHhftNdQwtuHMn4pnC3LcYt4pE5xpGuyonDXb2lbH16c5uyJP1PnJQjhFKDACLHzRBbFmHGo/TNqgwaq0iYHegVkph9qkoNHBYXNjpnNnz+jypQu68txFvfT8Zb3y0hW98uLzeumF5/T6qy/q1ZefB17Qq6+8qJdfeh76XW3wCjadTrS5uaEZr1iZieXFNSXYTXwmIiYcu7EFAcSvEN7BnPDF5oRdjMdmydgU5khhfAq2+gHmh0EB57IBtJ4kW1gU+CvsL/xf6esipijjNzFpbdMf/ckf66WXX1ZnPZL9WXBX1cBh9wydp12vCb7NOCchL6NrnztNIqs3JDC0CZ/hRvot6V+UsXHUpwpEA9TRwINsSdArPIAGzxdsCxPaAEjXRefFOlPwGJimnKJ13fyc20el8Spy2TDOucAHkn0VETK/kW5YlYusW0IGzdxRAD2SQillRSSJhiAPfGP/6ZkU1EP8mM7lMEvzobK6aGqliv8q/Ct2VY8J5YhQRIib1mmsgmuIiorwa2XfXB4hFEJDjQlchWGFseAQESOeezWevGGMB1oZPGgE4AgXjMdYF5+CFe9EWwAVQ8ZyKOJpcD/Ls7M9EAbXPdkyEykiTNIGICIe92/I/x63xMBYF8XK8fCg6KoR2IbylgNeqzzCFEb868H8rTfD0CaXFO33QGa8zsx5Oi0A/zGqJbkXohfoCAUbPdHoyZgUwH6IiKaTy2iGjpJldCyYvu804TE825i0V6GzZ3fbJ+orVy7rxReu6IUXr+h5gs5LL79A/pwuEYjOQbO1NdP29kZ7euccmk57nuKZ+YoEFqYXY+AnLzwHlgULcEGQNBwdn+iEQPn46xGLbMCWsp4bIgVw6sKiJzYgwrZ4vM3f4LLJKxM9d53Onj+nH/7wh5r4C9ikx+bCbmlBCKpaIG+ODgOfyCsB0I/1IBhmpmRPROmV1OPzSU3cpYIuoHnyD9gneV6BUjAnA3n+DJvQKaCO4A7klJQT/rBNtMnJZfK17s5zzmCktQ3Grcga3vWCHOdCeoB1OSJRCsYbpSl5PCNCAsL+T1mRUgO34Ty6V+rRdikpQikSEE1PGiGpcooI2Iy8B3xVCHTOPUZ1NacanYIMoFu1jviiAC6LOo3tikbXimrt8LA8gbduESFR1ipVHFCgSas6ZjP8IN1gKJQLAgqKFQukHhEyM0MEDAHQ9EUUBTAY+pilnk1IaKh1/4hQxNehEXGzHnaKB+7k5ETe1VgXmpoeEeFiA9MaWuWZm/sY1mjLNzzuTSEimi7m0WzHnrbwsZ0m0agQiUrLKf6bXuYZEQz+2MOvQxvbO+o3tnjRSlri5zmLc84e2IHHTzZPhCV1+9/lds6DLuYlNEk5KwMpJ/U9T3MWYKhowjZ/kwPhnZ1Nndnd1sVL51pAuXjpvC5dNJwjCG1oa3sMLg4ws9lEBu9meoJVT9Dq4NM5zxlfZwn9G0haouuCRb1APweaY3Y13t14l7NgB7BkzgzAgom9oP4EBvoOsn22w35MKZpflgSvE/icMM5zYKDuidVPJnrt9dd15cUXtLm9pcDeE3a3B0dHKkxg8zCdmbgc+LIiN/BVoOcIlUDCIvaY0sfBBqMwhx4VgxpwI0AF4EBj/czTvL0jgUpQk0EHn7GNGd2qVRG2w/UKzbgeGg8zaBg1GtubUkI8fsW3YAU1oNYukufqgA0D/nUO10Yy9ktQtKrCP8gdEZWaWrBhGrRy0GBwD+cR7a6IAGisgC/nIXChkEYAZ7sNIiWwiX7JZedAwdcGUNgTQBLoBpL9sdITZFJLcPWFA+2cyiAZCpOlTXKMruAK7Y2cW6NrddxAziXBsIGeSWhvJxV4QK3MBI4A+QyZqxGxUvhJu/vZ4QbLjRhp9Exy2zOoVrXsiCf81nTBgLts20xoOkNEYMYIFGgKgAs8d2lV1VMJBz5VHytNd+xe83U9mGB5c1ubu2dV2N6X1GmOjw0L8iX0A+/fSxab6W33kgXr3PU1NN1xfETIQcHBYnNrQ9t8VTJs8vozIwBN8LeDR0/wcCDxrqfP7jNCYja5bdJ36rtOVDExWiDzL/AtOSsZkG95QtaC3czcMF/qmN2ED36XXhScFxQWd2ECsp4VSl8Dtw/MqzaX4BWRkJPktOR1xb9F7L8kaFhi/7mz5/Snf+fvaIMdoAME4YId1In8FwcTlS4ymxiClxc0/JRC4XENJjpl91GME94jVKDzK2zGJyknDfi72YvOgS8dZHymUsF7XhgK40FUU4WG7iMzKwxUDI1AAGXzquZh+eQug358na5HhCJCCdoBn7ktZ/uhIgJNuQq8jZdTqNFHYBdta7xzg3V0TmcuCDQmuomO2Fman6zjGqopn5CarNFG0AuICHCASAG0KzT+SB0+HHUOWf7AHGkk7bZiTBYRYqdYGlHFKJHMZG2gywlHZBjSpLp2nnMQrhfKpoNXa7dA441LkWSIFa0Hyu1rMN0ajBs8uPBb4+jWrnXdeUNwiwicNzSZTcfMhKP/aR6QPb5M40pEKGJ0DJ0VIC3bvANbnTfwpKItTIFOpq1MuIqfTG+frHmObXgU+vGiFzK4FBFKAGPaytl6mnc/1cbZswryBV1PCCzMN3ZtA3YVeZH5iVagLZZLXmESEcopKfxDeTqd8qoz1YSzi43ZhqbsABwsrFtOSVPwfj3okJuT+4n+oZ4xnfYd/XIrF4RbHiIwB//wZLcvvVOZc/DsfGg6hJb4+ZiD6MMj7zKLluh+zC5kwURbousAL+cnnN3MCR7e+XhxF5gvoanwafqgk8DZPuvbdX2biw4yDx4+5KB2rtf8ZzC++x1NphPN+CRv2or8hIyE3Al6BgAbOQ0EPL8aDTzWfQAck05DkuauQ2D/B7lta30YW5rtTXXM14xPKzZ0PAAgAy/GL+GTQh6t7jlQsUGAMYFf1VrUEiwl+EQE/epjEKnQh6xdFUJIII1WdxsoJfSIFA0fEa3N8qyz+6RVm8vWAQFKivbjco4kgwNowU8V6Bjv5mN83nJ8LfcItWS6ATr7JIExOtEufFHwt/n5IDuhj9sgoYlITwEUd1G3rbIKrW68wYhUzKiBiQBIbCyZBFVEyD/c4KDHKdYlEz+uQEI9TBwSXdUSBRtnBzUnUo+AoDX+7lvESBMR6rpO5mF9vQj9GhUxthtnaJMIXEQ0WtNHBA4oDTwwxpmuOSwludw1p4tFvmh0Ee4fCon6YN8/gSr7TREMA3QRpoKQy/ytR23+tEz8aX9AQwkKKQJ9JA1M5On2rs4/d0VCPpsB7fM6cHR8rDnnDZ5UKWXkF7lsqExSyxAia9NIsj8zdCklJRp8N64DlyMrItR+vPoomcfAYi/sKip6VniyBjEKnVi4g1+J2Kn4gNp/ye/w6FD+cw3+0w1+rfEOxjoe83XpiN3M8cmSL00LdBztLfAb4OvcgPmq6OB8oA33KQKNEkDe8AQHj2cC54Ay0N9jfPm5y/qDP/yhttu/bdpWS0z6in49W5Uep+XjpbL/Ly2CTSd4ImOBXl5kCf5L6JfYGjnh5q4FE/uJx7twbtu9pZTkQS3Ifayf1NoEwjsdwbe6ndy0a4hAppyqIsIFoD7mV6D3w9hAw1OXx9L2r7u5fpogFPDhakRjy4A95hURysxB6+FdWII2SdylRJshRHJfIGgJqqJtzIIHDP7wusrJZqrYPh6kFZ1rKzPL6OsgFBHwTXSHC+ZxR/TYrpaCNhdodHYKIkIEGohhXBDQBCEgIuRkw5+AMf+GMHZHEegpR4QiAWFFpdAqrXSKCEWM8EQeemHkivJxFhFKTAyDSM7dxwPgcsTIhybkjwIyUdwQEQ1n2gJv93OecsKJtNl2OkbAAxko5VrLQJ3KAzyXkS0LBfYl+liO+TnPGb7gIHnqslYn3ILdxpkLl3Tu0nNyecETxeDdgxf1iT8XE3yOCT6uz9lFeEEO0K0ZFsZNIUWgfw0WByDkEmRy4iMoDx2TGAqLsQEBxWNtPziwFMZ/3T6fD5oTPE6OFi3gWaZhyQT3jqXpxkJfwmMJvwW5+ywJFgbvXpwbYIu/vVDEuq7sfIamZ8InDoYhJztCbZIbP+Orv+GaAAAQAElEQVQLl7E7uzv6wz/+Y/3hH/2Rtna2+Qq2qYKMBbuoSpDbik4bbFlm86pLs21tsW3pjpaaEnw2RICGboCuxxcdfrAilf4ciDHpK9jAV1JOSetUKTTAl4W5QFXhG3PFueeLF6BXZdAS4btgXYExH8ldHwEsF1zhsW4DAT04MwLpJvM2nuqqjVKswKQUH1+P67XZYPya1AFWdjzgckJPg2meBo/HkjFZarBfUCJhj2lsu+0coaJWhYvU2qGrnixgIkIRa3DP8O1rUOlDKMMhbqq+wXPMHt9NVBvjFcHjlt9dsLgKcwNek+umtiTjCk7wAnHdeENEKGIE1w0RIU++05BzlqEjEosUEa1uGvMWybmhMFnW4DpNT8kYvHg4WFxyFhBMuK5nWpKb1ttF01sWWulpcMsI4QwdIpIKdplnIRA4H8gLOpjkNFTRi8m/JK856dU33tBLL7/CYef41F6wkA0+rzhxkOHVxQHGeprfgL4Dk8N1/+6Gy23ODkKHUGEBFpcNSzGRipY89QcWpfNCgKhAYVEu2cG4vpiXFmDm7BAMC+iP2RnsHzxqf8fX/6r6kKDnf2Ht/+rFh7FHLGbTNEDHYwJhe1Vix7TAtx5jv0ItqS+pD8wj+zlhcyR8gN/WfrFdPvuxnZNJrx/+4R/qj/70T7RNwPGfqHCQ8cRfEjz8u0T5ZNDDazf06MtbOrx6U0fAyZd3VO/uqz9caKtkbavTBB90BMNEAE3YJPwWjJNfkxL+9+tApS70CV4vShKxaFBl3NBQbS4wl2VdK9pSNk62hXorgxYD4LLB1Yigy9MwtlXBwiQtN85ghPEuG2A39lfQVBnXAn1VYn7mjJJgi/Umf/Zq/U8hI8zjFGJdXOEjaF+BgxOCbE4LYrQ0DRL3BI3bK3LbLm/Nhza5zcSPcacLIfc3zQgKftSSjbY0K22Dxnpr+h23OIUfy+47IkN+ghkiEGmlNNJolSJCCScacs5yIFlDTwCY+OyB3G0RgS9Gp3tBW84aHxGKeAIimcZguohovCOgUbQgJZLb7EiBay2BnpTlBK2eBeMN4CPoEYJXArJSHvNMnrDJZKeB+QlxJwiZT4lXg119//d+oBdffEm569urygkLd84ZR1vgB4ftD3UfO+hwFuIdxsJnHwTJsbzUQFAbmAADi8qwYGHNCViDg4mBgNIWMjjnDjhzXtFO+DS9bEFmwQHriQ4PjnTwCNg7pHwoy390eMDr0VHTwa9QSwLdAj7u3wIVchfwtw6sP0xNSikzRkKvQW4r6Ofxz+BTcntSQOnLbYWFvcSeJUHpCq+T//6//z/WG9/+lvxJe8I5VMVTCwLZAM2U186BIHj1o09147MvdPWXH+jDN3+hd//yx/rw5+/q8MZddezI8vFCyTk7tCmvWtPI6pCaAUv3nLBcqnAXb5CWItUUbWEHyhkqujlPbZxdggabC9Hc82YEiFfXWIcXi2ZdLtC7GRR+GdvgAqrNhoaj0nL3sU6uP86pNMmQm4fLqAP2yUXTk8q61AjXlafzx+MAowgTrtph5FpEsG5DEStg3NBcFX+IBHbVJoWcxrtLp4Hu4jAYc2Fc2XbbF3ZIM9SU4CI8JGsGiIGoGGrrpIhQmLbdXBjBg2JDgv4jhjs0EaEIIAGKJpx7yz3aibackrqcAd4hmVQue5KOEM14l3NK9OOy4ejjviIfQTTIEpRTWvUJ2UkDC8UROdO9py0jk5nV2ioTHSrlcF/bOxDZCWqYCzkOA/9M2U9INZ8UsjLyYcVZhh3svAEGljrAAJo6h47tBrIXLILti8/pwqtvKO2e0SE2HPlTLwHm5OBYh49Y9PtPYEGbYeDLj20ZCEgDeld4D3whWvpvElNfsotYkJ9ANycALdjFnCyKjll4c3DHBJpjFu/RybFO4HFMcDs4OpBh//CR9h7t6xFBZ//RMcEHODjR4eGcgDQn6JCzuzgh4Pj1yV+nBuTjGiXGLKdepe2sKmNQBYoAL+Ue6EIMr5I/7+AT97VfigZ1k04//JMf6vf+4Ac6e/aiNvg6FxBXiV3ZQoVA07ErSUdzDfceSfcOdfzVHeW9I/WPTrT36TX96i9/ok8IPHufXFPc2dPOcdXGwULbnLpvotMUH/ToPSswNT+yyniVMsi/IYzCivBoB3MIgC5QwBhDhl4qKswj0cdlxYAlEHIXQCtzoWrBGAyMZ4F/mwOP88r4Q8+8ice40uZaoU+Fr+ezweLQwhmsC3lR8rzNSUwftTZ4iHVgOyCS5SFBbizoU/Gt6QJdAplizvkczg+KSj8BAZ3pDRFQA1VqskQ5KLeLcoFHxIiB5Rqtsexe1qKhVUCmFFk5dUoZCLuQzgQY2iwW/kncFPy4e8GgglJNOXARsWrXkwRK4CMocAloRsPAucHMQbtJFaXVBOIOJpEXj+s5JYJNVk75caBwP0NtOlTaEjzgBG/jDdTAqfUJSqYw3lB4shpCWg3qUgGvDCKZwHowyOYf2GqcJ1mD4j6GSsAJNRz0YSg4ltyLrXjBwcN8E3qFy7RBoeY/2svySMvFiSqLP/UzLbuZpgSbGec1mm1qgU5LntrFOxOeykf7x9q7/0gP7j7Qg3sPKT+UX6sC31VsGtjhzBdHOjk5ZPdx0ODQfz1vf1+PDg60z3nPIYHlhIBzSIA4JFjtHx7rABnesZjm0eG+Hu7vgdvXwQl92N0cHQ6ac6B0clLQV+xQgh1KUUFv1gP2SGKcl9g44C/cIClBV7VgLO3HDuduzDrNpqGUBsgHwYkhHug/4HX4qbAUil589WX9D//Bv6vdc2e0sbGjlCfQCJkL5J8oIScRHOregbaXSfnhsSa8Rjl4zAggG0DQ9sU7v9aHP/65Pv7bX+jmrz7Ug99+rpPrt3X05W36HNI3tLmUpuzmEjsfv151jFVmnLKwIJg1Xgf4t+Dfgi3DsGg6B7pGYCkQBJgQjKrBdoHHojFAVEowDdGvKKiJcTUEvsJJch7ITLQ5D/ABf5FXbDUEbc4Hxrg0XIEhfoOX+xkaPX0892BKj6IWwOHV5iT9grL5VPoVxo+q+tzL64shRD8Mp62iDyU5Lwyyc0wwCrlSSgkTiiICXDQ601BpZecNMN34ig/TACODGRaEGMzIhCao4CJgyGWcs4hQIEzR5HKzQ2ltClZFjA0WoirZ6TkxcMZDZpwXnItSaESPeUoBvWkNxoWcRhpBu67HU2WRRhp0QaZlG1DO4mgF2UrrHNQ3XBEBFmi2SMGP+RhGXuZfcTQDvaJpVOidIzFoScmBsQE2pPB4ijkrHiIth0CTbjIOcmRlJfXQ55q0u3VGlafuAYFlzgI6ITgcExSOHCj4ArS/f6ADdhqH3u1wRuIDY9cNDjwLFuHCuxVes/yZ+OBgX8Yf8vqzTz+f+zzce6S79x7ozt375A917/6ebt29p7vkDx4+0v0Hj+T8EbIODw91iNwDzmd8NnNMkJqz6Lxb8hga2hxB9y46vJV0gr7uV8pC/mv4ucMnBJu+y5rkpJ5yR54SeOwXHggm/O65C/r7/94/0Ovf+q62z5zVbHtDkROTtxBk5jp6dKAlfhjQ4e6t2/JukVPm8dCaReh57HFKDLE1mRNI7351U5+8/0GDj9/9tT57+5f69Ofv6dp7v9GXv/qt9j77knOdR9qdS+eGTjvH0sbxoI7FUdkdFiCSGLsi/8H2OQFlTnBZImToo42nf58nsXATfYKgFF4z5L3UfivZv6XMwY+8xgbams+YO9a1UHdugLxd/rQeCHXbGiKkxFyKiEZTkHW6j4wHUiSFfyibMIIagBOZsxUoqvQdfSWhBlBV0cO4ph/lAhjnvEBvXmt5EaHkcRH9zGCVr9v1TIoIxmpFJFIESmGMyKnSgiIuKLgDjakUEY9B4KpIq5xMFcWsSNd1SilhnCkCovVFncs1WJEF/MjkHEfRJyKMUCVKj1qEIqLhIkLRSlLEWIpwblBLj0tNjh0CF8pNP3IYN7rTt1AoJ+SHxmQ6Sq365AYVvMC3a0XjcmFwCovQE6o6gPMUGQCGlqd1ZbJKxf4FIG1+WRIUFgSTgYm6tbWjCxcva2NrV0fsZA552h5yhnJE0Ng/PNI+weWQ/ICdxgGvUg4uj/b2tf9wX3sEiIfAI4LJPgFiD7xxDhj3CCo3b97WtWvXdfWLa7p1576+unVPN4Dbtx/o5u37ussu6cHDA3Y0x/J/ebJHoGuvScg/BhxkfF5jXRzMlthXmzNteeC3XiLQDOyYFgQav75NJ51ms16TSVJmcSoWqgSfyutcAQYW4xw4gdecKPz6d77Pa9PfVb+xDWwq93w1Y9u45BXFn6wXBLwE/cM7d3Xj86s6xlYv7gVBZgGNfV1pl+cf42LaCXzL/pEqr6CPrt3Uwadf6cZ7v9VHf/1zXfv5r/TBX76pj//65/rsJ+/oznsfqly7o+1HS3XscqZsUjp2SD1jE4yrD44jQgN2L5iXCzGylAN5lhkMqsE6pVauyuQuJ2g8Pyp10af5TqJYG1Bs6815od25147z1s/2MDdTCtZUKGIEtTSW0xoXDdloxpJauaBzQQ+RrEelbjDObS6jjFqwSkl04oomz7pErBhLDS9SRVcud6P2Oy66pQEHeoBaNGPACwNV7Az6WHHDyAxLwSHBFxAK6g2LpHVuiaf0USOC0DxxqVqCIFIoIqjGMzlUyK/NCY0rNFrRPMlBcIWcIp7kKWUlnJRyZvInpZyhS0A8BVTc9WkIKayXeFJpTBGhML9ISrSZd6sn8xxpmC6YXQWmycwRSgZoRI572iTyrqZSZ+5riX1MU09VQazsg+7pRFtnz+rCCy9okSe6w+LYZ9HOmRyRMhNcvBLN9eDBQ925fUe3btzR3dt3tU9QOSLwPLj/kLY9OeDs8/Q/WOHusDDvsmO5d+++bt26o5sEmFsEl3u8it17sK+75PfJ93wewznM/uGJGiDfAca7GMOc3dKSOWJglGTbIkXLa0la+OyHV7FKWN3e2tDmxkSbmxNNp0njecyAf6SOPimSbFONrOhmOn/5Bf3hn/wPdPbSFc12zihNZqrZ41A1J9A6qCwJsAOB9v1fEBS++koDvllyxhQhycAtADjLCzsTIGZKSgTtPC8aCKQ9r6EbfH2bsGtZcH6zz9eqex9/oQ9/8pbe/uc/0jv/4q854/mpbn/wieY37ynu76vDJxtL8TldmvF21LNGMuvG4B1M5WEixtNz9nEeIvYgsxTGnnlMXaQICkBEKAL7mBx1BSKHhKtSrCruu8K5vESm16nLj/tA7QtujV8EpRU0/KqcmIsRbpMihZxG1qFE3e0N2nqJx7wo0J6UV/hqa9wRsA5qCfvIn9SpnL6gTSnDJOXGKOcxH6OdkBG+STBvECH/iBzkeMGkiSFviBCK5eYoBzALzym1OjcFRBGhFElOrU4hwiU1fMrZmOZovwb4qQ9CKxIXfwfgBvSw/h6M4jITwMQRQf9ToDAaIOeiwBVgEA6SPwAAEABJREFUg3x1rYoRoWAwFIF+T8B1UDZLlWBQkOUnaiszSRy0XQ7Jr83NhVonkEMdNOe9/2h+rKPFseYs0MwCvfTqq9riy8sJi+3G/ft6yBnLHFsGhY5Z7HOe3sc8cb1juXv7nu7euqu7d+7JO5d7vA45v/9gT97NOMDcgeYBr0MHPNn3CEB7fFF6RFA5OJjr0EGF3ctYP6ZunGHBofCJDnj9OGFHs2RxcY0zAV24hDrCIS33GM35IrbgULnvknZ2N9X3SRNeL/p2+BvK+DAIrQPBquAvH06z/jXldfFb3/uBvKPJ2OzXpiKp+RyJA3xP2KUN6HLri+v6xU//Vg8InjmC18ylHPgG/O35tmSnVPBPZWdV0DuRJ3YlExhOxZwj6BjncuJA+Ox0U4lP+uHDZXaGdz+/rg/feldv/bP/Vr/90Zu6/otf69En11XZ+U32TzQ7WmrjaNAmwWp7GeqxI3CGdzJMWHm+e6Cr9cbWJWM8kNesxykoRYQigtJ4jf3GckRqfJbYYV9FhBK+a3zbYpMiooFaAhlq9QgKOpVoajXj0dPlUEjUCwHS/A0FO0Qa9aATl+VBCVbIT3SJVjaNoVWwc2TbOoyoZ+6B7rzmVnmALGwNrQu9XbexFBX8pEhKGUDJgJmFNVrKMq5BUltw7mQ8UCi3filRY3JQd18qetxPmAXeE2bJVpia1oGvn/AFg4lkZzzut6K3s4yznksivvvIyuGAhLwIy4QbvE23BkHT7LEToHE5IprurQ18BERrOSwO+2NgtZnHknqxTvCFRBGhnJJy1405PFtvBjC7TVLhNcnb+QSuN3/6+++eHB8f6JhD3DztNNnZ0sVXXtaf/oN/T2c4GJ3D8+Hxkb68c0d3OVvx4jzBzhMm4QJd5rx27fEKcc+HxASTPQ5CHwEPOG+5yyvSEV+JjlhEh+xOHvH1ah84oGzYZ/F6l3Of16ZHLfgcap9gdETwcZ8FCxQR+CQUKSvxwaBWypFbXSEWRCEYHeiIMyCPxebmTGd2tzSZBIe5nboc4iJPyglg51YCP0fSnCCwYCd08fkX9SrnMv3mjqazLXWcX81mG/L47e/t8dVtX48IpJXzmQ/f+6Vuf/mlKgHXX6DEOBcHeOsiavi2AhN0ZWKLoxQ+aYMn6Dj4WGfz9euqHwQLdkQeF9MaKmMU7MymHDJ/+fav9cnfvAXwavXTd/TlWwSdj65qef2O0u1H2tg70ZRztAlyOwKZdRLzImNfZnxLZW0RZPwly3/rxvMGUnxWtWT8PJ9Sxq/4JQHrtgW2uS0ixKVCQMBM/JFNgogy9oeHeXoeBi0R+NW+QK5xDVb1JTw9Z6XATCtbR350hFx01Tpl5nBEND1TRr9IyuQRIf9Y14ix3X1B0pUWcBS+dlnH9DWsEa03hVDjYUJ9U4JxQok1BM5K4J4iXUUi83gMTAQ7IQIBELcBYdHZoaYBxTW2jXc1PVx+DC7Y+yv+ZhURbQDW1B7MiqNFMvlpAKXGVKvkxlXx2SyCRkNrqJbaSu22ku+y3VZ9kxpN0NYhpFeSf8msX1byqsxTNXOQO2NSz/wE3n+kBV97RID1/3ywubOt177zHf3gj/9Ul156SXljQ494qj/gYPau/2eDh3vyVyQHmgU8fWB8xAGpz24e8Fp1l13NfV6jHhGAvOs55HXDQeURu5lj6I54BTnivOeI/Jigc+JXE3YLx8CS15GBABBFaJ2VUq9s4LA2Jeos4NRlDfjV5zUP0WcPKNixtQoyG7wyTfrMbiYRNJKS5wWHxcFjvQIlep2UkPqZXnjldX2b3czlKy9oe5tAM52py0lZ0sDn9mDhLjmIXrCrO+DV74P3fiUH6kR7gm6BXNw8OhxcGx3GwHPJc9FHA55fXmQFnZeqmpMvvNMgtx1h/RjfxFhl8g7w5+8ddO7wz91PPtdnb7+nT/iC9TFfsj758Vu688vfavHFTQ0370v39jUjOG1ziD/Dd70B+3r0CSJ1ISAMjHXTE9zjOYKelXnv+mlYGxMRikAroEDrNZOsK2CaYdUXli0omMZlTGz1Vl7dIuDVyniIfqaNMA5wvgKTWCfzNx/LLPhprd+63bKlWF+iuyTq+npy3/R1NCIwyvgIOhqorJ1E8akrUugxREgGfT0VJsyA0y00IpTop1PJ9Zw78N+k0oov/Rp/5wK3UooSnIK+IT8J1BIOxUGlVFNK7nMKxj56KhkXeuaHPrGmqmIADfUx1dhkWQAjsx4UBxk/Tb0oYjEosQvpWbz9UpoSaM4AWwSbjl3I4fWvdMLZyZSnTiKgbPJE35xu6LVXX9cf/MkfE2xeVNqYquSsfRbfbV6nbviM5t497bEAj9jVzJnMC14FjuDpL1JHPP1PCCqH5MfkhhPOTxbQLnmKt4BC2U/1wEc8Nnm9q7L3e2yeICsisBfrIysIMkFuexfIMn8fDh8TpDoCj1+Vdnc5l9nsCS5Sap9aiuCgiFCif4pOlSBzzE6p5gnB9Hv6o7/z9/Tya9/SdIOdDLudySQr2XkOBAS9OedMhwRP7xj27z3QgqC5s7Ehz6fCbmGIgo6j7z23VAW2aslcS+jlQCSSc+8sCgQeIy8U04dCCcjcmX3K7Ng66jMCa4/O09xpRtjLvF5VdoOPvrylL9//UJ/87F395m9+ps/ffEe3OVw+/Pi6dOuhJuxyJryS9j7XWdTxTAd7O/RBUS4UlB7nFFvZuqwBFY1ueChbGRe2fGAdFQKF0DGltKIRw1eaT9y3rNavSLYvIvB/ksgLY13oX8ll4tAqjQXr4P7WsnkVXqa1LIMgC9ZuUICd7/SPBq5T+Iar4t1vQsPc6FixaQpZKSOfBdM2rXxz4zp3GQiAK7Mdywx8BFOPPqUZSsPjK5RsAO36hhQRingaHksCP/ZNjcbOkgJ+WU33kCLiKaCib0oRT9NFrOpy7h5I5YpY142zlKpCYMO0cfApeL2ICVZ5muVBmjJhew4oM68y+d4jHX7+pW786gN99ObPdZUndfAqM6N9m0k+ZWieO39RP/iDH+pb3/++zl2+rH5zQ7vnz3OmsaU9XlVu3Lypew8f6IgFuSCQefGMw4SP8a8Du6EFF7eji8t+wjZg0gqd8Zq6nNQTXAxdSjJkFlo0YEIXsXgHnRAM9/f3dcQXoCW7iZSztnnd296eyUGi7xOHv1l9F6hS1MaCxSt2B8J+pV4TXpEuP/+S3vjO7+nKi69oi8Pf2eYWr1ob2phOCXiDCmc9CRv2Hz7UIwLMhd0zWhBEHQS96/DrNdzFm1cLLLhbThWpLhewue+18GsHtnnnIo9hA0oQ+UGQqTu3LIPjoz9Xeyx9pFBYlBjRdlFLdnzBK9gUX1QC4N3Pr+nau+/r2s9+qatv/ap9zdr75JpOvrojDtbkf4e1jd2bwJQdTvOFmCvIJoNtlfkbfxrcNkLlwVkA/IEvTGN6g9uD24qVCgUDKK7aeHMT5nGFIiU5NR7QVsZ9YD44YDt4Gcy34K+KrNaXDtW0+DSd6g+KtWV+8A2DRKbflczD1F9rZx01XETIHMwYWXIC4+wxmNaMTLPOTdOgNUouj8pLCZ45J3VM0BSj+NqMHrRkMbislty5Ff7Vt5BgKSnk3LwryrhsGcZb95B0GtTSKMO/2ORSWw9rotau1kcko8mYJdzhz71dDU/nAJocbEm0+xe//LsYE6hmcOnZBci7D3Yi9z//Qp/9/G194gDz1ju69avfyLuag69ujU9UJsAGu5otDkb9pH/ljW/ptW9/R3k2U+UJe+b8ec02NnXE7uaYHdCSBb/gtWu5OEFakW0XC20AP+k7pRTqCfQTL+Lm92jjkCC0vzraMruVCIIDdnieLdGhULAv5wQXvybt8XXroV/beOVyW89C7iedJtNOG3xd6gkufZeUE4GJIJZTQk6WWGgMLeMbmhfpAgfd3/ru93Xp8vOaYkeCT6CXA0NGR8+Kxcmx9h491ECQnnadLp45q/s3brU/zZkYKMsO5pF3cqiM61lcvjMgNFOSUpfxQpXpEKtIoRxBIJOSQolyq2OnD3Q9bg42Qf2EQ/qMbQl7lqvfpUmBKdjl3aAfHgkfZb5iDXcf6t5Hn7eg8/nbv9JVDpBv/uYTxvSWavvSNVfPrtYyxPzAyzCq4tbAPj4NqOYLUmwi0A3MHUOlnFOSx0zMsQFdKvwaJ9rc3njSBuN2hRvxRsJW1KfbyNMkOZlXpw4/ea1kxiDC2kEjNVZ04GpMeGZ6jS5bbgpIm4wnN0t4UhsZqPFHfrDoPRmZHNAkhFuoB6XYCDQyzvUGkdTqSEmR6JsVaaUctE0Uo+o2OTFoyW6zIxgYO6OCq9QL0RMrFJGa8x7zTRl0laOtAt7wNW2hT6U8GlDpkwG24/ghIlTgm+GVFG0ycVeHPTmlNqkCfQytnRFAgmoMKlEa+I9SRzaF4CAWvdQxawsLrbJo0Qp+oWR52MI3aiZuVvHWODplXl020W8Lv23wSjHZe6h8+5bSl9c0//A32n/3be29zRcT4PrP/lr104+1e/O2LvAJ9fab7+rRp2y/2dVE3yntbGo+7bRx/oK2z1/WK9/6Pl9lfk8195pubuvM+XMs7pmOT/a1f3BPi+Weqg7wwSN0P1SX5pyRLJViodxJiipMUZ5MVLraYMnje66iI15TjpN0krJOWPRHLOxDfLZf5pwNPdL9/Qe6xzmMX9EKW4gJZysddJk+21sTnT2zyU6k1y5nSxOETaLTJCaaxYaSZhz69lrUTc3OPq/v/cnf0/c4e3rh5de0tbVLwNxSN5up390WTNBGjH3CnqKHfI07JoC+/spr2uNT84KzkLy/UMen6TxE+5wu9JgzNkvmRmEOpK5TdFkOWg7CifngA/MErkh818P2kGqKBkvGC5PQr2qgf3FgiaqILB+kn/DKlKJXqKNTliDuqDuvQzD+rBuCSOUAPR4e6uTqDd3l/Obmz9/T7Xd+pYMPP1PHYfsmu85+ONGkon9dqi6PJYJZ1MKYFQ2c6xTO28wzCvJZGwE4+HXom6CDSJWgIwKM20JVAgqB0Lnr3qkmsKZvNOaBb6rnK3y9Hnp8JHAD0X9gbg/oj9Nlmra+sN88g9Ho8FOHX4T83IXSJKnghkXYm4H0Kvcp8HaeoBfewq3g0QoV3QY60HsAWZVSark7GHQ6tQ44BYHuWOBkGrJGhS9g77tkvVwyyKqsiIwXacRT8LVGao0NRQQtADkXZaFbBlKDCOe54U/folVCad3JctFbTuvcZdoTq66BEoEj1PqYxqCRk0i4UWnaq+YgrpQWzYUPMgPVA1MGcAOYMVhbfHLu7u4x2b7SwWdXdfOXv9FHP/lbfQh8/va7+vwX7+rqu2yxf/uRKq8B4qxEnJMsCC4PCUj3eRXCXfJEq/Ce+E9sclazvb2rK1eu6JWXX9FrLNBAv01eNc4RhDKBY478BQN9AnjHcEL9iAl5zG6g5qRgXFkRsK6M9XKsB8YBhck0aNCCyZPiC+wAABAASURBVDpn4p+wuA+PDvTo4JEOeD07YmexYCEjUgleHUFwMuk1BXa2t3RmZ0dbBIoNDoCnnK/0HfKiKiLgHKpBvet1/vIV/fBP/lSvf+e7usxXpm12KFN2MxO+Lk3onwgENaETvQryBl6dFpzHbE0JVOygfv6Tn+qrq1fFAEjYaR/J41vEE7MXAlVYVEsWzhLbES+3D+AK4yVSVcX+Ah2dqLtPSgFWLpJDAU8u6gnAQRJ9Bi3sSxo850E9dTUcbTCGuChYwIf3H+jLTz7T5x98qJuffaHEK1cHTRBQgvHpU256F3DW0wyrbwr05gJvvhXdq8u0tZyy6VuZOeLdbIGfu3l8Mn50OSKU7HvJVboUuT0i5ABjuRXeot58AK8K75Se2O36Gjr4RgTkAD4LoOKxkFOAd159+xrQTcnYghALDirr8loAqMeX2w1qNyHGokbmgYJrfMSKYNUT/RUx4iKcR6tHkEMTcSoP0QZonYJ6UBnlWCoVLmSbMVpQgYY7fASpnWUnQyHXmy0rOpEgUURSVhqDDHkQeCKiUblf6wP/An2hQ6HFuASuZ4C2oN1kQk/4elN4Hdr75BPd/9Vv9RVfJj77qzd19Sc/5939F7r+1ru685uPdHT1K5U7D9Tz+XjDTy4C05LJV5kkCRmVifw5AWjJq4llGNf1mV3JRJuzTV04e16vvPCyvvOtb+vs7lltsavZIgBNOUQdePoecvB4xBP2hNV6gmULdhUL8Cec+YBW5KTcJ3WAsqSMrYFPgcriXpaFlsNczgeCjsGvlNEl+nWaEGwn0049/TuebBsONJubOrO1rc3JVKiqgE+bBkxCB8CCj2fo+NJrb+jv/4N/oNe//V3N0Ns7ssnGlryTyX3f+Hd9pwhGl7m4JMjMCb7JZ1n46PpHn8i+YZuj4GnuBV2hqwQcg/vRk8UkeIRySi33eLXXC+gYPjkldHNe6D8wfgugUjbO9AVa8yvgXDc+AsVgMOKQxBzgclOTabrKnCiMpcdT+Lz4AUKA3L9zX19+/JmuffiJCmc8iUAoHjDRaHnAI8drr1oEuhXGo8CrIuApgM51pGN+RS6ATk0J36C3fgZXzS6CO+B+xXaJOo0FXjDgqoqIBoX+NMG+wp/ZvqrTqpRSg4Jeg/tCWOEHA0pQBBnXqgulpy/jUxNqPLV1ucLMyoGipQJcZoZSaKVWbHf0gnasa4URCYxpKZkPVIqIBqDI212tAF5O61xBDaAeEYoI6ja+YpcBbihWMNS8KdLuKxptULRjgkFzO9XxWpsBv4hotFJIBJlKXZHGMneT4mqWjeVVtugnTHC+IECzSZ8Nnkodn4oXX93Uww8ILj/7uT790V8Df6Mv33xbd9/9tQ54Z++YZLtHS51hmzFj0fR8KvXnUnGQ2BMQWNlIl7qUlYho1z7+RF99+pl4H9IE/RMw42l/bueszm2f0XMXLuoldgbffvU1vUB+ZvecNrZ2tITXQ/jvE2wOiCqHwMFSOuCVboHOC2xaMkkKOxcFDfD1Ds1BBOFKBBND7hOBKGsy6wkIU17RpppsTDVlZ9WxW0FNGSZElW0+Ze8SaLzj2OJcZWujV0/wCngvmBPLGqrdRDvnLujv/f3/kTZ2zuiQ4JrZofSzDTlATtnR9BszOSjlrhMznO37UkteOwc+5U/5ZHyXneGvf/aW9m7dViXoBLsFL2Qv6Oo5gKwWTJgICdnm05lXhLwoKu0MGUuyaqDvkkDV8NBHjAvI4x0RcvJiOp1HhNp8Ihep4sdKX8GRKvfa5mVBjqHCPwgimfEs7FrnD/d1xAPmzmfXdHDrrnrmwoQ274hNV6CtzDQRYGrjVtrdIizHeZNDwfUmY60DiuecFREqtNsP3s2NNCO3dR+UlPGGSKn1iQjQ0NE3YrSf2mOc+wp0RDQf1JW/C3mxDnKqioBIhmrE16DgmxZoggFClqxkYw7pmD/paCHu0ADiJggGa4oIBBno+6+6IqCDYJVRkiJCISkiALVEUdFKUkRSzkkJByV0dZ5T0u9KAY20dqLanLADGUEq41VpH1JWgU9xHkkFoR5mg+mrisBqV1k7JTRlMS+ZLHsffaYbb7+nqz/+W139q5/o4Tu/Vvr8ujo+UW/xFDu7rJoxyaa8t28ykXqeYJWFk8gDGHglOOFgdcl7e06JXUvfzoMO797XVx99qjmfczNb/owdlWDRR9Ycvg85z7lOMCqUN1KnC2fO6rlLz+u5Ky/qPPls55z6rTNK7BrqZENLFvoBn9H3WaDH7BKWvJJgkCoyhc3KHVdWZjcxmU41nU01I6hMpv1qBzPRlEAwJahMCThumxFwNglEO9ub2qJtYzLR5saGengkAlbuekWeKE83df65F/S9H/6xAl3Ub2j77AXtnL2ozZ2z6nglFHTR9cp9L4ZDrAT5l94qB9wL/PPV+7/V+z99UzeweU492H20VybmncfSc9Lz1AHEZTkxNx1IPE/dpgiuaIunsDhMYqjcCj4uBAYaqYmsNpBCXe6Uc1ayryRUKw1gDw2I9WVGILlMpOpFaD2Hqt5zZpB8YHzn0y909+PP5X91njn3CYJo29mgA4ylxsDyKZoH+NGGooE5ZFu+BujQcHYG5fXlfgV+rc05/nJ5iV7Oc06KCCAhrMo6J+yMCFiEMq9Jrpt2yQ7M/TK+GJuj+SQCWnhHBHwMZmVniOTcQJErMY+RBAGGUX/iWDpbUE4ZJo1EZTVIEQwaipu+Y4J0KGCWdoYNtHIV2jaAEGXaI6wI/VBMCpnO0bc2Pu6NDgJoN95Q0Cli7BcRtBpMY6gq0OaUmtHWFQJZbkpZlb6iPdHuXs4NlQGxngODuFTRCYdyy0A+Ji54bajge2TNcMwmfafotwmvM4dzDXyKfvjrD/WA1yO/Fn1GkDkg4MSNu9p4sK/tR0c6E0nTkDr4dPggadCCM48TzjkCfjVJyzoguWrCRJ70E/n3UPyr+5UAlAkIH3OWc0wwi6PjxqvHjrvXv9Tf/PO/0D/5f/+Zfv4v/1Jv/eVf6foHH6nwGrbTz3T5zEW9SLD51ne+rz/9u/+O/s7f+3f1gz/8U7346re1yeIWco54NVug1yG7hYKNSxzmvERWtd6zmaZAN+nVsyOYEDgmlKeTiWYOQpNO02lu/3ZpZ2dDO1ub2t3eJt/SBruUgnGTjW35VWm6uavLL76m7/7gj/Qc+RC9+tmWttiVdQSccJ1A0/VTxlFKjFmfezmI+PdNbl+9pqu/+Y3e52zrEw5U92/eUucgyUIZyD3OSwIEG4PWnxEU00qF8RrAJ3ytVYoIT5hWixjLGXmetxEhByWRmyAzVw3mEwGtDG4ZISIxrSoLf9keyqYbWIhijiToLXtAxwRdZ1AoESQGdrKJne0DPn3f4XA4U/fncSxuDxiUEIyV4cGWTnM/FOBj/iJ54UcEJFXGGUDD3fcRKrbXWlXRJWKlN3W3eu6lnNQxru67ZC7YfwO+jAjZZvdzm+gTcLY9InmdoZwGdoOND3ZV5nY1HX3J0Am5DELQNuD/AV3cj2ZFBFxCqWdCWYGMIiKZAdkzV1WCSU5JyZCzcsoyi0aPECvjThHGShHODXoqNbTAU3A39ze4f8WABN9RpyxBI5LxZF+7bEzFUjtozCtGF3wFZ4tQKFKITGMKRaxKFJLbWPYJuRspaVNVk+MTzlEONeXVqNy8o/ucr1z/6c91551f6sbPf6Fb7/5SlW38lLOZ7tG+uqMjTZhsHbuTxdGhjjhIPTk+1IJPzT5EXXLesQCOqB8STBbIEP4bmIDHrjMo1igzQSbsXu5/fk17179S8I5fjo+0d+eO/qv/73+p//rP/7He/9nP9OVvPtCdTz7VdfKbvPcf8DWmYzu+O9vWxfMX9W3OQf6D/+B/pv/F//J/pf/1/+Z/q//J//R/rueef1kzXrGO4T/U0IF3ZiU0EBx4C1SNrCXyl02XUNf3mrFL2eLVZmMyVZ+TJl1mBzPVzs5mg63tDQLTRArphInbT7fJgx3iTFdefkO//0d/Vy+9/l3l6ZYm6La9wy6GgDclwKToxXxUIth2BJiCEgn5icksdjMd/lyyg9m/cVN1Hx+D79DN48TgMmICGGtkF43J4+9SMI4RIf80WgTZ1y4LrFqqYoY0COru2+rMJdO5dWEdVovd6ATfQqCGXBm9E/PU88711sf6QyPmlPEGGQfjFkD92vjgQHtffKX9L28xZ9CcXW9vGmyrlsUXNiEjWf8V0F3V7VYCYaus6U5VTXeQja7lVRGhoLEajDMgh2q7IgI1gzEYWsAckGmwHK+pJQFogT7eyZi/4FZYIxUelVykCEug8MxlvzhWuNU+MKAkh+EskDkR1JHIfSJM4tLXoaBwYeAs0AyGlQPWwtc9IkYeq0wRY/10u51pb8ESPRhavOJy48sirFQiQjknIDceEfFU7rbE4OacNeYJXgUwMwlirtCYojk3YqxDqV6SD+d6FvUmk3mL7ewZYMI79clHX/BK9L7u/Owd3WKXce/99/Xw4491dP264tEjlf1HOuLz9cH+no5OjnRwwqdNgsmSoOLAcsKkOfLvucB7js9OGDjnS1QrCkUk+SyjplDPwp6y4Dq/5nx1S5//6n1W71xLFtk/////U/30R3+pw/t3dG7aaxf9d9F7wiQ95lXthHMgb80nS+ng4SPtAzl12t09pxdffl1/+nf+Hf3gh3+sl9nd7LK7WRJoSnSabuwA2+p4ranUqxJckxJ9c9crIqmLrEnK5NKUQLO9NdO5czst0HQ9HmQ3mHhQTbe2FP22ts5cZhf1Xb3xvT/Uxedf0865y1oMSQ8fHui3v/lQH/32Y9366rYe3H+oo4MTLQmQOTpl5Mhjjq8WBPhrHP7+7C9/pAfs5AYCesZ/wVxjYFVV+KkakF1C5JIiaMKxkhJlQwQ46gP9vIgKiwSUPE8iQkGbywn76CyDOVTmHUIaXWJuRSSlFEBSRAA6BYHuqfV1/0afkgYW43o9mReqyv+SfLJ/osMvb+v2x19oydlNR/BJ2G2oBLYB+1n9yskyE3Ki8W46aZ0qogDsKsgp5G43NAqMcJnsCR00pjW+0cA2IuS+1tO58WG54EPhqkS5YxfUM8buax4F/3DRtKLRs6lJBul2AyZQSyljVKyMAvHNVyjl3BxgZbL7oBSWqAkWzCydfLxipciT/EmzcaI9AS6HEgMZ4fwJTqSKIwcGwo6gGXo9BWuedVUYs4BIq2Sjx2Lrv5JjTDdU+fxkiwW6zRN1i6d88p9OeO8D3X2L3cvf/Ez33nxHha3u8fVrOrrxlerDB0q8ehw9fKA5r0PHfKk50lIHMeiA09xjXouWLArmtBS2JTPPQgMILhZIaIncBbBk8Jc8SeY8PZbYmSLUocdmTfr0vV/r0RfXdIeF9s7fvimEqb3KEay2MW+DHcQEPQYW7MGN23KwqbxqbfS9vANZ8gp2QsAUi3jKa8xr3/qeXn392/r+D/5Q3/7k+olXAAAQAElEQVTe7+vVN76rK3zBuszr1gsvvqLdM+fQM2m5rCLeSkJ3gMGVd1pTxn6Ts5vdnS2d2d3R2XO7On/hnM4CW9SnfEE6f/lFvfL69/Wt7/4Q/t/X9plLOjyp+vM//2f6h//w/6X/2//1/67/6P/8H+p//7/7P+j/9H/8D/UP/x//T/3nf/Zf6P1f/0bHBJPKovPn7NvY/NF7v+Irzceas2NM2Bz2KXmbb2jXAgz5gNaDQhHhJtRlARqPb12KGNu4SyFSKCVsW+ETuedyRJIoR4SitUsKwbOoMEYD8gfmYcYPEUEsML4opayIUPIPudbJ5RSMdwVAwquHdmMhTY4X2r9xS7c/v6qBr1DleK7mdMbeu5ogh7zxpefj3OU1eL5XKpVJ5bVhaLi2AJCJ/cYZTAepcJW8Vo1bgxTYkB5DRJhM6/ZqPtht3nllu/41aexrqVURoZxTy5OeSfV03Rav6olO9JBRsRqM0S56tMKKkMykZHo2X+MikiJCkUIJiFjVI5TTaPhpnBTSNwKycY1bmycpp5VhcqLZhttRrgY8IsJFBSuqZ0GWvT3tXftK13/1G334N2/qk5/8TDcINMcfX1X+8q7iq7ta7D1gUuyrcN6ymB/pZHmk/cWRjupCB5zzPOR8Zy+KjpmQCxaMJ2Wl7N2fmAzBLmI5X2rOJBt4fakEmqYEti6ZyEsWUUY37x422Nnc/fKG3v352/qUz90LXp82pj2fkTc1zaEpNjronJ3M5H+qsNh7pLtXv9TNL66q8FQ8u7PLV7K57ty+raucdfg3eff2DuRdS8/u5fyFS5yz7Ij5o2D38vwLL+mVV15ruIKeR0z+YyY/c0zWe5I7bfMKdW73jM7u7mp3ZxvaDfXo1E96bW4TfM6fa2cxF6+8pM3dC5ps8po02dK16zf11i/e0ecsqj0+2z98sKebX93QRx9+rJ/++CcEoT/Xf/If/yP903/yX+nWjRsaeKJ/9uFH+ojzmVnO7BakDr9UlC34s2r8KS0fR9yfg8Uccq2WKo+3A4PLEaEOPiknOVUCemWumqYBZdcT/RO0a4iUFBGPIefMrrMj8DChYJRSKKUkyxQyM7Q5Umtv/LosJjJBBn24C9oOP6aTpTKBxMHlFnPuHmdPC169xfj7tXC9a4MRFqrJFykiHpeptsv2WdZpcIM1tP32l/kYF0EAabYW2W7PT9MEjREh/1BsV+OH9AiwQMFnpvfOJqesiGh0470Vn7pFJEWsW7HfEwl+KcQPDaMCw9gJpczUlUSbnWrFKgNOH9XWWco5qbXDPBnMi04V55vOYHxOSTmNMLbhDmSgUusRVNdQ4W3AI0x0KcEvmQp6GRrvCoY2ZAaliGBSZiaVJ8NcNZZasss40aA57axtDTytxULf4BPwWR6J51hQs2tf6oRP0Xf/+qe68Zc/0f233tPhh5/qhK87h+xa9o/29ZAzl8V8YBEMLOSiBTufOdv+BNN+CE1KAkIbaBoEkELgEPq0AMJuhbWLKUUpBfOSgWbXk/usEvZHp56fQLclu5SCEwK9y/5DffXWWzr8xbv6zta2fvDc8/reiy/r+fOXYE1fhTwBgte0DS35qvGAYPm59m/e0Ca7rB1wenhH9z75QB//gi9j7/9a9wlG967f1vH9IwXB8AQbZtMdXX7+NV164Q298Nr3NNk+p2MWwoJX6QNeC3OdE9wGbU2zzjigcJjrPrPNC3y63pGmZ7V14SVdePl76sn781fU7Z7VhJ3PyXCiH//kr3Tn7g31vGZZ38xiK8je6CeaTjfRMuvR/pzA8rmufXANv+9zBvW5Dm8+0Kx2BJmujWuqYe+qrOZfMAcyPsajShW38tDo8GeXEpUqz1PP50Q9s+3PbP8FPY2qKkwjgJJYRIU51RaX+SgU8EmRJWTIbeSVOdnKyK/UQ1LwYxYDtwV0hkEkZHJXk4/MoFIYp8KDaNknWV7P3Ok4rzn44AtNbz/SFgfFPuMjnuk4FlosjlV4oBVexeuS+cx4tN0OeiQg0KOB7Wa+dQ0Ku89BGZsMAhfYmtGvDgu16Uewth2Cx+C52WjQEP9W5uCAXgm7/JXTfnVwtG8m04lAy33dnrCXqeqquYsGYepTIMEXiBhz+lQFWqSUFRGqKDGZTBQ4bMAQO6ZzhIZlQVG3D0TgirGglCIpQZsiWn+RmhLwKdCbdoCP+5leVhKaRk8egBV9AiCg4Q5pXUFxdSSBiftYxpoHRLRhB/0CRwcOBtHu1t/OmfJKsg1s8gVpzoHc7Xfe0+c8Va+/+TM95DPqyWfX5MPfzJccf34+4nP0IYM8T1LYN8rK7AC6YPIrsSNCHgPTMbvMuyOAdfih63roElpKlh2BtkliLJU6+0otLdGVmCPmH9wyuFDqs3IXCnZOt377gW6/+556dgI9n8ML5zWFHVglSEbKKvCt7KZ6AtOEgFAP9nSL3cDP/8W/0Dv/8i/0xbtv68b77+mXP/qX+uztX+iY4Om/LCcW9gkHrZ6w21s72t45p82d8/Ju5OJzL8jnLaUWBTNtSbCQ+bN7mW5sKE82VPNMx0On6e5zOvfCt7R9+VWlnUs66TY0OXNeM3Y+JaQbN67pUwLdEUEzmOhizojJfWZzU1cuXNRzFy9pd2tXkzTVcLDQvas39csfv6VP3/2NfLg9ENCDRa0i5lXCp5081yJC/vHYoyLBSEqScpgmKSoVrgBkWvAuGsYmggz2yYwbcj3HqEDAsNAtkJcV/KSQLLeiS0RQBsB7zlXmeMrQ9Z1ELssKteQsfIOhF3VB3pKxFcgOOZOTof0C5wFzcYKtU3Bi4VeM8vwNysJvDhJLBxx8F8izXJkWvsKOhF4JfKLs9laGIOEIr4VKkBPthf6F9Ri0We+B8XC9so5dR73HtgW813gHmo5ADUouw7b5GDWbnbAb89V9pHMFJbE/8ElEKA0Y1J4UkhwwIkJzvobYORnnUaW+QNeqiBA3FGJAKSdARkmKCIUEhFJOSukJRLhFTVGRIkIRQWmFq63ILdR+Vm0RAU6KGHOdTqAirEdqWKaLClZ2TL2Op6H/ub/PFzoGouO1ZQZ0jw518NkXus4B78c/+4U+5YDyLu/LJ/uHqrx22Lm220/0pQcG37h+woH5gvYlu46BwSoMnIUWDy662d41zvg2IArmXlYk+3Ohg4MDHfNF5YSn0yGvQwM83Mfg/olg7n4LXh8qOt/hy9bnn36q9995V79+6239hvzqJ59o//4DDejhyRDIEMnus517V7/Sm//sv9G/+C/+sd7+i7/UR7x+7fHacodXlQeffqHh7n3Vew9UOF/qGZ8ZMntmzibnL5cuEmyACxcvsPGbqzCT5syiOpm24BGzTS37GYHleb3AZ/RXf/BDvfz939f5V17XJq9jz116ThuzDfUEWrrqBmctN69dU6Brj609/qz+Knf/rmbwfenCeb1y4YJef+6SXrt8WSf372Pnz3XfuzIC7iRsncEG2kI1a0NPpwSdn7z2YTSKsd3zoS0mZLt3YG/OSQXf2s+oMBJyZ9pwX81FSq2dvDDWgmfOWU5rvHlFBLwKu48l8XOpihxQUFuLUEKeYFyZIyK57jH3elvikzlz4YizqetffKG9u/e8EAWzllvvNv/oT1dlFroS8lDaDywHcjbSkgXKehuwGPqCHoacMtTSQCAxmeUW2iFvl/U1gWmXbAQKfpHCjFQpL7F9STCq9El5XGP616aQZZmMbiMvChUfJBLKDDxwlm5vDooIVQjcJkXrEBGKCOwd88BwELT5Go1US7XxKxjsqnmcBuPM2wvWuY01zgB7KdRSxFiIGPOG/NrNU+gZJCMQNSsDPTuYGSQ78JjyLnz46We69fP3tP+rDzS/xpmADxsJqnN2C4ec1SxZgJUFESy+LiclbFx627ESERGKCHyQ5BQR0KSGwwNyqti9tt32uTzAY4mzTVPpU1zGv6gn4wfqc75S7aPHHnrgfM3YVSae5onzEr5Ha+BrTBCEpikRSsUrQ0WPcZxQV34i7jBhMruVRwSXr/hydY1P8nuffKYlQeuAM5z9zz9v5coE75hEXvzbBJvXrjyn155/Ts+z+L/7xms6f2aXp1blLGZLHZ+jj5ah49Lp3POv6LXf+2O98K3f185zr6jbvaSeQ9/ti89re3MLn0tLDqkdYH7KV6ODu3fV49/CV7rKV7rF/Xs6vH1Ltz75mNejr3Rlc6oXNmeKh/f18dtv6dpvfi0RjHywnaUxaGGv7Vv71buLoE2Mq/OgPQGhMFbOkn3MYpnzcBhYMCLllNT3E8YrFBHipieJkWE8XPeYmTcYqZFxE3OcdvPyeFJVRLQHiWWZPsJ0AHRNV8bCvKxvz6Lv8XPuEkNbNDDWBf979+ED8Hs87IaDYwJwVs+rZaA75pmtaojNRh2BMhvohqvIq9RhKIn21byzfpZrAE1zAaTwT4jUbuRq+gelyvyr6D0w9/1Z2/PTPFtH2iMS93/TyxxHWvOs8B4IdikU8KtC79ZqRSee5AxMhFullLMSZbc1QKliZ9i4Vbm0vMh5pbyGYhrA9SZgdYsY5VZ7Y41TjD+0GRURzhquFU7fKq5ockrDBlQe1IF8aCMQYkMrH55O2UUcc9h44/3f6BHBJvxJmF2M2LLy+OYJP9dytWsZmJht90I+oLfrAwMwUHeEN7g9ItTz9A78VPGFZdvGJRPMT8KCgz1oRwSvYxbb0v3ZIS3gtaQtkpRy4K9B3uU8Ongk0w5slwsTcYrPZ32v3TzRTmRtYGbmSVjRs5IzaFgqMQPJQx3+mDB5N/DJjIFlC6XjO3fU8+R8bnMDHlWFBX18+6Z0j13N7Xs6ICDd43Xr8Np1bcH327zS/N7zL+kHL76qbXaFm3WijZipJ79y4UW98cr3CCjnsXtbXdpCLt4dOpW5tNg/aF+JPmDn9S843H3vzTd1dOeelgTOozu3xWFMgw59bn/6sX790x/r45/9TB/8+Mf61Y9+pK9+/WsNDx5oip8m+CcZ8HELMtgUmJoiKSIUlD1tnINxTQ0JwjQZ3+WcZB95TCq8KjyMy7lTylmezyLhNpNRMrlr5DD3mOaUFcEYMW4myPSLcL3QhwEBaZxfLbqUlGmjqyrzhiZkgAMPEyFeqKeIAKQEYWLeiIfHfQ7ID+7cVcdh8ZSzkh45OWWzkNfPknH1XCwwQbJqCnmKV3hZY9u2zgu2RgSH/QMyq1JKMs7MCvI8j82rqqqgp8sUlejj3O0Vuox8940I9A13/zcAayHo1WRbr4LOzpMZCz5rpkZ6gTiPRAOCTOP6miaBo0VOzg1wdrVBxlF2vumNcN81RIQiRnCbweqBkUJqICkiPWbpdvdHfbUEgot2342hIzwFLKiWxEBgYE+9c5C5e0c3PvqQA9EvVB7tSYf7GlgYx3yx8R+9Lgw2HDQ4CPBOu2ChLzif8aKvDEYIfh4FeAe813aB9tX0MM60S/rauSC5ausVKSl3WQV9PEmCI5ZavQAAEABJREFUJ1uJqkGlwcnyRHMCjLLU877vXdVwfMJrx0Jb9N2KrM2UNYskB8/wZML0VEMJXFKia7Rgk7F7lpM24bM97TVFzixLsyRNkDelb+UV6oTD4atvvaO//Sf/VP/yP/sz/ejP/kt98tOf6SGf83c5b7rSb2lnmbW1yHqJM5jvv/iGzuQt7X1FkHq05AAa/R8e694XN/Th2+/pp3/xF/pv/vGf68/+0X+iP/9P/zPdYvdUeV0MdpLi03tPAPbucoqPN0Na8qr06Ttv69p77+nw+nX1hwcEN/REfwdZ24gD5WQbc5tTufmb7lgsGR8RkFVAtIUCf0WEErnBY1EIvAW7vbByTq1N0Jg2p7EeQV8A8aosNJHcTsaCrAoKGR0S9BS5jJEKgbEBfdzP2JyyckoNIqL1Nc0S26uDFrQOMpV5538PdXT/IX69pcqrvf+bl2BXg1CYF3QpapMIxSpSzQxrGckq21SZn14bQVtE0Bwq8C/g3TEinIErGtDV89Ovbm63Pg5i1QJMZx5Aq5M3+1f4hkOHVZVWIQuAvU4l62J4TIfSiQoQ8oC50YqINCqv9jplfGcHA4HzIuDMZSnwaIMWKeQ2D0LGye5jiAi4YWdTMOR2g0huXwMUMr/wDaYRoQSIVHEaGRetkcAnRQLiST0n8EBEqLYFLTgVnsZw5on6gPfgO5xvLB4+1PL4UI/4onR4sK8lT9eBQLSYn2jJQl8yCRCvjkXawcc65BAPnbm8i7F/1vqsdXeOMDlP1m+swG98HR0Y8CV85zyVvHPxa5JlVKbKnGB2AjjI9ASFjExMUAcfZoUSi3OD8kYKAkaok5Q8KfBnZfEEddMmcqMDukwQqw5f2NNRbgBBl6pyALRtzQftAlt8eStf3dLBx5/qOuc5v/lv/0of/83f6tYvP1S+uy/dfqjj63ckygfXbuvzX/yGA+ZPVO4+Ah7q87fe1T//T/9M//F/9H/Rf/6P/pH+6//Pn+kTPmd7J1U4xO54dfnvKPvTZlmy7DwTe9+13SPOOfdmZlVhIgACJDiC4giCbHaTarC71RTN2NInyfRZv0D/RPoJ0geZSfogWZupZSYTJaLFFptkkwTFARwAEHMNWTne8QwR7nvreXecczMrqwCx/caKPa15rb18u8e9mQeMfcbJb9mHDhTGA7of8MdzDP1aK32goUD+btBV1ph32uWgtixK7jXwmkvxL45mAzfmF9riEU9zE3V4xvXGFzv9nryB14YOWzY4emRTdeJhB0uyrWpNuWyryKEnaMzbFzxxQa4BbeIsZaSJH7ylGrqRe6wL3W0zrrle9Bf4DgrdziN0WtNP3BZwc/MoXvLnryjccdJeOdWk0CS+wobBr4CRS+hkaYK4BrSxZUQX1HnSO+OO/ZnO+k6eXOY6qnV1eM4CBU1wktNzDt3jN5sMY+3JVxDx6cCT1ZKNJk8g+gDqXHDSUS7LDtC38qgfNeCc8VwwyvSJlFNJq+IY1uccKN/3CXUmna/Auw6KIdT25JWlr4KdtXpc91wOv/HojDnDV5wKNz5zdbZ8Ydhl3JEzCF5AbODiVHJkY+sFd4pf/219/K9/VeePPpV4N3HL+4LXFJv8k4COc0PbIwNdyA6o4Qk/mCsw6FtWAumiB1761RroJTFOwMLLtrI2wpcAX4LYL3OGHcBA7BDkiEemsx44AeVkkzn2oXIZhoXc1kWAulbkHtdFByAbjyFix9xkSdgm00dv5AswMXNjDsS8b5r8yNT2WGzy+JKNnXc6z3msu+I0ccPJ4/DyjfpHn2l89Lm273ym03c+0cvf+B39s1/8b/S3/4//F/29/+r/rn/99/6hfulv/7/0f/3f/u/0v//f/K/1i/+n/4M+4efzT3/1V/Wagr59xiMAvI4UycOO7hSY/Pd+EY1pxpbGD/rihGV9sKx6JvrcaVNk1iGVSxZAW4wbbSCx6ODF3vggAJYGvha+wmWcLvq7XG1VSv66rFyD/MimS78ldqyHdkA7WBthwCLuU2gG8wzVqtRapSvbj1CzzSRulcjX8Mp4wiNt5syE7VgE2j7pWsFTUuGbBqQI7zzKv/jWd3SksBR2Gt9lPT5YZPJA8pSDU2gj17Zss6Bpd/JtsCau6B81RmyLj5iz+AM+36q0QMMX7Uv2DYg6hSr5PPkxtmMvDB4/wZk+fxx/uYElQySYRpYdKPSH0SRk3s4kgCMqgAAwFaFPOKB98XmixfZM2tDKCq2+dH11/LRk+2IwNHT1dHWc0x8dFo4xKvIz/+V2TLxLEew4c4SGU8pz9Lnh/cvtv/ttvfxXv6rxzY908+ZB7fZBD3cP2hC0EakzPw9v3OF3otmbxPvjjJQ7T8fZAgxf22rV0LWUK/ZkfWB/dHuayyZJADt62FbjhNLByZ0i72Z2eJ1Jogd+rgyc9xMFpysFZkcXNOBDdcEunK7BnXjnZDK4ExaiGz+PulkFX1fhZ6tVaTV3d5UaUOPSZuZg+rBr+DfJutIewJlFCz6LBicl6YaTTzZ6HmnyjudI8hfvbE4vXunMifCOX0U+/M3f0K/zmPMvebfyt//L/7P+5T/8/+jtd35HfsX7lxcf6ubhTkde5B74Re2K4nkTWRgWuUYPuUnoGd+t6HxFkbmmcB5t3gENrRInNqsYi/VBG/9+GTqbb11XJScGvsxa+FU12ZbyARqbJ/1WpSO/mi3ISkx2/Ek4poxWpWpNti8g6+kK34BtGTyxZl/6xdimb2Znm46Im1TBCzBfTO0U2+hcLlUrHY54n4VBXgUa/s/Lc+HrQV5+zunyTLFvu3ix7mxOihEBpPgI2zvv5gJ7WvJoZA6Irv1L/sj4Ap00GuoYnfXkYXwQOHMj3sODteB2dJr60g7y94lGXPFnPdqdeaZ+n4+F+XP90lqRXXlMCKOsRHCOTGaQxYzp8t5g1RNOxvhnOnb2n75CBGfbCLrAuyXmnvpfbu1HPH95Vig2NHCcMg9QN5RgtWrf09qe46pLa1vXVToSiPyU+5q7sT78dBaZ9zbxsm0neNJ6vJI4lg/ocprZ2e4bmzkAQ7nBj7Wy1YD4IsEIxCdpjXLRS49X5gYFIrg7CZ3p1rKVhxLUOWZjxd+C54nHtROPbVgqN7jZqnoE+k1SoMMrCdLh7SqFPtBaA79pxY4VOc1NDWMWgUPFfGrbMBv5CUqrS8cj8VybIJEpskuJk4b13vW1Pri50deePdePfO3r+tFvfENfe/5Mh5LEI554l1S0D29e6MWHv8sLYH6qHvd6r3Z8ftIVyXtF8l6BfixDV1qqqdUiEk1GT/JaC+1VCoAb75WsRUZrqdmyObpXSYBt5cp3q5q2Dhg8gXKxONFma7XWtOCT4MRnYtHSzKfEJu8oTpziMt8KWfDbybWsgcZ0TR42VKyN+J1+K3RiHLxATkc7tkIg54+lVtACJjEGuALKpYK+0xctS2wfvjNmQ9/gh0ab9zUP/LL4ihfoprAUc+5SeFlcjEeKCsVr7g3Gc56vyQpdOkUCzHef6NDRP8VuTiI2tp6J05ncO3ND2Olnz8cnJx4zsw6aYIv6Q7YVn1rGiWQrwsLXZqzvv56m7axbaaqs2qM4BmC9UrUWApVfnZZW6ii/owgSdbnGpfnSN3IhZZ6PvzT/5a79g1ds5ueHL+gxA2NCmd6Q+ZNRJkcchiMHDp6BHkMbws/MxznR1ej7nPHgReMtx9Dzdz/R8fakZ6N0rKaCWYfmxCkh70s2+GUs9DD2Gtszt5F4gZ12B8eL1damAidOa7RLAAca6zs4nYJQVWokeXieGd+d7nVPQengDMUKzaKT/9D3hs83EipJUGiWYvEES2szuNWKEmiFX+iTtCt35+DNRwhrFo4FPRb455enCbNv5Y7ZZJJ1IEECjTkxs2tpg5/QF11fH3TDnTZ/l+bZ1VFX6H9sTc+vrpT/qNXNcqQA3dA/qHgkPd+/0TjdqgONE9mKhlf47zk07/Nr5fsU8RsKyQEpC/PRrSG4sWMKmQf6zw+r3kfWNe3xsGhFpsWVL2j0CA2ezaVWhb6LjvDPphjEsFoDDd8Qo+kf8gI3KywK+gUdWtUc26b4NFU13rVt8+8z7eTKkJRcWpBfrSAfjHdidBYkokZr8kaey2qtqaV9B6UGokvgW4W8Ym2Qgx3+iePhsLAm5RTCcflix/Go9XBQtaaNPInO18S1Tps+/u1vKY/4jRfFRV6F2OCNKjkg5KA4I5VLU6at2LGzl3f4zf2KzgJP8Qud4NlIYj66BQgJ9PBjnhX6UoFrcCwhaYglbEZaJpRr5GuCg/sOpKB8FVjWQIfqFJIsliRzZBZC4pSO0uIqJBUsIrxD0AnsAIcliTU+NEVfkA5lPcmw4+j0g/tlyJy+cj2t9/AnSHFKgppNPjciQlpZBzetavzhpOBF+3rQeSl11hp0uZvevPlcr3713+jlr/4KLyw/10EWmaxPeS/zpnX5ZpVXzQ12BX3BO+YkqXa8Yh5LRjOPVwPoGg3+7N6ev9QCfWOzNDaXuBvkL7sFyCKkdO3ZiATanFw6PGYRDH94CD1jJ9qAvvOCuavVquvD9eUk0ot2sJnHLAxyV/cACj2AFKX8GsGLwwNH62ckXzb44IQhNvyxSe8discgzOWUIp3R5yQz3+HQa6c/hAA9X6znFr9oSSkQN+h3QxJfEZf0n6PrkSQ/nq2bcU2hPuqK09IVp75r+Cz8nt1YP3jRM36dumrXj8XoStdtZe5Kzw8UKh5z8qvXQScK/YMO407fwH9fV9d1P3PS2siXs87w600KuCQTS5E/phgv6LXUgn+xiJOqGWfQiVViVq2pmFiqaaXfYnDMtJkvNRiuFJ1iBIkEr2K8keu5s68U2Vqa8ijbkdsOTZBQE/psUQYdNwninRsUA8W9jZnAwA9r5JbBH1qWpraYx6RGv0DfVMTxOafFFQPbaOyT0i223MPTFJ1GocMtMr80Nn55On/7uzrwPtGcOraSbvHXG2SfkSlshR1qoR97UdjR8dXAV2L/ZA22ij+aDbZUfOeXVYHfwd3gm321k8Ppn093sqPnDp2U3B7Iy48lhob0wPwuwRyWsxU6OfKYriHFF4HoExjkK1VUI3WEDVatLcrVYTjQ0Hg5/cy1aqqMCUAHeQrJQjqW+CjXpb18Z/wFWLbn0P7eNpPol0YmSK01AgO802eoquZaNmiSKvgDY8l5ZRzixdDISqCK4J0+e83P2N/Wa17+HlQ6wPf8cK/Dssw7onHQNcF9dnWtVqWyxUdPl20SATeSQFuCQuEYBHOnb1sN/dKPvvFTx9nRM77LvLjCs4Pf8VuxaY2cBDaJfebYfsF7su+iQ8f/kH7p48c+VuP7DILTZ/9Ce+CueFgP008CPX5hoNas3E3XtmB/6VALBbqmjxYct7rN9cOy6DhxaLmjHhkflgVfrcq/As9JoxDc+Dqu8DADjtfFzekKge8fjvr69Y2+zqPWe5yArqvpql3gOT6+Yvw+8+pFg04AABAASURBVB+Acw3fG2D+N26y6ejHT9PZ+NV28pjhkG3MaEDNcScWyQGmVS4Zf1qXa87TzdjiD/7JBhBx8ZwfggkrEpQTlCn8PR435yE+wP7oQ3rhm0WJ14BHcGEz6W2rYd+KL5boXxZTk3/NPhKYOKyr1mXVhp92QAKvSgWI9aqmAzhH4jfIk43NeMavGzeR/KXNTz76SDvvGivyyb+lQSvyEp07+KFJmzxK3omrIh+gO/UZ5N7AFxnPFrnpxxczj7AdN8i2+GIaTuCHZ2DaLk2dbdPT7Ff64G3Trjn9fV9mxrZcNf1VtBSj8W7CxhgUbDgzwqdCGAcJQ4d8to89xj/4Mw1jCXZ8x+4xWzuUuvCgP+AdGTFsw6FR/rKRxDXAS+BINqI9mMlGCrBX5kyHpjB6JSDXTHaecT/7zd/lJeUnWu437tiLBsET1fW4rtx1r4FnumLjmeIBd7hqJngSc5DQDwQ4z6vRKY5aoFuXprlOcOLodVlmolj8wY6ZdLQDPeCmXLED1WRbO3xP3D3O3EkeKDQduxvJvSyrWpUW+IGmH3TF7szHpxOgjZ+mfhAl6Q8kbIOHyqpmNeJ3QOc8BqUAH5ERm2/aQe/xaHO1HHS9XuCIDilEJIKowUJZGTuM8iu81kWcFMQjlfGblL+H8xzeXzus+jrFJO0HyH42TzJHvX+85sR01DNkfO3qRh8cbvQ8cttR37h+rht0zd22ZE4GgEutCtUzgz8zD7TYgn3sAA1sJuCPeNCwHkzlwkE2o0DGAFPw8yN+eNPHJyuxXGjjn0KmuMJ74jNOP34Vtpu1QME3uIEbbk4HeNishAgo9Ke5YOO3jYLRyZPoe8TWG955hfbh/p44NzQXS0O2J4whFdSRY1t3t3d68fEnOvErVGK2sDa4gSbPUwQZol6KAmc69mp0Dhg9bCu5BUvt6JB8CX5Hr/QHbceXgeRkbnpPubRT7AZroZtAzoamWgsL+HHeZz1yYk9gLvweX7ZlfwFlEOOsqjYX8LEKp9sojSEdiOK2WQc5H/oZ2M7oB4JtUDzXorB96dtftJFzkV0T1/7eNTwK/ZDRZxh9WE6h6czmk81gKusBBx55rHj77Y/03X/z6zwyvdYNiCsFJj8dHnBWytXGJk/gnrHJViNzwAWYjudOEQcTvhmsM+MzhWyjTeIM2o3n5gCUMn+iv+NBJ3ngRRt/dZxoeyZU3vOcoDsh+0zCJMDV4AAuLBT+qKCBDXD4vk/Bxw6+ZXuuR98kSCC+ba3pwCPAynuPhcrQymxi8QKu64YC8Hw5KIXg2m0+2twsq66Zu2LtUI1jr7XSLvi5ZIxBI2xIIdc4szagK33t+ko/9v57+rHnz/WjwI88u9E3KFzvU2iua9EV/J+FL/reMP5gvdIz+D7zoq/ziPgNTjY3h6PWFFnms+mP6BLZJanQu2FjAdlU0yeoUuiUuTI99HJwgcZ8qxKz9JjIB3yB07PR8Gn8k+Ix2CQFbqsLfnAyF7y8Kgj/kHfiTODUCq7oEdpsyBOPNTu5trMhg9/ph4dNnJHXqpQbRuBwONBvWrDzideRuYbN0SdyLU2d13VRI34Zxx9Z227v9frjTyXe2awD/uROTjeFnNwERvYk9nTa5E9gsMaHgtBRa8wczpy4RvDQN/kSewLJIZZkIxnCvBjOTTA4JIA27NygsVkHcYDT408Mso3Oi36v6xKCgR7ogp7ZA1WtgT9Q8FKxqjz7TE5HVZVi/ECIZNlWrst3ek8A48cuOs2e/f1YWbAv81EgGy9G2Eb5pqzY9CvPsvBE60qflUFKDVolC0E8kuA5zRxwykJwbr/5odbXd3qfl7/X21D+9xYr+otb9cqd6Pp45FcObCVpOsHDZyx17AN3OmRXR/mdwATSHyB1+B+WRQcSB7HRYEKrJGNNmoHObpd+7BLjISlJkCDmsWnaylwSMAlZ4DBU2mot3S/B0JTF5qqyTCvw7cc+mOGZAtbRfURnnqujb2y+xt5n61Era1duusaHN8x9QGHIZr9ZD5xSDvPRKfgN/nFr4pzNFxi8k2llrQH8cIOOX+NR6D188QEF4j38ccPaFTpdVWlhczd8tVDgr+F3GNKhixPNosh95kUp8AX+QK9s6pGNTW5FdtYW9MRC4oIl8MrNJPhNVgEiPtlslpTC05BT8MtaeJj5tJlrVWpZhy58AwX/esJnPn6LHg28uc5ceGSTRccG7oqthxQK7F/XRbOPD0Z0wcacBiMz+E+FKOMVfx/AL3g0aKM7yaLizwp91q+JR+Sd+Ik765k3N6RPv/0d3X72ucYdb3I4lTdkiRtfoBPnnfeBO4Wg4/OOL6NLYH88iUSXjAM9tAAexTtS4ZdA1uYE+hm7W5VaK6as8NwTm4yc+SZQ9CQvumpeOGC23/sV3p24Rp/YD3huBpehHdq/R/E+BUZA1g2vTkLHiA0lOgaWS7aVP5kP42Vpsi/8IJmfwoiA7TnOVyp4Nt3kocu8wRP9yBG4Fb1Icn3pimlJwMEx9YgOx/uz3vzOt/Xy3/2W6vW91tOuJPxKcB/O97x4PeuOl8H5F7NrLXrOBszjQ8FzxF5sie4jjqH/ZFe1puiwFkWPzVOyrqE1eBe9pFN+VUIH2/xawctNdN0I9u3drfK8fXvLqzyCvJB01RqBbBoxFSM68+J6Smq63/MBRdVK9oVgIGcGn2G1plalAhLUgDQoho1fiK54KXxQ3o98/eY9vccp4jmQ000SNhsqiX1/d6ckTnPNR0ESAA7wYFMhFF0G62fkaBab9254LKJYv887lhQy8ziYgp07bTbbgcKTYnFAN/NomvdBN8tBKWorJ8yKD5nP41n8PmmWdcqODtFl5/SXRwVja/y+oFvDYYm3idWB+DX8kXfzkRt58QHKon48hhfwq22JT/ySwpBNHd8xpYZ+GafYZ25gddqMD5wME/9rCmryM/34K3T3bPoHblLBjb4r9kZM8r3SQXzpIr+TR2eKR/BzM4i/C4Wu8N+6NFU1EKV7Hqka/ZvrG0X+iUf3/c2d7j99oZ1XAbo7z/jl/LBWQSe1okVelRmnX3OfdvKuqhT9UIW5oeRYq8JCqZO3Hb/GJ+WSbeb6BNuTLvqc2VcNHwWik6zLhV8LmTa4yAqfCZPv0KC9IH7524JMleDOHqNs8jAXjIIaZa3LnzCcSj4ya4WBQPBAuTTQBXsO/j2+bGvS0qCm4o3IGSlm6PPUciBRzWTTvArFsmGOED9TSS/f6HOKjD97yR3gTsWdEO/pgZ+XX9+91ZuHW93yQnjjDo2fhEfVcWYhP7DRP5PgCdAeWubd4ItemVuw88CGeP7s2SXIBMHIHgQtRSIQXQu8KBianDZQWSrLQAK2HlYZ2gQ/EPrpe1sK6OliLMs2y3hm+uIrLbIH8zMmtIb0YGLCZqTiqdEeVDrC4z3eLXyNR53nFIilGrOeAHN1NkT+/kQ2g9CzLYtSKPPYiAJ6sknEfeCbnbttSbzsXLQeDgq+bUiNb4BWrLVZ8JolLJCiK0UpN4YFHx3Xg46hraadu3KKS4pPTgELc9nAa1uVjX6gPVCkVzZ11mA5D7TRXegUGNiQcfADrQq5UvAD8XMgtLMlf9Kv6A3moPhlnLWcXlvVlGHWQg+awn+eNhiUNItj9GroG7CDzQIfA1WlRqzXZdURe6+w1/CLTLsUHgZvxd+Zm7KJGVNaYtfdg/JfWmyxjUeoFOlOjg5wgis2BRnBlnn8JgdCy4TscBYqs4bvkyO21SkOyc3B3EY8qtok6cjo7LkOj+BmMrmVtrCj0Dd93JbmHXT0hEShC37ad4tf6VRbmhrGPs1HkRhuPyrLgu2L8r4o31E0wNLjx3PdtqqsH3RFkS/P21/gZS3wpKhdsg08tqLPETx3sBSZglFjbsHK9rDp7qNP9PK3flcHHpvyXNtayeiRf2bwikLzllPN3fagM0dOLNDi8Bsk+S68JCJCfAaJUXAWU31CHOsqNs1CsqyzzWZI0meDQKRZQNgIdkEzlAKTTRrahfn1cFC1JllBl9ErNAVf23NuBppgi8u2+ABprQQ5uNUa+j0CtNWanuadsSRTCIrgp8g0+iYx4w+xmQfjKYcjd+7A6+GgA3fX5bCqyIEdTaJzTqr5O0ZdUvjKmoonPknQQULuJHtsPJO4+RvW/Gqry0/xAx90asaunaL+SDhZNPQ9ICsbtwxT9BR5hFjQInmouZRCcVhWitWiklTgFhwaa2Yc36/VFD6BViXBy8Gh31hrxRy5kbkqU0yJJ/6NL3OiiB7Z4K0K/uBGCVTYp4/61KMiF3jCC6/8z/wivyIDe4w+F7AK+aHJevQKy+RVx0fxe/aVMzlEERssDfTaNU/06DHQl0nWWI8eFJqPfuebenj9RvnLfMX6PNUpF7TEIXtwYPukZRoUviU7Wgl2Qzs+juzgNnRmVbmxJIY7j2I5vSRno1qhR3DWdZk8dnw2oM+NVD/gsj3xYrdtXVox92Ww0EQVZvRQShjd5saxDbJZHyyN2T9QlQNPm6Ram/MgCEzZfoTK1PdBnBHIgn3BTf8J4qSB81hSq9I0+rGdBuDQbPIUmibPn2rNC+C7Fy/0+Te/o/Hqra5PQ2eOntkE9+cHvXjzSp+8fqFXPDbdbSc9ADm9FPTHw4G70nKRhdDwTlBcpMMQuTuU/rTXpSsePZIwltTa5XhqcNd1VaFnHhnvOTWd+GVpYEzDP6ENQKLodOLklLVqaGBmHVlJGoCAMnP5MM9Hdta7kiQJeGiDkDa6ZD6QtSThsTU9w673+LXn2eGKdzDrfAeTO/6Zd1IbiQVTvXz1Sm9v3ypJluI+YFokF083OlOI0i7HVQuFQa7koEIb/QOdmfxH1e+4Kz7A8/w43rKp6Bs9wm85HtTgW/hJ2Bs50X2n8OVkNIjpCm42Z6s28y/9Ar/ZFJt1zmXjzgKEr42u+cwWPwseBW1obKuqgKZcIz5FaOZsz42dTTNC45r8D/AkGuR/l9A9uAEbfPCE4sG3rVal1ib25BVbivkqy/bcaFUXnMqcuJCfGAXoTjzbEaXMBSxPO0Mbnsqpkdy+ffFSn3z7u+rELoWmwbNZmuTo1uNv9kxoAnq80n8H+GD2aW1P2sueH8R0x+4BdIrPSTnVJifio+yT4FVrqqpHzt/bZL7QqVqBY6DgHxlfBs0LPOOg0rRcnq2dlu7Th2EcEsGBKM6U7Hw/IdFm/JUpZn//D95PvkR++AZm8jOZfgBPXCo9uGGfTRXHi4r75rMX+vzDj5S/xFa8NJNIGMzZCMAtheUOeM37khNBcZU6d9pBf6Hfqk0bVpJtASxPXWupWXCritRLIPjVhceOVqXD4QCWlbtbishAzwQmQZqbkIBWg2+jGKFDXgQ/+Qz15x0m+IEUC0szQG1Z6F0+prEt2/Q0W9s/uBUXa81tnrgOKq3YdbUelEelKzb7uqwq9GlkaVuaCjsCeIqc3pT/Ds7d/d18vLynUG7YEH+ZebpfAAAQAElEQVTdUxhzt9tJateiBZ7relT6Rb/wWW9NJ3ywIqcxNvxzutnDg0IU+vy0vxGrHb935m0rvjssi8qlQt8UmAVa28Lp6pFJf9A++a+it4Nf3+OLFbrGfEKf3GjQLfC0DX9zkzjoEB9krMtcq9LSlllsGriDU5p51l2xJ3Kin23ZgKTwS7Hu4D3pZPuia+bwQbWmFR+E78RjztAWukW/yEnBzHqrUkNuim7YJEZLkW/Q7Pg9+d1ImE+++12RNOqPxbnjR5zDlugA4sFPDtJD0uXT8XHmApcZvhHy9P4lOgQn7+jiW8tKPkaXHVsyd4FkiJCDIrD46if8Ea/4Y7b5+irS45gDQseOs+yhPjYNkHfuUoxIhobjFpnId5Ika7ZlHKJHBk9NVMl6DCBeUkFllHwE3EIehOsXIFsGL4G9QIOsAOZl5SOuAg7ocMbzd0vXmTeB1yTg+x+/Ufu1b+qGYrPfvdCbw53W50eduCvf7yfs4tEINknw/P2YW17mqRYNArwk8Xg2P/IOIC+G8+JywYgV397spff2pvdPpffvpee1Srxwzk/CM2Gr1NZFd7wIvmdj3tOmyKzNPGJZK3o2D5E2JJNVS2ne5VtJ2JtCekPBWosxdo0AXX4oU88cOloLxbU4uUFP8PNO6sAa2jO3a3XXgegdkLV647n+rGvwriR+adrViNfGi8uyxUetLSpgAydxWhbG4BrYOaoTfFSzWjXtJPUdL7Hznx898fj1wEktcd240w7oN+6wO0f7cXdS/sv+K4pvjCNvtrcPOr+9006b/+J/sX5Q8VP7QVeybtx0zabEXVrwyeGwqGVA7pniHFvjv95P2vl5fWgjL3clBzcef6Pzgv6ttXhOfEnkQ7HQsWWnwHVy+LCUDmvjTn2rc/7JBDE5VsNvJSqsBN4BomcUyWfHozpxjI83XpIb/62g7czllNxwIi7XgXw5tIO8a0IrYmTpsDQs7PjugYWOr02+7zpcHXR1c5SQgzFq/KlskA4avlgPRxW5uGH7HX4f2HRPbp2rZF4EX336VuObH+v5bvKqaccmQqDjvgDS6GcA/5Dzs4+vNPfxJgkl6XdwUEzx68bL54Fvztx8n19fqRk0bE1hKwqU4XN3+0YDPxcWmHgUDh4Ris6dPdPcVGqyQzxYhUc+jDtxCGAOymUSYK5oLp/QQGKCYWbncH4FP8zGxLMtzx7zk9u7QSbmINNPwgYDPnP+q19JnI5xA2MGSCMtOkwBT0IgSrcV3zVwHdaCt5BQ99/5WNtHn6qR1I2TSv6a/R0vgBPHaPyQJEnw4JE76wMbBZvjPhWBXAlqITfOjMMPbMQrgn5FMubn2WeM31sO8xHkijvVYVm0Lo3TzBEth3LMfOAkkF8KBsFKsh1JkrWVoq7BwinIMiZd/JepgcwHAr4TcLpK4Tlzp4re6XeUvLQS7pZLk194Rs/oK+QZ360Wv4Styt/EzWaJnlfLQsFb5wvXstWwp4N7wv4Nv+30U0w2fGNbV2yyhq2wImm7XKXD4aAjGzAbuqC3rfAICP1IE6EWL+lFAiNDpjBqjg/LovzN62v45ufbazZTTlgHfHvNI901vA/IW+N/+CJUky/OKGsWn6w92T1RcFxwLn3FrZGoQteGfg1eaS/j0sKGHOTExo0gPGNLYpN+iQtZCFWg44eB/5sLG4by0r/Qo1XN/hX62larUgcvj33FOCcTKJR4XnKZja1c+IoczfxGnHpkMV0JMGngaB5ZQPSNj5d1VVUKJ4jLMnO0dWl78UYvvvWh9re3U9cN+R3/R27BC+EakTHnN+U0JOQZfwWUdo6FbYCYIf5+bGNPYDCX9ol2POqf8YAe9MsnMtH/Msh3OKX9KkzEOVn4rQyR51Cy0zO+7xMGBmWqkRS2UVnSRMkXCuv3uiKErY6CFyUz/n5cu1QBHFxAA+wL7y9jh3qgabGWF8AreomfDj/98Dt68/nnvJfh2EHFNfNJmFkAeFfzRaEZOrOpTzxGhZfLss0dotRIyFa0zOUl8YLghf5KsG+o+M/fe6YPPnhfz/OvmA8rq7Gra+OuvqWQ0SbQx3XlrraqVVMz/OBfAXluvpLoIR2fTM+VhfFyM1ATWFWScmeD7AR+4PEOyOAEn+Db1pHEv2bzXiPzKpsXSIFpxKlYF5dtVZVSTMQ144DsFJBrHgMLPXeSM+sdWaAjhhijRCdxs9bxp+3Jp7GRV+QdgNmiwwEdjhSTA345Xh2nXuvhQDFe1fDf8Xily/phjgt9wvsiM5sSu+AvGRmXvp225LJalUJTZiy8hv3p0yX/UdQCp6m1C14rWhu3Wkf0CG7ssCSm1bFTj1f88QRVTdnsseuWk9xTEU4etaXJ6BI+8dsBvsFd8IONv4hP+HR8lVaypu34ZlnIF9Tc8adt2eBjQ+Ja8KwqpVgttWipplaMaReX8vK+0c/jzscffaR7Ck1xmijkYDyFCH/Ar1opYPhJyNDjRayDF51QYd4UTxTd+P7pJhf7YmvHLwO9Zos9gu+Yc9F0/AC/kZWsowEixvfAo/TvaRKHkpmDsZ2OZPuSKK0pV4RHubQZW/wBJ30kzOb7vy44dtpi2cD3f1JBE8BADOsYGzu/ipl/38ThELuGrlxauTO/wfm3n36mTkFhN6nzXGuMT2Kfcejt7Z06xSdO7jidj9L2yKhSzQA1HUmGbNIE1wQxd4kEPn+P4tn1DQXmOUkQGwaWa94VzhS5t2/eKPofSLiJ+/hXzYUO826PyQ37U7RCzRDa8BjTDi/F6WynAJ61c1xlUW7wD3GUnanUFX0NcUBcjT5PSwJVpDE/XzflBHYgKVuVHDBI4Ia2UXzE2Lae1syaSUw7PbHMBsB225eTTDYJdi1ssoWCUd/DE/0lZa61NlvbSgyr1dzg2Ywp1KB98cGmzoZ7onlaSIKnHz0b9BK6gDse/dhcagUgowGWlLZV5gDauMzQ4CwlJ0O7kyOD+Ad3aU1ik+6c5pLHI7jwkS5fG49Q6R0OFEhwYwuMpk0nYt2qybbueKTaOf00cAq9Jh/cYZt1OHBiydyOnDPywyePnjt6rOsCyzF5Rs8SNOgx9abNXOzIvMAPZM2wPfHIf/vytfLXNvK3uVuV8g92sycGcZsAzcBnPbwAPspeCs/pEyaim21t3GBgqx/kiwG/HRuz54PTqqkRFxtNsDVz4RM5sIQ1k+lEWBZ/AAz2XDkGPy7aFkOAVoJ0wEjKtB4v2zJ92LNOh0/6NO8+Bdeq0gVMGwp935XED04MqVYY1GRoJ+MvMU13x2PGQUcc6ldv9PGv/cb8X3QUz5JEjxPGmZODs1+VJDDSdhI7ViTgO8ZuBOKepNrZxI1NtCIzp5gG7opVB2SvNr/UFAWoUXALXuQoheDE6WVD1g685desO361yWPX86sr3XBXX7H3EGjQwWdRqcE3OM1Ctw5IRgcizK/OKTD9namDYFU12aVCh5JpS41+Nsp8WdpKB3AOyDmCl3dL1xSSKzct4AvcVlAC4ZdEYgr37MRxsGxEdw6DJ3X82ND1qZAkcXbmdk5+HV9ZmvKrPOkYaqB7+AYyti9rtnEz5/y5vqtKWpYS0tB/qMFjAnhrZFZjHttANFhzQ2F/+rE3UOaujhBIZOgLmjkXPBuepYJeuRgLPvmwrIC4qpVaa3M8GJPN0/74haHsy/rTi33J6L2yETcgdtT03YH4RrecLrIBn0BcKwX5SGE+8kiYAtuIR/RMG4jM0C7LQcnBMzmcPOwoOdjU4dkpTK1q+mQQg7wLauh24uaZk21uap98+0Ntr251NYpYxzdwthTa0MRIhipxwTs+Fdk1Y8U4Op/DD/knbs47beY22vgjMOeIf+bTt40/FjVsguv8hF8g8sI/k9O3fM35THwFYiv7oCudIE3A+AiJYBtBBGpZVsV5MUTM2ZZhFvzgRajNTOBpHuMGCTtmi1MeFWEI+mXcKQT9CedJLo4OzdO8I6lIWfAaiXw8Ucc/e6nb73yo4oXWoACcHu404JVKPDdQNcZ9JslGEC8B3rSD88BpZxDUjaqdpHeCAc4RZ16TDB/cPNPXnr+n92jz7uKA7bbVqihmJ715/Uq3b9+qoddhWXSALrT5OyyLRDFhY4F/XBprFwjuPClJJIlkbOk8HiVQeSe2gDuwbRDkrDWLx7qmFL0FuS06khAryZfT1xG5NzyWvAccWS9oBXQgdoWXcHTimHHkoK4asVzXZfolvnjCL3hcPT76BMe2bKtPHuQHfAd9gxfcYk3zGuBJmVvhHZkdv3bu5oKmZLVqauAbG8rSmZfLPTFm3fBcWGda0TkbxtCAqo69S5XyaCFyQ+BGhxXbuecoV/HVid2BGB2WReWafgvNgj71yCu0F/nWBn42XCcXUEu5dvQJZLwsTYf1ACWaMLGuq2z6KL8gowHxq7hid1STSp1OwOJP9AbP6NM5SZ3I2QcesclcTrA7sOmBG17+GkF8nIICO4VfQDggtm744ExO7Pjss+98V/0NP3acug4uUPA9cgrdWivZZk6XVrq0gxYY2GdZBb641sMBP7Af4B/f5CV/bJoyiV3aC3TZeA7fQzY/dsaSy5Is+wJ6vAa5HZ6TxJLnH7EvpMeuuNCK7/mBQdqB0Z2kSJvxE9gWH8VRcz2cA48Ifmy/aJ54f9HaXzgoeBZGRN5UNjPxHfj5EMgjR9OFXzIePvxYfvlKz0DJJtsJmmM4CsXQQBwXx9pwxcEnNsADFf2egHdkJPDn9JmnAimnhKvHonFNol2RYIsLBTobc1Oea295Tj4T9BtOMXnReUWCN4vTzzpfGB/XdW6quUGQ2dCvYdOCDiu8Mt/oZ4MVbSBBodqTqkMLc/llII9GC7T5FaxIhpX5axL3Gr1W+GQ9c4tF0RoACTGkbB4aGdnLuujpTp3NktBs2B+7s2GyYTPf2JBps/kC8VviGRAXImTnm8GXPgOGnZikFf6MLa2sQr+arSkyF8g4HAo+iXDaiQduq+LkuE5oVdiCBfCOX/IYfGRTtGpK4Tjg35zsWhW825Q1yJWy5rhVgbfQr6g0i5UlYlITd11WHXnB3bC5wLXRBlk7m7mT46Aidkx7B/MbubHj/zM3J0zUzc3N5NsoRsHN+rQDXoMJSPj2hCpuD5lARsdPd/wCeOLmwg+a2lH4TKHb0H1D7olTclq30gH9wis3x/nXBBBsWXcvXunNdz+Vb0+qc8ceE2/iDv+sp/gOeA1kpbB0+hgDpWRbUTy2ROcTeZ82ELwdXTp0Ai392A7Bu0/wMhjokjZggxz7vgQjMsOENT4Rf6FgUHGUbRQv2Z5wwRjRjS7sYRDhzDA3vydew5kN59ieeLYJcptrysVYuvC0LdEP2PSBqlKujsMDYk5iTZIJhn3h25FvHJG/K7N/jsO/+W0tvINZSISN08yJX5qefm3yI30jmRYSq0iKaLyRTLk7PPBCOEFMshzYjEnk68OqG46/z6+u9PX33+cXkyN3tUWFmhahswAAEABJREFUDp3k6NC+zf936Y6TDHPX3P0/eP85v9YclEI3UugIVgpGQ+cmabG1gNuAtZqOyDrQNvRrYp32sCzKWgrPcVl5ZFs4xZQWCuqadfDfO17zU/BBK0askq7By4vgFfvwjiIvd/DWCn2bUjQKHUBVA6eq6Jq1UkNexk+wMG7VKKT7TNpB0tjguhSc1mryaO/46BJ/cOjxITfQCzJlqhDVmqH1HA/iuuO7jm8gJEc6a8WaJ9+CwL70L7p8sZaiMIj5Row79Dsb3r6sO3SSbMNnge/kni/JUuy3LfsRilYso2j4JJ8G/Q5/phU9Cpz0Mx8c2xnymPmgvG8RQxuPY1O5kDnkR5qs51SwbV0nTgRnbkaX8a5WTeF/oli94RfKW3L1LTl7e37Qm5zIm+Wl8b6uayPPH8CbBYjH+zPbNBD789cFPv7tb8pv7+WHjbxZ1PHJgCZgtK0oiU39cS62BFA2nxnn2JZ/g9fBSz/7ooM/++jeOf2kf55+71N3PAf9SIMUGnzHZ86F/ztA39hqR5tAcPukqfn97uuy6CpNmEO+8rFjxmTeIwUa2xdHtpoKTZryu6QdGDMITAwRF+gK0JXz9QMg67ZZ9xeryMujR/5K/f3H/Mr06QvdoP/Cu5OdgPHYKkXulww144ZeYbIRkDhv4sArdxMEyDYbtSgCq665c+Yn2feubnRoi5qsxaUGvOWXiDi+8MvK5szd9cjp4rCAx/oCbvDWrAOtQmcVBaNJWkim3ImXVlrKOizQMXfpNy2Snh6BFuJ5BC//EPE9Ho3yovcKfnknc3AjwUrHpcGnJPRHvFjGcgglppwvSZ6xEtfAZmYVfxQ0iUee/dNmbaMYLOi0Hg5KW8iHDHq+wbeNjBKN8mWHW5JIly/4D5JVxDtFU/QHCXvpoxfrDRo4KJD5tAV5+oJuECPr8qe5dFhXRpr4rdps17TwCU0HP5BTYgUTHhmHV6ua+JlfoEkcC7pAa03FuqBhatpol2x/Aawv+Di4HTvip9Ck6OWUmNb2LOopMqcUFh7JlAtzN/oPD2fNgpPiw/obTsNvydX8Hzg+4x3fa4rOW4rOiSK64Z/k5MZN7YRdO3vmzBHlTLHZ6EcH8wh2x0324fPXWumv5BZaT/9Hv4i2TTMUOy0rvhjov6NPR85ADgjYPFjqYJhi1RX6jdPuPe9uNgpM8M6cerJnGnkRP0y6ZNkjD9FX5H0ZhMwgfgUGsamOIWF8aftUYuLBkA/jy5xtxdnhNfFJpgvNYAoBrA/mYpTNWNJjQ+sJzGheLNhW8DMu4zJgKs8E2OoI7ygYe+K4JFn+ktirjz7W4O3/gfWNt/Fv377hyWfTxhu03DGygeLc8HALX+Rg4wwkQTzh0DjQ9gzIYVkoMld6zjuZZ/zsO8DZcfZOcB54/5Pqf0uhEVeKTJy+UIiyHhnZEEdOQ7PlpeGRzXpYFiXByxDxiX2FPHJH4ZHHrthj7DuQ+Af4NezPI1HGeUS6huc1vLLdrtqqZznZcPJq4aNc8bvksvKsP+KoAH5JsQiIK/oaPRKznaQ7kUDFRhJ4LKtaqVWb8Sl4VRXT8GQ9furElInHD4yeemFKf0xAOngDP9O7zLBpCn6JaZrWCllWWuvSVhU9RhaX59plTiHTThwiv5CV9glaNS2tEb+Sbd43nDFnQN/UqhQ35Mv2XDdz9C59sw77zsbLpjqTD0+4kR2/JUaYr4xHOjAMfUNm4EAcMr+TI7Di4wnBR8ijLqUVvMx14ryRVycKegpL2uTjA+PPX73ULUXnIafiVlqgSTx35G7I3fBjh5bjjk6vb/XR735bnSJ2ur9X/DLgPfA9qIhGD+hG5h5jET1RSLk6eIl/7MtcYhUfhH/02/H3jk7Bk6zYmoKbvXjho3mljxhYwIHOZXzphzbj+DTItmUbXeXL3MwYMzJjBvmESWeI4vPunCrKOBskDHcSdydgHaOoDMrcwJimUnMDLm0xDgqcJfpxCqwpDuZ5tWQCmLtO+M41S50/AycLwgbPZ9Hn9Vu9/fhT1T2/MPGc2gl0R4eB1tUWeFuDar/z8s3MBaa4sk4E6x5H3rL2sEujFmI3gI4kaWM9Tt+RByNe2J316s1rffI58pamJIDgs3GKOpMUCYhRtlVphAYdqXWKHatLeUzKqST/HZj8a9xot5S0gH+A38HWCv2KsLU99i0ejRrvexov/KSV8fOrK13hnwbufDQjGY0egn5IIjQa+ZJ1WFYlOVqVxPpGbNJ2nB2aYq5cvAeRxFwAEQz4MLasVoWZnmBJTzF9ws1cIOMnMIqEbwow1EJVAO8wH912YrRzZ0+sLjoYSZoyMm7otZSVFm9qRG9sal61thW7jsBh4g94NWyIrFaR5lmQSkJ3q8U/FrisgVeAkWbacpPEiHaB77octHIyXWgb+VDATv4QSnRpQAEtFBJGFfJyo8p7FJfViXtbwVtLjZgGJ/qd+Ek8fwv94bzrnhx9yyPJLXq/Te5h1xmOZzjek48P5N2JNr5BhBprO7Dhu85+U6oOe27AJz96fPLRhzrzyNUpNAs8QM03pEHq+G6oY0DHDjFll4y9gnNse0A3CS/DG/UfcXfRAQb0wp+7ME+HdZntIOdZlGFopJleYCBnkDffC+jwOAcqHwt0+CDQ9JznD4xqtbAZFhaaav4x3025284NA36JazKDKbSKUxBatIuhAmeBXxsN2st4YPhg/oKLQeD2ZdHOJsIfKmxtc30om31n14IlKocW7jqH23vdU2TuPvqUo6N5j1F6/fKNzgTz7ds7Xtae1HBo2y0YzA1PD3EIWkq9PAvb29OuV/ebzmo69cGzsdQ4pu/ovwEdCoP/wDH37nynOpSWq1VFMmGS8nd69ji+pOhX8F1azfc1eexZQVrw4/ynDF71rAEUgJt1oYAsgg0+6TwqaULBK/+84tikm7XxrmihyAyZd0nmJaHQg5+7eAzr5MKmN5zg8q6pIz1tEmcjCTt+SOHNppctoVfDrtgS20BXyTq0BV5D5AwjKfP9MdE7fDLWwDI2xlKNXChwGOObwdzAZ5FhSAs5rUoNvGb4aqGIZbxCY63tMMH4JPeMtIublrLIZhmeja6R9wRIU/qFdu4FnmX8ecCPaUM/2JwbJzOjyxWF4nhADv6N3mGd8QK+yKcdm/oZe8mLAZ8NPwU6a4jXRgEc9J9a46VBQjZsWWrVgdiFz0axuDxObDpzozGKJxdO+4O8WstaKktoLEGf3obdt33oFfq+wne35N5b5J+w7QGVkv8b/Xserc4UocF6/jbwgMuGrkbnAtzhZoko6PXta71981JXCDoAXtA4uoyBS3cJeWiC3xDAUPhw2km/w3OQ9yk4I31QGrJm7mDfxe8i5c5KsYw9+/keDIjHWSbwmStbiXkKjNCKIWsoqMuV+Qm9qwMDKBdqAbZVtFWGVFxowfcXH09mZt22LriomXEVa4jE2AgAk5jjltEzKTnNF33bk765ZgHzHtwh2xP0pQvbSLSh+9ev9eLjj9XZFEsrdLzgF/31cFChQ8juH+514LEj/WVZdFhXYaRkaSfgJ162BSfH1Q1eQmbmh5Qujhl64Fn1jseyQdDyTJ4XrOK6yIAR/Vbo8GQvPIK7k9QioQpTVzdFz5WNvbARF5K5yWrgpl2gL5dKmnNLcNCXoTK/0i9wI9vg2da6rGqtoWOftswgooNDBMT3XwZI2Ej7xM8jQiDrkpW19MPD9iPfHfykvhVbB17WvIIPFGBNnI5vsnThgQxivXHsFusLNttWfBIeziTIacM3NjRwChybWSB8Mh97E7fWmMc5aTWTQPxitGqloCzAAViWUtZbq6lTlbnxbDqxcck41toF8GVbmmxroZ08oLn0G6hdLuGnTYfjSsvGspC1qlqDZoHvWffkhW3BSDc8Zh95VLYZE4PoX1UyUMgQ07lhxid5vxfYOKnt5Fzybmfz9Ue6tIFhI/+gVjVNVq6JQ4e1HfqXn7/Qpx9/IuP/LaeToUuUwBPAB+TLhyWmOjDUyf0B5kBu5KefvO+MJzb8e3iSw3OeeNoYgSHfw5NBbA1Muv+/X9FCIjTfixkGHeEdoYGJZoxBwBwz/2UKxylzAqSpGLgxKPhA+M1lFL58LBtHgms25SLrsCxsygWq0IJtgPnZwIMXSdre8Nj02edqYJGDyt3FdHbWO/rmjkOXVWuhuAh6PV3oPJCV4O44cAcrCZDABSX0ttVIKnHlvUzuWjkip2gl8SHhM5QgbAQtwZqJBV36sbMzvxOo6N2qtNYCtFlMS5r9A3ML9rcqLQFktmoKhC57qhVry6oUloW2tVIxFwhO9H2CJE7Hvo5dPX4gkVNQoueOzdFNXAs+Dn3mo6sdThSDOI11spENNoCud65L8IEiS1o1rfj1C8A2dFuA1hYJoqyFd3wnrvg3Y5YUGHgwOurxSjwu+veLXOZt8335LIvVAHHuHIMCWChDf12LDYnPELv3c1jLBhdfTnnYFNsH/uj4IDKZinT4ScsKLrThvR4aB5BtFjHIte0nyZeCG9+Fn23cM+YNKLySe/f8XJ21ZVnUYX4m9huQghIcQgKvbf59mRMFOC91KV9Km3F+XcpfNQjtQLPEJfI6hJawR8rXYJD1IaljzwPvJz/97kfa708aOQUl37ARNJk4VfviBtiTE6z1ADrutJETvRFJ8bn4PePw7hSyrCcuZSu8qsg9+nq8YDN9EZrHqX+vpsL4IqRzM+4aT4ZCXmUVQmzHZsmal+nYFs3EF1eGwY1iDBVFBo5Jm3F42SVBJqzMvCML45UTDbgdK+JYhZmkbLoUmeK4ub18RbF5o4MIOgG95wVa/vMG95xgNmgDCUbjbpKATf7gImoGKDZuBDwv41JoXE2HNdzQBrniSpF4gF826tIa65e7W+geeDGcQhI+4R2/DQI5HmljdzbaEZ6HZVUrAoRCDR2OjHPEf8ZJ69gWxabM57Rz4Ii/BFdSc5syG7LRSoUfWtXc4JmL7CSBHq/Ijs92EmQmE34ITiBrTxBdQxIe6QdMLFormYVOHOIzumrI7vAJrZFdgMAaOHInVgPczIsreIGsRV873OjhE0NTyAh9eC7Y3arNzRf5Y4yZI4LGBhuIzHeAPJl8pLC0ZkFKkT8z29UpOjux3HiE2SgMOaVGzsamE1c17IJfWoYRoWVpdId2HlU7z3GzpUiJvik1O3x2HlXv7t5O/MRy45G9NeiwJ2MYcFo6IX9MOwbzWd/Jxx19duKw058xITdO9PP+5YyMnWTekZP8y1zgDE3HItsSnw59wAwC4qLs44GheYPE/+XSy08+U36BWlhsiQd5hjNxvNCtw1EXYC06ingaXrFnQyfDI/NVmZWe9I7ugQ5OWFaVKjgTbX7BhWhjd+LO4N/7U21ZNAGHLkAjIC3tE7Ce+aqmwiFVEX4BO8KjkmR7QtbFFUMuKwxkFA6NJfriyrpReJAcZ46k2dzZRKFJsQlmbmALt4FG5XY32coAABAASURBVD7z0x6v55Vfm8g4Bf8lb+xTbEIj+A4cK/RI8Ykjom9zZQpndp1x4APJeQ+cSKoz7T0v1c48n0afE4n19u1bNvaiA49jO4E98S4gf1kveAmCbTV8YfiGLnJyV3NZ8dO6LtNPHbsm3e0dr1i461JMV+gOtfD0X5q2uXhn0rTQkofakS8u24ofn47mjVjY1sZpZQf0eEXnyB8kUvq2JT56vGzL9rwTP+mepdDYVviCIJGW4W2buSJnH5MJf8UnkfnEP3rFTnF1NlPm6U6aB+7ytnWkoNomv/uEQVyCG0g/+AHb0874L3xtTz7iMrARn8iu+Ja8HMgDBT+csemOHOD0wRyoiq9aFXFbeV92JTNJeoG7kS4k0WVGoYddVi/9VjpeHXXikTobLuuJ4eGwTloQdcbnpvPs2TN1mEbf+CAnm/g10LHRtgy/wEbROAOnFBn8223eCW7KXE41+ct4g7k78u+BuEdG8iknc5wgOCExkQEsbcQ4MTqQCw/8KHL/kp+5KTSXfAIB+fFV+BA9JD5+o+/kh6zQp4gUDsiqXbKtDu+LDX36KniDuQvpgDw7LIAuaQJTuy9//cDJdwjJKgJ2nsJchSC0ZzlkTwpsJFwU7BgzkB4ARc4fFA1uxplPAcBKFbySyOGJphJ4Oxt3JDEgGPDJiaaptFLMGlBLKUGyrQaIAnPkhdr5Be9nfvdbKt6bHNDhdPuW5+U7JWDL8ahuKVrbNe1Y1lUH5pMwQl5H7srcPaeS0OS/I+zGZkfHao0kPbDBGn7gboWDw0fy5NUZVzUFEoyFhD+TlFEvxahBH5wkX7GmL11Jxth2XNdZTPJXyRu2L/C+WY/8qlS5afNoZS3VlH+cubZFT3AmAfMP+U68c4gMSKddiUV0iZ8P8M57pOhS2HNYDzpQJBt6xceB999/D/1LTz/TLysakGyJh4hDFbJ551DtEv9yqeAVm7LhMg8aqCQdQnc2UMYFXYE3iEnMzs+5jbls2mBmzsaPicH0YwnTZXv6O7Sxi/BNnW1PufGZuFprEotn/J1N1PBvoXerRnG4Ao7opEm7czoIbvSKnxr5FD9dXVN0XDO2R3JioEfWY1uKRuRnriHrCTbyPZvtAH54xMfJn+CGLgXmxA1I6BseDX8u6HaiIHVsHejIO1ip4U/Gyc8dv40iPy1tZOuGHik6B4qcwY/MMzZswLPrG1V4o8cAP/O5KS6h56Z4VU2ffPM7qgceJ7mhEU01FxKkAmdHZvjvyIj+O3weuJnPMXM7+yExjj2BECZPghe7c6M+kXMfvP++Gn7pj/EVV5WREUgsPf0fWnGhMi4xPX1pnjELxco06mmVudl995WoBN5NfNGxYcJwxzkbBkdgDGXq9/7Ai8/jOvR8BnwSjMBOpgwMy9v3/GPBA7/z9VdvxM8twv0ym++cu8DDneapJLKBgQPjkCRYbLrcDXcctczHkSSCWykyNo4PkbOjczZlEjABqWrgt+lIXEXR3UnQ87yztVa68E3KSBvB62w425Mmnk1wTugSjNhUrSkJGr+IqzHeSMY8RhwKvSY0LRUoDfSJHoPI21aSuop5fAK5nC/6Zi7dHfnRgyllMXL69EOfuqcf+7bwZd72nD9y4tjRf0OXxCJ44ZU2PAbyxTVbEAzzgraKHm1wYi8o7z62Zz884teAfZGXQm94ZC2sn+htX2gwIN0n/tVK1Zo6p0D2DDiF3kP71rUzt7FR0tcwvl9RZXBTuMCAYPpw8jRr4hq00ENnN1nEElr70uIaQabMNwp94IEXrYMF+8LjTN7lxpGYDHjv8CrWdvzY0HUDtzNv+ndsalJYXcgtzxviA78ibpxuNuaSgwPRyhoxxMV6sj3FYMC7wVtoJPBFv1pT8HNSPvEL7OuPP9Pn3/1Y+ascOQV19LCt6HCmL65iHPKsR+fwSruToxuxTxt5iUvmbaNHAQ2RVq6qUmsoGyWZCN5jl9FXP1bWL7NPWPgAZ1SUqarJeCI9rV+wv/hGLnpItEEJ7kh0JBRpbIqGgsXo3/9DrAmGFMd3SGcLzziNnczP2PC6O+kNP2kPfsI+InjneH7i/Uze0Ww4rKsrwV3WlZPJkdGQ7amLIQ/ERtszCBuBfeBInpNN7M5GtM0J6UFx+Lqs0LbpsJ2AbWzSjaA0EvDISSH4z26e6b3nz7F5RYKmvAS4o7taqdZFtZRMH2Zsjl09SVjM2bPwdRKX57n5CLWSRIfIdSn6JsGjS6Cx1tF5QN/hv5PQ6YurVVNjXcmmIVWVbLOi2drYDH7mxRW6FL4zJ4RWhf5NuaqCNzTADU4g8xMu7NC/Kwl7Rm9UYTz0hGdfkOaYbrVSW5pEf5Bk0fupH5zY1WGS/gW6BIJdulxWq8a+WmhX2cuEwe6sWlVuc1y16AJNuWwzLrwxWLcaOhS2tbaoVWIq1ldJ6ZesRZgsT/6XOVw9C1wKiguc8MSe9XBQ5oo5CNSJRceGzMWGw/GgPIJlzsjcYJR8Njq0w6q0KCEVvkaDFKaN/NpRYDB2+NJ2+O7kdW4+NrhZbOgWuuBShPIS+PbFK7346BMKzWnmEPdO2KMvfKKT7Rkfw3Nhbu4pZaSZj8npHV6Zj8zY0PtQR0bkb+yRPIYFL3NRIzhpcfDkDesf+Jl4IA4QcVG+hWZWnGf7QnzRRV+9jJJ2vrMCCzjwyQAD2xdBAG9O/nt8oYsSjCfI2DhlPjq46ahSv33QG15+maOq2fApMjtOOPEYFPyOEjtB3QhONkGcEnsawRG6JADiuhg/2NtdG86MEwcuCH7oCttCk0JiW+EbGrpQS7bxUwNq+qlamwELbfCY1CjLzCephuFhSgCgVhq0Saoi8cRVsozuCFKnmE0g8TrBz+a0rehjWwn2/ri2Y+eePjbAYupjww28JFjhv4DRJW0evTr+CU342OZ9xFk2/KtJcaLoo3drixpt6GwrV2wzPHMKWyigDZzBZoi9Wb9gpfcFhD66pGhnAx7Wg1q1S460i67Brrr044aMAwO7JqDXGKVOcnROMZ1aNOgXRaFV+K2yFkguPOjItsJz2gTTMmsCC59Hd9FvvHy3CvUtuyk8xZjg0deUh3vVChyExmcDXjnN2JboF23DTzv52Eef/kwesUT/NMVnPvEWuPPGs66CqZIHXeMxD7kBCZaBEM9W6uRAq6bICR+XWRH5hhP6UH5M2LjhvuE9zeCUd8xNCozoEGjoJkiid6DQYYenkItbsbErfOcYuQOeoevkycBmWMm2qjzb8Ijd39vqB16wA5WdRYcPOOhbhS10bfON2MvK7H/PV5aBKBn4njUmNiKTu10Uaa0kcCfocoFy6Tx+Zznd/IWn4KHWLDgDPcIjxnaeRedftX79Rrefv1DerrPjtKXAoGd/dM6ePsBHkMsYJQQM1gdJYFt2oGYrnDeBuQOPEHH4/DszMMhmBGkGNC/mkijRPfbtBMHwXg+rGolrDLCtnBACwbvnyPzAaSFFLI9QoYttR571Q5ukDf8HiubkjUzbShJnYwaCF17RJZB++AR/AgmTuQFt1gOFXqFFpfnJGjk1+1mLr7KedzlZu766nokePRH/LjE6NkbHncKXNgkvYSmyQrcje2dzpR8dIETM7Mk2wzE3SWiTD9FNXAOsvGOIry+bXzJ/olvAEqMLdBI9dJERv1Y12U0FLGwoVJFk2ZEn7ega3NBNACF+2sjJyOuMg18uEnz2oE0fHqKYDEtdXKWqRQ1YKEYgyfi1WlPRZhxLw9suLcuiyDjxiLXSP/NO40zsM3/mZiAbH+8TJ/Ykf0IbfcJH8Ax/24gfmnmM7Wij2FHJU10u23hwML9rBAcGO3Jv+SX29vVrmTlhZ4GX/Iw8UFChJoPEObrFV+GdU0z4zEW+4r+MMx89w8vGH0D4jOwl8L74jKmP+L7A08rEfhxc+qiF3l0VIUmMKBCHBtIfbNIgobsSpLy33/HCKMu2moAEiECnwjbmQhdHdg9doGvkJ0pACvIFTB82WqrDZVePrA7GiGOaOHLoiHH15pVe/dav6/r+VteSGsmT6n2miu8k4J67K+2JorRzyhHrxXjgINNWLdrhc+al8hBJ5aYH+nckxYYOZ17LbfDd8+yMHQuJ/HB/4peBoa14ecraC3jfotKthk4W74U6OpcavI/rUct60AnaHfsPHK8HmzE/I64GB+isZdOJZGgN+x7b2NzhKRwxf/IkOfP4aHCS+w/Yk3/d+4af2wd3w3uKwF1wso5uO4BwVWSuixrtmceaJFkg/bz8TUyEnLR5IdhaU0Fb6Ju5JGHa5ICwbBD0BX6B8Bn4tANJvpw0D+hiFEy8w6O5lI1mW9l04RP+LvNrzZmQ7JqJCt/IISA6ciK5Xo7E09xApLwg33jvlv9Extffe6arpdS5oZgYiZ+yGz/RrQu4tNR4mbmsDX6ePqxNeee2NWlv1mglEkvFvLCn0Cv2D/x+WA9THzO/unRQqZFLPu8ycRoU0TM3gbzMzovaxKMoIkPiB887xX+mf1gWdBhq8Bm8Q2yjIQLZjJfjUarSTk53YiZ+Ti/ahfHcBrvVgb03frY+6mEvnRif4bOROzunN5JL3VJyps5kCTnYyeOBbfsCPb7Mv397++HH6nl8ouAcsP3+dCcUk8jn67aKKifb2oh/eO0UwkFeNeZWdHTH7ugX3YCStDB306xFXfk3eSFVNRlgGX4D6IjhVJy8wGeJW3yXXBEENjhlacKAvCg0UDeSb4nzbOVOXihxAcPUYFw+49K8+7atBdpWBR7wuDIQFngcvmvCKZCJtBe4cL18Gx91jBhaWdzubvXw+pWEcwzPjSQ4UyQ6jhYy004giXoAw/dH6ATGjn4LqE2wU8imbOYb9op2Y/PapYzTDubOJN09sh7YuDPhIDwTkBPjFI0dWflv0+QEk/GGs08kw4bszto9v4694k4TXZZ1VSeImd/gG8h8taaOjhvyE5wVvPj+hK2Z68icPkGfgfKDVtgsF0k8lDtPIDrd8xP6AwWpwTNx29AnBSM8A5GTtQPFKPMnNnFHz6e5/EevnvyS9UmPblkPv0Jm1rNxQldJIJTrc2PsbJw9y9Q9NiBrwSFcFKBVyatGdVi4KYRXo41t0XviTUopeJEdnxoeh+NKnlrrumig65lNovgEXya3Bm38doEL/YoPbU+6w4JsaMO3VVNkk1j4nFsLtMmnVtLCV0PeYIOFV9GHheKDHfsiS/jfhgL5zkCSbeWyrBM5WVXYsGojnul3dA6/2N2qtJM7sSO2B3b8Gyj8UbXIxE5GBo7L+oL+OXkumcfXhV5Z3+GbE1P0y48i+b9ZIlQlKQU/87CYMckNIjkSG2Atg4MDNLA1axnbnvP12GraCCJteO34IPaEB2pg0gB/BEE2tEDWL2Dmv/wJnmZxr6dp8Gc3BlUC45qMpK8S64trLs0v9BuKgy4J8AXKf68exhUEa2Szad+8+Hz+04MF5bI5tzgInIEndxwu5mPKBQbU42lcAAAQAElEQVQ1eDDlqUucdCa4ObK7LFc44yf4F/1GADs8zhQUZb2VNvgHN4HM4014IEqdjbuRTCc26AT4Bjf0A33S7iTYhs4ooOubaz1777mKDTaQtyyLApFZVYi7QDb+ejiok3R5l1INHSGAJVTYg37x6U6w9/BmYaBQZ6OAoPBLcoV3VVPBO33b8OxB4cZxnv7o8Iquwangtoaqng7ZKIBZM34I0ZRFZyDnqW9bBf+AckFarZTNfchdXH5n48Ce6MmUctmWwxvbDM0ws4ynf+jP4hpZwB0Fc/oW3NCbr9batJXu/Cn7sB5gwAec6Gf8UiyO+InYkAga2Nuxayd2e24CzKd/udvG7F05yYpjxoCgc0oanAREP2AjGUAKnJ1Ghf1G7+RVYlKtqVrh45NsTx13ZBoccUU3Ea+CTrIGenZs3KMbkPUU3J3cyVp8U61p4L+C3xG/pk3sckObucx8/EESzRh/yi9P+dvCHRubi1y9FP0Nuycd+iCW0+WmzEV2ZOE66Hc93Syid/TYyLO5DtEFf5eN7ug00PlpLa0er/Sf4HHqexrbKsEwCnUYGYekAj8RsaTf9wJh4Lg+FSCx5/j3pfi+xZl0zCaUKMMxGhfg+NPtrd589jknmtdq6HaRISUY0bPPolByQckHKuXq6HBx3jadaFmtmmwTc7BYT+AHbQLHjMJvZ/yU8Ck0GzoEJ7iLm5ZaJviRVwIWvHvutPe8mAtEduaSPAhUaKfeuly2Mi2j8yABI/9MAUs/z9bBF5dttcfi1PFveG4kQEfHyIUUWzTtS4LMhGA9fGxoG54E95QiKqmRvNEj49jElBL3Ae8AA1XhS2htq1VTLttq0GZNXDsyIs/yxBdX5s5TTjypiT+LHTi2wdDEXblDVyu28ZApwO2wSrR5RMh4OR60Xh21MJ9YbMQ3Om/EIXSHw2Hyiq0dvSNXk785lrMR2Ggb78hSVDo0CFKxbrFOm1NZlVSYVjyr7RSWffBoRzu8I7epLZbyOF9DkOAWPIqs6JDiUjAIz/STf62VWpUks2k7Lh3KNchX29zJ+9zgg1is2AValgnfoMj1CaGYe8CaPKZ9+DmP30zJ8B8U0PCIDa01FXPxTWJx5vT8ll+gBo9/vAehbnYArnyCh1JTZh5ro3f8hjqKHYaPjZQAWJlnRI8Pg4mD0lMWe7wzFz0CYEx905/AetrMfxXCszIZ5QOZiCITJmFHzx6U3xPC3LbsUlVTa/V74mYBXdPAd+Bw07ecbxzDo50CtXWenamkJI65wzWCPcBJEHYqdWQiTDH8HRDcDuQO2wgG6O8+Lsv2ZUxrkxgoEtqFBKjDorweyruSO04tD3l8if2hADdJa1kiMJ3xBm3+Z1+3FIm873lApx3Z8wUwum4QnOCx0xeyB7yiW9gJ+rQ7cwE8PO1If1lXJek26DaS7f7MT+4acBvKvJFvGzXwtQNWq9JxPejqcJD5c0mmS8w6MsSVeMYneRm8UMDa0mSbFT60VU0Nn2WmtdLCI4eNj7BJuViw+aLf0S3+f0p628RSwFDkFfqEHlXYaJc7pgie8YMNLjzSj90ptB1fpv/m9u18DxLbdwhyQ8labN6wI4+y8cmAR+ZEW0speEY1yzosq67Wo3AYsonC4wZFvFhmerC5wx3/eCh01aydx+LWSoO5884JEMzIHhI4VsWmtsCTnDR+x1eZUxCk6a/LzW2XrHlyiI8WCqmZSP9J52FxzS9aPtgvcAxfV5ORZVs5jeFU5b1Ya6ViPjolrwLpN/BMgb3l16dDNa0CDwGXEx56oadthQ9fNF2DmCZOybfoNTAibZ9xZR2bMhZXcqVaTbsHMZgw9WWRj23Z3wtM/8BPcc2FJ+YRvM+7yT4Tp0cxlDCJEtzICYToqU0/hqTdHo9qrbUMp5K2Z982ioEJYZI/iYZdJPmiVgQaWm4BOoaWu+SJ9xyNzdx5w35PAcid/Y7i80A/DOOcQHQ7cbLY0Ds6TggPfyEr+lQrbdztUozyTiOyl8Oq3FE3HH4HjzcPd8q/TUEhEmidR3WjWxTf0bvD85Yicg+fEwmZ/0raLQWB93mM8F5JtSwKTfSZfrXVkJ3kyd0pxSAbhLDyuEbSlxXbHnK8J6CxaZ/tUEdmeEX34GfcWbOkVjU314q8hY2QQmKTpFmnPRwOivzWmuLrnGhCWy4VtDbKwiefzEemZOWqVvOxCLdoT1wkDiDLhMYGqtCDa1tJSJaVufDZKLz2hU/mZ6yJY+YztksXHdqUceDXv7yLCG3kTT7kHHtGKTyy5PiI+MaO12/fCAZ6gGcPHjk6KMzZCEQcmzv4yEDP9XhQQOgb+xpzsqfcSYvAjo/Dz77ML+REdL0AxYNEWZmLf8UVXSFT9I3umY+/ottAl0LX0IKqjVwZ6NjRL/itmjrjE7GGrTZsCmTPBc/QGsJCF+OAw7Io/ogPB3r2J4gCYXDa9erjz/T6M36ZZbzCv8ka5ABsZv525LXWtFN4Zx8f2AbLQdFgPbqNybszNzT9RK9Voe+QbZk+U3M86EQvmvnp0IY+cjv8xgTyFz06axWsQSeQiYxb1TQujCa4pqAEMesXQLAvvXyHPutpzbzNVxYAG8MfZTBUeC7cfRqbQ7JiZMcJJS4CYqr0HW/Sz/y0fa3iTXhno2zaWEtQNpSHLK6ezoO1FBlzRhKi+dDwzSc6TRlJAmYPh8Nlw+D8ak0D2hSQ/MO3O4pYNnzuGoEkzI68yHxAfgrMLXe9FJu0Dzj0DH3mNxRJMUrR2EigLmln/YGi+ZQoM4HQYYdntSaXFb8HUkCDH12TtLE3CblR1II/NGTsadBNqIbLx7z7pYjc88tNiljoo3f6qDA/DdwG3cUX+/Rbj47osdMmJtn8QQ7OwFdphTwbHcEb2BJ9Jw66hC5FKPrZII6oMyDx9O9KjLNB4+9A3jlkk05UfNWRGx0HvOc8lIP5QS7EhmpNUy9aV0XszIMzhSz+2PFL/Ba7qpoyF9+bjZSivMF/Q+eOj7025a/7H45XUhSA35H+1dWNcm3Edo9sBhvyGzILnOgTXQb+2JG3AQPbs7ZwAs1ahxYyBSf41drU28YnsmCbZQ2GgeRF9J7AStrIjs7BNTQeUrHWqqnBjylFLtPasWlDZm5c5pHp7ecv1fm19PL4BBG6Dny6Y0f027/UzxhGIPExwCcy380xCJ1tVauZm+ElrqBH/jRo4u0Kv2lz1dTzsp48CMxRVOeJFCXgMT8XhlZBlKSzLT6SBRUwP4/EzNmWfXFkhGXF9gULRWxPXuLKKcL2VGzHSQNnGTmgKUVm0CnwDswF7l+90vb2VjckjUisbKRAEnODfgc/QdsIfJ+8PGXZyEeR8EtgLE/dd3hk84kr9mUtdOGRDXPPaeYOSMH5IhG6OnLOBO5M+4CsW+5EKTJ3vDh8QwF5C80J+ffo9MARPIm9E7XwiAzbyhF64c6UhLHRBx3ig4yjS2dDZByYeOAKPNvzjrc/JgwqQCkluE8wiF8SfUOv0IffunLygEf424aV5x08vOMDO3NivqbPWjVaK9f026Og9G3LbNTIS8LajGUlP1qDrsHDpSObtuiHJriRk8J55tSx4bfAwI9LNTXwS1LBx8xF/2waDGPNFKk2Hxmib6CqJOSmDW9xEeK54aJTx99eSkWu9OC1piMv5NfrK+Un4Y2z5hmcxHHjsVxuyDho46fkt2/zk3ATIZBIBrMWHNviA1iJY+ySmAPEFfmZa8i8uXk2/0eDh+NBDdkLEF0D73jgUzu8EEM/PJN3ndxJf/ILX0sFnjPBOPxSsKuaxHxwY+8OXfym06ZXeZfJXsn/aM74cwK2pCBMGeRI2p0cjf+mTObGEzzqE3tsE4Zkb/Sg0IDjKnxw0Ts8gxf1GnbmJJ1x5nfyVD/ogifvj4bCyLZiSMGUzvyICx3ggXl0JkPmgiqBP0FcWdcc2daFB2NbT/0nI594iCtJokeckuf7mcEx/ZYi8+LjjzV4JFmQm5d8OV2cttO8o8VZKDUdEqdvZMmGQ6o1pofiyCkPw5/kdfh08HqSjk155tQ0EhTknqHNe5kTx9xuqRPl4Gc9snaFaugM/S063HGieaDQ3PWz3qDjbYqNdp0I5A6vJHxjswveGXfkiMs2M6aHDEKXZJnr6DaYTW5syNjhsdEGBEXmp17QxJ5svpwOjuvlZDY5wqBDF7t3WtvT9/H/gi5JCtvTP0mI2Bf88Auk2D+NjczQBZQL3ohWIPwvpy22L/4NTUfXPcWEYp5xSDobIfTVauoR+env4Gzz7rupISeFh4eD2W8qNYxtyCMEeH1ooHPXmDEdluLbhRNpNjhocz4nxg0dRlmuUk6mJ8b3iRWxSdyyRhUA39q3obv7s+7uTjql8CBdXjSBvunv+DB+CZQLvoYWTYgV6siWiq+dmOfmNxJjFIr9G3N08bUeL0bgZpD18cigwyv8O7RzDgQw4W2FeOBf23NcRTsBXWQ4QIGOeZ95olh+9O0Pdf/mrcyc4dOq+JbCW/CYA74iL7p28GJj2kE/8yyDamg6rmpaOLENdGsFr+gaqbTBC35oZaHqUIFjM8jiV2DAv2xPh9kODQIIdisIG1CyM2/lCvO0ksX0BHFd5jGcvm2+L8LTsY0iUgKScaFQIP0kX9qsRWmU0dJKd2/f6h7n5cXeoTWNxyTecXzwQmN7OqTg13FG7uiNu0t06Rj2xLOT8IHMS+YP1Xmkp2nfiUS8u7udBcytZnJ3nDlC98hn4863MfdAAt1yirlls6S9/BcirQeS+owOCdxOfwcvzlUu6EaAPg2+wE/wLfSed3t4CVtkzedp0CZO1omrOnqE3vbUt6qpwz/J/U4O+hnmDV9N2ynWtucpJnMrCcNQWSvkpu34coQ3uqDR5G17yh7wEpd9GccmFwryGdgZfil21QoswXfMv8yWE2d4h9+ODnMRX8eO8Axt5jd8uFPoU0wahjfkVAACRAglFNzcDPqjP8OXZfJzwa5FdiG3T9jwx+Xd3UmKSuGFbhF9oti8vb/Tm/tbBQdzUadmvNM/rEdyM5iGl7RjX1VTwd/iD7xiz2B+2vDom+hiW5nbiOHAlwsF3bZiY2IUnQf4fIKu3Fg27JnSwLMv9EIjGE2cfBUxynhEQYifeKAN02Py2ZnfWTcEif13vvUt9s2tBrkw0DU8B+vJkejRqhS+wR/oOvOK9Q6fwKDlgw+6Eu8rTqj5z2KET3hkPWoibuqQNnzTZi28q8I9M18B7GTduHMof7+gCgSEFwtkM86WmqVWnlDMW5fLpgeMDIt+iOeY6sakMXYC/bCddy5wFmOwrJlk9DuO3zkdyF3FieIq//T9k5e6enWrlTvOfYoOiWISc6fgdH563CdYQp65zcW5bTnIbWVqJ4ketIHzAJyR2ZEzZHm2Q1vKCY8Wm4rk25W724mXaht3ujFIYBt664xdJ5S/55HollNQ/mbuGW/vwAYMS4K/ZAI0tBPkDn3a3CgHzUOkUgAAEABJREFUfDowf8qFF0sKbbe4TMBooDV6iDbQ4bGxSQM7xWAnidUvPi3aJimPGdmsdLUcVq3XR5kim4QJm87GC80glit25nibxDzhv9ztA26ltq6quTnog1fMuQq9hiaPMSJCtidkMGI38zs6prAMdNqIYXdTX1ad4XMP/gM4Zu64HLWq6eBFa1t0PBzR9SCxwbda9bA3/Laqn6DfLNWijk6nw66X7ZVerC91/42T7r5xp4evs5Fob368qT44S+9tuj/eYeqttn6vu8PQt2vTN4+lf3n/Rv/fN5/rV/c7/VY96NfHG/3b/aV+pb/Rp2vXOCwyeVDE1kSl8zP3DgxsMX5vVSpbrUqYrIE9rS0aFlRD8czGhi3GzUM7cerQ5h3RLT8oDBYG9B0pIzCgg0dwxmO+d+TtQIcPS9hh2fgDn17ySmrwWNDBIFhctB3YoYm7Hub6oofPXmr//JWO5Gnj5/peXXvr6Aqg20ZOBPbQwmjHgh12O3w6eYKBbMGhAR7LOh4PEmsGb2CXoBsTLxYJ3D79o0ecuTehFXiQCJdAD6dh5U/FkAGyYBKmPUyBkTFEmYPi8sEBIwB+Z33C5AqWhVFDO/MRxnAKMzwIFYtdgwB2QPDIXP6S0QDfBAVfqnBSvX6r/cNPdPX2QQvPn3e3t/DctUgYJg0IT0g6oaOrTSOEMQuPEQMmO8XqdL7Xicea++BZysljqNSSKPB5mBuuSK+FBDX8rc7uhyXt0I7OZ/BO0D9oUHSkE8mRjdoZI042dNjScS4iFJuLTWI3nXhBd2ZN0a81GYC9Qhf6Dm9cKKNvgSOHg0lWVocuOlCp4l9DlBgtLpE3Enzzv8PNae+Mv+7yAhhmeRdRDZzwg3845jH0QDFhiHokEZM7kEeJExssmyKw4Y8N42N3o2Aty4JKnlBTx3rXb/Af+KcjU+jaWlPDr6KQiMKxqfCVtGHTQGehf2zY0Xsn7qOs3qwT7UMVxbzp7tyFy1TweRhnvR33ulsfVD9k/cSf/wn98f/4j+sv/hc/p1/4X/w1/fzf/HP687/ws/rjf/Gn9VN/5ifU38ObV7sejrs+1K3+1ekz/dPtlX5pf61/Nm71K4dNv876ryy3+td6rX/bX+s78H9gI5aHVktopA25nYxo6LWgu7FNXLY18geb4+8NP8V/Z+J+xm/CD8W6gGpF/TwoNmYjo5nkkpAw8EPH/j7gBk1HVtemTl4NaON7XKQxCl/szHf6KMGnoHcHC4QObMg9Rz687pkvfN7uN5349cl3d9gELvZ1o4FhAM7UHbod2XvvSBc208ID9nw89+eAP+GBo3TmF17co8Ingm6gq8AHE/yhgS86etCR4GlmIw5zFJj9buWmWQNCBcT11NItWz1j9DRjhgjEpAo02aV6BJYVHuH1ZZjzfNlW/tDlA0P4Bi9KxomhjSNXN51w1OeffDL/yrbR9gFj92w6HNAxZod26sWapy7oQTv5w3riYHxwBs5BoIR83KKFTeTW2Ks71EMdR53YrBsVf+JLrHXt0Ae2xzY8AwPZARG4hu250yzV5p36wCYx9Pk0ZNhWaAKtWqYZD6Bj7pjA15y3rfy55+SW9x+ZLJK2oLNZqVJrTStFoyEnOrg8H7UyFz/mMSzzgePxqOvra+Vn146ud/g0duKeaVvBL2CXZgwZ79O/e0RLzocvJazjojN8bCt0OE+tauozcWF8ZCMdgCMb5WDW0Fe0DxS0fW06t9KpSedV0k3TvR90ag/a1pPOy73G1abb8ZIi85L1Xe/9yDP9R3/tL+kv/Yd/UX/sZ/+I/uAf+Sl176q1dP3sWj/xx/+ofu4/+QX953/zf6yv/cmf0qfXm35j/1zfunrQby1v9PHXSp/90Mp41zcPZ333yvp8GXrNTegVJ44Tm2ZDlRM3ppz6qkqJx4idAVu2wcg0PkguMYy/D4eDRD9+yKbdyJNObsb34ZNYZV7Qt1awxUGCDwQ9AG1mAkzP9eDnkSUFxDa5uqjhw7a06ee0tmHpS8zoi6ujV4rPQIfXvNs831Og0T83meRw1iUrJy6ohTD65H9yOToDWbeydNHI8QXjp4+d1ct6bKQ3P/nKOFQT4PlE8+U2dtTA8CekpzZIU9iXCLNWKFCtqUhydFegtVKS1aatms6ZC7ooJ66wKdaewLZsqy2rWjWJY3jhqBWj85P2w6vXEgUgzukUAwQoCXGiIOxU5WysnY0Rp5WspWpCwTP4M2jw6wi2WSdY4ooNoZ2FBVkbOA+8LwjfnoCBP2nftX0WnnPkoofhsaBvHgFa5GLzOsdNM1kZ2wZroNqYG3THttxNwiO6saj4wQ5egBkUS8AETz1d6DDQKcOBrmlz0jhQbJLsrQoZXTs2QK6wi6xqjWPvUY3WNjrsyiNO3mFlMwSij7iW9ZLMA1nhbVvxTdY3/DxIWD1C/NaxZaBLtG7VLjbLatAVeAtrK7yOZg09t0V6y+b+1Gd9Wmd9NB703TrpEx6LPmHzf1S3+my9Zf4zfarPdL456fqHj/pTP/8n9J/+zV/Qj/7Ej+uX/+W/0D/9J7+kzz76WP/ql/+V/s7/8+/oF3/xv9bf/8W/q2/+21/Tex98XX/uP/urWn/mR/TJza5Pnw99+nXp8x9q+pD+76wP+uay6aObRa9uVr32pk8e3lDQNh6fmnqzRnnGJHFp2GJJrdW7uapLP757gvg6PspY0HT20U5OJn9sspI5w9fQZm6ug9PxT/rDUqCXONcM7cQ6RSY3mo3iF16dnEt8UUf2RYfo0ohtoBr6s3g6Pagj+46ngc5TwCBOYhwYxGXAO3w6/DrjzpjkkdEv7T73Wm4yQ0YvWCprthk7Q9AGCuczZp9v2rnEZNYCj+OvNIO8KLH+jgInjEcolOjpT4TwgjXj4I4oiyEdBpcpmKBPnFqtLkFCSSgU3AGeWBdfEx+eU07m4ZUkXWGxvXmjF9/5UDuPSw3++TccJ97NPMTxECYYCdqGw1L9B7TiKiOzmhrtDs+NTRKIfj2y0EWAbYK6K3/fJIVrBhbcjuN3+G/c5VAjFJpJAO9urHjU3TYyPIvaLDDIPLRFx2XVcT2wwQ+IMTVym5tbXFW4GN4DvWKzy8pcwPSlwV7uE9Z1UWwZ0Qf7Y0sKAEwVWwa4ttWQG/oRvoC4qrV5wskpJjRZW9jsO3wsQ6kLD/BtTx7rsurA6ScnoAX68A3Y1uUasn0BJqJDILLNeLash1aNCXURcO34MY+dn/B+5KN21q+fXuq3eIz59fNr/XcvP9Tff/Wh/tnDZ/qnr76lX379bX3Cieb83PrJn/1D+s//J39Df/Qv/lm9ffNa//jv/D39i//un+n+5Z1u6kYPLx90GEfdvrjXr/+b39Q//Yf/XP/iH//y/FfjP/eXfk5/4A/+mE4+6c1+q5fIeqsH3behjfcNgxPe6bDofL1q3Bw5UXXlVLNwOkkuDNRfl0UrPlto4784zfKMSWxd8Ze4BnnX8FfefQn7ZSb5Sh7NHnGNnzY2fDb4xs0g81nvMI2sQQtJptNTJy4buXjippZ+2OoRIbKLifCMXlkPj/DibMKj1kY8S3f86pS/uMddWUXcOUVI8O3oGyEpjp29U/ANn/E4L66MUUJPuJEZG1m6zNGZOiMYlmELMJPBXENUhND/vg+6VyahTTPRbMsGBDy2WWSkCHeVXIyAzHc2RSCKlpl/oqtLP7yzFgMGuIH0Oxtvz4M5xi7s6iOI++s3ev3RR/LDgxrByQvPB34Vur27x3dnRU7kNxLhQIJgKdYNFXIX9EobI6o1VbuAme9xhjXnhH7hmYBu6JNg5Y6GCvAf4pFSA36oE9TZV1mBgjYQfa/Xg655sZn2ivZq6qN5JVETpCRZ7HznN5ccgD8fWBb4FAF8MNAxwISCv1B0rq+uZ+KHV5Ii/Db8kkKZU0e1dlnHxvhi3g0f706R26o4oeA3kisnktDHF1kL7hnfZt5GBw0Z/Og+Ad6tmpZA+kDZMgo634MOOlOHNUz/2FSHRV5Kvay37vrmw2v97rjTb/pO33kmffS89Fs3pV+9ln7rWek31pN+s7/m5exJP/3n/qT+8i/8VTU2+r/5x7+kv////gf65q/mvxPd9EzP1U6L6mHR9qZr3Y56/8Cx5b7pN//tb+u//X/81/rDX/8R/ZWf/dP68fz3dnmEOPH4vfD+6qpLderqeYeB79oHN1q/9pyCNPT2/KATm1vYVVVs1qZciUN8FMgNrZMnmQtks26hAXFozBNlTquZ2/DzDm74he8J/+ZmFvrMQfKVD35/9GNwcirZKTSJ0/bYzjmKRtBswybwyMYiX4cwUSXrzD759MPvSpxqah9qCQwxGugE6jz1JI8qfMi5jozBPsw4MDKHbcGPPx6lSOGBrRmPtIwzl3Egw7RPAHvZSJxwmYW/lT8Z2p5JHgfHcRYyYJxxhMf4M4mcNkqxPPENh/TThG48SnZZBThgybYaCbssbbaS1Vz5W4Mkw1nb69c6v3ypA3eCcTrPl1NxuirEkqFNPzo8yYgeZevIZkdV3fJTdYKy48AEL49Gec9jW7HjcmKIu8Z8GZbCYvQJ3/DPuMPoAtiP6PCKPJe1coK54s7GllIjMAIGCbyjsw2yoMH+4Lcq5bQQaWZ+pUC2Ki200SU4se/Jn9E7AW7IiF3BSUEo+Ea28ZfNt6UGTmzZk4TIC134gqL0A2/4xW5Drw39nnjbll2ypI7u2Ujv7GNuI9EwXw0dD4eDAq2aCoq0KTwFXj4DH0e3bLQ7bdoali6WrxbdL9Lb60Xfag/61nHTt9jx372xPv/R9/XZj35N33626M0PvacXvK/58T/zJ/QLf+tv6DPi/w/+wT/SP/+lX9arj99qvLVu9J721xSX9r6uGD2r99R4JvPJbCirtqb65Fbf+ke/rL/8B/6w/pf/6d/Un1yf6Yde3+sne9NP1lHvPXQ9OxM7rHizn/Tpm5c6UyEPN9fsybNs+ACJh/CJZMV/1UrJNXHZVo+9VTN+Liv+b61JrE3AyeHR1oWhNfe5hqqa4uOS1cBNa/rZrIMiIK45Bncgv1wsDdlWIzcrsqokSxMkCtymnbhvgFnP+z1D+9G3viOM0qrSWm3+IDPACbRWKnjGjowdZkNznw1sQ2g+8N6VXEruBbeQPeAdQEXNy9DBN3ssvCYhC7YVfEMzW8agCu31e1yWJ3KbQoMUhqYTR9iWDciqVsqdcaNCiit4gXdKfWkuiu9sjg6gKh7rOrrNQnP32eck163qvGlwNxjgmDW3Bitr4IwkdY+BGB5eLWuMj2wKMRe5cdD2uLk6gcxm6uhg9CwClwDluLyxqTZ4buBuj3cjtgqypFlwTAvvYtM16Fo1NWxuKq3olaJzaIsW+uQt+kENfnSIbpGdRD2naDIvaMGYgbRrtuLKcT38B/pv6JTiM+nRLXPhZ1tVpTymmDa+Du/I2NA/f+dkXQ9q6Bj7bfNI8aCB/eHVqtTwVXivbISqxovtc+MAABAASURBVNpQCuQ5vo5+kswf5Rr5kpKYVZarZBOD6R2pVSndyG+N/rFpZ2LgiHZYJOB17Xq5Si+uSx8vu77rkz7aHvQKzAd+gj4dhtb3r/Qn/uzP6re++Vv6x//kn+i3f/t3tZ+l0oqvD3IvffLR59JyVP5ex8ZiW0o/9uM/op/86T+gtlrL7a7f+cf/Wt/+R/9Kf/rmh/VXf/Sn9Qs/+TP6GR/0k8DXRtP6QE7xo0L+Fvdd3stxw7QtG5vIs+Rax487Pu/kQicWnfn4qzM3GO/MTwheCjj5PvHx8cB/PfYDOJZUHOkpV+bjp6LyTGCy8K/huWBp+tRoCsOi5PFKfBqxqkcfgy7zFR0mICtt9Jq84YNAGX3Hw3n+u6f94aQd/ZJ7udEObIh9USr96Bs9JzzSzz687VJkVzUZHVCV1rLxFQw6OJEdHgPajv2duTlmPS0N+QFlPqwV+v+Aj+fceFQuSZ2JQmhALIdZApHWmUCJcrERFg2EZ/4LV0uh+wIsgb8T+J2issi8l7nT208/k3BQXgqbQMasGAqyksA7BiXwkCq8wy8br7lm4p9JHrGIXSFRtcbwYqJtNQpGaMLjBO4OosuawRIXOHs4T/WcHvHravCZgP3NxQYAAd/k3VKSxPAZJB+zYQJICcSJArMRbLGwLKuOx4NW2laFmQ+KHrZle+JXQ9cxyVXguLJ2GYdfIDQFftYDT3pVmbvv6cKnar6HWrA364lFJya21QoZkga+7I8bZ7A2sEGWwjN6GH4DG5Oc1A4t0AWaS5l3eEAnwLaYVcFjZTPlpLdvJ90B9+7ajwvvSqRb+g2/H27f6AOKzXp6qz9BsfiZP/gj+ne/9sv67MWH6t5FjdGr+9faKFQnXuTe8n5HPH4t7zcVL3h/9uf/mP7K//Sv60/8hZ/Rsz9wkFtjk5V+51d/Q7/4X/5X+tkf+XH9rf/wr+oP8Bh14FevPvALO3m9Puj999/Xe++/JzwgYV9uFLEn9k/XmyVb1WpCq4bPmqpKuSYednZoAyk8aYeGQrPw6Ff4vePf8MMdmn3wGwwuYMWPuVl9zxhZx5kfTa01oYa+4C/GUU6KDj06ABtydmAQh5H9dH/SdvdA0WpaXTqsC4CPZAWnYGr6pcsVXtFd8EofMxRbI39Z2uwHsxX6lNPVwJa+94tdoYts5p7ogxSe034Y2iY/9P1XazUFuEq2J0iXth7nMBcWQ3Fykt+SbM9xBAZA0GwFdhQKoFRoBs5pVTi8Tac88AL4gZfBjQ1bbABeLqhTbFI88k5lWVY1AFZTxon3OIjTgN+B08yAd+c0cOLu3OGdO01oE6gNJ2TDB6eRBNWaQA8rGecFLgMzP6L2O+ggZiZOs6xZTKuh86LjetDN1ZWuj1cUkaMSmFn4CFALYJ9tqCy+4P2FH1b0WA+rWMbUTTu2RmjH9h2IrgO9EZ9p5XrSI7b0R5yeuxiLT3Fp2BYds25be9bhE5r4I3xBn7p0fDcCSMh64tjxncUfaJnWhElAN7hAZGV+2rAQF5MnxO0A3trFO5Sho0o/9PWvq2HjHcXlzf2dWNL78P86satPP9YffHbUX//5P6OPfvvX9PblR/pTf+qP6q//Z39N/8nf+Ov60z/3p/VTvBw+fO2oN+ONznWnmx+51v16q9t6I/1w6WX/VJ+dPtS2lng6Eqrp4c2t3j8e9Md+8idlCt3d/Ru9fnijF9tb3eus6H58fMxOfuVG16rJNj4ZMxYn9D1z6klM4o+NvHo6JYY+/rUffYTNkvkAj23i1AlcfH0BKXFKwW74ZUXesSV/1kse0b9aDzriywNr0ae16FSa8YFXRV5ZDiDH4uIrcpIvAoeqpI0bdf56SP7d08ZN/MT4Ft+DrfCyIcoAHoJm6ofjwmf2CWxkRH5edhf4mU9+dPLI0FVrWshf039iJfAkfAh98J94M1SuytdXIUx3nBvGWbNhgFJzTBtHxxkRdiCRqqyG4IYCwZmCJGRke6aVXCW76ES9C6gV80z1nV8UXuv08pVWjJ7OhldBE34J+DsnMW9kDdY2NlF0PXAXQZiCv5PwspUrf7EqGkQvQzeYR31NnuB1kn6OQep0kiA0sMJecDXgAwR/yodpA3KKGdALXS3+YL9oE5j4JP7pvIybCZsCYhKG9cl7yhKkQ+E7X0rDa1kXWCBXj1fkA8FJ0GxrqcaJaGEY2iGm1LEhFA2f5NFiPRx0JnYLiZv3Ux2h6+GgyR9Ey4qfQps4pSDHZzl9nTmBpR+ZWdv4te+Uwo2fIVPDh4H4IptPig7Wzqlt507a789KgofPQkwasCxsJnSrLt6tDH2AX36IHwH+/A//mH6SGJ6//S39zr/5l/rLf/HP6S/8D/8DPf/gPf0EReKv/I/+uv6D//nf0h/6Yz+t1/ev9MCfnSrW265vf8Z7CH7N2nnvszH/lvwxxf6eF76Nx6S3L9/q+XvPtS1d/VnTdrPornXdYcvpLQWPx4u1FgU2bM5P/9MGNtKOvwi5Bg4qbhbTDvRXxtWm7+K/C1jVmpLb4oovU8yzweM/AsWsaMaEFJqytbh0RP5VW3RFmx8UronR8YCv4LdOWNSqZP4kn6Y86GxmylJa0Q6RA0PReycXsh8++fAj7fcPOsInp2gvNQtdJ89AVsdfA0ApiDsNTLBbNOKyLRuYcphgoeg7XfoQ8OngaEKBG6ARC3p3hSf4A71qTsLBZcUYcaVNgixxMOMBASgaJFyc2KmUzhyK5Y7gYeXucKZ6NpcWDIxzosVA+o6wJP/Gz56pvjNJob9vm5I8Pt1r/85Hev9h1zM2705C3PWTXnPKWdpBzw7PSNKm82a9Zf0lDktybfA4HK50WA/zTrQj50DAEmzcJyKle57pH3DqBt3YreqlY62KruLaccIOn4HOm6xB4AfJqr2pgGUQ8K754rc4murcuVN2PedYfnN9rZXkGFUgGHElTujimxPOlZbDtTrJeU+xeXt31i32ndFhjBKNzsh2A/uw6EySn9C1KDgb8/f8IpK28F9DL+H7HT7ZFGZcyExRyLumHfuGpfxbntc8ltxTIF4/3OqMWmfOERt+mTjISJKHbodflZVTiYnZ9fWV2tJIwj4hPhTXSqFYyIPEs0MfPp50q1wl+8LjernSyk/lxU/Hd6v0HR6Lvvn6M90RxwXdnp2HvnaH3zh6/Mz1B/pf/Rf/M/3NH/9jevsvf0V/+Gtf1x/6+b+gX/31X9Mv/t2/r1/8v/1d/btf+jck7Z2+Tny/duBRZ1s1+g3vY250fntAsw/0FkEf7B9oXZ9J51U39ze6/vyg8XIgV7p7b9GHy1udeOQSeWFeCJ8/fau63/WsDtoojEf4r8tR3aWNPDhL5MyuWx653vA+6WFsOuHfvLNzs1K4dwq5wF3boqVWlRbBQPt515lffM4zTrv2fYAGTR86MTeQgcd0cNMNtO8vB72/HnSNHw+W1jgKVtfrKmqkWpfyj4ob9E2G90nJgTP5v6zL3HMriYQY3aorj6a7h/Y3d3rzbX69veXxnNPZbaeFh5GbGJr8Enb1fiatztrItXNOcOeOvtLd6U5tbeh8UoqSyR9BU5LSN7Lm2F2NSdLhMh8c/GLyRPgsj9IFrQHQdLmGlIISKAwfEKU67hgVhMZGXEi4tOTWO1wbD+UDBM82MqIwXmLCaBEa2DO6fOwL8gFniwA88OvIy88+1QO/GFXWULaMaq0wtCtJv6Psjk4J9GCdDwpLxoGrmw4EpzC31aIFXQfGppjsbKjgTrqIhX90CY84PfYFZh+atIHQB2fAX1yFT+wwGJr9zLkUPTMd3PjrzN09bQrCRkImKU7MRUYUnrTwCn7kbPg3+DuByTh3xbSwl23Fd5Gx4KtqkZe5uszDJ/MLtqeNjLwUDu/YvCHf9uTDlyyJITpbK4la0Idm4NcTiRZbM8f2UOY3YtPRK2PbakubcgmFciVWrTUty6ruWDfU8bfxGWVLR163XHtRNlb8T9rq4SC9yD8BWLt+4o/8tBbem/zJP/Wz0ucv9M/+6T/nEYrHnI8/0y/9o3+sf/jf/jf61je/KaEfX4qNuaHdkyfnN691/exGLmzBv1fE7qba3JifffSxkk9Xx4O26I/ePJdoubnSSkE14w5ddM6pd25OjMp4pEVeB3JTffLnsizc6DYNHFutTR/GRwO5stCjpm/sS/6HfjA/GBs/x6+2lTb5uaBrK2ggXkjIlXblBnR0E7VCl2uo02F5yo1shmBKdsnYIGR4fhnN8RL6ZL888FN3dCuJk1vx/b2f8ASbz5i8Q2xbAqJji43wt82U9f3XhUPoIie+CERHOD6igwN95t5pMBdxYiY3AtdJFtuKMaBPQpvxhFKUCWSBWRq+WaMjTwUvrAd8OsbbrAugnTi0RVLWeeO5+o3uSBzKK8lUYokupQXa4Hb0SsLMQgOv6Ih3JNYXgnVYFpy5CO4iPzSGqV/9MTHE+NECww3IKMDo3eeJ545O0TfjQBBsK7Y+JUy1kpgTvALBC82ObtE1/Y3+IApB6yjVx0DdgV19tkncFb0rCECr0oG7btGKcSA0Az6XePTL5qcwdewWl504WClE4trZVB1Z0UcWH5IPueJyRuAb/kmiZVkVWR3+Ex+ctCkUSZjgZ13QDeRlLhsvrX3hu6FLdNsoaKMx19BH0pEN80E76oeWa70vYrONqfu9d72skz7RW/2z3/4V9ZtVjY3/Qz/6Y/rsk890+/K19ruTzMnvhpPGb/3Ob+rl6xdyWZFT6H7FI1L0PG8n/fCP/JCuOEEVJ7gV26+aqCel+zevdKYY/dSP/zg37o34d6WInMauO37efvH2tQIndY1W2vBZ1rOpd/yVcU4O8WX8c4Z//u4SjLBOij+SP4E5kS9r6pm5M/5IgUo+JCZn/LRHBr4WV9lqLjV8u9KmEB9U873WFa2laEaeSLF1kEfJuSX5gg9YVsfenVw19M4cRAP+0ff+7a3e8Boij7EknET8QvNV6Mx37OXzbinyMqgysgV5hzyeyez3Q/AvAB46dey8jOOJC75lsWN0uZjvSAxSR+FMtiq1aqAJoR0ACRzbEsCHxsAcKpdtVRVzVq6O4Cd+NnOA7bmeIrNy17zlbrZRgXNkbFXI6TOxQguiAmf4zARAfnSMUy3pyOZc2TQmGAxxirQRAD7MmPF4BzYUJdjR8sEacLBNXKxdxuN75gSe+Wr4oRXE6beGXwrCoQ39t1mYO/1tnr6SmDkh5HTT0VfQTN750uVacwohcQxPM1WtXeQ++j42BSe+HKykNXzogs0MfKuV7FJPgIHc8QM7iX3ihWv0SqJ3fId5KmRlvVqDh2R7zk2+ulyJVcAz0To2nWeRiM8x+PJBdmTk1JZ3OCeO54mPoCmXDhT693jkfL6VlrcnDYpHLU3re890fm/V9vWjvnX7QqdD6RyatujFpy+08XiZu/qVF/00ReJ/8Gf+lH70D/yI8r+DyV1aGL/j6/zbrbw/ev6zCd+JAAAQAElEQVTejdarBbGbxIvebb9X1a61WW84If/Rn/hJPa+Fx27msL3QYRxX3fHY8JZCtXH0P7OlA9zW6A2l3YnBw+kB21OkBryRzJxk/vBtzase/UfCsiF39fgFX2/EIrma7ZkTUx6JU2zi1+AaLqFtKh3Q70BuPRWb/GoX5h1bxwRkM9FTFIDMFfQNmpY4msUyM4b1UE58zTXbPCZfLatu1iPr+r4rMR2xC73TD4Jthe9Cfjb8VcW4Lvmir1xPNJdp06BDdAQYfPFhqS5mPM49Ckwy2sZxF3MbBrW2KImqzKPczgZLRX2kpDFLppU6id5xeAahCb19WcvcE+RvA+fI+5a72cb7mEPDQSRtklgYWBgqlzYUT+B29OuPEB4mBw7rQdUaONGVWTbvpiJhAJfuOTGd0TdBB11CjQGEz05C7Og5gX6nL7P4BOhgQJmitS3bKuM22gQ/CR9fdGRM/uCBdEkRcGSRhBfpblZDvwRx4mNLbN3YPPFZVUGnS8KgT9ZsGEiyLy2rylXISZxagwY+2ewpbgl+6Dpz62ElFvgF/0lWw08LPi3079gKipZ1EUuzmNie4yrsw5iqBs1j3CV1+HTsfAcwMMRGlwfeL22sJXGLE8zx1PV1rVpvN3XeFRiefnbU+OColz7pxXar17wbuMf2w+HI3b30/Hgz30sc2Rx/9Gd+Rn/u5/6svvHDX5dqoN+mA/OxueObTrF42O71ll+U+rHroT3o1f5ad7wcbgeexD78UD/zQz+qn3r2gQ63Zx14UVzR77BIFBvTDnxx4pSz4/XA5VQzZsE58L6p4a+BjbFX+GZHrm0eO1ctyzLjNOIXcJID8XvwM5cTnhZiA354B8JD+KFa0xKoL7Wy5vs9XriEPrrw+kV5rMtY+Lha0ZRyjdgCCP6WlQ9maBCj/H++3nKieeAXuNPtPae7e2VNP+BCdUXnLE05mWDgMKSftQBTfCYG7eWT+TmDDq2KXGlzYc5DOwd8pcvTS9dA4YEmBrmASQxChAXi6ABTspkB0s9cik0gltjOtEBS7si2390VbGsmN7LElY3VKCr91Rt9/u1va+FF2nZHmtzfk1Q7dDtsCBR61UpQW80EyF8+SkAtK443yZKg5pn7AYyX3InyYuwtifia/j0bKn9JK+sJ3FDoAAKXZGkE+8kxdsnMC5nRVfGQTINH6Geuk2wBUCZuEiy+iy/OvMQ+Y9OGjW5NtrGlU2h25Y52oujhbWVzN9Y3CnJ0uL5hgzEe0K0kcEH3FAtxZY5GstBF73zDiPEAmIN34SNICXhpkHC581fRR1mwJn1nPjom0YNrW7ZV1dSRn8cjZtTwq+Y1WKsJ0fXACdL25NiqJGuuHdrKae40+4ntmQTPO5qf+PoP64ff/5pC98AJ4oGXrG95rDlcXWlH52Ot8yTzjCKTu3H0PPOS8ne+8zvKzvv81af476xPPvlY2fyW9Pz5M73hpfdyLC2HplfLvV7fnFU/eqO//Df+I129f9QnH35LX6umP/XDP64f4iXwBw/Suku3PDp1CsDy7FqDdj46TWs07Y8PWlso0Psci6uqFNuX1sAUdm7EYHvsn2c/OGeKplvNm14nX3Jz5Hil1w93vOzfJ2S9wDnzeOXCj5ZqaWSupPiVtQ7nPbEg177cDnJ5g64Fn/XkSG6S4bXnCA+dkdskvXrxQq95UsiL5M6vbAN8psnHfdqVGGWs0CC3w/tprsPjeDywjH70Y/ugZRcwB0X6DGzPsRhHzx19M2EbUy60F7nkkG3WrPyh870ffzFMADqMxlQYKSzZFh96Ej19+RoYkLHtNNO4QZJPhWljzMqvOA84QyTlMzYYEdPAkaE981ycwMWBHUPi/EAc2+MU+CdJcux9eX+rj9680Lc//0Qf373VS3jcIvUWnDds/gd03umHb4JrtI0e73iF/4RI0CXo0E8rLdlWZz00tlUk8LquyjUdTMG44BopmRW+Hwr/zFcj9PDp+C+njjzvX4oleNGNBA1e7I2f7VJVCRJl3OMv8DqQoCcJYksKRmctEoukjfCLPl3VisfKoxqtgxD9wQ1dx38nftYNpFDmhGODBfBRBMdWtNNXr0mPHgNeArlV4+68qECMboO5DTvnmqwT7wvMJhjQ5GTZeH/j09APP/u6jvvCDca65+fom+O1nvNoNVbpvGx6dX6tFJorXuBG3zdv3uiD997Xui7Kfw7hgV8qG0Wm8fi1fuOow48905/5j39OP/ULf0nf+PFv6IH3MOcXL/XTH3xDP/3+N3SVX1QobGectHMUzj+W3fFJNodt2VZVacGeRr/RZizjBXRPvMQ8wzSarbjoRL+NHIjd4dmR0VlKzp05McXui0wpczuxGq1JFIzocybjzhThE3o9gH+iGOeRK4Wqo2N8mgJldEIcnC3balXKvIyOkYmfE88U8PxL7leffq4UfO5yiv8T044tiSFsFZsCG/slN5jkXyB2F7KCH4iPxJW+Qkg/EhFJE25zgv5j+6Vm0B/kCiZbtiU++n2uQXJ2CEJolwojA7ZluMgQB2iiTJinW640F/ATgib6Fca8/fhT5T8NsTKz8V5hp8DsbLwELfLOPKLlsSDB23BS5hPMBOxEQt8TlM9uX+uj1y/04evP9dsUm2++/FyfUHxec5x/QOQDup+hveguRV1xhf/OWgcu7Zgbe+DM4CbAQufYmTlI1EiQbCjDJHO2FVsTsEmD9+Eyi0zmwluWJr6kBHX+/RYSM3xtqyOPJdnWZU7q6HvGD+KqdvG3wAvPqnZZZ+N0dAdFJh5pi3Y9rDpw8ghUa4/9oxYSW1y5c6WQR//Iid7ZwLGrgY8J3NE7MlgxyjMR3CeAhcS0+bLzLX7tsbJJc7o8s2F6s3KCe/3q9Ty5RK9amxpF5shJ/g997ce03g/tr+715pOXuvmRH9X733ifdzZnnZbzLDR3Z24V2YDkxECH2H/kMWulyBf8DfyhP/rT+vN/+c/r5//az+uP/dk/rnH7ud7cv0L/k15/+qmuXfzqVXGoGjezbPjXnKhevH6l+GDhccziwreorQZ+YdeUx7TpCxtje/y2E5edDd3Bz5x0id9GLmauE4/kkkqzqOQXxzM5mkehQIrHji3xz9ZQa8FP4J6w5byaIgsd8nJSdyuFBhEq4pq2Zw8iK76I/Dx27+gES7UqrcQvNuQ/F5EXwvk3g8dqKteElvVqMxfC04/ztmVJtnXFY+MRyHoDP7yf5PVpt+YV+dNPzM0Jvp7m0jKcH5cFr5LpWNbvd9lWgRewH/u0tqG8gB4v0pMkTU2XbCsXgugLHshjzlVaCNjbTz/TfnsnkUynPDZRWLKZLKtaYV/nqHqGH0mJg7cJfQZRHH33Zr0+3+vzh7f69O61vvPmpb716nN9G/j8/q1OSVTuErmzdDyGaGEG3KOlxBRfl09m4qAnuMxevk3TqhGgZeqVpOsEOJvXMEx/0oEXPjRShOlyFbRtaXLVnEjxTJJMOvjkxSrGXtSxVeAtrc27TnAi53i8+v8x9ufPkh3XnSf4PcfvjYi3ZCaQiR0gwV0kJe6LRFEtilOj6qmeKbM2m1/n/xuzMSuzabPqrtZekiiJOylxJ0AQAImF2HJ5Wyz3us/n6/FeAoRYZnMzTrj78bP78XP93sgEVMA1qFzcIqLb73mPLU9c5g0FMatsuCrrtO7MItOVMmgAFhSkRI9IlEoCB7wF+ePIPJBlbyvT1ghZRV/rtmWE+IDDWwgWShnHl2bWZVckVg2akKXYF+sdt9Ijw7GeOnqI9zdVcTHpmR/+WOLn9Y/+/ke1euBAd+uZ5mVTYRPeeugmMdjpjBMNmvTQrYf0gQ++X48+9qi0HPQ+eB7hPU4KOc/+RF/757/XW3fexMami4tTbXgPdMqjyzk3nfNpowtyzHIWLlgU41KKGvH3eu4LTUjEwmOvZwT2R3Y/pOAP3x1Hn9hFhHxFhJKxN+JMjlqH+ztOC7upqRJBn6JcaCZGvkF2u8j7e9sL3QVOeWS8YG5LYTLfxM3IxdDr6j1RsdM2Nd7jeDwzFnqtq1k+Y/uS2D9gi/+zEduLjV9xEcNZtst8lmNQvxruGiotgM5CQUYsS7KV6czTdbDOlt9tANFbdNGV+10cdjDo3Y7rPI0cIE4h/lhyn37nV7xzoCsZVt4BIREhPr9Nx6groY1kXoFuzOFTbRh8jfb85ERnd++KfOrB8N/SDHgaAZtYIOtTsMjI8KKZtwMTrvRbaHbcQdYk0ZrF9SL5L1qd8Rx+wtH67vpCd87OtL58b4J6LBGAlsAm5MpAXx3EMhP0S/kNMoP6FcpSNPRFCJm+Yqeh4UvCn6V0mr6h2KgDd95igMd8+wU0r9nRL8k409m2LAWxAVaYFX1uwWYgeCx467oLxaqSDI7vgA7U9iSKCHSnQlzENyI0QOvTTUYiLxkPOjg40P5vEI8q6DNDluSRZJRpB+7wmUURodA7Lgy0zoqvjZgzlKAxr4vIAE8jHi3hGgvbvmnFe5AbNx+UY9Cwyb+ExXrWg+VYB1SiymlmVYteeeElnfCe7rH3PqXPfunz+sDHP6TH3vsEfIMmfh1a8RP4lkKUEX2zXHBjevnll/Tdb35d3/j7v9Xf/B//u3703e/qFz/9iV579RU9+sjD+tSnP6mn3/8+xTjoDqdb/81gnyDE2kaEKj74fd8FP0JEhPyn0A7Eym2yUQ1MEH42IPnVN6p9hNeb3P4yKV8ls8czIrCxqdFWNU2sFW8IyCuhs3WYkLHhkf7u2aneOrmj1/iF7DecxN88uavb61OdURi3PNp6gzveQlYEFgK2yTG3zoqcSlyFHo+voGLfgrzbIWPjwsoN3bZW2iueyjpW89P2Ofcv5wfy1bK2xLwy734HFr1e6osIXK8dTWff8u1pyEC1bpXX3eOciUIQXCm5+zWSFgKEW0HJogCwAUbtg8Rx3gY40HbaghwQuGTJE5vfVSO5Pfgten8mj6JWBjUWvYWUEA7ImSg0lWf4wRWanzaLBmWO6Bw1cRfYsUgDm6UAM6eSLRW/lpCPv1vGNVMbXnTN/MKxjIWuj4c6WBaVIlVOMn5kukuwbvNIdkYQdyjf+Y2wCjfDpWS9+G9ftzyGbIAWKQxQ8kfYMLailcYOS+w7XBxoMSzkjeW/+cj5W2OEFgoFydjsP+2InGWH0BGLPgRi8WfEl2EYsXGpij2KonFcaskddsgBraECn8F3poReJbVD7obk9HsZoUtcLjiF9VlSjDJCCZ8ftzabLWs5c0ic1DghsqjYmCqSFmVQJQFHpfrfPK2hkZmBucTfJE6dx3xkzf7YX7Xj5fqaTe+47vBvVtXEnRcxIhiaWdMZ3i6buA6zdLw67P8WbMTGBTpivdPIz92PLQ71ID4t6gbXqs749ejvv/Mt/fKVl/XBj31YX/nKF/XB9z+hn/z4R/rxT36g0vipOU50fv1cvzq+rZ+89hP94tkf6YVfPKPXhkmf/bM/05f/MtdcQQAAEABJREFUw3/UV/78P+l//l/+s/7kT79CofmMHuQ0tItJd6dTlQdX2lD+Dg8PbZhe3l3ohYt7OsGOCdsK6yxiMeEzv8rLm6+xXjM5sSMWE74JPyqxn4MMZg0n1msN/dxlsJ0y4Js1RBCW0FBG4gbtmFpXMcf+ytQdcv91isGL3AB/fO+ufnL3jp7jxPb8ndt6jf3w5maNzRutoRH0Bb0lihY5srWCtW1q5M6MfWxgZYhcQja2aVjgxsCSN16yrzXdO9Gw5hiJrBZNlpfY3ZSdxrlfmRvwgTRlGtlseON9UxLXMAx8S4GiwuaKwAZoGi0SVSVW39AUEbIag6BRbcJgZU8ODyAOnLGgzCJz7ueqIkKlDCoosVIfrUeUJ4pdaCICx2FpTUmfnkK6VBj0k41SRR5jVFOBZoC2sSH8VvyAjVYiVbIoCcKCRwRDGQp2wsfCNDj97NtCIh+oEc0mEqyKntAYhYUYdLAYNQypSGwC5gidsaAnFJuN/UTHwMYciCpUckLN4Cv26PKKbnHI84VvUcgaLxMxhlFif2rGpgFZJVNBErropKSSSSEaSDJa4jVGKpCfxDuxRehxgcgez9FDiirbtM+n0vTQWJcTaWaxZsYVbyt9+x8ZMlTkBjoDe70ONJ0/A9/h8eOYbUyYGjYKKBAt2CTBvHEjNi7HUd5Q1T5FslFSRbTDoHFBPIFCTLOklCFIsKZpouD4n0D4nZMLoW2obExDYOsFJ0r/R8s2/Po384jgjeu8GRdFM4VrrlsV+sNqyZ39TN/8zvf1F3/51/qHv/8Hffdb39FLL76ma8cP6qnHn9LjjzyiJS+G3/+J39OX//jL+txHPqH/+IU/01f+pz/XYw+/V5oGvfqr1/XzHz6jr//DN/RX/+2v9fKvXlZg7PHxsRTSiP1L4t5S4kClc2JwTgFvxCdBFloc86evX7KWWYqyFAV8ilAQk8a6T61pR/zdVvAzXM7IBi7oe2FZUk0U3UmpHYOZePl/NOhfRt8gNq/ww8Ub3Dxugz+TdMr6nBKnNeMtm99/O6iCF3Zx3+xrUtCNahmf6L3S5RyxLd5jMzwVWf7vB5/zM3flVON89X5GLLOJK0WlsLZloC/SbdLEjWQmHgopIvq7vYhQZS31rivCRLJpfca+Cx+dA1fgseMAJRHoZP2rf3XjEWJiK3DgPDFTPSeC4LYSzB1J6aOZ5yISeajCiywp2I3eA1F5W1aV5TnBhQz//5t2nDis08dYb3Yn5wUVXZl8imacrB0aLPCjo8Jr2pk7jWWHAlroI/vJYEHwLFNckYG/jR+2LnTKwm4IpH/WTDYXcUE+cpEvjE50Wh5s8jgkXYHnCoucyHMx8EJWbDFB1wHhuFj0xxL/5zTF5Vg1aycGDPvHY/P5Lb9leqqi3wV8IsadByTmaD9vK6WI6JDYEJl9LiKwv8o8liH40vZlqiFzYo0MCnE1FeIy4rc3O2aBk6x3KKXLs+yEN5AhCCzTYBmVmJvB8RmQUeCJ6ILViIPfJTTzYIMTPsZBPvmc8/7slPU8YWNt2ECnHKNe2pzo+duv6eEPPK0vf/Wr+tM//aq++if/QV/50lf1x1/kNPLJL+pjH/2s/vAzX9Uf/eF/1B99+T/pC5/6iobThT508yP62FOf0uHZgV793kv65v/nH/TN//o1/eP/9nf65l/8k378Lz/Q8z96Tm++9IauH9zQKg90fXlNualacWqZzy5UuGncOr6hhx54UIfLlRLHOhDqgU3tm0PFD8OMb9XgeGI/JHgpOf97bjLqNLSOUYMPcYqIvjaTecBFhCqxdWxmxmvyfk2R2RJXy0zWRp4nB1y4fXrdMu8T7I52Im8jQo67DY4IZSnEvqlim/VW5LqYeT29Rkzq7ORUlX3SabDFNxjjhb1e133uWEbrNmcpyizkhWGgH/0daQgObK3YZ10RYBpIPg1ZNIilhw2eNxhnsO4cBgtOjwEI+bZyywgcj4gugKYbgjqUp0pmF78X2IRaCaIIekBEKAR14wvKkqnsOHQQmMomWLPoE48+DQf8dz5MOeHIzMKm7QJgUcF5G9vgm6nU7tvhieC7HxlK5JvOiVLQbEgzS3LQZ2w45b3NbX6hOqdy11S/K5BXkukwttESJ+GwfPQDxVR0/V68K3mVBbOuHXdvx6qw8cxbsVtceKjwH+S5KDnGCEVsJQapkRNFkxQRMr7iv6Fkdj8ijO9TnWY/irf73Uj1cSMm7Uov+JlxBZjsusS1YjO5wNCVf1pfc7oznWNmnDfNkke3cRxUkeHYNrfIacS7sSYFm5bjQkXkA2Mx56RNxhmXuYCwYM3KggRFVvS7f2guIf8dGrdni9CLF3f1dV7c3nr6PXr8ox/Tow89oZETyckrJ7rz8j2d356Aql//7HU9/7NX9dNv/Vz/9k8/0rf/8tv65//vP+if/8vf6bt/yTuZf35G9ZdrnT9/qt3Law13UuNparld6MbBTa3PZ73y8mua1hPFpWhVRy1aUHwGXTs80uHqAOtDvpIFsW/c32UwrsNlHBzTDSdwvzbYcUL2hq7EvbJ2jlW7bI1rxCqJg/PAcUaJPHahXZOzW2RuiCv1rudgDINyMcrFuV7GkmTp6oWsDthnea2byxcfkdMmqshjuo8m1sW57rys6HCh2fJOq0CQMDfmq4E509i+PgYXET3XF9hSyoAJMMlarPkdLWhjOqDbih0DSPc8xu2RRmF+8MhnJib4CIxKpiLxAoQNtRHiKijOLPRCyXyWwvGyIFjkXIXV+Ox9Bnr7whx0XG1cpKtE9E3gX5m4HcsJbD1RUjOLN5HIWxZzzYZYrzeQzMg1WNblqQb7Jiq1/QkhLxO7AHT5jrTAXkPB5kjw2Ot2zYvjc+4Qs7B7zyzrFTL2wUKAxEiyrYZuO+iSqZJgIuULS3h8qKrYrGADQrOzbOwq6BtIoIhgngkFLAb0Qp/gQfAxruHjJPMUYpDv0JHoij6WrSXeTY7Vla1uCYUigjlx/J06WOqCE5ZPV4dHh724oYxfEjbA1l0AvdhqeYIh0FWw2/qYRGETYns3FNjH+qKsXm6qve6G3qaRYquECobA3oli7J+Qt9xQlgcrjaulYiyqy4XW6Pj+Mz/Xm7yI/cE3v62v/fU/6Pt//y39+Gvf13f/5lv6+l99U9/5++/qZ9/8kX750+f1i5//khe9z+o3L7ys1158RWdnG0VZaBgOpXPxDmLQQT3QtTimYC1V4lCPPvk+UWfQsdauJdYPmraTtucUprPz/uvTxDZvPLrtUv1RyoWwZnDyCGUpEn3hy74NdCbrPXcQEmd8dL5WVuYKmq4u5LB595uZGEVI+N9KSkNBB+FNqYJu6AhDpCJCgd4+hjaBUva2eF9YnuetZ0Z+REh8OsBXVbEGuazTAK9v6H6UraxzY1+JtUuYU1KBKeH3Olqu5YHuTwUF3h170MKcx9W6oI8ISJo8Nh8DSBBIx+NGbld08wGz/1g2rxb2TILcSS0EuY1woOZOWXCUYRdupvkd1dD4hlSrsglm8NiBaoqehB2PgwL8zqAoZac3nGgKVXbiGClo7ShDKaOHKySSaegJbpkNJxq6KnKYQnbVxB0CVvoNtpCLzHIYZRgiZXAVj0CaQZL1mMcBEbhkkcU0U715u7AUFWSUTA3AArk+jZjepwCUErXWE6/RG8aBDbfA3sIUmG5rVfUCS4oImdfxZVbVi2dcjy8xuaJ3i6+FhLS/CJMv+9FtZhARyEt6/jR/MZZC+ysi5EITEbAzfzkRsddjKsu2DSVTEYE9c6ftPmKTE8ynIYNlDRTvJcXLsShZZEgEjYPXqOBnFYIU/PFjrR+HtxRejxcUIvM3pXKxksal2oJiQb/xAqOcV40nVe2tneqdSavNoIGCcnFyD5mzatvp5N5bmttWd+dTvQ7MxyM/pYdKIeZaaMyVkjaWB1rcvKkX793RC3fe0uunZ2zswtosZT+8dm8y99rd27q7Odd2TG2H2J+6aFsSC+Kvy6uxHoZCTAwRzLPews+IkGjFFREd2/xNf2LdDc2yION1DblStQPvArz19gJfiKsiLUGZxdxqwQSYZt3Y0xh67Q2spnQ571wyCJqqxr6R/NjlVxJeg8qp2/8kwfstFeRxUYmkh63I9vojWhHRwePFcilfEzcJheR1RjSfrll01O7vwbdx5olMZYa7JuttIW6JfDUCUWFsKLZwE/fJTFmR8UwhIFVKKiIUevvKLLKgKxkNFXHFi9wwNQLsbLiluu74fb/hyEiQ1xfrLtsmm68h3yzuJ3JmNqRtEMh92+gJW4p8mSYi+njAqSUyF7apSQmlK7iLh1+OBmPbEBEsSuvQsBez5KvP08mQBmSVzN4OyBuHUWQ8v3RtVLHJiy4uXCSB5n5SMN72GAr8vtOP40LetIa3cWO313QdbA8yZ4q4ZdhW31EmCqn9N6773g2NHq9SUoF94vJctyeiyy3ovtLXEw7ZpokIePGdu7HHpstS8HEgDxonq1mQAKZLJQP77li47/XqcgPdCvlyXLocaNMIbHT7wPE1Ha8ONUAX/LpX2GmF9yRrfmG8x3H+mRdf0LH/K3zJaeN8o9VU9MBwrGs60GEbtKBIXWxONB6lPvIHH9Cf/Ycv6U+AD//hx/SH//lP9dBHn9RZ4cSbogAB6MERidPT9aee0A9+/YKee+sNnWNmYw28DiVTzvGT8zPd5Z3deZvkx7otCeKTjU8cHewH/rghjcgQ9fgInMeV+Am5nu8nG8Z9ndhLbpOX5w2uylhXPArNMMzEp9Fv9BPfbVd6TCJ1cvooUzUdvJAhSWroM4/xxiW+mDR6G8huPZ+rmiJCXi8XoSD2bYdm5GeTUoDnzUcfYikEF/zkycHByuqBBjrUc8+ztsfgPqDfcZUsYBHGt/OLpsvhRIOC5uHb4DuwiYwOVO1nPHIvOsN+1LqQiFCEQXIQGv3miEEeEYKoz6thNBspQVlxP20wbjgHkQRehTBA0MxHG0C6r6srLO5qQH9viVkbQSiRvWIXwjnSvw8edwgtWdxEZsVGn9Am7jCVREFYl+vFSQJWMuGILu9gtdLhwQF3xVERaMtQMM8AtsYCdw96P8F7M7q1TdbhVlxuPfbiOeHdGje5oGCH+whRJSn6OtB6LIWurqAbfRyyrYUThQua++Ky7mEcJQhtg/Vs+UnbPoJSKUOXD4H8N0BNb5sCuy3D9A29PoEU4qCQCsWoZGLKPt5NTZZ1VWTYpxqy8Cweyip+0l/q5tE1PXnrYT124yaFo2jkpURupEUuVcalfvbrF7W69YBWD17vmyTgK5Mk/8rHu7shZw2HqU986ZP6+Oc/qhu3DrS4FvrwZz+ix//oD/Tg0w/3+TY0DatBc0zKVdHxww+oPHikF+6+rvLAkdpy1Dk3sx3vWIJjxDHreMTP3BNr7oLjv4/lvzKhYA0N5JE3q31sjN3HNIpZvQ99TN7O5FAjFh6bXw4KkKWo0RJGcsQAKvIAABAASURBVKNpx821rymEE/2ZzZ+4OsTQ3weqiTYUMy1x3p96dkar2h7vE0YtsFHAVcvcXr+/W9fVbYAmFSrYIOwsyQgdjf4+r6pSgkL9anzPzA2LkVPfUp6ICFX8cyFFtf7/uXr+QnjVXvFlKanEiHeCiQz4AgtO4UzFiIZSIypjCzBPRMpzNsboUopJ1GnoRQSkuMHHJ4lGwELguLu5uvpo158fYTZPl8km7jLZeKa9ktmgadhQAQelsoreIA280IM6Ja2DO2SRYaRdRNECO0eFVio6oNCM4Cp8ezm129vlgIsIFegNSX8xOPgLFXyrJOfEScynBCIjMS9WrGTeL0L+BWamcFRi5ri4vYIZn/ZFBZ2eZ2yc5+27bbBNjahlFhlP6LqaiJAvTLzc8K3jS2bXPVJcXBySsSkb8iNCe30zslqHgh8RgT8J3yDTW29EKJK1sQJJxqNIIs6GytpV7E1Fj63jmxHasok972KT8C2YXxLjpYquDUtdB1YzPBeTKqeZxqlmiw3f/cXP9evNPR2+52G16yvtFqIoFJXlqFaCdyxbPfzB9+jxT/++Xrv7pr757a/r29/4Fz377M/V7tzW0WKhW+Ohgp/JJU420wUnsg0F6ZreuPeG7m1ONZe2P2mut6onF7rWih47fEA3l0dattTIS5JlFl4Sp/x3fwqFKDZUu4YtAhwL+vQYSV4PdyL2cXIOeew4JHIKj7tZUhFhtGrnFXZRQdxHXiOONEQnVTKVVI+CLYsctOAmUJBTnePEupEHvU8J6QJ/x1cXC75eAo2u7ExPUtTGSA3YlJICnAHR6iAaDAKtTFN0BFNt/zjsoUemuQSGYH/3x7nkGbcNwojwFokeFPq06peVZSmMoxvcN5adtiVQvFMAQynEFbIMOr01TTDwAtipiRdLTnwH2QXH72Uaq2C8/w7H1WarOOKNJjMDlmO6gj1ZUhGpLlO2bWYBHd5QP9oTJChUoCkZLGLRmHvw6WkR9AG3A7Tisks9GPQjgm8pIpTwR9ACvuNnpGYKjO+KblkaRaItou9FmOSi4sedmTuW/RCXN75fyJahMPLHGt1Klms5ldgmsjzT/SUG9rmRbM19ICJQsYcG3ok0O2ERZd7E3lKKhpE7JLSgVYZ93/PWVZg3r2MdEV2eZXh9TQNGAaPpsiR+VeKQSmjNYzs9b1mZ2Wk9dmHNJA4UtgLW4H8xLF6+nt++p/O37irpD1PT8cExWyZ15+JcL528pf/9n/5Ow8M3dPjELW1GikKhAI8hnqKkw6VuPPGIxFHnhJ/IN/5hgEfu73/rO/rhd76n1577lebX76nw/ia002qZGiksT7/3Sb11+01e+F7ozp276DzUA5yuDjXoRlnpxrjSsKtasblvHV/nxjPuiw43vxEbB9pGzDtIbBVnCC3ONsa4qEjiE0H+zfLpY2INfbqp5HQlDiYTnM5OQdfoR4T8h+WjlYYsHQKhhgSbe0ZFBL3o+49pBX/cgrz/8bjbeGmrc85j7x/b4BxCrWbnbT/RVqSEnMuJfNNWjHErrgBMu+VHmGqZ+OKcLth5RQMJeYFnzLv/briiu2qt37bwBFOhJQwwGmECJ5XBjjihrAgiFBhjEAajDEOEoSVSA+Bg7U8nmMydQlRqgx3uQ6KYJTRCW+ALAtC488/8EjSj3zCxeSoLXXKQYVbTxMJ5URbgFqVQSIqypDbwb/ipeuKUATv52JSZzCc6QgtJg9Maw0oGAZaKJN/BCh4E/StgKGIPf6BXwswOpJOizUrLQcbIRj48WEGXlxBq+FJJtIyUN+GCk8ViGJHHHLb3uDpWkkxTSsGnnWb4nKA7YlDx0xvWCxzIUUg+bjcciwjFJQ4RUEoVXs815EOijgQ3QIuZ6Ak2XcqF3DQJkim5qEzEu+FPhdEva7f9ZXyT5w0lE9/RqehyCndZyzd9liJflhkRGhcLuZBuuWvOFFhzudhVNvx2rHqTE8vtixO0NfX/ADd2zPi7YZPvDm/or777Q92hwDz8kac0PsBqcazoa04hmM9mnf7mrrRt+shnP6sPfuYTeugD79HB8aG+981v6YWf/lzpfOEEMpMLNSblgXTt4ev69asva83P2otywClhqd1uo4H4HKvosdWxHgP/UBt1iyw55LRVWB/Hs6akMXE3sNkgWjEGj7+ERARFgR8khnqKM1Uj1GjV22B9iHC95FMwBzCnSKg6pQpdg/8WPUcHibV0HrEskHGTYB1mBo38JVxCjLSXZNX0GYX2aGnfMu7xw+oGrYgPiaQROQMQxGCuO215/1VZh2CvBb4HjjQkTNDP7KcKncExSfsqLvhJdqhMKVrDZT9o0Y1FfOhbN/QNOQGeQiMVEikzNaMkJAWCPc7wCD4zIbZ1RqmQbMHYgSlu4YOZO4s0RCGZQ2LFYqLlDjHjSCvBPWdW5eVb4uBIcu/u3SUAM3HY8hPkTOGg7+fzXajS+u+p1JIaVgsNKjosSx3E2JNLBMZ3vW1KLUMjPixaUYnUcjHokBPEimCPaE1gXAVyivwQfJ1CEbyNDxLB9ClxZ0nnT+ddUkzINXTOWkAUJOmYTWKBdtNGZ+szJM+sIf7Y9yp5sa4eA/2X8fy/uWgUnxBsbAKRRCIOfUOwkFRCIUHjwUL+N0GNWAc295b4ijhGFgXrMgyDIoiJdSGvZMonpQF6JvxRMu9EGplbQk+4NfdT5MR8649IA/T+r9UJoxpQKaANTwrEM8Un1ZAjDRlaImMBvQuTwLvAwqJ+ckRXlqJEl3/d8F8wmxEa2Nzws2bVeln1SpzqpXKmt1Y7nQ8TUpq2nGIcz5pHerNeU3vkSf3Ls8/okd97Qke3QtN8QmEYeDG81K3NgeZn3tAv/un72p2c6YN/+gV99H/5E/3xf/yKPvuZT+mYgnMSFJDkrFJWujud6dFPPKXz5aSX3nxLF7wFLvVYPfwUszZUHQ2jHqhF7x+v6fcPH9Lj86glj3OVjbfJWf5Pjd7DVhcOlstLJkXKgZlYz9q9aNwo8Me5UZJpCmQNeZNO+B+sWxPr1WCTNIODSNRO1QzNbD7QUkyStoreTtykpBF5tnduqUpO15SmqGqc9PoGY72CfRizBFoVeaGQpwcWNbEVyzQjx3Nej+Bx8BieFeud7L8GRFT4G8U3lDuJZOSDTuQ9cOtBsZG0JDezhKZpp4imwPcEhpCcI8IPuoJFiQjPqc4ybQFZQAZSCzLoqgtqGOJkgkrIApqMg79/EsbMZNqiPd1UvRJ99l1fEZ23IYgQdZ6Ev2QqmXOgdhyBJ4rNzF2wegFZjB0RrhgvVBjnBaKrkaQ/4JeEcUgcTGKAHeLCZgeywtvgs4PdRqasp2RREHghpJkWSMZhUHRbruiGTA3gS76jhb8UZIDDFVnXTCCtT/jhTehTCF2ZTlxdD/aYZqYwuDUYzzSfQG9qOS605GfEIQv+RB+P9G2PuBw78wxDYSRiPctjhWQfPV/xp2Cf8d7wvTATS8soWaALjegpJKztNozj2OUF35GpLKmCjpJFHkekAsikBdxCihw25GpF15xSRMj6vUb2c0dcWoIjUPZ3RMZAgq82Vf5Pej4YS12fixbcfBYadDgsdZhLNWh++pOfaXVwqPe87306POJIIjbgInRvIb16clc//eFP9K2/+Ue98M0faHl3qyef/qD+4M/+VL//x5+THrum3aJpEzslL4Qfevwx+a/x+6/5r4fQGTeIuxTREzbLCaesl2Ot57d3dfcgND1wqA2PW7uUqBP7jTdLfnSKCF1dEdFj7zgb7N/bLRnOOlzR4n7vllI0jIMKMbnCUQfUeUEEVBGhzKJ9ToJpogixssizfIjVL8aw0G2q5Hnt+671NQDJVHPT287nHjzuN2gr+ej8gFnRKfdfnt/39t9JsxxHHR0dqZTk7EAxwkZhmt5xIVoE5B0Yhoy6FaZ3H6K9/JD3eHowsdndZhZIZDOB3qVtyGyqGGwaY5PgZSZBsmnG/Dbs7Wqdz9JENTR9SXgg9Z1+fXomP3NPFJeI6LIiQhUDDVmKru6eXS/BGrHvgM25HAaFN1SVBL45yeGLyL5pU9EXz/wjOgvjkPgW+FAEIHXaAo8LzIjsEZ1+f+P+gs3pAjcOo65fu66DwwNdnSxgR21VWAZ8EaEZexiqZOrK1wI+oMJ9h6DrNi7Bj+jyKcx905gHF2TfCTq02fWNFAr7UaAfxkG2JyJkGuP991rMO3X9LDVzAza7oJjHdkWErVC9LHwLHncGYpgZfY1M02OM0EYiG3oBIS9MFxHy41XnZ976YNz7jNHjYlQZigr2Raa4WWpkw17nJ+rr29A1HoEemgY9Vg61qoOSYjNy+hwjxfLp1Tfe1H/967/RYx94v24+9agqJ4rdsNPFquiCtT29e6rbL/xG3/o//15f/69/qxe+/h2JvLn1mY/roY89rYuyU102jdeXuvXko/rBL57RPVVtD1dar0bmQ/53TSdZ9XI913Onb+rl7Yluxxa6naYh1PARyzlhh5ZUncS2hm/iimCefgRxvATQ/eP1uqIzoqkR57lDEvWCnITH8ihJcrFHlAiTjCueYxARghyrmyKjz4mrEiCvj9vqPYj8ZoC8AV4H678CWEB1CmJb+xqZf+MX9lbcoICvWYbBOFCycmDJzeSYQiMur7nlRoQiAszbH4u5GpkGpXJRa9jbDwnk40y+NfKloaMXGjPQV71Eop9ExhSQJvL8FezVRVecBOQK/1tteGT+6o7EmA9No0CA48XUxb0TErIS0FBhEwlHfKLZctyfeLSqGGzdTu6G0WI8ZuqAirvyRlJogCew2XNJfxhSJZO3+FJhfswinxj8mJHhZVfXJ/yyj8YN0JtujKIl4EKzgK/jKDYLdPlxwxvO9njRXKFnEt0bzmBctxcbG8kQUtdT8MvFwG0H24Cd3RLoFsOgwxUFDD2b9VqYrP3VFBGybNvaJPqlF5kshRGfEDTZ8S4cSwpw4EuIP/CygJqI20i8um7zhbTmperk+BI3hyGgdxysq7dh64wVYa0yvknyS+4Gjx8L3bfPV9BjiXz2p5ShktkLzc1c6dE80K2p6FGt9N6DB3V9cYzGQTtywKfBLTIvIvV/fO2f9Gad9MhHnlbeGLVbTDxUTHrwoVs8Jn1Oj958RCNyfvPiq/rX7/yrXn3mWWk5qi5CcZy60FqPvPdxnc9bffOH/6aXeCx/i1PMGfasAV7DKMai8Yhft1J64/Se3jw70QU6NzxSTED1xqC48lyEG6GrK2JfaDBcEeD5eK4RQEOVIwSGuT6+zIOSKcePQ1WXR+bLBVzQF2QU6EP+I0WgQ1xJazuQ4ZmSqZ57Ul8PCIVQJOzHmKA+YN4f6+9AfjVi6z3tjb8lv8LvY2AICG1xpe+2XQrABPlFsP+iZWbZn7jJUcclIlAdXVczH6Cri75lVfQF9hqkECxAIr2JkAu73bRehbuQPqX9ZUvoJQEoJBOcjNBn4QSjD/pX9G/eE8sRAAAQAElEQVR/WcHbchosnqsUgNaLS+xmTWfn2vlXBDasNydEEjqipCJTFfkN+SVTSza7XyQOERoU8svcJZtzRBmnYSVtcGxI+AtlvgN0PqmkeTJVIsGEKdWLAvK90AXsCCyAEUnuj9COUTSaD4BJjYXrNsEHqSYSsjHhO9SED06G4+Njjp2HWi6WKlk6D6HUQNw8zgxFhDJTh8sVr3ym/h7Fdix9yoAumbdc22jw+48dj5hOFuuv3OHHcZQLizf6en0ht9ZhyJJdfpdBworLG7qSBBmXMWDSboivhoEGbwDLeSfYL9/V/O/QYFFi92a70UQBK8R/gR2Jn5Zt3Ib3HN50pRSNVboRox5fHOvx4ViPlAM9ujrWjeMbGhZsdtZ2zfuuCzWdcRq6t1roe6/8WgfveVT58IHiKLQaUkc8Mn/4M5/Vpz7LY9Kw5I4/6ISfqd9687Z0fqELflVqQ9WNRx/QF7/8h/rZc7/Q69zEZuJZeRdXDg81LhfkUNGCF9bLi1njZtaaX8PWJ6cqmVKGWBj1ln4A4nIO0/SPY9ScA9jtjed19/oYRxhF2rEpIG1S8Gdkgy6GUb6RJWOSTl0GxHzAhIwPBqSufHW9rL9vjEMWcja6TOuprHtlDSNSgc2o0czYMs3bbTWSgRuPG/Y27HXf/8W9YOyiF6KYobfTdatg4oPkvT7mfCP1+oP+H37inTPw9HxCh3Xuba64XdEWSt2/zBYg0WViO2Hmy/nacXvT9sk4IbdBH0ocTxYnYs8/JGIdPZoc7NQsb5RGgo7Q1M1GAxv1nITwryJXyezn/BnHewDRnz3YCGHDOEAjY/OvSOQlOkaJ4lV7FbaMKKkB+S5MyzLQ97jIGyyxtKQ3YfSNifHwhhY5dFjSHpRRBznqaFzJ/AtkHPPuYCBhvFn93611td+HpXU5ESFv/IjgFx7eLThOLG5IGrAzwXf9IAr2H1Bgjkn+xB4nohOy4Z/gMwR4WJUDhSqkQluQ09EoDjqVdseJwHSGHafAik7QasixjTPxXbJJvVar5VJi0kUiiZETz3otd0Z3hWd9caEthcLyIgJTqlBF22Q600dmL3D2yS8InYjecNY1ZtESPabxOJBZeP9yI5d6z4MP6dqw0j2Kwxq7pxLiqUpbnrEm3qtsjg41PfSQ/su//LOeOXlD7/v8x7TNtY58yrg4x/ZZ4wc+oC/9+Z/rw5/5jD73h1/Sh977AV387HnFGyfacop574fe1//q/Z237uiBGw9id6pxxBpZu2PW9Rr9J9pST5yGbt7e6qk41BPL61px1BmalMOgil078tb2ufCWUhQRsp+V+NZW+5o7fr0YwJOJHvC6vCo5LmLdiGvJ1PHqUI6NxxX8ZDlViv5HGiJFysvXxJphCt2mBl0jhszKYP22aeIEtvOJFCbrhliYKPcNEXvJESHxsQ/d3kgNIPAIfU0RIefWjJ77+UM/Ivb5jO3W2QG7LcMgZEaE+GCBRWGrpMhA3iCFuELJOCIVjG1XRgSD0G9d7xp6rhFMJ21DKSzKLMpI6XfQzgRDEFV4vEH98xwmSTiyYnHWp6e6uHsi/0eS5u0kOzpRsX1XaFKv1DO01TgWbF/1qwpzXpgRvYvMvoCFfmJDQ5fBRWZFci0AL7DBPJBgbyhkM1hp2sTGETkLfHGhWZGQB/AN4LMJfdmLxYoNG3AmtG6v4iAux2AYKGpAZkjEB/T91gtl+kSHH3FMm8gvyDPYtqRvvsxUFka0AezlIKp3+IIvItSITTJfSlG91JclKQjwYoL1eOziERHqsYSukbiVjdDoX/Gaxsflvb5LWuQHNtnu3eVpCu3ILxq7n4mdpYP9MS44LTTWakb2xLmjkoYeV057Ffz5di3/x+Nv83J3u7lQrVv4q7ypN4tRb2Lb86cX+n//n/9Nh4/d1Kf/8NM6Piy6e/c1ffdr/6BX/+0HvNOb9aH3fVRPP/Y+vfXrN/Wtv/1n7d4807Vrx/rQRz6kkzv3tL57wU0MO2vRkmq25KfxFSegB07Xes+26FMHj+jzN9+r3zt+RP5pe8Gvm+LnIPvqrOgvtEOq5JPBsRKX19kQEYpgDfDTPJNzlHnH0xs3Ihjx6fkT8ns4g9fc+R0ZYumAUIkUdU0pLuR5n3QaBTiDuEKV2NBRRBBVQ9Pc7UMJE/tvybYaymUuJIoyixI+UcSCdUjoI0KRodp1hpwrJT2jfiPxjSki5Csi+h6wXI9Rwmev0biGHc1yQLndc3XK+18TOZcRgQMCQr6gd6Pgj/pc9LEUYigp8EhcDadp3vUxFgpl+psRhuxZGk2TN9Y9fno8vX1bBUxEqJHYMws2E4iZPnZL4K3AjRd4v/HF6SM5bRStyqBeUEpRMRFMFd6RQrEYBmgGLYY9jNAkNBncfVg0J4igty2LRM640IFhWGhF60evlHqAnSTn5+c6Oz/TzKZRSBGhzOwgLus1dHsFAbJBu9c3pv/5wgK70hj0N8A2uYDOPEbaloKNtqsSA48bvjgRRjbhgkcUb2j74MX0r0vNcUVJQ1e3JVIDdKuDA7m4+13Kivc/Xiz3K4uN2XJ8J/zw45BPk9YbEcoMW6e9Xm85MQ75so4tpya/R/J7tAjWDL2W6ZvE1n+1n0Qmc+U4eBPMzNsf8/kfML5y902daFIZk7VLjdi/oCANJTXHoNsXW205Sb7O48z3f/wjffDzn9RHv/AxXtROeu4XP9fX/urv9KN//q6+97ff0H//3/5a//rP39PZnXMdHVzXpz71aW3hf/bHP9fZm/e0uX3e/6Pn6f+f0/lWxxSZm8CDp1vd4iemR2KlBzXqoKaWUbQcBpVkdYiB8G3GNvvRWCe34krmaYhTuiGOnL3x0QPT2FeDYyXjWT9Tjsjua43c6gSBIdFTMlXCFKyQ6cE34D4N9AkQacRVcm9mXSnh2Ga6IF9yKHDsP9Z7H/Yo+JCNTufRoOh7L2jtl9dxIidMGtgRdELR42A5XtsItGNbtU5a461bl5f9Br0f0Wn4/M75/YSQKhe7UFhR6P4VwWD/Ue/yFRH0DXvjG4vQPbnP9e5Og15AqF8Y4sD5/3Rw8tZtXZBQvlt689oBF4EsCb0UGUoWIiIYEyD6KfVA9eJQBpJjpCiMWtBP6JsDSrFK6IpCJZKgFQ3F4DCHIgic1Bct6buILIa9DBec0TzeY2x232kKNHD1zeMC0OD1pnUEvNm9YW17RKigxzJDXPgq4uO+5TTkzT7usrDGFfSkQpZZwc/gMZ9wogECy3JhKUNRZkGg5EV1AdlsN/Jj4sTGnigYkCsi79OcnZ0p+GN+z7uwmN6tsNP2Fmy1TvdNZ9nWHxESH/c955hmpsrARoTHtN44WClffY75wXbyopHdB2sTTylqyDnl/VHN0DykTttOF8tAfNMReg7UOHE0HVLcSw566OEnteHXqA2nix9wevn+d76uBz/ymJ7++Ac0IuOR5ZFWd7fSK/cUtzdq55OSdzYPvec9euw9T+tH//YjvfzCSxSZM+3uXGg1FR3spHLvXA9yavnI4Q09fXhd/sea/jdXwUm6YPMgbj6sl/0tmVpQrBecbANL37nBxOUxTf84ZgbTNXxxrHc8FlbWpfX1diGSSqacg0FAZuPZtOIK5Ad8LDofJFza4NhGBFYBtKbzXoNCEXBc0lVyxmuoq+sSbz8aG97rXdkPppmxad5RpGgDBc5rr51ZI9AQwgYp6fuR0LwT8iP2+mbstq9dNnrMJ4V8RYQsK8Jjg/7dZT5kX01etXu6sKB3MDcC1DeGN1CkshQFQdxT//Z3U+2PQxVaRfSN7ZimQv6X2he8CG7d8alvIHNXguMqu2XzTATIYwep4WSzc8gMCAd0dkD/AigFqegQ863bOPcN7Mgxo4xUdhopEgnIaugCK2+QvnlK6UWsYJ/5Artd0EqCiX2wE95g3jZFhAo8hsiUdUQwC4gLFXaXnnrL2srvcZarVW8THi9+Qu++de54P+JkdYybBTAXYd37e5xRFhgRMk9E9NhVJmaK1SkF5py4Om4uSC4u7lvexLx9LklE4IuIvR34YJoAr8srIiTANjTi4H63E5z1Fhcd6N0Xl30TdIUO0mV6Q4P+mEeaYTmqUWgm4CKqkog8yHuqW5y2DpGzFLao6JwTh3jcKRq0Plvrm9/5pn765gv6xB99Rh/50Ad1wCPQg5uix9qBbuWhFpxIdi107ckn9NKvXtKLz78oTU3ru2fKXVOsZ420D+RCTx1d19NHN/QghckrMrP+ge4yDipDwYIA3eR1N1RyMAKcjCabySvHw7Fs2A+aCSkCGj5e/0Iss6Qcz/06zmIgx8TQkOFTO436xbp1UcQOER3lrwbe44iQ/3hsqNC1S2bcFkmgiDSLLKfRa/AapOCPOt655U4wTLBuIZN9ASXUQIJXyE4Gq4OV+qsC+vv5UMEvcUHF99ufiJB5IkJBPCP0Oy/z5UzlytxTuG8IRVfu/tyTtCkilIUZSmLjJZ1B9O2E+5Xi0DC2WBaVUyGOxNIOrxq3uMNY6LCmxvVWMz8r1nmtCv8kJGTyQq9yNJyJGYyREieVGSFb+LkxaUcyTg18FA3ccZY56GgYdYxdN+A/xI8DbN3x821TZY0njUU6RNYNkvdaK9xBpbZI3c6d7mqrSvLP806Vx4JW0VLgG7F7EeKeqcqKziS4j//JBqutalwsJPQVErSSsE6qho0RoUZ8dlmVY2qxGNBftCAeBbrG3W4MabVg4xGrmviCzHPi0SK7rpHHNkPgY52bcEmbM+zzf9l6kibuzDOQWdSsD3kTNm2Rl/DOZdSadyV+GoOdYrKQT15Rikzjn3FjWXS2OdekWSI+NZsasOYXoD0u2K8T9DvenzTiMOls2uqCE8B2Ay2PHhVY8PiRGrAJOdi/bpMW/HJ0tDxUI2a4rJoDKRK6FaM+s3pQf37wkP5svKnPzNf0vtOlHr631M31qAfJiwXvcMaUTncL/fregU7PHtEzf/msTl/c6GN/9Ce6+fvv0as3TvXc6nWd3Nxpe1j1B7//cT168KDuPfuKrs0Un3akWzee1FPDA/p8eVD/Ubf0f6u39ImL63psfU0P16Xyzd/oWtnpbP2m8li6U+/qYjjXcD10/YljjQ8XnQ6nxKdqJoh8JNajKSTiPoHY+eYXAT73PyhEaiBfG/Mb+hfQbpifWeNCnowZmqedgjUkxYhaaAAXBMltqqkE4Jb3m41sn9tGO3Iy4Q/rr6EkjlJRtFBAG9HUkNMGRrQ1xao2TciY5pkDZoVKigiV6QI40wLPBvZvkrMk3eU+xzb2zDxvdXR4ICmEKGsS6Sz/u7URzIAdJRO2qi03xgHbKute0Sf4FVWlRAdEoLt22oymjAjNGNVI2MgQmjFwhqCZFmKMJ5E93zDuPniGsf7dBR9iErkRoYhUipbFEcnqk8yOI/XUCwLq4K9t39J0vTOImUWoyDewtmrIaTgpZI7DwIZdamRh/SJ3kaEl/ZH5kL55SwAAEABJREFUAk+Bf4B+UGhkURLdg9QDNzN/ttvoHvpZd0UpyogO9n1Dws/EwkH0hq7c3Wb4J4qY7ev+Y1taF7x7uugOVOI0d3o2H3qKpIINA7QrjuQFPdZhXsd8Ru6B36lwuhPCtxQjF4YKHlaVTOzKLrvhk5CVpSjAiwuWHi+fBM/x58J/XQDbKnOWvV6vuTut5GQnDHta1vrw6KjLcIwVoSxFA/ZlKboaF2IsEqTfhUmiRkwmeCdsawoecyhE+FsoqI3gxiqhqrhXVZATSthDQ035Meb6rujWetBDGwFVj/Jo8/hu0I27Gx3fPtVN3rFcp+gWXtzubl9oy2PS+q2NfvKDn+j09Tf0wU9/Qk985GnV46KTeq5bjz+k9334A7p357Zeff4VXdxecwOremB1Xb/Hy+JPPvq0PnJ0U4+xtR5oRdrseI+zUcmiC+KS2Hu64zHsYNbRzUGPPHVd7/nww3rkvQ8oDqYeKxGbiMCnxrvU2Uukq4vl3Y+bVFmb6vjQ943xglw5Jw8uWNct/QpxwNjzLEOJTEMpKTGBBpoGXh0CNAjkV3ndZ2JuQI2urrjsoFLGN6jd3/NdTrrpSJGHdFivwM64wtOXbcMePmCh4dsyEKeIIF6pgkGNvGrQ8pEUymS94e96aQUD5KrQGRq4K6gYmBFBoamdIAMPL8c2QL7Q3ZBuYiHMqA7ge/s7vhChiOiAAoIXsDZVTjrbC5LogtMMixCWCzSMgrxLauho4GDo/IFDvU87kPx9Ayh0Re/WdpdM+a6yBLFU6JC7+zKKXIhG2iGLAv+aQmt+Sbl7esJdeisXsR0LucWeLXhvcgd1HEatOL3Y/h34DS88G3ZmhgobyToH2rEM6rKb1IUhK4DC2MWOw4KCQFteoJu9K/M1fKxs3MrCWKbHLlIeV/R43NcAf5ziE3SORZQkQlKFv0E3kzy+u/jl7o6T2USMZ+Q25t233RsKkPtYqEQeU9pS1AyVAHiuYuPEUcj0bj1u4NCkAk+3kfvlxF12jlkVB+eh8f6las3ddxNUkINQXeL4UioLcgmFWUPjnFpOAzDqiPcwt6Lo/atr+v3jW/r44rrez69Bj59Oevxs0qObWY9g04PQBOv14gu/6v9XhLuvvaFPfO7z+uQnP6XHH3tcn//85/tJ9Mc//qF2F7MOyiG/NqUKp78lJ69xPWlgTUdsHobQ4mDUROzy6BgbF4oDCk47Vay2+uwffVSf/uJH9P6PPKajBwYdXh/l04Iur30sJ/X1AOcxTR9W1mDihOCTJeVJG+7uLjRr1sXtGXd+/6XAGYZWm8J/iCdDRYSb+xAR4Fhf1roh1+vUPAu+MajgvfgR0CkkWnH1Oeb7nMCDe/fHeUfSyNApoK+sr3k7bUeGCqeUxbhQ5t4O5+REsYwwAbuz21Xxvcn5S8dqaZoi9jTy1SSPgm/nHCeoKkFqhQYGPRndvhuwrQs0XTMP8G4aj/fz7kkuJoFxAS3KdI8XwdPFRotITAj8buxPrBJWWAGtP8ZkSRkaDrSQkiDApBnHJ+4YphOIiFBmcsJJHVMgjnLQjcVKx+NShwTNpwkXhMpCzdgyoeeUzef/1UYtRTVDlu87vG2f2awYhu3qwRzGQahQySIpRBCYw0IvFNDHkhZl4NcrdC6WWmKHC5D/ycTNBx7Q0QEbAX4vzo5N3m2hIJzzbsUF1HqzFKW4sG9mbsIO9qkmbJ7JFPcrcxNJvCGB/Zf5ZvsEGB8RxGbWTGwKssZxlPV02fiYheSBf7PZyEUko2uDBl/4WKcBC/onkTeWonEoGoZUFuKUldPMWnPO2gGn84UWD6z0KJv08LFDnZcz3dm+pdPphLiyOWOWT5nDHBSa1AHvUW6w6x6m+LyH4vPheaFPlev63PKmPrV8QJ++/rB+//otvefgmpa8hzkaDrXh16IffO/HeunnL+ipx5/WF//4K5xOdvr2N78t/2cqpzUCt6FVHbXapcaLnRbrnQ4lJGDv9lT31nd1po1OeXQ4i7Ue+8Aj+r3PfEDXHh60rm/q1689o/Gw6dajNzSuCpy//cnMjnAs3amse2NdnDdVDalNuKgt5zoXFm6lOiNPfXL2v73awkToRUjV6FTWLCIEKzMCH/ehz0MjrlKy35jS+o0L9atZNzI82PcbolhEI34HdDZugCw2ORbkrxTaq3fuNGRHGCP55mUwTuCsO4I5xFf8NniOIdPGN8RWpEnBn/7JkPmyZPeXdzQmCAaSkyxxKEtRQCiuCMm4iGD0jo+1GN6BcrfhbiXYjSrfgWA4qYN3B4mRdzgGzxxdl9ZhBui70cjvi4bD1QCfp+mqElRvqC3Pub7jul/MD0/J7AvhU8I4DP0kc0R7zGnkCFhRbIwXtD7JbLjLkes6YbPdpdhsAr+REcOoAmQOsqwFvCWTOz8pAq+jVJA7joPGccGz7KEO/UJzudLR6lDXj491xGPQES98PT6g2IxZOA1kB+FDIqdgdykpP9assSFLIe5V9h1TaP0NQCuaSU0cAnoSu9hsSN6twbGg2EwUJPOKy3GkgUOXa3Y1YhzpgfyYJQSXMtCkXMy8Po5zAx8qyiz0Ura3n8rkqyGkKYZUK8KmSbvYaTgc9YkvfkJf+E+f0x989WP66Jc/pKc/+5QWj6U2qxPtxjNNwwVFZ62WGwQ1FSrmuKlaUkBuXoSe5t3KB/OaPrR8UL93/TE9ubyhA04542akMB3oaD7Wyctn+td/+qH+7Ws/0JvPvKqXn3lF08mk5bzUMfTBLl9EUWF95b/kx3uoujmV6hqbJ83jTsMDofFh6ak/eEwf/fz79bHPvk9/+D99StdvHejuyR298upruv3Wmc7PqkT8HU9DRKqUQREhX46ViLLnBMrxxyVRO7WNpnNONf5HnXf9iM5p+JwbxmRGIJAVEYoIJfmlywtMx0VEx5fM3kYwA4grIvwNNFX2h4GBbEe7sseId0OTzAkhZrfeD5yIiN63nOpxMgY3U5CqAR2WLa6Jm5frg8e223sBagV2Mo3otrcJOaYB4Q+Avui+RCeY54l2JvEmZQS8e3ylODDQJYo2FHkJEV2QBRtq3fM3O21gczUKjpBdGCNcgcG783MVNkgpqcgihdBdVTGyQjchp8I74egEbwWf0M7gvaiJcw274FYpRSVSy3HUQDJ4o6+WC4vcQyC7STsCtzUgdwuckgyvn5/J/6p3GyEnwkBxqMwVCgoorXnvseHn5L45scH6xVUy+fYHT7GR3JI35NHqUAuKFUHhJIQnzCWCJhJtyylmwuctied3BD6lGGb83VA0lNGLiRPWYD+RgF1VEwp2FG8XmR12m37CHpyX+XBPPqm5HYlDRPQC6V/4vH6221CxZ8aGARsr8Zuxy14IeuMdS4WwyFg67Dc/7u54v1F5nHHMJ2wdFmy6kl3n9Qev66kPvVenwx29dMaJ45OP6zP/1z/Qp/4vH9eHvvhena/uaHd0povxtnYr2rLRNAZFqhGjmRvDUteHAx21UYfAMKXaGk8umq7FdY3bpeJ8ULkYpbNBL/70JX3jv39bv3rm19pRaGb/rw5YjolHui0vtGdOLbMu1MpaF7s7qiP6hrVOdrf18Puu6dN/9kF94JMPa16c6PmXfqbHnnxE733P+/XB931Ub/3mXM/+9FWd3m5qLEKQV8laJ2vjqFyNCZciooPzXqGeu9Q6nfPifMfYp+V75M4p+XvhuEtCnIK5vUyMlljComEYVDg1Rtcj7WUGtAHFfmweEMxVVdZO2s/NyO/02l/O38yizOwIr/vEnkvoXVySxGrsg2BsXMO2glG2ocuhv+UGaOYrGab1OCK6XPNU+K4gYo+PCGEt4M9lnzyt2Ounme5sYcOCwwkcaRWHWOzOCCsTFcENhi4CfGBoN+wyLY2vV3Sdv5qCI1qTlSyQv2VjX5yc9Be0Y1WfC4KbuS82ljejx3Ia3OJqgHE7Fxn6po+S6guDHQMB9QlkZPMshkH+25XDWDQuBwm6Lb8qXXDnv+D9xQYZEzwVW9bIevneHb3mdzXgzz3PoimLchwULHwroVwUkXayvgJfBhuBhXIsCv0Fem1DY9P6H67NfSMP8oZ3wVKmdmzOXghCfXPaF1l+hnbEakcx3mLDliKy70/a9vGsDTZtwG/wwwXGY/PPFJ6W8neX2aQeMcfQkOhdLBeKCPmPfDmYtF7LCXtd+Lyk9iWisOaSaStIywhZQUgoKioaYgAT6sWHeDXWaqS46+hAP3nuh3r2pZ/rmZd+qu3yQk989GE9/akn9eEvvk+PfewWp4hHNV+70O24ozfaiS4WO8Ux67UMtUFa8rOqT4qTY8tmGMpC2gkI8mVUY/fmPGhZDiTvaArBkING9J9vz7QrW53VE53pVLvVVtvlWnG9qtzgBMNj3f/z//W/6kOffEpPf/yWlg/MGnlMeuHFX2rHu5xTXiQv2jWdvVX15svnyvkIn0OEDgiMYEhuN9aq4nOjf9UKnAmaGmY17Zjfgrhg/c5Z9/XleFb0P0zd/1gOyPtjRMi4iFAC4rIeQ8czRnWnMV9EgJEiotObJyIU4mrAOz7Oz8o7OK+ZHGPs8rTlXskk7FpxIjc41z1XyWfTRYQignQOeX/appncnJmvxKDTIhMqhbj6F3Gj67n0X/Byp7BgTk5XtooheKOI6OAAdIEIgk9gmSa0ttCIK+jONVWCbBUBviCjZPRis+F9xL033+rvZwYKTbMeScG8AgdQZN12otE3PgIpfCw62DwuOhMVWlwRAVuoZNFgwIdWxDP3jmfyc51yfL7gJ7tTfkk6263ll3NbbHax2ZXUm9tzvX52qi39aQjyuikoMrkgsQv2RFNFh080fVPiv+Pgu8SOqt8Yj+hcUmwWtJnZ7bH9Li5Zilb8XDislqr4s6bgnXOXu6DVULou8Sjid0Q11IvLmsVbzzsZNhQYn2ZmeGdJ+7bJRWtCt21yvzHnj9fR9rlf0F2wKSK6TXxL4U9wsEQSTOQHh81ZM+tQsvBT9cS6hmYec3dOSjIPc4QZmna1Q2OTz8xVfkEc2eiC178mPnbrEf3Jl76kJQXeNeLu5i1de/RA7/nY4/rS//wFfek/f1l/8OWP6X2ff5+uf/C6Njd2OjtYc+JZ62y40D1KxDrxu250SuGoWRW8bG5ROZmsKbhbnfEotNOkYTWolpk1vqPT3T1t8lwzxWV3uNPwyKj5ZlM8nPrS/+OP9dX/9c/0qS9/Qg+8/2Ht8kyrB1KLw9Ajjz+mP/zCn+g2p5hv/uMP9I2//75e+eUbGqaFclcUER0cMXE5tjQd53UuxNdtgEzWh7umxMCPt7smUb94MSwRStYtNUf2+csv+WrwOYecLz3vvSBMRCDIwshVPmCkiLiEy76urhAT9yEi2H/VksWMbGMpSZoBkRqj9OJcMpXQNm4q1j9RMCJCC25OCb247PM7AVT/QKaIUJaikpaTfRwRXS/ui0Sir96maazEyVkpDg1HPa54ZwZeI1MAABAASURBVGi0kErBByH6rauH6bcwVwPzNWShBVQTZmjyrzYkaOMZmhdDku+I0HijuHh0vWyeq3FDt8MVGGkwvtOAtyNX9pnOYMdE0HwXOaO4nM0b3aO43NtckIzrXmR2uL7DD98oN/RPSNrfnNzVm5xq1mwYFyH2kWbmfHo45dHJPxtHhJwIEwXOuhy4cRiVgWfYEwRoIOie677A3zLUkgiYFz/P+En/Hic6y3VhOVm7EF7onKJzwXHb7Y5ytGVXb1iLLbCDr7fug/dJxjCBr0CPCcGICPkGsVgudXCw0gHvjmzjxB0VCwhLIzwQ9tWgT5wisBrAVLCCpgJNjnFDdsMvO1DKUqUsJFdwCk9R0SIXGjX0dy333ryr577zb3rv8Xt0a8Fmfmuto1zp5jWOElF1tj5VHqQutvd047Hr+tiXPqQv/efP6g/+7CN67BMPa/nUqDM/Wq3OdaK7uqAY5GrWLs91nidaj6faLM6la9gHzEes3gNV28O1docXuvn+6zp+/FC7A/A3pU/8h0/rc//3L+qjX/2Ebn38Mf3izV/ol795Vs/85Nt68r1PaM1P6BFL/ezHL2hZbuqNl9c6+c1Ot1850cQ7o5WEXxvWlk7/tPux28dmH0cp5CsYJv1CLoiW0IqnTHJIrCZA/grIHJiFh48urx5i+C3X6+m16EvChHFeA4+zFETAyCCQ0tndB3ofGeY1wNpR/Yv5CDgAn0Jn5y+55DnLt+2CKSJk/VmsJ7XjMX+GzjTOZ9cH89geyOkis3/zxcfqaXqcun6+Ou6qxeY8ODgwTb/LdcGubMZA5LENiAiVgcTyXZi+FTINe+h3XRGhiLg/ZXob6xegDfl2essL4caqGO+7/45bp50yU2OJpu5oU7BI3kSmddX1fASBoShFhFLBzaTJ8xWe0+2Fzik0mzbpgmf2e+enOuXl4JpNN2dI+NBoJ0BsonsUgFfferOfJnyqsB2GNQVgzUlogwzbL3RFwM9HXIldqf2gYctEAa0EpbJJo6TGxUINev9/xO+c3NMditkZxWVjP+0fdC5oLhouHn402hKbDti6ha4XGbfArs9N2tGvXY9EI5uQ6Cv4tViMGscFMJCYeX9NbV9FXyPeXlPzRWA9QIQRFLzTmZRZKKitjz2/4d3MlpPLzGmmcmv2aSZbajks5Tvj0IKfltf6Kb8IvfC95/Xs13+qm+MtbiKj+C1Zb7zyRi96ogDeuXtHP/zxjyggZxSGhW48sdCHP/deffHPP6sPfeb9+tQf/76ObmH7QdUffOrDWhyHLhZnqtdmPfTBW9quNlo9stCTH39CB48u9ciHbulTX/mEPvPVT+pjn/mInvzgY3r46Yf05Kc/oMMnr2t85EDn41rPvPIL/eDnP9BzLz4r59kLz7+Kjyv99Icv6m//4ut69se/1vk9TkI8vwVxr7szHS6rQlKEv9Uv58A+dsRnjyH++37SmNLg2BJmgdoDiKagH4oAFHtu44HLYce5H8G6JACZdRpQxDwIvmUZBu3HESE+7wCPL8H0l5DITAgH1ngcBrltzEEp505EqGSSOyOysJfJrlu6HIPQ/oJUIDGrUaCaGvnv2BiET53yHa24ssBlwi7UTpaUN1xl0h8bkhH7DS0MIGSIVkTIl4Wat5HIRkUUFS1U+Z5A+IRAJdABTsz3TpUkbmOzbNvM5t5xppg10fdmm+GakdMUmlitGQcCPnW7BpqUmJuZ2/GOwXTVY2DCsS2nkhn77/F48ganh7coOncoOveAi7ZTIyOGElpAkxSlmWJ0l18lnr/3pl68ONFt7OAdJAkpHh+admww/0K14U4wI7/rqmIe26n6DVyJkGEsRcfjSkfDgQpOczNXEosdtp5zelvjy+ayf8+/dlE4LkjsM2w9p6i5v8V/x2VDDAxb2gncTMz9t6gRqPTjUBa5+A5lVPGfGLRI+k1qxGU2oM8xtf2VGFblZUxDO/yckWuZlt/H4Fo01W64hFvcmWfuzFCWpmbgccYxrMQukFfYnAd5yEmg6iffYEP/08/16k/f0s+/9qxe/RGPIecHOs4HNN2m+J+vVVO6eesGPwrd1TPP/1yvn7ymgycf1JMfeFSPv/8RTYuNxltF7//jj1EsDrXNc40PpH7vCx/hHc9TevSjj+ljX/64nvzkk3roI7d064M3ezE6eORQ5/xk/ctXX9DpyR3deOhhPXDtQR0ePKhP/N5n9cDho3rw6Amt9IieKB/Qvec22r4unbyKXXfWilrE0yrBw0BObpsNPw0QgMiQA+G1p6ZKJeW9MbEejblqCHWcIMiWyGIsADxpICOCPEvyr0isVlNBdtIPNYVb5KiD5PgybaySdaMjb2Dnmsi3Tm+CfUeoBZBkHPRJa777LRoa+6IhqPJEEeRGIR9dVMULdEVTllBC5wNAfxxGRtcnybKGcaCHbeif2Lt9jn5YHxAZfT4CKfD2gUIRIb4A8eoEI0L7y3e9iSSqwiyQgQBD4s3MZtth4IyhlU1ihQ6ASa0YvQgJZSRCeU5mwbYiqXEEUfx6MKnePVHh6Fq5+89F2hJ80cYQihJSqid3RdiMXYbK5pwu+0I2YUFl0C3yJp6sA3M30KyxbQ39PX7ZOSEg98geF5sztovfwVhXYfMuVDUCjccR0l+vUmx+cXZbv3FBwgjWoyfebluFSG04C9NFn+BKFe4I42IhP6oM4ygvRkmM385azKkl0kWW+Zh+7qKCTf2RjXiusf4c2/yuZk27dlzxd5K0o90yvzNc9SkAU4cGVgoKWjHkoMHFRcUPMXynEj1FIiLYSX9HsZmCMQWpZtHkdSRWc1RNOWsuVRWYYxYCmJ+QL7ngtKiKgb7nofVP2RvitOEdypZHPXHVHpRQbItivdTBdF2//tHr+tm//FK/+Oav9MqP3tTu9aahHuupR9+rz3/2C1qNx3rrlbd0wWMKqSb/x6seuHVTi0UhZFuNN5c6zRO9snldZ9OJ4rDp4Q88ogfec0Pz0czj0qTHfu8JbVc7xbXQ8ZMP6OChazrhpuK/uvDdb3xHr/z0BR3ORzp9/p7e9+CH9ftPf0Hnr0m/+NoL+tnfvaAf/vVPpdupYTOobqoa62vHI5eKPFDGITEIMWC9m3Z10qxGPIp6cUkRP9GXWGbNEjEPudCoJZT7ObaAHNchZu1zLlgrIKSSAU8TlPJmD2SiWL3QB6iAjjzzDSUzdQUBn/fbzB7ckTsz+VxZ50rbAHFFF9uQL0SGxSvJFxtWyIuBBB8IfuAXHqjyp5FvlUNAwD8jtyHLOi0blCIC9qaJDVGR0UA2eAyVvVexQVAEtob4E1JGKgI+y2owMQ+NWc29hwbSQmj4NBWS206XoSgTiITQbK0Li7DAxrG0Unhbn6MDAV0MmrY7ndy9py0br+JkQ7nQXQnYjJEe22D3J+ZtuGFiMzb4pdBuqoQEkejyiafRWpNhxsoZOX7k2VAQ/bO0/2Kai2NISvgL9Ind0UIR2AsPXWRW8v1C9/hFbMPpYsdJw8k1YeOE7gq/N+0WWyc2Pcxygk3Mb1iUCwrbOS+H3d9hr08I57zf6Y9M9+5pzallg8w1cCV/M+80YW/Fhhk5Ez7PLFgjJva3A/OBc4bEBqyWY+ax49awJ/HD+AYtJCokZ7DYlusiaJyTsFo+UO2PAfqKvoo+01zpcwI3z0GTJWVZDRsjJK9/Its0QRyzFHX9yBinpsJb0EO21LgN3fn1G3rjuVf1/X/4rr79F/+kX//wBV28dCrdkx45ekyfeP8n9QCPWc//6Hnxc5HeePkNTWeTHr7xsHbnFBGFHnrspj74kfdLY+g9vF/Bed1+6w0tx1FDFq1PL7S9d6Zf/uQ5feDx9+vG4pqujzd0fXFDr7/4ur79j9/R3/23/65n/u3neuHnL+jfeJf03DO/4NRzKp/8CjqySo044B6j6JsSd9VjQBwclz4mHs4ljyv4HWvuTedxZihLkft8KcUVe3AjgsfHDUgp+JOAe4hVv/o68wXC8TVYj3PC/Yk8c2ucdQRMlknTP9YNK1NVM+s8Y+MVfUTgV+t2ec3xmDFsMFRyzzKdL1ECP7IDHHYbedgkKSKUkSol1fn7GCpaEJ3OOunA14COhXTPn0ZZmds9SntDCb6drBjdDcHw7gxJdTU2n8Vdgec9lyg3FBtGf3CbqU1/L1O7k/iocbHQyEvVgUUaaEsvYtwRmOwFIIQtDoG6o5Y9YRcmUByaXFwmaHfYuGWDb9i8fgeyZbxjE3px7HFRaOh2FNrkzqN+tQwJvP2eOGX5HdKGBNpQFLcsrAvGhKYJITv833AH2NLuxIWtDbsbLVmvXI7aUQE2WGX6if6WRew8FKetwTZim+ftw47xlqLoBYoIzdjckA+rAp1uk57jN0TB9uAGuYckQJ4fiGshviEuvoJxBNzEpSSxRE6l39eS2FmX9UzcmXb4OGNDtTGwOw4V/QYnTMIfgVD4Ax0Ff0tmp4wI7ec9lqaLrQrHp2EnTq2hxWZUvVNV7qVOnrurZ//lGf3rX31fz/J49dN/fkYnvz7X4e5Irz/7ll7+ySt6gXcmm9tbPXqNx5wHn9DnPvE5feazn9Ljjz8ukRtHi0N94Mn3aaYYPf/jX+rm8ian5FGL6UAf+9Bn9eTxk1pcLPXSD3+tX373Of3sGz/T7Rfu6LVfvMYj0okO26FiIx3wfuna6lCrYaExh30uEJd+GrRPIbmY8y2GQHTwJstMFdY7SxFIRYZ8hfzHvT0YnXQNnnHb1wu6DGMAWuO9hnt97MAmwt6gCmWGCnpKSUVEx3tdmteKsdc5M+WrXX61vnaW0zEyvQFyU3So5Bgpoc5pMuRV8jQilNykfHMq6I1AJ/K8p00vXyHserugkhbdLk+ZzvrR7qEdYY7GI/SkDemCGBiHV3wCUIe30YESoKQc7MFG+X2BDUKj5ViZQlzRGwexIKDfNdjIm7MLNDfksAHgsWE+pvnZ8H4f57wZLAtW7vozWx0260HqRKB2QMvUltaFZc2GWe92ugDOL08POzbQxKZ2QAt8pBQ3xtRA3zhHoWKDIY3DL3H5L9TtOHns4N1SHPwYs0b+hvHEPHtJPs34ncoFjxAX6LtA1xpbeGrSlmCeg/e7lzXPwBtkdF4Wc2sZQEWOvbLuCn0DQIncUsHPIYv2hSW1iKIl4yWxdn/EVvuzYLxkAxbmRxJjuVjK8tacrOy7C5gLiWPotdnf5dCKHeoXM/gv5KFSv3WFFMRXXFfrkBGKCDBi/bDgsi/bjqjlYqXFsGDjDip+dxMHmk7x9DylU+AeCXon9ew3n9Nz335Bv/q3lykGv9DJS2d6/gcv6s3n39JqWun8jXPV1091fbyum0cPadgOeuV7P+M9z1Y34obaW03PfOPnyPilXvzXX+m5bz2nX3/3Wb34419ppNCc897lVxSb1555TcP5oNVupTiXxt2g3JF3PO7NF5MqbWkp+bGJ01jgg2OftI0YNTZgIz4GveMRJOZHAAAQAElEQVSaKdAT+WD87JY5WEinRlyyA2zEQQqpt4WbApoYBxjRXgIxvFp77YX0udm5BPR1owh6bM7COuc718WK5MtSLuESV0qqJDFnXC99CaQ35CXjxKbCOAHjI0Pe0wUd9s3SIgIZqSucbYwIboiVXAPYqzjOx8ZLEUFfANzotRwGAkMcLhF7UnB8MlN7KCppYIGg8yb30asvQteqS+FNFaUNnI1u7uMMSIk2cM5FZnPOitMPCf2tn2wCuYJe0MEuy6kEeQY3sSl3vT/DEXLyTx1fFQRkR9/FxuBiYJhIkgo0ODKSu1Zh06aKQnkJTqoIxkDJ1GJc6GC50oq2dX2VAldlraSk+skFOo+32HRBISI3tUX/Bno/Mq3B7UIUmqpTflK/e36qu7yQduGzTR3g7fZTfNwGMstQ5Fg7Zkv0H7BhDxdLHWGPWxcZF5hFZC+Uo1IDfizwfzmMGsAP9BeLhbIU2Xf5wpZKQB2HSowNMy0fJX5HhML6Aes3RIQ574MTxXYZYVq3xmVJd+W18ljw7RDc41+lysuJiYq8HI40r4PTTmoZxxKnnAfGh3U839DFK2u9+dxb2r0169c/fUnrN9a9qPzsuz/V1/7iH/Wdf/iO/uUvv6GffvNn+sm//Ex/91/+u77/N9/X6z9+XdtfT3rpey/rrZ/f413QC/r1T17SW7+6raN21P8Gcb3bdFiPNW5HHbQDLetSwzToYFgRr4FCWMQ3barywp8wKfofiUYkp+xbJScra1ydT61poLjr8nLMHZMIyBFQmU9iGQECmohQImyfd+r9kMAAzN3vSx1nnXtgzGQE3MjLDEUmU63b1NBlPaUUZbH0/eYGDc3elohQJvPwictr6HVClBDS912CN3dCG/StI5yLQLkvt2nGfxc6x8EyhCK3ldi0y7jArohAp6Xq8rLUyy5NzlRo2v6pCHVn34ZcuWc2h8eNQIaCaVylXykY9/EoifSccLYC0CDLGz0wqJDtZ7yfORiXfTMnAYgIzdOExJBPNBOnERjVoLfTSNHEScHgu3RDfnKKShbbbd80WXoRmJE3Ic+nhwm9Pv4t2ISLYZBtGOHxhgxki0DZbtuPMwybRgLrTT0gx49yJVKVIGYpveCsOaGseXezxd4JGRP+r7H3fLOVTzQb7HSx83uZC2g3deKn9a0mZKiEZlpuIBLyMQgLpAYOk9E98M5hoRXFpUBUiNVIu1TqIAYdU3iOiNuCsX9OPuDU4DgWaBLaA346PuZRYDmOst8iolfvEiaKoBOlciaMknzDEMK3JsdAWBIRigjsAQd92kbIXOwbfjLJxzRIzuAr5D9OvkasLWdcLrQrqS1ydtDMwBbelqPmACg8uymx75pO3lwr1oUCcCRdhHZ3dzrmz3JearEbVTap9ZsXWr+xUeWF7b0XzjScLDWerHTvFye68+w9LU4OOmxfnlXuHmh9m2eiNfafVV0bbmhEVr1Qf0k9aqk2hRY8MkVNGSp3iXk7kX9VGam0z1KPAY1AqgyFbgOkkkWFXNhxM2mOGRGw33Q1EzODY+14uRiFueamaA1RoYQ+mvp430rW62I1ZOn9hMb8jru4GvnhPeE9aBzsfc1m77tLnd4/sEGN7RgT9CzXrW3qOZzZ/WvwBcRuG08XSR4n9F5D50jg34y9FWjMBWtoncV49EWEYCdG0oqcc8wiAq2gaSNCnRd+z2VBOiwCb0gxcPC6BGEwyWMj2xVDkKD0PWb6tz9Y4oA3gmLjLANSaJrFElhxZNrDjpfA6/MLrS8uNPEOZE/bJPQ1mDrAKUx333JnHJ6YN8wsXGW+heR2B09l1XbMbymGO2yoBNXHv5ECs2DjrdiUq2HEDvRAH0EwkOFTSoXeG3XA0kUWTguAUlBzp9PebuhFwHcUY9SrMUaStizURPAnCszEAk7TrAmaCTsm47HJdIhWRe/sMb7ALi9ATzAXP/S6v8hBB9hpWw/YnCvGK4rMKoqWBsaHbJQjis4hi2x7B3xd4OPh6kCHBwda+kQDruLXhqK4oyg6hhObw7a5Ly774H7FHsc5InBxn4wJfxjAyZedwP6g7/X1y3XDjI/VPoGf8X/Dey3H/4wX4Bvek3kdJjWd8U5uxp5gPXBcM7hmPjY6hzriPPBouNBIMRr7v3Mqik2oUTTESSg3S+14f7y9W9XOkhPKkkI0qqwHJaeV2C14LzSKus6GJ4tbsNaFtWO+FhIlVLuf6rqdR9bLMkEfUkvMGrCKriT/dI0mxnY8SNEGPxjHwOS0jhmkEjEKcsPxElfrXOYzyNMK/jjHOkAvICTdB5NiXwHjPCiRQowaOOvxNCrV+8TR61MyTSJfSf643cvjm4/HQl5EKGIPCsQiyEVGyDYErX/9FevXWE+v6bAY+3vTro/53sJXWTODx+KyzyVTEaEKr29sE/nWoGP6/ge19/tpBTObxIEqCTNQCq4jBPM6oYNg4X3w7i9LgzbhCwLltpMQpT5Fm1SGmeJSMabimOe7DneYNx2a5TYiFLEHxd4ClroH1za48go9sKlC4FODC40TuyUMBKgvLAR4IZ9kDNaX3KWiJD9Lxl4eQYwqEr2Q8MnPsKFRqYLcLgNxBV0ljQkFfYN92FA4t5sdv4RN8iKIayKO/dcuNvpMNldsqQ4+erxIDd+bfzmjXY4LjWUQW4INJxWyvBcYcC42By4uFBsXmhG9Y6ZcYAKZtqbzKbA2VK2X09XkHSdihj7ffQ0TiTBjg8FFiNn7iVuRNblYsi5ef1iZJnC9w1cwpCkUimEc0BaAcU0RoV7UwfsuuiC2K16IF/ANOwbivFgUEreI8GluO838NG49js2Ezm4TFby58FxCcPoYKBIDK9EoHOIUImIj1snjkdNdjsU1gqmmKZgoIREfeuiomvAZC81CgamaScApp94XhTuAat9Zo5mWD3NtD9HkG5i9xPX7n9bA8NUAI0P7PzSymQS150FDWEBgSNo9BMVPJgU8I4TxQWa53GvmA6tC3CJDgT+FueJxBFOhiFCC1+XlPlgpJEPwBYkM6ldcfu/bZMI9t94TBEvWO5Mfzg2fTBfcyCICGQDcEbQZXW+GvbHdFdbaaZwbIzc850JE6HddEaE0gbgcv8rXTOI5mJXFcjJUjCAe+t0iYLz6QBAYFEEHnL9Zsx5gb9rGZvC4RHbnXAWF4ECywUEzOMCgpEs5DSLMYhEhFpRZpGRzSbK9lbZB2yyX1nd6b0xvyiWbdjmMGmgtuwU88LogRWYvKCPyVsNChhGct1OiJ5EVtIX5An+PB49LLjJeHMySobFRKsXDxdqx8qI1YhbYY52WEdgoO2EX3DoZ6Sd4L7ht9H9WYoWeVRmxZdThuJRPMItky2HDgjkXpsSJVKggfw+hRuHa8lJ6Q7HxCaLHBT2oEeTqMVQ3t5sRGUiIjoGMOBJF7BE+2+YsxKYUFQAiZTLO0tuBeDYEu1jY30q/kjMD/Ae20bKxJ7kDV05TbgcWPikIJZtiwA7ayjhKKEsKjCwzZqm0VD/hIKsxz0AxhjTgJ7wzBWMHbGKrTW60GXbatEk7jirdd7yt+EGAhKheNGpp8t8Z4paAi/hC4YxS8FtAE96roqKG+1UVGX0dJeiZEHR9TeP+uEHjfSIFH2wjkPZBtOIK8Am4NbhvYKp/zG/agv8R8CMvmClhqlCCK0nfY9oEIkwhlUx5LHhQoYiQ//Al9S9GxoVHfEmc9ACpy0WqSiSPk6NG4pCdNhTINbtt64Av3ccmBfSKkHWCViMeMzVCDGyLIcLzkLzrYxn9RFNhsgATJwI9dn8kqQqGmN3E5kenmw7GNRLttwDFTeaIy++G6Kqz01MembayUyMLbfkR0cclaTukfHmjOJF9WvGC9z53H0Qjq/XkMA7JEsEJQPC3gJ+sCXZXKBXB9yU4IC4SvtuRzySTACRgfwoxBoYJvZc96BcFCxJasemTPor72PaH1BfPa01PQufEBvMjy0RR7UmPwda3vbx7i8vyhyxaLRZ9od0v2D2g14XExfGA047fGfkxacA3F82VcauVDlZL+b99c+P6dR0dHGoBvrKpu142/P7Xpp0wX75DJfxCti6vxgxmyTjPDayv/XG/ZMrjBeu+xD6/IHcBXI4jekaZzs/nB9hhW83TRSNw9umOx+IkBktkNk6wOx6lAtvGEmJbq3LSm6aNtsCOX+QaZwhcV6A3IxRKiW/3xHjmJLLlJLSZN9rxZ85ZM0VmLrPaAspVqhwV5aIo0OFCMZEnWwqc+yhVSyLBHMvD8lXuxDO0qTIMKhSzQHeL5qgAfRlpmypyQlIyHyHGFZOig0KkEzT4Rq/ngfdChdMAGySt4yGV+e8PPAkdKukhg3hFhAbsyVK63C6LmFbA8lvfn+4B4LLgM3aZTuoa9o37yIowTvvLXcbOx9ly4A+3+NeAmZxpUC4WC63ILdsh6A0R4YZZ7OSUavpglBkqlzaIqyIvIsiRhTwPqn8s1x3P58wiaCiaMWDijj1Eynf3xmZJ2Ixb85hgpwxEwryKriyVBcgE3TqIvn99yeUopRCd2pzf0+6CQrM558VnkU8ziKeaDpDU/n6hIKfiTBmLckxVkmrynUqTduAbz/6N8cFi1AK7tJ1J3EkTCb7lxd6OU8UOH9Yo37Qi3gXqjLvcjnLip/BVlQ74XXqJRizWLlJbEg1yiSxcDAsli12xQwMUIRUq9vUsOkDOQ7wHucmx8gDdR/AtMlWIwYg948FKjmP/ZwPMb+HZIH9TUjtiu4uCF6nKLTY0kP+DcteQHxqxZ2S+QJ8hDfg+jKEoDctnHueqHqSgHA+jBpLyYBxZ0EGL1aiyGnQ+rXXv4kRnW95/kTR+MT1HaA71F9VTa5rViOGshoIOzFVwM/5Fkwr2Fuw+oKD6FOVfvPwS+gDbjoFhvVOQA0toxfuYpHAOyB3RsxjKvmgWNkmVAj8mEq8iM4CJdZn4KTkwKOdU8Ig0BjzEMCjyE/J2nMZmkr5RFCgl8nueCV9GeBataBGjgoUaeaRaaqlr5ZgXxwM/hy8UJ02T/wPu1oE84e1QqkgjupOa/xYsesd5VOExrFEcdpsNN70N72l2wCRvhMbJFOukGrLd4Vg5OID7PSdtI/wBTim5eCQ+V/KPRo31hp31lcaQltD6bwUX1jKHcFoJEtiagvgH3xkhuprJ5wk5DRsLsRwAT9k20WnEu9WqLIUhPOIy3qBQBdol4Ap0gyIH8CmZZ7Wgz15jv5fdRisyctAWulnLg6Id+XM4LDSynhVKr0WDdSb3J+8/fNG7oKAI1/A35DjM5EXJxIrAp3Yf7At+QlQSWyCI6EHfsfji2js8KGHujtpZ8M2R6e3+62rM6P5nxx1NLHxB5tnJifz/cRoiydMti0vSg6823BzYFRHqegjmjjvfFhucfOLK4k1ataMQ+m4laEc2nG1iWm4rNlXsiwj5RDGxiRr9ho5G4ExnaNBA6k/HEg7MhMJ47DCN9XXIUIBYoWs5U0yN4wAAEABJREFUDCTvoAGZDu4xL2GvHR3rGLAtToiKvxV6vLsvExR6WtcneKXgjwSBSqS8CAOL637JxJfa41Oxv5LYnheXzbPtjfhYWESAlRyjDbFyvEqmbIunvOiW0fDflAmyoK8kNKVo7C3+0Pe6DMnmHxdallHZApAKlg7MLzndlEyZ33RJPwKakNIt44pdDWddvMRV4DM0DN/x8txzC+QvkJUZsn3+S5IV+zwO45DhtbNPFd/N25DZ/UWm+wafTBtJXilibi3HfJYliCOixxEWRUSHkkUJMJQCKkAMItwRF5ngD/bCzFhMv2NOXAEBjT8BnWcjosvNkp0+8CNS8py49i18vdMQTR+8P0bNvuOCykx4Qo4jLjAdfUwHYyGgs6ehwycAQeFYmKfHhVi5D0PXs+diRIcllU9ujHqhS9FzjDt49zRFhPwHK/f8rI3lGbwWbjuQm421QgRCBI+4GiD6SAhJyLoC82REyA5kX4ToCobRCTjIwhrKDCZuBNegqwvZV/iu8RIfBC2tDGMS50UwJ+4iK5IMoX0zLKiwNgQRNNFt6Hyl9L71OGkt34m34Ti84y5XsQEGZUkFf8QVse816wJn+hndTMn0teOtSfLCeN7yrwI6EewZP4UcQ2K/j5ADd92BflFqID4LxktOFgfjQof8AnTMScO/+njOuisyLGdGt8HFzrpk1QZJSWBKpvwIslwsOZ2MfQPLfhmw1flcMmVdw8ivKuC73C6/4dO+6PoXIBcYppXhItXkwmB7DOZ30bD9vbDgwxClF5MFd7sDTjD2yTDCP1yBApuCbykiVPHHm9kxGwakQadQN1lckODHQgvW17YYmFWiL/Aj8Fkw9PiQC14Dh8P47PMJeUNek8cLfB6GUb6s0y3sfR7Cbo9xtsvzAzcB21XQ5zh4LumXUhQRmjkJTtxtr+i7bvB8+nwhJpnZdSfIUGjf6u3LTsEYxtC66WB876jb14hVX+9L3Dsb23p/bEHoQlXnq6y7xUawjibq8+5I9UoH9JZhHUa577mKzg7kh1vLcf6ZThjjHDTO9A09Fl2Q5Txr8BoPmSJDjtl96HEdOs40lu096b643LJq3X7bY10eWxbTiogOfPUbVye0EDNGkFgsjI1zEhtf2GBmrDhiGgtCBCjEosE4Gsb7T0RoJCED+sQRjiKaeV5vFIpGNQzyKkoocSxLKmgVksH6JmgcGAVIwLJ34LzZqnCHCFWQFfkYb4zMV6HZV+4A3Tquj22wLEv9BOBFMC8xl4+6kwsNNA1d0e1JEi05/qYW+D6AHyN5QbvQtdWhbhwe86J2qYNxocKcfaqWgU22cX/cnNXl4r91NeSHpIhQZMpXhJTIdXHwSaTQT5ANnokT4ZqfhxPa3/IdxjIOQlA/HW55AdyIQ0RIODR7Q/XNPGumXZRCwRrwY9SYBZ9CfnHL04X8lwEHAlqw2++E7GPQj0v9jqe4HNtufwi1oUhAwiNj6fCxjwVdttcb3/6473a5WMj9Sl5FSKZzEU8GxjXs9no3dBsm7N5xSouIrsP6Sl7FbN9aBmq7PT7pTvjdNwEcEaGZXJvJh4rsytpYrq2d0WFbDXQtQiWDdQiFBATwzlZCJGAL6fOJS6Ahz/y9B+ubid2V3D327e8u4XIy0BIRyku/bI+4hqEwQwc609BT6zLhBlfpW4f3p/sCZ7+Ypetvc0ieq54D5Rh3LH2IZEi0lEzyl57xIQVjd+1H5yd+M2vmfgQEMqsp6PBxTHts6PuDuku9JBWD/XyTczzthAUbzBQRHEAm8wlb5Ottpxh1Pf2LAYmAQPMx6B8wkheZ47IfMYKkufvam7yTqKprngmR7+BaQuCYgWhL4C2qsmkcuIrQCmLHSaY/LpEM3nBbHqtmkicKAYLH/BEOQhA/OOHxxjV+Rlaiw7pcUKok4yr8xulSx8TiTdC2gpySUEn0SMDUSKHxC1G/tzAcL1c6Xh7oOo9MxvvZ1Hd7L2ZFRkX/3KFqRq7BOIzrMpPvcmmv57xJ/CK3Qivwib1Xm8g4x2Fio1RkNxtFHGZovV5eyISnn0Tg83QjMUrhxMTpYjkM2D9SZAYtOMG4kAxKiuRCR5warvHO6Wi54HS20Gh+dPCmRQfgDSP8heKxQNbR4ZHGcUEiNTXi120jEauBcbfFMmyEiDM2GrenbXaNZU4VZEYEcuyZNIyDCvaKmEWEChstkdOkTh8Rvc0sigy5oBjs/1UbEci/BO1b83dAbqfFTsdtIpYztnmNKnO20eO+fqahYFVyNiRLUr+gI1UYi8cO9avPo8BtYq9B2OHJy8bd3wbLAfPOees3r2PtvJXCoVC/EG6WKzt7zG07drpvXtMFPO9s3Xfc94KaKuvacThhnsTuxAifekum3I9ACpAZylJkm94JYk5cESH3PScuRKGm3Yd9HGvP/YatfR69Ca1sdIQdNFryfzPUBknRFRYW2XepggGBIQLfML4RhQgUS4rYt15UqWqAblRQXDbanZzyMm+npflRvpu2Wm/XcgGxRsvpLQZ507sgeFP1BADX+9ZHv6LTY9sysFkiQo1ExwlFhJyoTmEDiP73XCxf8LoNQR+SoHWxEn3/BTf/DV8Xoxnbrd/4jMSP7CeHgYKzHBb4MOqQYlO0X6CBjWI5axdAdEyAC+JEMtgncTm+Qp8hAoUdmKCdSPwNd+8Z/yYK9ASf+/bR9CfnZ9ryInzrOWhdlEzvAmW5SEOQcB+Pia0TdsljhwtkB4WS+Pj04sc9/3wevJB1kVzwPubG8TWteIRKCV+L7Kdj7AIS4JY83vlUQlfBml61hXgM6CnDICddRnBw3TFtLjxnnVBNws1EhEc6aMfF2NeqgTGPN5ZzS/Ba1oJ5F+0JX62zFxI2vZPXfZ/enF9eR4NpUNg/Hjsebo2ICItVKQkU2T7P2TfHt9NkSHzss2NlPQliQV7JFz5weFaJlG2NCEVEl5VZtFwuNOA/KHmcdGyDuOh2Wjj2LQjTGiICCin4U1kbXV62z90sKZmGMGZm1+257ruErmA66EnG2ye3jDrOfpi9kg8T+RSRfR9kKZwB5m5/UXBzKWrEt/vGeMBvVGriXeiOg4JlWo5b4yzPfWs2XR+jIyKUJXssEnuvICJlWnEl8O8+FectsCGkAiIxImDZfzo9awDW6vrwt77C4uFLoF5stD09k/h1KLnb+lhuYr/RziFV2WBr3t9487BV5A1WEc5HTsh9K7a/+D2hyT9bVngqE3aulCI7FtG1yoH1Zpw4CU0k7A7ocm1qSJbf9QtZyPBJxsXNdDs2Mq4zAzEfVlEYyJ2cDQKtF5pJeTOXzL5od+/d09nFOe/wKwVhlpN4FhoTLehjVRUZjogiAuT+MyPIBWRnX0C7kFi/x7ZnYn4myxu8Lnwz+u1zM57k8cnOm8/+O0Fs02IY5buUN86K08cRL6z9XuyAQlIUcvwXUXiUAkYKhGWRVDOFTNjRf01BZ6KzlJRzYOc4cpd3PyyDOfWLAIXAqF8RqcJaFPiyFGUWRQTuh0KXFyylZKezDoZyfvkRb/Y6EXzjS5o/e+JeFROvpW0Ql9uGvcL+iLiUl/LV5REft0zjA1gUNeKHMRoWo0bAeTCTn3rbun5asa0BrmTiA0BfvuAnNIgIJbiQoA8l+plCj1dJXKwQ+ujsPybc96Dx3H7S9hjMX8k7y0h02ifb3oiF17sy57HxEVfC9u3+28L3Mt0zRIQisJLW8jNDGOopBd/2I5Dvk43bRj8i1OmkHs9SyG/i6BwDJa+Di2RhbQWtY+txloJfkoubaW2JoSPDnNHXON3999CwKxRJsvVJ+gEoJFoHiJAhi29HSG9fEdDYCoqKH52mi7Wm8zVJjkwcSjHPp7IZvXkmnHEyG9x3ULt8Esltpa3omK7oSQ5vxJkFKFkITiqThEBvIDsiLnHMEYQsBELCoibLsUwnWQ9Gx6sXCRec2bqg7HToadjW8GOmLcOgFT9j+67r0wTOy/gzThwXPs2EtOGk5tPRDvoJ/i4P27MUOZbyhWLb4IKyZpP7bzX7L5tZxgaf+ti+Yge/7uqCnyLXyJ+YEwkzcNfJUixJJZNNs+DF8kojRSYjSH51cMFZDgstKTjLYZSTqvnuJS5sKpmCXA255qu0XoMdG37m58wZG5IbQZcLLVx8mmw7Hawjpsi5GhdscuIFtBX/Z+RFYA/jiCD2tfPiPoxijUovJIsFG98+ZcGesGhuFpOuXnRX4ugErqyD19kEjXWaGVfyKSLu8/W5bhkqsK2vI7RuDTvu0l6fGb7Oz9xepq1qCgQQFRl8ly9JD/kYLhxQb5HbDNjVLvlLMV0qL9uGnN/1qfDYjor+hgzTRBIb8AhXos/oiFApRSVTEaGg9VxEKAFxBfA/0mPaLNgDX8RVG5jPHjQ/SgIbiqLnitcrIlTKgJt7qRGhil2GCOjeAbYhElyXH/JViYVzqNGiyCi7JFR0m1O/4wpmu6M2FgV5KRT029S2B2gYbfBEBJyBfJRhJk5UbdiIvpOOEBTmgkSoJHK/e3O33DuyL2hOqIlEt9EzcqsB+hl57k/8pj/j/EQiG6wXE5AsRYQy93KMczGR9YEXV0POnp4eciNCYfrA3j4vTiMNqKrWhx4nt4tJDIXTlPGWDAOCfQKb2ExiTiV7sfKjl08gWYocP8sPYof4SyVNFR7bviEGW/zZcJpYEwe3Z+sLnW0udEp7winJMGOHtVZs7nwUHRcEhqxnk2M2c+KIiL5xvUEG/BqyaLQd2FqAQSmDC87CG5s5weM4WXYBV8ZBwt6amBvEg2ScWI+ug5hXxuJyHFEOEQM+HvvFtemq7cXgjFSDPhTyvOccyw6OATbveOHtOG55dHTxruDTtpPwbiMC6fuPZZjXrZAZEbqi2etsXU9EKAKQQVz7NtzDt0B+0hpIiX6zaNjpfqeBDvdl+zuYNlIRoa5PwR9xxd5/8C6ww1D24/0M3//+Q1g6EhZFRAevoxS6ukB3P67GzsF9IcieU1lKbyMTe97mu6K/at89Y9vtY1oB/trnkqmSrBNF2/b7tOf4Op4VGkEbwfoh9Gr9Op6x5duuyprZ8RB/oK2sf2X/WI7xkCoilPodF0u2xxKZPYMUEhAd1C9TQdD77/wK2Rkv0kwind47USWpbJRwqCtHsXzdZ9/LspHW14PP176/n5sxvoKbcMx0Mw5N7rMBTCdblgQF/AyYphIsz5nPqvqmUreAmO/l9nlGE7J8F670jeuAnGbAXlR7Zg/gLigG/h/Bmd68W3ycwHtBvDk93nJi8RiVqtg/Mz8TgwmbDebd0V9TPMw7I31C0QStTzlbNnlljGsSNnijeUNfXFxoupzzJrWOEH4hu9trPRSvHRvYx2SU8/PzwMlnSWIViVWfOH1N8xaNTRNFb1wOGpejCqcY/32LyomGOwVq4z4Ukjyz9I1gs3oE3RG63YY7Ql2FxtCjLq/DzGnK9jsvDBHR5cLBhkkVb1RwHpvOhTx55owAABAASURBVCfZBDPrErGnNd7zxntzl25PdP6IPY3XreK/QooI5kKBnIiU+SJCM7bucSHHzlZisK6uiNh3aUIBnyHl9zjjOMi6FxTDMhTt+aCCx7IMsOh3XRF7ughacjWBxlqXkoqIXvSkkC+GrI1UmW/Ya6hu8a0SE++nmfU27bvBtB2Y6C18EZbbFEHbxNLy3ixLf/8ERgV/Rt9siGkE+wi9xotrJrcjrkZNjq8BMbKRiIeq7UPhHhPWS7d/3E/f4YoQjANhx4GJfkOw79BeEPi6cFCKiA5mtpLM7HMzzltqlpDP6X7ej6jarc81by+UEGMK6Rs8YlTNMXAKaEAFV4UFOC0VhIT1d3loxouG0/aodRnIbJN2bI5Js3z3xSSFdxSbtjDwrzAlEp0CHyqZ8hXgxLzleOykqHQqcv3IskVPByzaIr/PYUvODZcA+LGIE8c5djed8ULb/2mIDZt+QkYLrER+RWZmyLGJSKRJ1XjmJ0yZgUoRlEAAFcYJppYDHiXveqQ1L2y3LfFT2qF/qo0N4iilKp51XBP0oS0xqsixzkDvwAYwBJTzvBFv/NQoKgM/kZUORf09zmKlxTB2CGzIK6hiHRKJQucs1PV2zWnLBSrwVcQq0Bvioq8S2pGQO2IBRhHpRpDINIn/HriAeKO0y4mEzuMdRdHrERH97+P4kWpHAZ4tL5qcV8aVkshlBdHZgAqIDYdbXU/wTVhUke+CMrN+UAu0fFXGM3liqPiBy3wzk6lAdrDRlKERnUvQS/qLCH61Sw3QWBfCe045zwwNG6ukM24sG9ZJUZS1aCQ5B4CRRcq0iO36bKNvKEJmi1DDXk849xc87lbkNGztaL4iAtLsUCgKZeB8mkVSwTVDSpGKDqFErtfJMbL/iNKeNrEFuhZaIKdxAxiRMzB7tFwqaUvkXuplmzYWe+y36TsQwwyIcQhVqEYbJ/QEyQdX0MragFVEEA+eW6FVY7HEFVBhgzowhkqW5y7+qg9AWHcDYeg4EDPFwckyUwhkJYDYsEVNiZLK2PZ6U1WlJvhnjMMkRFRAYA2tV1zLYJeowRcS86Zs+FvhpcggF0LZZs9D6KEyQg4YKuUros+qN/svc2offDSA84tXQ4V0D3RKKjNVmC9ILJlyXPw+ZUtybTg1GCbsc9J2Pnza+4kPQgafiqLKpncxmjDKbSUQhobcYKGpJbwvnzUhpKqo5SiVUdQbTdB2QPaO/o52zabekCTudxyxt15MVWSolNRiOaoMqeVq1KrDwKlmUERIIgWQVVn3Rut/jb7jBOp+yn9CFT0zciE1+X1oal1+IifoW1pPfHQWNmoW7IfXdBMx6r9YkJiQdlFJHCOCvrmbMosW/Lrl4heRqsTLeQSJMqFzB3nuV+yxXOeEITMFA9D62iskQ0VZJeadVlzwt0uw/AYqIvADW00bDWrE0G+A/26RZ5K1TfiYRn6FAE7sc65BJs+J+FUG/icoE8qb48dNonRAhwQmAGnP19BlYBgAvEiFU0CoEiv72YskuiKCOOAnduiyX4ixfQ+F1CUHvaBvEPShLCmvv2869jkDGdD2FoUBhzFjKfjWuOEMzAqA13o8T1syO67HQAIbSvB8dGV90IsIJbSBUI8bfl3Npys7nMSq9TuSfTGxk+xqYSJCEaF+YaDbUMgfCwt3hEiC4gRBmES/8kvTvN7KwbUs6/KCRIQSHhr58pzbPSCNibC1IKwOTO+ZrnpRWfxq+YDtVUjdcagiwkOrBJoYguXTgMuPbXb3CuXxlWzTB7ojkcMgHDiIPc5S5NYJsN5uKAxb7UiKZjsIakRIfGxb9xU7MaIvorBbXEzz7ZBYK10QEaEec2S4kDXGjv/UN5UkbGmFDUjrF8TG75jbIX9G90xbIStD0TAOqGz9GG6fvMkniqJ9Na3lJrLMY9tnAhiMhc4JmTOyPLZ19mGimPnxzP1Axx5Co++o5kNwEiODHykMJVldbLV+XOr2RISs13pQ2XFEAddS5jUU7C+lQGIt6viIhKwRvsphgkJMgUWUFALXVDIVEQAotwq9fYUi2LjEyH43fLMfzQZA1HWij263x/jWDTZmD0joMhADIpT4JSETGV53x6yFzNUfw+bLwk1YdHVd9Z0X1mG8N7v1e2ywgIggHgiTNI5j7/uUaJsra2N+FyE/ykzEYWZtIP13H9NNzkts7NJou19QomLvq2MCjfWU7pPktbNdEOwdslEYD7siotsTQQt9KKQOkFoWsc1M7S/m/IHW44AuvbBXwu2MHfCEjY0I03W97jggNniPFYqTwO+Fe04ILFk0ACP9RqHxr04xVTWMmQEveAR8ivt/LNP8EYFMIJnHGfupvZe9MU3DocamtX0G3Ow8EciDLyLkq5nPHbS4v9cBtfGXwXOCVGg6CpmybOag6qqFrAYU/Elax2bLXR+FPP7teKyZL+9MrSd9988+AhbQ7wDIiwhYsh+dS9Iir5SiLKl9635RMBeJ/YkFBolHqK3OeYQ4v3xMO+dXqJ21QucT2A5FW06FLjx2wTY4ySYSc8KOqtCWU6v7EwTJcTkTXYEeeN2UUi4TO2UffbKZSGLHbaZIbTeb/ndkZuThDlb99icY2nbTT9DPJHCD1i1T3cc+D85rZmjEWtiW+EyjjsM+921TRCgC0OVlxUAEOEBisyNvYsNFXOJC96/GooLuY9ti+YKnxxe6hu+mMd429D0gKSKUJfeAbQkEse4tfG4Tmi4THeZXBqfOWWs//vEw67+CgaloUAddXpDT8wwNnwgE0r77Y7u8JsY3xwm6zLIvBKUosMmCuw8mehek503Q8UGBrlJIfvdmuwm2RKydnwsKWkT0NVou2bWmk2TZfPGxvU320+vv1qdgt7YtAgboIVTEvh8Rsg0RHu/XiTF3yu6MmCzyVRlbSOlOhdzfq+ObjxSKAI90V9hGBCP2OJtY6A8cG2M7KTezxhagm/yIMcMTEfJP36m9DFC6f0EaEYrYz+1l35/FFsn22VEDqpnc04d7nU/QtS42IhTg+2D/xTdzIJnyDNDMIARzFJZsVzIZJYlJcKQcOdov+inh5Py0F5ktG9knAm/wDmywnR8TvMmQuFfqDoCRcQmJqgRVMlUiuy6G3SbzVOj2C2obQ8EJhcf8fexYF56sSOWmXlwY71xkaB1bJ/rFZisXlJlE8sto3xF32MSwJ9yMpgq940r6MUI7vu6wvzLCPE5pEzJmBTZGBH4zw6YOkwKCznId/24zwi3vcgr6uRemvOT3nBPcbWYoANxkjZCLLYiDtd3nc/FwkTJ9208qIsQXn1BFn7gsf7ZdzHVbZRom/LECj+lX+pZFF0x0cP+d4PkrXXoXhTnEFUEvWT3aTo/uin0Nf3bE2H/pc4ZOng86BpqrD2i6byMbvkcE5CHxadhpWyv46j7y7WPJ/K3YeM9VaEyvd12IUYS/pcSu4lNikmcAAe9yvBZ+5CvwDtAIWeNYNFB0egzQjVt8yAZ/GDdo9tBk3RWc1ygi5Ng3qBHHpyn4jghFBL2GHan+6LQ/goVKUnRwriFECpmOb11d0Tutf/urQrtfaEEbMp+rXShUSIaBk0zZzloomVPfIN4oYef8UqLrkSDXO6+IkAOctBGhq8vyr8A4B6z1AOxtitjT+jsiLsUyR18GMzkgRvX+/isVcuErFEQXghLZf2EISeNioeVi1DiMEjI2vPDzz89+Adw3OwVnS5J54020TrzIgDTkqxEHVkaNWDWO1VFFMQtAPFKJPYsxpiEWfkdB05NhRq433ETrJO468NUFZcNd3OM+x/yMT4jVDPOWk4jpN5xidvQbNot1jZIKbhx7OqwMKcBjKOZVADskSEkKaH2TKSTpQPL5L7iZ1hQRCZXNZoS+iJBt3XI3r/ix5xsUET1mHgc8hsyyx9FGhCoxsY9uK7yWU8EhVhHR9YRi3zJOwMnt9z7C54I/biP2NJ0UsxJ9WYqMtqwugK/GwECXubgPxlVia93O375W0KLCpPK8O2G5CM0MD/eQxKOkNvOuP0o7vs5xzLhi73TeiOYXrH0O+ZYbEaAMohVXk/1K8KYD0eN0RWu812LAPz/qeN4QETQArWPqOM3kW+fDxszAHiTiJy+BxI7kySN6HhZ4xOX1dhxsqwGULo1SRCgzaQ3oka99GxHgQ53XKtDUZ8Ez7PlBYXNXCqknuI2k24U68DZUzHreLfHR1WXFVxvQuIjofCUwhiRf3znR7t6p/AjFlFRCLaQIWjYCXSX9hN6yIkJuM4uyFDnJHcyI6Dx612XbJja3g1oxLAmESSJCmXse0HsdfZzyZY8riS06BcRCRaOSqssiUwAHhRbYUGiPD4+04kVlZQNUGILNt+XkcnWS2PEY481fkXPlWwT+oXjmlOCk9RE1kTVkqjBXoB2Rbx0LHmWWvO9YllGBTf6rAExrwP/E5iu9sMsJbH99grIu2zOTODO27Sg+Gx7rJvcB2yR0RPLOBoFb4k3eaeJrBkApMyXs8dj6LGfLYxqmK9AtrpFCs+TXiKA/o2OyT/QzjAlZhkFcttXzM2vivmHfn1UpiB0QXrE5MlBNujNWSBYXEUpAjM3r9Y0glpKsoxATeew4AZ5nCtlVQaeBs2zTOm8s2vojQhFBTWq99XwGullP6zGNeUP8MV2YtImhIqNv/IhQxB7Mm6UoHL9CDIcin2bW5IVC8pp4bZAgj22n5YsrjKDtHwg8pwAbyLlsGbEXL32CJiJkfwq5YlrbO13GGBe6qIhQYs99CPwjAPYvmbM9Cgm00ISDYNijQyA7i/wXJGd+uIkIRYQkg/ZF9tIGyy4lFRYiyWQzuTQjxwXaLRx9PazXvhlsYzqREgORpaD1T4jyhZF83Otg58wUGZpJGlc8B9ytBfUWyoxQIyHbeqe3XvqNtnddaCb5bt48h/2Wk9CWTIwlIAiwLtthgEyQKcLfEP4PPuaBtc9eUXb+S7kI4HM108nufxnrf8W8YvEOOK0so2iplP+7vUvakbGLjP9rcqb1v8HZ8AJ4x0bzC9kdm2VS1T6pWDQTSX1hnFT2McQfBxZDSyRFJvsdRCxOcNrjGUWGtuPADc4/f44ksGldnODeJ1j3J5C+l59JjJG5o3jQKCI0kXgCr+SYTaFR7pN/RxIowGHHhtPYlrXZ3QfeM9Gf8GlNgbEvgt9yKtrsw46Tik8rEvoj2ADzJVR5U4OVC9FIsYxghJ6IwO5RZSiIy31MMDQiVG0nNN444zgoS5HjVSkSYR0G5iNCXktxNfzxDdBgPVngIf5dFvPOTUNEYHoS3lmmnfGrQReSIuIqVWhRICn8B3wQtwjPNzXsbNjSW/oQy1dEqJL3ttNzATIi+nS/6TA3Qc9KkhXIYd4fa/INosHQsMVAVxEh6zVNBN9Ag9/ACDscX3N7JMat66cjSDsy3Aspwl+SaPTuCxF7mX1FLaiD/zpAZW39j2enaSv/9ZDz8zO4YeA7wsLwj6HXGRR8fLCR7z4OYD+WAAAQAElEQVSMSCWx20OqsC6e6CR0rNdgUckY25HGbBcdoDz0BGFsBuYq4D7DvR5oBEO7XJSO7zxSySJWW9vTc/nf1izYzJVkqRB1d+Ep8LsKWqYTKjG4sRAzidhpTX8JDd2Xon+rMe99BN5Epros+om8uJpkfNW9agsdb+xCBoxKHQwL+b8wdsDJwjb7HyH6PwnhOdu5pcj4L8ttWBwn1pYk9nuaCZuvYhMRXX/Evi0Evm+2SLlwCL/pacjSi9oC/AgsohCn3EOOGgis6YtbcRErFgkrBW/ShhqxaSQ3HdbDBFLkoJlY7RxD2hl9O+5SMzZO4PZFZmYVYNHbl7lnCo43rsGb9CrmXg/PdQ7LhG6meEVIyVfFjkDUyMnHxcPg/mK5gKUpM+Wx8eJyrJjongVzno8MZUkNQ1GCi4jeug+hrMM3NxfIGX0JfSGGEdYcl/POrqZgzrbb7or/8hWmc8ea275z9c3UfVlMVeRbV59mzEeWZ+g4oue+6Rwr+2OaCXw1QfKVFFfkGs/o/ofwIev+kE4oApCB4dUn1H2y/I6Cxjqv+vYREjS+rSEsA7qI6GT+Mk9l7fet0G0LG7lYO5RMlcxe/F3AzeP3jI4dxHL8S0nawtC7DWiW47Zh48xNp9LSR491WUY34YqONag43t/ReNIL7YVvMDQm9sCMGXApzU3fAQYLpskJVy/pjcOE/tmxGd/4zWs6u3NXwZ07WDzzwS72NUbbUUjBNwzZ60Ied/WrvlsI+TRgL/3+twV5cGWnGmFWhyRwmUViFBGKCP3Oq6Ef203pRxgXmINxIYP/cxBHy4P+r7T9t5snnwTwycdLn2q2jHdscm9eJ35FgQFl9JB7qdInPr938aZb9nc9C7n1P3hcUHwXOWgJLErhUW3QEEUjtg+A3xWlREKIixg4TsTHwXACuhBZvsC7EEJEFzr88jp6U9JV4aQBiRpxyFIw0RtzltdjD/QpQpVYRoSyFPWLsflhYGie2nmMiwzQAV6yHvP21usJn2cSWRMFyUnredDQh1xMYJbxzh+QKplAUbnUXVkX22Ya50dEqGTRfjM0BX+cH45/gzYiCEsj8FJEyHGJoE1DdlxEyFezIZC6HxHyHxeWjgeZubclgpkAAb3t8TrbFtPdB6ar2v7dI3b0OINDqL+Z6c39r4hQYtOl+m5zBEr4qF9ev9bZK8Ks0055OiLgtW3Z/RNjcUUEXYMU0h7AyRe224hKi2R30VmBhtjGCRsO1mzFTWEoqeNrx5c0zDMVEcgD4v/H3pnFXHJc9/1/qvr2vd8yM5QZxw9JyYEU0TIkUrZAmzaJ4Q6Km0AlASIogh3BlKIIVpDYSBRHgBJFFmJlAZzFAQLkIXAWWEBs2SKEOLRBcQV3QuIKznCGBMkmKXATxyLn2253+fev+30jy+ar39Rzz62qU2evU6er+w5mEAbKfsPYPghRRGDTCjLrk1m/CBObBI0HemmTnYmU5PchOSVTyNcBuQVae2LOMiYCGsEsip0InjO96aKGEgjqn9587XWNW1uaQTrrZ0xPPDZUJQIYKPZxMpA50fdjyZI7ZQTzmAAaB4QjasFgbfQDV6zMrCBRiUbG2FQNZqaNCLU/EPGR5/zrjfuwyW0HxcZ8obPW1nWYdoPTzBobc413EvNFr34+055PLti2x2b0KcYvgQ0+yYxIYdnaUVlc9qUBi6d9PzP4NR7NDi0WOoyedRccbNzkvc8h9Gwa6PtvZXahFi//e7wJGZnYtKKjJMtzQVmyeZc8ajGllLPRAIuKniXvCIJgzThdtDsTMuz3Ljy23z6PMO7Cv8tj184+uO9NlCl+c2zpsZcFk/8Sn4urfQpsnjG3vr6ujnnck4vLkthEhCbiVPdzY5UrodzhPT5V7Ahc6MkD8wZxt33mJYSKCImPuCZk2E9vtJSzrDciIKv4Ocm+iXF7T4a/E/6YRvBX+ok5688paVVwkiKZX7jkCNCix/QH4JuBeYx20VniS0SSAqGCHmftw5IcMFinmE8pI1MUzWkFiMdVcBV74SOfq4FRw2CT10MK1Saz0vNopUftqnx7TIs/CvpAwJtyVsoJVCigQqy/98EYAFo4G85t04uc8IaDqwLuNjw3y0y8Dy3WVPFtbWNdvjFFrHTggVwffEOoTeLqy33DyPvMyYAvE3Ls04rC31Cgt62Jba9dkv+26q7v0sAsZXWKdmf1Y0VOSdnOwZtTlhdviYEjghkoWMQuZ83ZpH7f4XccHQkw3zqt+faW5jwMbmtHmkkdib25lGZ7k3Z4QTLCF5GVkJtzyP+Ic04jYpdK1TAqE82s4I+kCDGpJUGZ2N4O2MS835nYB8Np5nZwvoLMU+bXpE5jDe2GtJelCT2EQObNc2mzz3pH1+ls7D+CHb24MsuAvW/tbSnmWTsxaQt7dpNoxzbe48jRZOXUZKFCTirHJStaDDfYkGevbWgDZT0/9a8Tt0PYcRieeR21rqqNFNrIoTVkH57PeEdUhUqtUaHztNf+akBXE34ARCNHVqYgEDTupCFhe573ymziPMtInLTtf80QNyZGexQVBTZi4I7jDixZjB3is7ULLbALbm9ZKSy78j+QPfJL4bizR6gTrFkTshSZOEKDH0tOVqs1CGV83OUldJZUKToJnSmJNdrTxGPbhJ97+LGzt6PtvW1s25ILTIIo56xIoQi42KF+LA3k9H2vGcVSLVEnRYRSzhI8e9D5HygLiliazzRaFxZm4gChKrYFNPw+LwyQC4cLok+gFV2WoWBKgOW7ZTzSj5zUoTshi6FYLgoIuUDsAv8jEQuSx7RVgVaUC2CjbW1tCwvxHrmS/Hec/Pdp/D85+L96GcmpvUiakCEgARl7KjeBkfdjlThNKEyd1OFnRm6gQ/iunDQieY8C6E3vuCRsSuipGFrdhvVWXCZeyBWQiVlOtiqUlxn7ek1eL3RMQEecDtekeONNzZW0tKyUlOAdieMS28SVibXQX/HTsDIpK0UGi08TRJbD2DyTa4NncmjOGrUDREQQUNxASQR9lC/tEBt2AmcnIkIpZ/mamDdEhLJxtHbWuAnjRpLN/yul/ynKCu2IsXsE0rY4aKZ1S1z0F69wDOU5y+5Y8JSSUPEXSTHM9hmsx/otO0EcKeAJxwZ5lf732StdZtjAUk9wXBjP4pelI/v/Yl7PQuTIChFAiF2Al8RiNOBPJYDisl/upkjKCXALzHPHr1S91tj4C2TNiZH7hzjNzClmGZoOWGMj9bNOfU5nYJZCG5x8fLrxO6J512kG/wyZfmzwTSDDm/HRreUkLLUdLJXIPYm5g9b9XX52bQmK7RMJ4OKzw42g4RgrYMEGXNWEEMMI3uMIT4YiDNAp/KWIUMLnFeQ2dvwjgc+2KOTxklzwmngdvZ4thuSD58TV6AN65CFEyX3khuUAtqWS3G5ZSD62qkJqO6K1EUmWnXJWgkeKFV2Ii68q8nvSiC3WC0Zez2YbFClnwSDY1C5i4NZ2V/EHBsfTY+NXANIdN9heYa7cTExH1zM/CMjk03Dfl1PRa1Q0v9M+Y9Daj4RcPjKR7Z4oQuY1TC0mrCQiIIBD7RE7xMVXRKxwDFefKlDNTVxSGyg0VXZliGIw1zr5mcBZd1uv5JHaZX3WGymUWF9xeS2FUK9ZgvbATqbcbY2/Kl8TuZe8SBEBT2jFoNaPCBgItJ2CcCRBxJVyagsLUbMZFHR8MNp3j4kN+daffE+GSuGp8NpIKxMi7VxgMNFtrD/4ZbMMoYTxhohQROjtLsu1fMtsfVbTlDkIEjx8CK7lCRnCSCnwJ0nqgXUKzSE2/+F+oXXaTqF1Nro3dtAfOYH58eHgjmg9sLXPHqe/kYJsoQnaBDaxbr2SDvEYdoh3PGsUiAVy33HosI5sbnJK6Xl82tBZjP1Pgbr4uLCsQ7/BY4mLy/qs1wbgQuT+gmLj/qKbqe+yeuLSp8ypJ6vPWTOczPab+NOs1gScUki0FeA2It/R26MfRWbJScP9XTbfDmM/hpC2WrJWu9wU7O8SecYhxS4SRxpw1fHDhnCMJY2st+kjoCTUS2LmTey1M3hdvPYRIY8zNjdIWXBomia1eUY5O4pCEcAnIhSxAmnVTuj3Dc1y7a8NSykrp6SIMJlRAMaIyyhikdHLqNnrNpkWAc5ry4Ks8UzEwPMTc00CdG49HpmbrN8tsZhoA704JiEgkpRSyDi+5Qsy5OISfNazGrCvLBQdKQKe1CAkeRxNWEjMQdJOZeaNCFArMJ0hYjWmEb0GKzzGgOQDTlwBoJcMiQgFgnNwM/U7VCj8f3h57PX1mtpXUwdcEaGUUjN99J7G9kiekWBVhPvB/ERf7bK9DYiREe3v0USYUG3BGxKhFnwgrDEQMbcHFSyZB2NNv4JACYAR086utt98i8efaAkw4+5dzQ+PF0whib7e9vJkbbZU5EcEpPG2lA3JvPT9efPgsVb2J0UKRSQRX4nFTtiXJY6K0pHU6ez5uo7MFjy6ZHmj9+BmFAc/Qpw+vaWtrR1t7W63v4y1Q3FZsrG8CD0+dSmzYBKZIC/QTMGjT0ZWpzVk+N3MnFjOaqhDtwuEi8thTlDrvJvxi+c5xWiOnJ52g4Jnvg0Kz1nrm/qRjUM6Au3hdWwEDq+tyaedNXSvUYAWOWuek2YSscYx2jBEKCIkdNMR6ldHb9bABWcPH1xUlhzX3fqn+kl1RcOdcwlMf0ZORDASFJI3l4uR24hQ7rI67Oh55Ahi7Xcv/nVuj8epDp/MdIYWuoS9GTCtFE1em4c3sNfrt6SAGyfWX772W881sNB9HCJkuoYH5xaEUXCuYnKQsyBWhQY6YbtpJ2LiNiIaT9ML4YgODily7AyTebSS1wjpBnTmXbL5dijavhcvWeeRMVOYsZLp3DBd4/OEZe2DZeSUlNDvvttGu68LNHLMBDCICJsOhLT6uAFCTCkkZK3kJUYBWFREaOWDFBHy5fWZiDUT2txYb+tYKQy2vxIX0wjSlKLJtCHGV2yPYEJg6HtMVxHJzRkwnjApIpR89zFiJPl2+WWlVXiCZZy4UkpqRykSOwJjMaQtBn0njZ0QOiNCEYFBwaYKXgTvKAi47z520ImrEM+1qIYugoHe/sJ2WYfBFBFvTxsRFqkI2n2oth2miBDGNHCigJIX+uBEswDxjjTXjy4O6SyKzWFOIJuLNVhCKWXtcWc+fdoFZk9bOzs6zXuPHe72hl1OAbbNMXJo591M5j2yWF+djLChl7RJwdikeMyJoYvMnBj6he8SWR2L155wcTaIaWZhe+j8EnhGiHyq2aCgmHcO7Rx/emTOgJ6+i4yhj0ShCZ6/Q7783QAaPpqQO6GjMqjIETrGfRyBU3KhQE+adYqUGtRMC8j0srTKMmMUHw8PNm4iTsk8keSTTES0XOmQlZHrnBopWjDDFnLMnMQT8QljkG/+RBvRMKrEwjloXkjsks608hJii/2hH4CYtI4JPq+HdTEtxEmCAps9v8rzkseAoQAAEABJREFUloXcFyaNFAZx5cSdmhay9r1qpREhpva4ItTv3xL+5px1BlJWwG+6EUIXJoRAjV50g+IbjDtAAEzihFZ4ra4UwTjawP3q9cGfhmDGLea02DQ/iZ/XVCCD+RWo9cwfYYzHOnMFvQq9fXGfoVIKVfZo33U6vHlYM/uDjd7v9lVINM+0r8/rnvFfXKOrquV5rtlakZeYOZCOm8w3G7En+RHAYIE+efjOZGNcICpClmyq1SKBNeO+nAnhThqwyKotiYwzX/ZxDAcSRqNZFVrhVGBkylnWZYiwMIOakXbEMpwYnjdvGyNL0AYIjyORHNgyURxbwMG3D/paILC70cEDqv064sRHMXd+yXIORa+/dvgs/RgBXgPjDZuVlFPXnuG38XsX+ducznap+t6kI2WyJSD+pJzVJSCyMvx+bFqwYJvzvp1m/MiUoQtkCPsrMuYUJI6Q6rBr+63T8nusiQUz/1o/b7aZZgHd+qzXzPbAu8kc7841R988kjY5PWwy75fNC2LRS9AGctPKJugcG/s7YoNjWclwx6StJfFJ8Hm9DRlfIkIpJ0WE5sh3sk3oJl0U0IZC/niN3Fqm5ZmmsjEsv7Im4UlJvml5fkHxtg7L9h10fX1N1rdDscUkRURbH5+AzLN0PHJWjw05ZdmOir2WbXkpJXksLq99TgkZiRBPQr1coExnMI/pLSNT+BLyIkIBb8rZ6rXLKbU6RkBEKENjgm4+44Q3ySfASUSBRHIcPBcR4iPHIrNWW75BEwMXGwX2mV7QKClFVs6d7LsLTTCXIlYnYfxK0HnT2t4Fp1zTCpx9WcW2qsP2iGh7DDM8jdxQSubW/oXM/R6EOuBN4AKofAX0lusYOTb2O0XSjLxdI95r/RzNELbIsKIQNzp8iwiljG/giIYyPM6tjG0JuWL+oI7YF69NxL7N8KTFYiEvRASCYLAwMx60VuTFb4krruYpqmD2yob8R4JdvpKinWb8rzcFgewitaQxm539s2B63NGEIzbaAbCR1tnm0OF54bhxBut0gFofoqYXOrqmYgGtCQ5wU62UBhGUjFXBnPj1BoD4CCeYv8qjyWbqtAbMSZgZkHLW6e1tvcWvCNucakYU+FcOZYLs+HRJflSwnxEht/bR4MLqgpPw22nctGJH4F8Kyf8mT4Ins0gbhzaUkNX3neYUp5BQEdxVQjmkpBUEBSooenMQh6BbZ2HXgA36h9bmOouNe4RHqk2SdJE79fjS085oZykr47l1JuS5n1MCg+yQEv1WLKEz1j7MsM18HueUlJGVPZ+MCUUEiTljTWdKOSFVSszNnaTM+SbBQmjGKSlSQC+5Nc5rVomNuMyjkCyjbcIIJehzzooImW6J786HSEm5y+qwzTjrqBSGidPSmZxhXIkzK8+nKkVSIE/BEJ2WY5AR4mJdBDCtbJ3oiEAvhppuyQ2i3VQYmyVyanla4TEwgH0iv2orRqZ15k0WDQNk9PwJRuFOAxcbi/TgABsR0AhYtfYLq5Vsv6Qlp6+Kbykl/Arw+NZ4VvRJgncfMKLib4gLI9ynxycUEfDut/RxQM7lLrJy4J+LvHU0AEdcstef1vpXdqBAoRGbIgL+jlHI9SECPHETV05JtrdiA0Mlf3lgGFHku4phPBDE4jppDphMdwaIWAUsQ1aHogR0VJMF7yjmGOmxTWNaf/4yrwNhsKFe3EpALbLuG3imz9i4yS2CLDMi6BlowDtwlmWM5y3PScOsWguNE5B7qs7mJPMjPOosImmdTbHJZp31MwrMaZ16603ey+zK7y7886lb39lGbKs4EgTRqhP9jn6Xsnp8zSCTpBRqp5Ogb6ABF5jXPBYqtWQTWZ7vqP5LgCNjKJAINZvG8fB4gwIyR8cMQYsu80K5kx+Z5ihZIwE2uBNtzGdax/a12Vw9tJn45ypVTpYuevKtluQTV4rgpTKFgqLq4tq7xf8Oo2b44LH9sS8jSbPH46JbWOUcyOg0pJSNYnlQRC/l1OYT+iOFIgAFCeitJ7k4WI6Tta0F837cMkAm84hORLS18rseJ7nlHYC4IkIe565rrdp4H5ezjO/wJ9OPiBbziXWb8L/SEhVYVvhKPjDAtknOGymUU1ImDmCkBHVoNS8pmEs5t4Lnopcj4b+0y14h1K0/IXMVEXjpNB20VCT5Cr4OgC43v4pWtY2eIlq/Q39KWfK4QaIbOrgsEzVyGzr4o1UPeiZkWTaokksubqY1rOJAHhIPn3oyPuSU5LX3X0w1r/ETfJV4VRQZPF6tXW2OLckNcSV4UdxiFBFqY6mtoXkiApFVyQMLOiDY4yjZz3p5wSIChioniGngl4WKKwA7csDveQNS9b3vvqEROXbCTjqZMM/k5joDFWdxGRZ/G00LId8erPDNUYZWiD0RcWCC5H5IbmE7Qy8u2zJxx7N9tr8FyY8C6Fzv1/RjZ5+tsw8dkU8CG4s1+U7uzbBEnyH1HJ2RvYUfO5wodkmmPWDkBarAC90JyJHkjTkjAQ1dl5QzwAJ4s0JiUgmeiYWzDstwkelmnQJa6oIyGycilBiLq0KbYOrg6xgb+px12C+FAb8Q9ngxm1Fk5g0WJKgLhovNLDKPUiHb1iF3ZWdqCWVfZ9DOEjTYyZbVaj7vJyiJgW6v3UQ8IkIZ3S7EhgrOMfWCBnROOueNxzllRYQqcU4ptX6Hrgb4K66MrAXvryIFCTq2YmR+r5EQ4nnzOvFdcCqxiAg4RT5OrY2IJtvr2zYGNlUgmI3gmw+imh22RczxaTwRyUOgNn8jQnwYT9gztZuA80nQ2f8leeT1mrDDOg5gQqDBubFEr3lc090ypaafxW19oQOag49jG/uD8ByxcNtQASsb3fEYuQE1HDRurXsithO2TNA0NPQRfJnAYAPaRFU1DbhGv89jPsvxnLkM/tWJ4Mr4JTqtd6SYGA7oEcOnyrLM833aCW3GqOUJ1reaYT6vYwNhoBFNIIYgqQnyHdWbIiI0I0FSypCG2h9wEWFS2dgRZyq8lYha1vfeOKXKpu66FY/lNGJYiLvj34YT9ObxICHvQIcJDvCeMwSLHhGKWIHpwxNafbvb4ovMCHC0IzZYjgFMu3uM0x539E6b/JrTk/AzA5tVyPFJzi97t7mLLzFiiYwlMkYW1j7YXtCQhiKiJWliM+WclFNucmdsqozMSEkKcdmq2tiW/Ky8HPdWi+A3AIxTF0o5eFewozzLyl1WMi6JPhsC/X3XaU7xd2Gw/AWPKX03ozgExSS14uGx8ev9At82ddbhw8CR9nO9k2idje2CurG2zqmo1wJ5fdfJMnNK2J+UQmLx29r5MXBGXHroEvMT69s2PoXX3owkY8oJG7McX2+KBuA9RlLz0zjTT8TS+F1i61hm/AwCVIltzlkz/GHY4mR6yJXQ2xCeQKBzKyJkekNKGZqQp/lWRCjgySmJXrPLOi0vAgwgrlXjdVkNLHdkU7lt9Cjfww8XF+erYEjIbBwhdCIfHNzNvCVPAhODRtswFFrmG30bq9kCydt+IgIV+wDTaHnYkBPxzZk57cM+jeklJVosUbQ/kvuG5i/zVm1/3BW0biOCbrjbYMJvsX8XnJxNb/4IvoEE5JzkVooWd8yCfFLCNsfL79Ysw2NxrfRFm48gDjAYl5Z702CY94shIg2zrm9tlYac8iBNwzSNQ4qJ/shcBWJAFJChmQ2YNUSttNMwE/N/8r0h+hiWcw2iPYTMxc44dGNFRgxTwE8/NA7jtDuMtFhGH13gF/O1QbRdgn9aDjHtDePu1lCXO0OX6hB1Seu5aYhpGjiW0VZgQn6FbjloOQ1dTUNYV9cNYwi909Bj34+urw2H8W09z4aN+frAC29isDvwonbYwvZpe3t489Qbw5vbbw3bQve4HEb8I+IDj1HDhIypTgMLOkQdhwzMiVeMwq7ZMEsz9OYhEnprDHuThtNbO8P21u6gMQ3Trm3U0HeLQUthL/1ZPyxYA00xCLv7fm1osMA++HvszNgr5SGAWe6HHMQ+usH9ObregV+8sxn+yqHN4VDfD/w8PhyazYd14r9B63jMkM+L7yER35jqQNYMO9u7TUZEHnZ2xyFhS0UXNW5YX9tgXbGZeI7kirBl3INGadjbXQ4ZW6ZlJXb9UGseZmkxrC82sTENHTZ2lmOZCnRBl7shAVPVsDdOQz+fE59pmPXzIXezQeTgfLE29NjvmCfWrsJrn+f40ANBfCr29/jcoX/ezVmHxHoE66RhTPRzHpxnnDCGhF8ZnbadgjBU5wRjt3v4Ulk7003oEX5V2jANOaPWT8iIIUHnPGfv4F8MHTnEHh2W8IzMLfFpouXn1kFaDt4zFIOB2wX0FXvGoWYN3PGwoQ6Ot/XIfMQwrAvfevxhcw5CbkcujfgaxMVj22P6Sl4JXc4/kX9in1YDeSnsdnwn5AkbbVugIxhn4iJy2X3z7+7tDfO19WFrd2foZrPBed1sIser5ROHRDxNO7LXquUjiyIz8NQyVNYwQyNyiZvTMC2Xg8d7O7vDNOKv51MM6eqPfrxc87FfKBddd0M5ev1HygUfurb8zJUfKudfcVU57+JLywcuuayce/SS8pMXHi3vv+iS8n7ac3/+onLuhReW8y66sJwLvP/o0fKTF19czjl6cfnrV1xWLv/v/6lc8fX/WT5w02+X9/6//13e94e/U65+6PbykUfuKX/3yQfKx596qPzSyYfLZ55+ovzq8HT53IvPln/6/DPl8y+9UL7w8kvlc88+Xb74ynfKF14cypdeean8+isvlq+8+mL5jVdeKF964Zny5e88V744nCy//tLT5V+/cKL8q+Epxsdb/4svHCtfeump8u9efbb81qnvlP9x6rXyO999vdz05pvlj3d3yzdVy/969aXy2YfuKFffeVO58Javlgtu/7/lp2//arnw/q+XG47dXv7eyXvLp577Vvns8w+Xf/z8o+VXX3iy/PMXj5dfe+F4+cJLJ8u/eO5Y+Tw6P/f8sfJPnnuy/MOnHyt/H58+dvyB8pHH7y7XP3ZXueaxO8vlD99WLnv0jnLxI7eXSx6/qxwF/8EH/qj81P03l/Puubn8xO03lXPvvbmce9/N5Zw7vlHKH/9u+Ru3/X75m3d9o7zz1q+VcuvvlXfd8fXyHsbvuv0Pyo/f+vvF7Ttv+d3yzlt+r7z79q+Xd9/2B+Vd4M+h/x5w77vjpvLeb36tfPCePyznwXPxt28rVzxyR7mc9kOP3lmuxJbLGBuOPnRruejBb5bLHrmzXHD/H5Wfe+CWcumjd7X258Af/dYd5Wfuvrlc/O07obm7XP7YPa298vH76N9brnri/jZ39bEHy2XwXfXEfeXSR+4qP3//N8vlj95bLnvk7tZe8fj99O8tVz7+YLn6iQfLFQ/fXS4h/tc+SZ+cuOaJB8ql37qzXPXYfeVD0HrucmiuhfaqR+4tV4O/4tt3lSuNe+z+ch301z3+QLnq4XvoP1iuefS+8uEnHyoffgZDgA8AAAGdSURBVMLwYLmW8fXM/+1j3y4fPfFo+ehTj5aPPfVY+cSzx8uNTx8n947RHiuffOap8qlnn6J/nP5x8E+WT5x4otx48lj5zImT5TNPnSifffpk+ewzJ8unTxwrnz55vPwD5j514vHySeBGZH/u+GPl/5x6vdwrlSeBZ6rKieVUnhjH8sC0LHctd8utu8tyC/D/d3bLN05vla+dPl2++tZb5bffPFX+26nvlt98/WXy+6XyL198rvza8Az59XT5N6++Ur7y+qvlyy9/p/x78vcrr7xS/u0rLwOvlP/w2mvlP77xRvnPp06V/3LqjfJfgd/6LuPXX0fWa23+y+yfL7J3Pv/yC+Wfsb9+ZThZfoW99o+ePVl++flnyyefPYHfT5VfPnG83Hjb7eWq3/jN8oGPf7qc/3duLD97wyfKBR/5pdZ+8LpfKD917cfL+R/+xXL+9b9YDsYfuPpj5aeB9132t8p7L76hvPfoh8s5F15XfuLC68t7LrimvP/oDeWcn72mvPv8q8qPn3dpoUhTq374+WEEfhiBH0bgLzECfwoAAP//3Pp6FgAAAAZJREFUAwCT+mgoOVWadwAAAABJRU5ErkJggg=="/>
          <p:cNvSpPr>
            <a:spLocks noChangeAspect="1" noChangeArrowheads="1"/>
          </p:cNvSpPr>
          <p:nvPr/>
        </p:nvSpPr>
        <p:spPr bwMode="auto">
          <a:xfrm>
            <a:off x="7498337" y="2419351"/>
            <a:ext cx="17907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0" descr="data:image/png;base64,iVBORw0KGgoAAAANSUhEUgAAAQUAAAFlCAYAAADiYv3LAAAQAElEQVR4Aez9d9dkyXHmCT5mfkVEvCJVZUkABZCg6mZzeqbJHdF9tvfMntnvuJ9i/5k9Z7cVuwk2CRIkRKG0Fql1vjrUvfN7PN4sUAAUhRJZQNwMC/frbm5u7tcec3O/kZk5juMwbq/tDGxnYDsDmxn4f6e213YGtjOwnYG/MQNbp/A3JmOb3c7AdgakrVPYWsF2Br7GM/BFqL51Cl/ErG5lbmfgazwDW6fwNX54W9W3M/BFzMDWKXwRs7qVuZ2Br/EMbJ3C1/jhbVX/es3A10XbrVP4ujyprZ7bGfiSZmDrFL6kid52s52Br8sMbJ3C1+VJbfXczsCXNANbp/AlTfS2m6/XDPw6a7t1Cr/OT3879u0M/JwZ2DqFnzMp26LtDPw6z8DWKfw6P/3t2Lcz8HNmYOsUfs6kbIu+XjOw1fbznYGtU/h853MrbTsDX/sZ2DqFr/0j3A5gOwOf7wxsncLnO59badsZ+NrPwNYpfO0f4ddrAFttn/4Z2DqFp/8ZbTXczsCXOgNbp/ClTve2s+0MPP0zsHUKT/8z2mq4nYEvdQa2TuFLne6vV2dbbX89Z2DrFH49n/t21NsZ+IUzsHUKv3BqthXbGfj1nIGtU/j1fO7bUW9n4BfOwNYp/MKp+XpVbLXdzsDnNQNbp/B5zeQXLWcc6GGEpHHcpPXGX9yPw6BK5HVOw7Am63aVyQ2d+Vm6udt+b2fgb83A1in8ren46m5GAAxa/7YCOIJxBNgAfrlYAHCqKVueHmlYLzVWWml5dqLjB3d09OCuFsdHWi3mWp4c6PHta5ofPap8w3Kp9XKucbWk/kzD8Lcdy7je9EMP28+v+QxsncJXYQAAe7040+LwgRYHDwDwoU4PH+ng9g1AfMj9iVbzM52dHOvg/h3oto4fP9Lxo4c6evxAH77xY91+7w3d/eh93b/2oa6/85re+MH39M6P/0IfvvmKPnnrFf30L7+nH3/vP+iv//P/qbf/6nv64JW/0Ds//DO9+xN4Xv+xju5c0+MbH+js4H51KI/u3NAZDmVYLbQ6O65kRzHgkL6KKdr2+dXNwNYpfFlzT0jv1Xo1n2s5n+vR3ZsVyD/4r/9fvfvqD3Xj/bd17YN3devDd3T7+oe6e+Nj3b32gW59/IFu3wDARAF3b36iw4cP9cGbr+uHf/Y9vf/WG/r4vXf09ms/1Wuvvqof/dVf6Y2f/Eiv/uiv9ZO//qF+8N+/r7/40z/Vn/6n/6Dv/7c/poz6V36id197RT/80/+sH37vP+uVP/1Peu+NV3T71s3a3zUcykev/VAfv/4j3f7gDZ0dHmh+ckhksiKQ+dvRxZc1ddt+vtwZ2DqFL2G+x2Glg3s39eDWx7p/65oe3rutOzdv6I2fAs4//75eB8QfAu57d+7og7ffqM7h43fe0Duv/lgfvf2Wbl/7RHdv3iT9WA9uX9e1Dz/S22++pU8++kAfvvuW3n3zTV3/5IZu3bqtG9eu6/Wf/pT6N/XxtVt674NP9Mab7+jd9z7QtU+u6eOPPtI7tP3Bn/25fvDnf67//sd/XPu//v47tb83X/mx3nz1p3rlB3+ut1/9Mc7qDd16/02dHR3Ubcp6uWAb8+Sc4kuYvG0XX/oMbJ3CFzTlPgwczkPvxdmZbn3ykd5/81V98NZPdZ2o4Pb1j3Xzxk19CGjffftdffTeu7p7+5ZufvKx3n/9J3rth3+ld954A5B/rFvXPtbBwSM9uHubyOBt3bt3X/fvP8Q5fKD3cRqffPyxHj16rNMT+rl5S++/8y4O4LoePD7Uw8fHugfvTcpvXL+hGziG9959T6+98bZeefVNvfraW/Tzlhx1XPvkE929cxdn86FefeWn1dm89ZMf6j0ik5sfvquP2Jrcu/a+ju7f1uLkaBs5fEG281WL3TqFL+AJrDm0mx8f6pDzgFNW2Ies7rc+AcBvva7333hN777+U3307rsA/ViHx6cyYK+xgt8meriO8/jJD3+kt996pwLf0cN16m4SFTi6+PiDD/Xg4WM9evxY1w3ym3f06OBYp6dnWnDAeHh4hCM40sHRiY5O5zqBDg5PqmO4A+Dv3bunm7fv6c79R7oNPXh8pGs4p48//kSuu4Njuv7xNd2+c1+3bt7G8XyEY7qut175kV7/4V/qvdd+omvvvaWHd29pcXosH3o6evgCpnEr8iuaga1T+Ecm/udXjxo4LHQ08HfrBxyCQ+27nAt8QGRw0yvsW6/q+kcfEgVcY2vwIVuEd1iNP9bRyYnOOF948OA+K/Q9Xfv4I73z7vt678NrdZU/OjrWnVt39MmHH+p1zgo+InV0cQjwDfYjHMrZYqU15xWnRCOPcRROZ3v7avqpxohKa940zJdrnZzN5TZLIpg1xwMujyw6PjnF0TzU/bv32IZc1/Ubt3RC1PHgwSMc0z3dv3Nbb3Fu8cF77xNRvKkPiU6uv/+urr37uq5xyHnIeQd7im3k8HeN4Wt6v3UKP+fBGexgBjsfK/1NllpOwXq11goHUHkBpbcKdghzwur7Nz5im/Ca3mB//h5bgfeIDrzXf/Dgoe5wbnCbvf9D8geE/EfHx3r8+ECPHx3oow8+0rXrrMDInp+esJ24rRt2Ctdu6K23P9CHH36sG6zqC14vZimKTCg4BBz0+OAQMN/Undu3NZt02plNlBnq+16T6USz2Y6ydJrjRNqmUdu2apBRMuUxHRNZWKf7OIJHB0dEGsd6yKHmnTtEFmwrPqLvm5xrfPDuO/r4/ff0PluKH//5n+qnP/i+bvAW5OTgoXyA6vlgerafr/EM5NdY9y9UdRs3LgHA8A3o6z0pXoLPqPVioRNeE54RQs/PTuTXeSeHj/WAg8SPiAw+8FaBFfWDt9/Wde/5AZhX+McA7v79B0QGd/SYPf96DJ3MF3qMc7j/4LHmy5VWgP4hW4Tbd+/rAc7iHvl7jx7p40+u6xYgPYN/Sf/eMsyJNBwdPMSxmP8jVnkfKp7w1uD48FAnfs2I82qaVNd3iqbV/GyhwpOfTCY6I8I4I1I4he5xVnEX+UdEKKdEFSdsSR4h4wbbjfvoce2Tm0QyRDpsYT549229zxboFk7r4/fe1nuv/kgHjHHlg0gikS/04WyFf6EzgGl8ofK/PsJZLvlUwP/MAaA+hU/uB5wCt3LYfYozuPH+G7r+9muczr+l2x+/Xw8QP3z7dX34DiB5+x051L95/SZvBe7oAYB7/PBRXdEfHx6zEp/ojFWbHvhEDeFPDXTAeQAoHx8d6ZD0hPsznMQhbU4AsyOLo5NjrVbLCuhHyDSgS9trHY2GCD2i3Ye8jXjk6AHQfoIOn/BW4ubN6zrGWazr1keyQ7nPluMeYH58cMBW4ZHuI++A7Ykd1gMOKO/cuqtT+h3G0AFbivlaVde7nE046rl14wbboTf13ms/1qN7N3T44J7mRDmOmhjY9vM1nIFfKafwS8+/QQ9t5PztCGGoQNqULeenOn38QG/9+C/013/yX/SjP/sTvfnjv9SHb71GVPARTuC27t97qCMAd4PXiY8B5yNWWoP1EJAfAupDVvCTs1MiESn4k5EqhPPKQlnieNiiu5xQX9loLC2MqbPloNt3H3A4eEvHxyeyg7nBAeJifqbnn7uq3b0LbBkmms52tR6Tsw/Jfd4mCrl+674+unZTd+7e5VDyrNYt12OVcUr0kS39ZOhstdKC6OIxuj6gj5NTxou+43ol0wlO4wHnD4+81SCK+YC3GW+//V49M3mMUzi4f4/I6ZhtDR5E2+vrNgNbp3D+xIA7YBzlN/CODLipNSMZO4RhPbA6r85/ZXifV3sfsn+/rw/e52CQV4AfAoxrHCbeZs/vFdZvFY5P5vVNwCH79SNC8SPSE6+2RAgrzg2WRAaHAOyUEH5pwBGG1HMCnEHBQSQxfoF2ZzNNp1O2GXOB2Qp6sCzL9LlGZmHVX+iI1X6Bwzk+OkTCWhf2d9WxRchS1AH4tmu1VuoIvbyNaRA27Ts1OJ7FYqkmUxf3L6jrJjpG36T+wu6uznAY94kaHhBF3LvH1oftzyMil2PK7dhOF2vtXnmO7dB9vfHD7+utn/ylHnP4WOdR2+vrNgNbp8ATq8brCMGgrOn46TYCn6BxGOWV+ODeXd278YkOHz1U3YsD5vv37+vm9eu6zQHfbQ4QfdB3wD7cYf8J9XOAM+fk3yA22emIEN9AjtJo7f03oF7Tx5rOFqzShwDykBX6lH39GXRKFNA1RY4oHuNE5jiTNU7qCJ5DziKWbCXWyDlzf4D7DKdzxKvIBduOHtDPpjO1TauOw8W9nak6Dh+PTxd6iBNJdGmaVgb4I2QHOly+uKfdnZ3NuOlrjhyv+dZ/zfzM50utuWlbO5S2HmTG6lTvvf6aXn/lFd0kOjq4d0tnhw/l15Ujugm5TPX28zWYga1TOH9I+ION2QbmC7nYzmIABP7dgQ8SH9y5oesfvKsbH3+g06MDnQLIOfttHwrevX2XtwV3dI/Q/DEh9RlgXnJoeAaozjgMPAOwlpnJ1oCo4IQyr8YHRA+nAHiFUzDY3WdjB1CKErB2k15us+AAb2cHcANEyzRQF8ifQ2vaRqA01LWNIlN+u9B3nSY4gNmsJ7poiQgK5Q3UqqX8BOexIGKJCJVIneLA7Iysw4w3FomzGnBFaxxQh0OZoIvnY46T8JhWjK1kaoUjuvnRRzrlHMTO8DqvVn/yl3+ud3mN+ej+Xc3ZJg3oqO31tZiB/Kq0fFr6NQA+JdyCnYMAicnly8Vcp7xVeHzvtu4SJdy89nF1DA94tTgHRAbVnJXzIW8H/F7/+PiMMH8hHxoaPAtAe8CKfsT+/Ji9ed2f40hOaXNERHDiPODyCnwGuHzibye0AXSrrmnkvHVpye+wlahgBWQG6JOziADAAbA9r95qdE2r4Cb5cruWe1HiNi1Op29bnESrJZHJemBTUZKoZdQh+h8dnyqZAzuBDidUcFBnzIMoC/pYct5wdHIij/mAcxM7x5s3b+uUMuFEffjpV7DXeFV5iwPYx/fvcL6w0vb6eszAr7dTwID/1mOqHoGS83KHviePH9Ytw61PPtRtnMLt69fqz46vf/yJTokG5gB5AbB8VuBTe6+03jacEQkYPK5bASKv5qc4kRMIPKtkEWeXGgFZAXRS8Cc19+oN+fR+hUOxXKcNW42IkLcDe7t78uvEzFQmZR2RABQRAHvAkZQaIQyE7Wc4ngV9lkz1nBU0TaOCUyiZasmLq2RRFurZaiRljj6sN+LqwWIL/4oxrogQXBb0uUa2HdgjXoU6OnDEc5Pt0zHR0wKH58joDm87Pn5382bm8d1bdStBd9vPUz4D+ZTr94WqZx/A6YGcbjriDocwgtoRxJ6wRbh385o+ee8tfcS7+FvXb+jOrZu6c/uOrhEuP2ZPviCsNwBO2R4cAYhHjx/Jh4dLAO0Vf0C6fySEZABLT5HahPZEAYT6LdQ1DeAbqqMwaLMU2ZE4ylisXOkU+wAAEABJREFUBhl8VRbANCh3dibs+WfqulYRQbvkIHKi5jwaMIApVmZWOXZQA2OyQ5n0E7XwdWwt3Le4mrbFYXSacZi56y0KDmYN/wKHZwe3ZvtQcEorthoLHANTpMJ9sZ7od4rjWeEkHvKG5TE0xyEePLyvax9+qA/efUfvv/ma3nv1h/Uvg/lsZoSXbrefp3QGfm2dwohlG6hglkfj3Cjng4QCLQj1H965qZucH/gXfB+//wHO4DYn7Id6wOn7rZu3eO34QHNWRTuEY97NHxI+O1LwNmDkvf4a449IDuUGDibnMqgc7kvB68BBhRW4bzfA9srsLUSLg+jbVl3bAfSpdnd3ZNAeo4/B5x8are0cULZtW/laLOfovoZ/oixFSw4B/atEOxLzJACuUYu3KcNKpaRaOyPAbzAb6E2hT/qedA0OZ6qeMwdHMT5TWOAMMooYDtHRApqzHVizxUhFhOY4CuvYIm9O9HTCG5C7vJK9deMWjuEjvfP663rjxz/ShziHo4cPtIR/xOloez2VM5D/FK1+ZXnG85E5hewoBvbXI9b/+N4d3b7+iW6yXbjN+YHPC7xXPiA6eMirufuPDzc/9Dk41BKQrlhNF0QHS9oaTNmkDPIznIadxKBUA+jEtXB0QUjvFbjtWoA/UwKuLIT9vEI0n6nAW3hJur/LASN1A9GLzyEOOdA7JCqZV5APFaTHOKQeWTuzKdsSnBB1B5xjWKeSRY5W1j7g5JXoMWccjm788Pt+Kr8yXa0WOIpW/kn0tO9k59TitEqmppMpUcmmrKCHnZ2jCG8nVsi0Y+lxCB2OhoFwnrLGUayrXg8fPKp/scpO9B7z+JDD2hPmcGCeGd728xTOgO3iKVTry1PJjsDEksfaK52y4t+79kH9W4D3797RPbYLhw8f6pTV7xBH4K3BqcNqQubT80PCE1ZHfAKre6+u6aocO4Y1K/YRIDyFbwawdjjR98gcMbjPYRzriitF/U2BV+m6grNKD4DtMeB5wAGm09I0ZtN0NpGUsvwVnQ70UbLIK30gJ8lnjvKJ/5JXmUteVw7jWsGTbrtOLeA9xXmdEuKfUd+UVIRwcI/1mFepZ4xlidMqlIlGTdep4BwyU3ZUTRbG2KrgHJb0v3QUUVqZvWeMyiL/1sFnHovFuv7Aao4DPIP8b0a88v0/0Y33fqqzo0eMfaWROdD2eqpmIJ8qbb5CZUZW4REDHQHRX/y3/6Qf/+Wf4RBu6NCgxCkc8Q7fK/6SPfSS8LcDLAbuGWcJIyAtgASIE2ITE0RoJGLwuULH6t1Pe7luhewWgHlL4P17SzThCGHNQWQpjXYBfNsWFcrnRB8+mLRjGdmKZBbwBhijyODc82Ej5wMr2pp3OY71l4iW2ba9+r6r25YVEcMcB7YkYrFOyf6oaze/j5jj3EbGHZFa4Vz8Gwg7Br8qrecYAL46wbMToqGFCrp1fctTGuFfa8Vq7/HPcZiPHj3UglePwlEM40pTzj32L11Qi4NzFPPg3j3dunFdb7z2ur7/x/9Z3/8P/x998OoPdHLwQCM6IHT7eUpmIJ8SPb4SNUb3GqpAXrCSzQH4sBo13X9G7739tt746au6x/nByelchwdHOvZKCsA6QLcGMANgLdlogoMQl1fNFU7Dq6LblJJqAXsHFZyGwQcmVXAaXduqbUw8AhTJxJFIlDWc0i9l4M92dtTC57YjAGybRg33eBiBJBXkF+SOANHgPCMiiSza29tjS7LHweFMyb3D+zNeKZ6wxXAEMRApOPRHiOwodnem6iebCGfpH1rhkMS8tDiByGQbsFREUaK3ndkuDmnKq9EepxTZaMFcnM1XdRsywh/0WSgvyZhwVivqj9iyPHp4oKPDY33y0TW98qNX9NO//mtd++ADnbAdGuFj+NvPFzED/0yZ+c/k/5VgtwF+aoMAcmC1PTl4qPs3P9Hjh/cEzjRnFb1z5149TPRvCxZEBy5zeohzOGBPv2aFm0x6jaSOHqRg722gt5QRPwCQtusAdqN0Xet8S07gcYS3g3pFDDJwhpEVG1Cu6LtEyiF423Wyg/B2wYeN7sf9eU8/4AxKphIQuv3R0aEMfPCsjhV6Z29XDe2DATkSOMW5nbE98Hi8pfH9KU5uxVal71pNz88zospEF+alcdtx1AkOM3EKJZPxFPXInzJ2/5R6yraoRCEyGXXGgaj/panEc43DyDZmoUMcwYP7D3EIhzo+OmZuVzo5PoXInxxpIIKKCG2vp2MG8ulQ46vQAm+AsdsUbY+nhMDv8NrstR99Xw94p953vVaAzn8l+ejoxFGxRhiXrLJeGVvqm7YTiKZu0DCGSkn29htqCdG7prD/LqzYU5UsMkjEtQZsC8L6NSvyQAQQrlNozYo6Z5/vc4A12w80lOs4EVAhQmhZmf2mY0V7xFAXSvrs+k4+IBwi5BV5SVSwxol5bIqsfZdSZOewZptg2YpghV/pDD66Qv9RA5kVsh3x+Lyjpc9gjkbm4ZhDyyMA76jDbe2YRupaohc7xq5vlHR4xhbimJXfOoj7RIbQwc7oGOfgdI6ckb6ODw/q695Pzv+hFsRpe331M5BfvQpfrQYGXpaGve9EZ4TX777+mt594w2dEA1YszWA8An+IDgDK4cmHKh5hfQKvsRJKAsrZ6cC8AwssUdoAKtBI0BfMmEJ6tM40YAoA9gr/ZKowABJ5K5YsR2NrOhT3CuSffvAfn6lgUYzQvZsWvkMITLUALiCY3K+ZGqH7UYC0gVbGEc0dnQjUYzr267d6Ei99S7ol5CBOPLVIsfzsKbvOecPc7ZTiczqGBi2ncTmrOFUcw4pV6zudi52EiF0wQFGqDo+9318BB9RSIdz3L94oUYufutxQoR1yAGq08dsza5/8H79J+pufPhe/eXogLOwPtpeX9kM5FfW81PSsQ1wAIwJMHpWYr9h8D9ueuvWbRmwEQEghxoNlKbVhBA7DUgcSQR1tOsA1HQ6VQvgRsookmnFqmvgmwwwg9HDTngcibRdxwvHqCAbhpUiU0kfA0zm76jPUohY1lVeId8Rtg84CEcTmUXmGQGltxU+v5hOZlKeOxMc1ghvyVTftXI00fUd1VnbiSupW+MIEhnmaQHxGkd2BvBPiA462lnvtm2ZB7YRAN3RyBynsSTSceTi1X/NWBGngk4e+yHbBG8ZvJXwD6L2L1xUoL9lPuLQ1mc1/peoHuAY/I/Vfvzum7rNW596WGlBv670FIw7nwIdvlQVqhMAKO50YFU6Oz7Q/Rsf6fp7b+rR/btaENafsu8+IAR2hCDAYnZT23Wcqk91BmDOAEVKanAODcZuh9ADWIMnIhVQApCBldrbggZQBaupQgAnNWk7+SBxgjNZIdx7e7f3AV6WIoOslKz7/IhQoe0K5xXoXDJ1yvnAgigjyRu0dgwLdC8ZamlvB1PaXmiigi6FshaH09LvAGo79EnKQ6oO74xtSxAN9W3LmHAqbGX8W4gVwG9xFC3lBae3on/Pi7dQC/o/xUkcs2VwhOPIYYmOa5zMgnZHOJVDIq41UcXO3o58xlHo3zIOcQwHB4c6IH14/74cKfgfhD3Y/pVrnshX+8mvtvsvu/eRFXcEcCv5QOzx/dv66K2f6sd/9l/1V3/6x3rzlZ/qPivXHMAFgCmAoa78gNKgsxMxwKRgP75WAshsigyyUVIpjTqM3o6ixUE4enC5V1SDse96VuieiKKVQdqzau/u7mq2u1/l9bSZ8Bago9zbkjnOCbHE5KOWgM1vSAzEJzINZL9FKIkjsB6s1nMcFg3UoZudRUN5RPBGYy1HLL4vmeTX8naECdEI0Fc4gQVOZcQxNG2rgGcFuE/Z/5dMxhpq6CciyCcz4HlcC//CfA6kY3UuJzgJbx/ct53eqORA8aS2sdx9thL7e3tqmlaL5UIek/9+x4N7D3STLcTND97W2cmhttdXNwP51XX95ffsFWzOKfrp4UPd/OBN/fTP/1h/8V//o/76+3+hV195Q6+9+qaufXJNpxzURTA1oG8N0Ax6pye8VnPobEA3gD8AiQDRSLi9BFAD4GpYTTsiCjsAOwWvzgGoQI06AOq/e4BH0Bl9nKGLyy7u7hDa72jBylsA3RTnQaJjDj+P2IOv0MGOyhHHnHYrVmH34RlcA9y1Dw/hAeo6Oz1h27OooF/jSFagdsXWZIBWgHBg1e7Rb05fXdNoZ+ZD0NCKA8c50Y9lB4JLpiJCC2SIaGfEaazpww4oImRH5y2MYLYTdLTkcQYFA5GPo44LF/aIDnbY/qzUhDRh64VoXb5yWbsXLjJzoYG5W0GHvI24fu263vrxD3Tj7VflNzBCd/Nv6cudgfxyu/vye/PK5y3DGsDOeY9/4H9G7Sc/0J//p/+f/vy/fU9vv/m+HvD+/DFh7gGgH6LUfb73vnYAawxcgMCAWAKM5WrktmjG67iRuhVAmeMQFtTZecCq6jQAXARgA1RN27CaruubAR9Ctk3qDIfw4NEh7/aPAdhCe3u7vPab87puKcRWwPg/d/FJvuWtALPlG+RzAOx7AdaAcwBUc84P5uiwoG5NusRxLHEgCxzBAgdgwC+IIlboWkoqoTNvGQB/aRolDmsNCOc4hjWyAiVGH1gu1ujEQSd9+dzC8zBSt7YjIq1+kYPVI8ZzRtuRRzzA6x9eLem3ZEHDIFo41qxvZedhnS5d3mcrtqOB5xJQy5yskHn75l299te8AWJLt2ZciHt6P7+imv1KO4UBozpjpX1467quv/Fjffz6X+mj13+o9996Uw8eH2mdrVZj6BRnMZC2hO0hgLwa1bYdYFhWwkvw+F0jwt5GE1bXxIgbVtwOEuAXgEoQEoCgNA0He41aQuQsrQqpy7F5zQHcGKlCiG5gH3J28aD+9eNjHMUJ0cGpzgCvRH/InZP3fUTIr/u8oo+AyEA3SL2yDzgmk52FgX1EhLG0Y3AUQWonsaDfMxxCdWCcATgiWQ6jIoIIBl1LUZKnCCe1ZsijOpyZuJbMY8kiNMK5DeonPRHGjoesM95UZKZKNvLbCTst6zjglAzqgrPp2g6ZKyKhhVbLOTLWbGdW8o+mmrat83/E2cKCtz+ir8f37uv+zY80Mi66336+5BnIL7m/L7U7cFr3uY8fPdArP/qxvvef/5P+5D/8//UGZwfXP/xA/nsNB9QdHx3qjCihyUYFQEcWFcAeZbPKDWgdEVJkXdm6rq2RQgdPAyBACyHyWsvlWgZsRKjtOkWGZtOZXK+UCvIGlLK8bNqq22ZFXWkF+AcAbLAvAO+CyAA/JeuzBmCjVPvwymoHsAbw88VKZ5w7eEV+UpZZdIYcO4AFclYAa4UTcb8jirD4a4Ge/ifqCwBcwbuEZ428AY/gqMq8K8oM8GQMdiAtDsJbDW8V1vC2ngNegdoJrXzfFjXwDPTle8tYIyODueg72QHZIVXHCPjXRDD+8dPe/gWc7EyRTeU54nDSB5A//cv/rpvvva7l/JSRbz9f5kWKxG0AABAASURBVAxgql9md19uXxGhBCTtdE/PvfxdvfSbvwtYJzrhddl9VqO7d+/qHgdcfjV2SERhELYY95ywegkoG1Y5gwFPwALG6gaIzjBSgyIknMBSBlUY8fQF3hWRcp1XS6/WUXw/akCetCaUtksAnjAZgCayrJxLunEfK9Jxs5oCMNfb0QwAz07DYAO7lWckY+A54hjhNQBHSagi62LeFcBc4lRMvh+pXCBrCb8BvCY1uZ24IoL2gcMa69jE/LmdHUuWosL90s6GbUrL/LjPY0B+ypw1GfI//2ZZJgUCU3JU5ejo7Gypggzr7PMZy5ngMGazmexQ4GZ+pDnbjof3H+rjt17TKQ7bY3Pdlr6cGeCRfTkdfWm9gIY1Buttw/HBYyKAI2lYam9not2+ENb3OIYe0GyMHnbsvlXDyl6a1IJ9uFdfnykIq7ZB2kEskLkCXOanWCuA5fuBmyxFkSmDx6DLUpCzkJ3L2bm8FSvymmVyDZAHSIBR7L0zQgPnDgMORwh33Uj5CM8Aj2lNXyP1QV8ujwhlcgdRJPdrokS+MlMRUbcvRpnbW98Bma7LUtge0C/MA3JJ6mekP5rJh6XmQ0jdKqB2dVJuH/Q5INTj8pj8pmRNO/8LT67vmkYuq3yU25lZruhxZHzhniI5zF3q6OBI69WCbUqq71s1OGRXW94pb4A+fv8d3fvkXS3OTlz8y9G29T95BvKfzPk1YfQKZbJh+Z8xW7KqnR0f6dG9W3p0/56itJx8X9De/j6h/USTaS//rcWdnZkxqePjM/a9qxoFrAHryoQzWAOeUUGouyOHvWuAu8LosXMgMtJ21PJ8VTZAvd+fsyVYEib7dw9zQv0F+/oV8fsSB2NyW+u5QMclTiOQj6AqL/j2w4mIT2feq2zQKCKUhVpSQXZE1s1RiUP9jFTiGMyzoVLv7biapgWEHc0CmAa9SP4qmZK7Qr4jJL8paEqqx1l2bauSBTZ6wSmUUogkhvoGBfaN86HxKGmNAzNvRMhOw/Pv5yDmqukKHJxV9J3WzMMpry9P2baJufRftJoSMZTSyFumwLk4WvjozVd19PAuLGvabj9fxgxgCV9GN19eHxGhLEVt18mHeV6dlgDSBnjsQ7G20XQ64aBsWkNdG3zbYYgA4JT97Bk82DcfjBoQLyEbe1MaHMikvtvv+56XCCNGvyIimGvOvn5ByLvEAfhQcA7I1ziIFUAfSQeM/oy6BVHDiHNxuflBmVbU21HYyZTkcYCykd4TfYoBKClI+VaUogJlhAz8QMAA2MQVtA3aiTpulSXlsWeGWsbs8Nxl5msAnOUEjJlFNS2prmNcpcgFXec5KXWcEzsFbxWoiwh5LiKKPI4VDjMzVZoWbaTqKCXV8Vfnt8LJLuu9IwY7mg55DfI8dm895jiHgtwZz8X/XkREIK/ByQ668fFHunvtQ81PiPi0vb6MGcgvo5Mvu4+IUEQIPMhXg7HvcqDVdUUDZwLz+i5/qWrFCsL3Qf4RjX9lZyAVDLYAgAGA2rgto+8n2vPvCbqWdiM0VGM/5ST/5PRU8xoVLGuE4a2G28BUwZCl1NTllk9rGRADzmLAKUQ515dGDbwGWWZRiUTEiIZU+DujAtzFyfgiogJ/rNWhKs9OAr3rASjlA1uGiFDJtISqx4BjaumnZChLQkWitu06ooi2RgFrVvyk3mcjJMxlboibpi1qmyLRZqCvkYksHoNUdRDlbr/EoW7mL9BTclRQ6E9c/huZQi87UM/fKXModO95s5HJfLGt8Lj8TG599B7Rwj2N1NN0+/mCZyC/YPlfiXgbj43RhmnDLrxHH9cc5C3OdPDwvh7cvV9/JgxeNAJMg/WYMPaMKKEpWVfHTFUgFQw0IuWVbUqE4PolUYFXd3G5nxXArkRkMAC4oNxgEbIHwFVoHwIYGLXvR6fjWiv4E2AkfYrU1DaNWvosiQKUjaGNHoCucJ+UB4pnCHZkKsAS8AGcST/gU+6bEjVEN7BVR0C1BO+a7dCCqMW6WdaILI9thGFkHHYmBTnWbU3dmrIBfdFGI+MJ6qxjXe2LS8XctEqFWu4H5I/wB2MYpDrGwpi8NbADcDRFsUpT1OOsg3buY0FU4UgNZbWztyuPA5W04kDj/u1benz3llaL7ZsIfQlXfgl9fKldjFiSATFgzIuTAz269bH8V3Pff+NVXf/oIz16dKCTszOtAOWA5VVegOx/q8CG3LFaGlQ2RiteMHTLtNGuMfaRnbhfI65oQ1dICAmgrAH40isjQDIonF+RL1kweykzlYDUADPJaA+ptI38EEZ4vWvODDUNJQi3bl3bsSo3YIXaEOlQQU+WdiFwqjX7c9jVtC19FGUW+YzC7SOy8rhPk8cSETUaqHXWGycXERrQwXL6tlUDaK3i3PVsEaiSRK+Zcj4iql5t06rvO6rStXLliFKlpLIU3iQs5EPIjnkt8PoHWT5UtFJNWxSBPBynmE9plCMTRNN/B7VsabrN26Jb13Vy8Ejb64ufgfziu/iye8BwQcN6Odfh40fyvyr88GiuI6KAQ15F+t9MXGDoZ2cLgLPSCApWGH0oMMmBlWmtAfCvcSpeedsWgGDgC84JHh0eyu38CtBOYMD43Q4htY1lJXIEcILVsW07RSAXvsJ9ASQj944q3EfA5z4ii+wwPFMG3MBXJXRjKFVGA4/lUYVbCnRfK5HVoJv7rU6IcSgk9xWRbGVWlTw+j2dEj4GxIVYswBWwQ4itz0IkSmStqfSBaTIbU4DsfhWppsV5lYIDWqv+/QYcSdKo8NVR3nIGgUb1V5tztlIu9xahYf7O7IR5g3D12as6PDhWl0U70xn6b+QG81DHSZ9LIgYx99YjkO/7U9r7WZ6dHGt7ffEzkF98F19uDzYkG//aq0806md7unRhV2U9l3/i69eVBohXep+K+ye9XqXdJjBwRxFCyIiB2qCbCobzaSIe9gpcD8dsvPAIiHqEiWHbOVi2gd7hEKacQwyAbASIDTITMARk+QNtRxC+AFwGaERoBZ/zA7obJFTLbyycZkkFq+maCKexg2HVtZyWqKJDRwH4BY7LIB8cwiN/jZMYANhoHf4GrVxGPd3JddZxsVpWh7ikzRkHs4vlUM9Zaj26jTAP1M3nZziapczviMk/nfbr2zmOgOmTI58FB6oGdqFdyUIQMOjoEECzhZvu7uqEt0EXL+5rZ3empFFhbHa+WVp5rHZc/luVdS6blmE2enT3rh7evqEV/Xu+t/TFzUB+caK/Gsk24koKNexZp5NWi+PHevzwkY79Lyihlg18QaRwyluDJVGD+Q2UNWCMKGowxJKN0kZdSLNswAMwbOgr2hgEdipzQO32EaGCcTel1HapzWVwC6RWHoAowOu8a53a8AVgDWDrtQbQa8CfIRW+DFiv3Js+F0oFf6SgzqTgPmTJMo+dnEFFMWX0TsYOrjpBnMGaMXicI+iLlAZS613b0vdY61dEIkvOXc5kgHusSzsEb4+YI+u7Ip3jPM7mC5zECjkiXQiJVI9yP2T4DFoz5hX9nBydym8yhjFwFIv6L1jPdneVpTDWVNuxZcCZei4atJ/w/BCglrOcBZHfY84VTg7ua3t9sTOQX6z4r0Z6RKifTNTZmE6P9fjxAca9YiVeY4yDfD4wZ1X1KmzArQeDJyvgBgDZtgUjBWmbj+1SCuozWQCX2D0yAIOBQQWfUFJXcCAFA88IBUbtNDM0jCutWYkHADdCFhiRUohrlJ3LEpCNdg7UZxaVTOo2H4o1ItPtXTICMucJXCTKI0KMQC5bA3xZrgucoS6CAu5Hj5N0YIwD+RW8KxyBzq+BMMVOyLcDegz0M8cR+BzADnTBAeUKPQcUSsuEFtwfE96vLatGT1l18dz69awBTpdyG8HPB4ezJgpZyjL2iBb8rFw/oktT0BUFfA5RmqIk7zbDGHr86IEe37tDyfbzRc6A5/yLlP+ly44IZSlq2hZgSWfHh3r84H51BGsMeI4B2+DsFFaAY8UKuKK8YYVqCMVXGHYCSBvyehhlcOAFFBm2aQx6qXUFzFjLGvrKoK6kSltUSEdAs7LsAWcA78oEaEZABqdKwguFVPPmFVAauR9pq5AM+JqnzDq4eIQngsrzMpdXotKlbj9UnYWOa21YXUotyRN5NFcFIe1WVS/ZT8l5wZroNqCzEOA2A/NzyvZgSYTkdqGQx9wUxgEhmvahBZFDhkR1lT/H8Z4y30vm1HJoJM/jiOzDo6PqKPt+qo4IodajD4K0RqeBcZjPwpz674r4bOLRvdtacT6h7fWFzUB+YZK/QsGBUSe0JuQ8enRfjx8+rIdpNrwFhrrEEQwYJhjFAIdKbXUiITsJYdUlUxG2cJu8lLG5XwOQAcBnFgAdapqmktu35EMAkhXPe3nL8oqJfQNnVRIMEYE8KSIUoGiNLgbDBhNj1WcFMEaFEj2st4Eyigsmp2vrAbncNDCYCNdL1m90p9z6U9tT7zG7n4ioPIF831ueyA/IHv5GO9hUSlayjh6Pzq9ah24NTtGgDvjM474sN0uBM+q8e/tR+0G+9VYkB7ZznMgCh8C5DxGdIur8WJcFh8Kw1qiuMKeey5Fn5v/K7wAHf/x4u4Vgcr+wT35hkr9CweG+OZA7838Qe+uGjtjLgh+AMNQVuNo9hpkYollNBr3JYBoJo1uM2vWB4WcWJanljgB4gEZAFpEqGarAqE4lAfSaaGJ1buChDdAGVm76rh27tw1FuN4g3tQZ3AbNCofg1TmQkvCMpGsc0QhSRvp1//Xe8kDRk3Yb4A2qOp7zhUI0p2zUgN5u63sD2BXBGKxNyXRSnaL79w0t69iyJONMxkILdBAVo7+goH1DW+sp0jVzF8rarm19HsOcEGGMtPP8LtmOrMkPbAe8tUieU98WlVKYI6RGosOAQ1hxv9bIOGBni7WUf/l4+OihHt+/q+31xc1AfnGiv1rJS0LMRxxM3bt9R0sMNYuNDmMDGDYy7FqZAaUiohqgImUDHwAlWbAzKgFE27EVIZWvkS8M2tGG+WmsphSVTAxY1SkYeLSUQZD0YQAbhKbKhOQBOdbD4HfKbW1rgFdHQuEAkx2C4B/Ju04KADMgxjUjd5QwGINnjedzH7By6LfSinEMHi/twzxS7WN02ej8oEz0pkFEoG9oIF/bGYxSHRdJTZOxCD4pJGiUFP5hGLzC3TpqikhtrpCdwoQowIB3lOE0stAH+ou+GKPPWgpy28ZvHpi1TGUDD7qv2Hb4H36V+0TuGt1Ojo918OCeVPvc9LT9/nxn4MkT/HylfsXSDJAjDqXuXP9YxycLZcHIAEIEKQ4iIihrVAqhP8QtQFtBQzVknV8uLxhxSwhrKiUVEbQl1ebKTBWMWOBkxMiDjMnAGzhTSNgCStrx2QDCulA2AqjhPM8t0B1r/cDKasfkOst0WzuKNbp7lXUZTeXUQBFOKiJkkIr+RwBjB1L52cqM7iNSEQF0x9oukzwgE9eK+oHaUWpKAAAQAElEQVQ2MKiSJFct7WQ8pkyc5kBVqGWsSdugt6BN1ZF80qZkqiFiysKI3Q69vLVw2YIIYUCo/6JVz6taCQnUD2MqkmeB3HEc6ZdnwBnDarnWSP/iCsqRKDudgfEcES3Y6VO1/XwBM5BfgMyvXKTfZT+6e1sP7t2vBgcKdHZ6SgJssK7SNOxlW4wsVTDgkimDzAbXEfKWwj2GrwgldSULWYwY8Nhw03XkC6mjBP8GocDr+0hWXkCywngrYGUZRT19IrWCy+BAGcHmjyJCCUn0gYoGtMPsFaulGcCEIlCcj/snqeBxfoTB5LYRrhmRlfLlW8RVXneW6BaKqkPAYGcxIDwoXwHYqq8bQHxqVGFd3G7NeGkq67khKUsqmZuBugjGzRbH0UHTtJZOP2spxByX+kMpPwM8rzz/BZ4VTm6Bs1itBuSmPJcDZweOzHAJcjRW2qLIgqwRfQb5levx44d6fPeGttcXMwMb6/liZH8lUgeA5L/f8PDeXS3OeFOAkS05OV/wCnEAqE3bKAGBtwmFKMF/P6BjlQq0jQgM09FDgQeKVCkp2LHtAY4RLEMYf2OQs1I2SUuA5YMwKoWI6mCcN+BMdhiuGJHg1JJcDp7l+8zCCi4uZPHtugGgWcZIH2vGNNJH23ZqWIkjNs7DYHS5FIpw2VjTplj3os0VolC+Ep5kMJZvMPpw0OXh3ulH0AgNjE/0Z/28vWkBsPka9HTZiG4DTsTyJl2rDPorydyRSsxXyvUWUWjTZlLXyH+/ZEUU1LVFPdGA/66DtwgN9x2vkPvJVFJo5Dk5X5jjxemCA8kzeZvS8uwKuix5o3H3kw8lK8P39vP5zkB+vuK+emk2soX/5uLhofx/DixYhcZqlEXdZKau6VQAxwDQGsAzwRBbjK9tiwrOoTSpwMANKXKK+kf1O5LSSBkMHWBw6ZoQtwIJBIAT6lI2Vss3sBJZdgILnNNQwcQaCPBGuAZS80QGdwJIQzVzgw7XU8tGhJrXN+vVsh64KUKlFCXjelInWlq+9VkBautXIuVrrLptOD3WHucC+6fOy20SmW1rgG8A7XaWT/cqzE+hP6EmEb9diCJCltVQPtZxhHx+0JSUHeZIvSki6v1s0mlAjyOeCxn537FAiPwbCK/+O7NZ/TcuIoKoYFDJrFGBZSx5G+Ffonou3NavlR/cvqU5r5u1vT73GdhYzecu9qsT2LACCSP17+T94xkbc0kMHRRsjLYAhrEq2DSt2q5RYshZihK+LKmC8dfUDsKcsIf8Rxh4yuBpAJAw8pCvUZFRDVn0I/p3+RonMEJe6Q1Yg8IgG/gaaZuRsOIIyEfQwh9ohCJCEaF6PZGHIzMo3LbxOGk/4JQsVzSKYJVF1oh8jztxcolelkGx0LLKbEohL2WJqu6mHjeErpYtmEfyrrRDGOm/ZJqNMRZkoLfv4LM+fWtnIrWRsmwhNiK0xhF67E3bqOccoZ/0sA8qdY5HTXHII8z+mbR/gu6oY7Z3QaLvyCKfnwycyyAKWWxF0DpLqa85jx4/0vFDv4UYtb0+3xnIz1fcUyCN0PP08LFOTo6VpRE2R/i5VCR5G7FJkkHVdK0yAko5NA4Mvy2NRKMsqYYVUtQrnC/yytg1DdFGqwzJPE5DoQb+5GBiYJUGkzJQR4zbAMMLwTFCqiSu0XqEMHNRRka+NjwlE9lFitCADK/kI8C0k9H5VTLRDz1KgS0g1Ssi5JsGh+C+Ez4Xuf2Ibk4HZCaFIzqMXvdJLdvRzUg/QoSot3KR3IxSyWTMEPd8FJKs14r5btuNY10h36t+UOv5dP92CrTiDKerZLFBfw16O5qJCMY48owWyFtpf3+//utWdKcJW4qozg4JOAnLG2k7KuW3ELfef0t1jtFl+/n8ZiA/P1FPh6TF/FSHDx/Wg8XEkAZC7jUn2dPZDga0lo2q6zv5X1nuWOGq1hhaYoUF/rZppUy1hNhd06hEVkD4vqddR5sslFFu3oS3mLgfQZHluyy0uXwfEdSEIqGI6gnAmew4BIAokYFaCV0iQhlZdV0RHVBU28u8lgGNvN+vzoa+xTWYiTTC0sKcqlnKkgwfZIz0M9ZXlb5f4xworP2479X5fdC36W+Ow/niRvRTkvEX9Aspsqm6llLk9j4gjUHKylOUYrjIDYXscP0vZi8Xc02mE/VEDm63mceCUxiZ95ZtxAVZZ/8rTA3PQRFI4cOkZYY6tiLW/e6Na1ocH6A/HVK9/Xw+M5Cfj5inR8oKgzs9OeKQ8Uzeg/uAMQF333Vas5LZCPuur/vfxNhGL+uZ2F2oZXUN8qVpZZ6+bTHkIjsEr1pTVq4OORmpzCKvduZPooukHaVyHWKlqB/ug2zIl/vb5EbKDJbzlNXZzsPANLnSB2suG93QAqFCn5ZhEAm9B8LzEcBVHvhcZ52EAI81S1FEQIm+mzHSjKajfYGk2OgHj7ieyPJYImhH+5J5zh+ybnXlD1VHKSEzg5aMhTFEwMscVzk4D+vZMoe+d4eeu53dPa3Qu0W2/xZp13YqZaOf5duJz6ZTNTwDU9u1Vf6AXDsCz0mhbUu7sxMWgPu3NeI4K9P263OZgfxcpDxFQtY4hRVvG/x7+wWpV9Ce/exImIudAvC2GlzJ1AhCDKimaWzVSoBgME1YiXz+YOr6XtUhYKj+W3sdxkpLNbQXAt2mIXxusigV9Y8BkCEl8goUzI/zEc5x4w9tRwDt1d6GHrSkiKZjbed7ihT0E/AnVDKU9DOxYyJFfXl8ESE7A4+jABiaALzNXzgqmSq5oYgUrJXoiPKiLIU05T48F84kTL4nUWTgXFcbokPrKJgyUr58sOtxrAE6kT5TgsNhrvHAapsG5zthvouE0+jaVrt7e7ITHeBpSrKl8N+HHGVnI4QveWYyr6OIhmdVWtW+IjXQvyMR99cy5543/0c/Aw5D2+tzm4HNk/3cxH31gpaLhRxyD7wDX2NEbdurwYAcsnbOs6r7XuylR4yvYJgNwBAGOZpC9QCsxyjbrpMdwoR839lAOaDDABOQtW1RAhgb/gyn0zTUIW+AAhklsoJtIMwHJjJvACZRGRlyOtKfuJy4zHJD/IlUZIrvShGqspyaCvpmodY3tBd9JjI3Oqk6iJGxC8ERoQhIITsCs0eEEioZCuiJLO6UmYogF7Aj16v6crkAtCvqpMI445xH1Hu+DWg7FM/3xjEM+LoRnQtOoa9zGHQ+sJVr6G/Km4YBh+hoyP2NNBqVsrNYc3A65+2RHVzbtGraVm3X1TQCx0D9QGTg8Y10+uj2Ta3mZ3oyl9pev/QM5C8t4SkSUA0ji2xoChTDeG1Ua1axNYbnf8VZGOWIMa+WK40YZgKAEevCvjC8TjvT3fovNhfkYMcArJH/bUY7hZF2i+VSOzs7rHAdBg+xFZmxrfDvHdwn4ug/tEnFgjnKDiqkTRkVieyIVCRU05D1KJnKSgGgUgUHlqXUskJqMgBNKS708dgM3AEnYJklUz3RTQeQLCsiJGjwGOEfa8poMxQmiWr3lYy/qJRUIiMgj9/8a+YJlNe6rrTwB453xbhW4qZSBm0jVdDT7Uf6GlYLWcyUKKvrWtmB+Pccni96p/+ixsCHiscaBXGp1QK5A2IVau0UoIzEMa3l57YZLwzU379zm7cQdzTgcLS9PpcZyM9FylMiJCLEBhOwY/RKeeUZKRsBQs9qv1rON8aMkW9AAmDJ28jcooNn98J+PYT0qbeNu+u76iQaQmFwR35HPYCb8jqtb3vNcBAFg6ZnlUy1TSEtCvKW6b7dl0Hrfgb6E/qAR/RLRYS8epqvlCRP2RjKLGraTqWCLOCTgkYJ+a8jG6jWyRGKBGCQa9mRKSZBCV+WqGmIiz5HUG6ysIjUyICsW8BQ6MdlIf6E+Fa9RuRaprdHfdUnaDfUUD6yUQtgC7Lca5vJ3PS0DXyIR19FVAc629mtToHW1ZnOdmaMrVGPQ53gNApyAh1GWg/oORCRBXJJ5P6tH8Xyf8xjxyAhiTGdnS308OZ1nMVc2+vzmQE/y89H0lMipXQTpQ0sQh7c6HATA5pwTnByOsegVd9zRwDGcz5RnxhgNfCS3KleXf27/j0AkIZ1aDqd6eL+HkbOPpkVM7PlpPyiMouwT5WmUYPMBuNuImWwBJKaDGWmfI2AbACMNv4SqbZteMXZyA5jpNx8UUKJc0FFDay4WYqybOR1ADPQMIJ7yuyg+q5VmhklHLE4BB/IiysiNjrRj0CVnU/StsrIQhFugn4tzzJG+hvQcaR9REjrUQ1yuqZVgb9kqomilvF39Nu1rUyijYaV2qaTxyHat02jKaCf+T/c2ZlUB+BIa+LtFu1b2lrfDifbMN7Vao2YAZ0kdneMScqmRVQKFVXItzxf6zrwXDuitBa68dH7mvMKGkYabj+/7AzkLyvgaWtvQ2y7Tg0U2cgraovBLeYLIJGsNGtlFhlk1t3GZQA0bSefHzSZddVJ7tuukw1twCLbvtNsNlULEHb3dtU0jTJDjaKmpYR6yjpAYfk24A4jdt7W7T5KpuwwCmBLSaVkvR+4F1cgr20tN+V6Oqf7QSVTXcF5tIX7EYCMKvApuadd0r4kLSD/q9TzM5xfJO3KxjEB0ERPvw4sUZTwNU3SEsA3TU1HnEGWUJZUhmp/U4+fPOI1mU61y/h75qVpGxX4CjLNaz2HYS03TOSWpqiBgn5NDbxd0+q5518gWlhK7h+H0LWNLMuOIQN90CHwBj1OI0urgG9C9NbTN43YPgyKCLnc/a3ZFvr/ofTPnhc4hYHDS22vX3oGeBK/tIwvTsBnkDzSBlsU1lMNrutZuTC2gRXPe9vZbKK+bzFqTNrMAL5gkL2ND0PtAcLAqmejB36s4GuMMFgBG3myurZX27Y4mxEnMQOk1Af1Bksplach7dnXZ+EeQBRhyFIFWst95KjMUNcAdPPQPmpLqeW+g0JSUt41ndpMTbpGU1ZJlw3rpeanp/VnwE9W19KUyh/01TSpEYB06GldUFIRoaZpq+4uGxh3SCqZ1TGlyCtU4Kv5EOUJf1PlesX3K8SSyHEb0sARNJH4hJF28NbxJPyqbVMiH8jo1Xa99nnzMGWel2dLlcIcEhmM6LEC3H6VXGJQyzhKCXQtSvpZM1bBk9YrhIZRqY4JN98yP0H9ycN7WnLgqO31S89A/tISnjIBkUWBMXlglSIw2lDbAS4MrilJ+N9htIXyAQMbMcS2hrk9K5RfQ2YpWnNwdcZ78DUn3SWDUQ7Y5qiIxPiIOnAcXqXcR4G/aRoMuVVPP70dRBaV0gDmDmeQclmBJ9EtFHLaAdq+azVlW9K06EN51zTywWaDzBHvFhi+ZVsvqrX56e+okf5HnJ3rPcQn5EjJ/IPrIavufjr6aVvrFIgZlcgtVLbo4+iooG/fdpoC3oa+S0l07zUDxAXh5ump85hKZnVUHfPZke+yqGtbZJY6lx1zYBkt9W3TUFYYo51xpxlnMH67sFyuNTK+fT63UAAAEABJREFUAUCvcQ4+7xmGJfMSUIE2aUTBMa80sF2AXXg7RYREubdIA3OwQsaD29e1OD3W9vrlZyB/eRFPl4SmbQBno5FVzKfdKwyuAM4Gwx0o6zDsCeBPhQZAE9mo976Xg0Mb9uiySFbiufxvAmLzKiWRN1b+Fc5iOV9WEJg/YBiRa+OfEV4bvC1gMJBcPwUg/l2BT9y7c926plEL8Brkmszbd60aZLVtJ8so1A/o4tltm466RpneLoxVn5KpjFDJBHSW15Av1eHV9pEAaKw8PdFSjx6N+aEEU0naZuCwSm1fyHsM5uvQwSG97zvPXQkV5quhL7IqtO3hmSFzwpgcRXh8fdPK4f4Oh4p2dBPmtKWsaYr8GrJtG+3uXZC3S/5XlISOuFkteaPjLcB6ccYcrzQC9Cd1DXOV6KDzsa+J+AacgB3EwPwkOimKHt+7p9OjA408C22vX2oG8pdq/RQ2TownMXCv8EvC0sisQBkA84i+HQ4hIjRgVVladazSE4x4wr610Hakzm19IDbCUzBo0KUBYwvaL+bs11llO7YHVJOTkjaz2Y52dvcqKFqM2MCZdK2mgMfgqMAEFH2lTn3bqmQqAVtBrgHX4Aha+usBm/OIldMWXuveNg38+tQhtZW/kesLefdZMqtst7P+1qVHh5Ip69nB1zapKY6i0Lf5ehyl+y/o0aG7nVjXNGqyqIRwHI1qGeNp3T5DPfVPnMFsNtEEeV2b2pnNtL+7o/29fU13dmVQl0jSjvEW7ezvy3Pn/4NzxfMR13K50NnJSf0VqiOGFfcD2x/r7zlIdHcayAnyNJEosINYw9ehv6OP08NHWuFYtL1+qRnIX6r132z8lORtSAMhvwGbGHhpAB8gsIOwMWJLWrEyWd0eYE+9uuMQGgxL8NuIFz6UZBWyMUvB4eSK7YRXsLHmKZKNs/6bBBhqx16/n8zYOkzU0l8LiPu2aNq1n4Kna5qan7SN7Cw6+Dr6m9DvhEglI2jbqM2AryXfyjzWsaVNwYFZdn/erm87wFrgaQBckR0Xy6SIs1XQqW0aGUwdupQsVlkNgO5p19LvDmOOCGUkevbo1KvJkKOJDr6uJPKz6uMfZxnsE5yV23WN9Svyz5GrY2AeN06h4BR67e/OtM9bGtc1TVFmyldEqEOG29e/3n50xG5gidrr+heifEC6Zu7XOIXl/KS+1vS2wfcj2wfrWtAtS9nIjNTp6ZlKSmue+dGjB2whTtzVln6JGWA6f4nWT2XTUUSXwtoVWItX+AGAZ9up7brz84BRBWCUplFJpoBlGJtTocygWnJ67zMFUbdm+2HDHIgJFou5LGtN1LD0LydJkz4UIfNXZzOGWoA4w9lMAUvXd6qhNWU+qNshMplR1rcNQJxojz32Du/suya57yrIW/Tq21Y9OnelyGC2nBYnY94WvYpUy3t4fQ+yKBk9bBVF7XNG/z1tGvibLDitTgavI4O2I48zKuhvnh3yk9b9F03o21usvm3UNy1vHWbVcTTI2ZlONJv2REROp7Kj8Dj3d3a0R4TQt612Safm6Tv67JnGIjtrMU8D0UHgsUfS0+MjXg+fVJ0D2Y4cTGuiuuX8VCNnDAOvOU0j8z8ytyPPKiK4k6y7n7UjjRXP6fjRfc1PjrS9frkZyF+u+dPXupRWHWBIVj0bUzYpG49XXIH8EStqAUoPCBqAscZhnGCcp7zSUghDHDjYWpyfJ2B8Bj7liNPZ6Ql1S3lFOz0+1Ihxut0xe9nDg8c64/Q7AFnH6t/1UyWAcr+OBKaU7U53dGF3X7s7uzKQ+rbBgTTanRBhRGqHrY338h36TSCDUKBgZBXEG6lrO+2wT++7BkXXarPIoLTjaNEFNetYW+T2baddOyBke8XecYoOE2iKDDueSxcusL1pVSR1TaO+7zSFb293Vxf2LwL+Gf1NNGE+B+ahYWyz6ZRoAOIA0nk7jwmR0g7bhgsXLqpre00Z54TIabazq8lsR8HY1kRnI/2cnZ1qZM4zUyuc7JL74Ayh5Pm5DdsBeczLFXO9kCOAUhqZf9TIIxy1Yj6CsXsr1zOegWdacJ6nRB5znlF1QPS1/Xy2GcjP1uzpbTWsAfTJofx/DWQ2aiIJ+QcVwtgVTqHpe7Vdp7Zp1WSpr/WOjw51yp52xQo1sDKdeLXBUFeEscIbBOQ968nRsc7qG4kV/KcSvA/u3an/wtMKQ7eTCIyzAzA9AO8BZhNFTluDjvIZ4DHIuqatgJs2DWF6AWgz0pQdQGDk1m0KSHcAofmndYWeaNa28qvJDqB0fase5zGD7FBmLePKVi06FPgKfbRNJzuY3nX01cN7iVW9j5S3BVP0sW6ODnasH7QBumU38PSyDl1JXbh4Ufv7F+SIxzo5Irh4ifvdHe1SvoMzmeBweuZ4hjOwczA1OIo1c+mDRM/x0g4CJ+O/j7LEkY44giJ5qqFQyVQH2MNzigMYxzX3rSbMQUTwzIbKhwie85mivsrsiBKO5XOF9XKu7fXPnYGf8efPsr8auSUHgacAl8UGQzr/NSIgS0AeESoAwyvLkpXIK83i7AwjW7F/FYvxSgveLEhMC7zCOCeAMjTIK9CA8bqNo4Mhio4eP9QRzkTkvd8N9yNac9+yenY4hkTGFKAUQFwAawsoO5ySQe4fQc1mU4DX6RIHcPvkJ/C1ALrvO/Wfrvg71Wk4MpgCaAPeDsNOYAZ4LH9KZLIDGHvGZwA7P4M3cGioL5fbodg5TAHsDP4BoLYlcRqpCxf2OAvY0+5sBk0Afl+pR/eIIr9VsPNoGcMO0c6FS1e060jgvP8O4E/aCTMXytKqYewN48zSKLPRyNwcEU3NeW24qtuCZS0bCPv9j9M0JXCIgwa2FcGzahmL5yuZP261xmGbz/NWmsLzOFXTFvlA2AtAaZK3GHMdHzzkXOFY2+uzzwDW/9kbP40t16uFhrUNbiA8XWiO4SdAGbGsCIaLt5j7MItlxivWvJ5Wj+A6aLfC+FZivVZEyKF8sFo5Ojg9PtXZYqlTkx0Hq9fjR4/UAoau7dQ1jUqmgj8NwLFBTyYTzQBZj2Ppul49IXUPGA3iGnoDOIfXM1bZfV7V7e7uao8DOjsFh/mzfqaMoohQjimiZ7l82jakrbwl2GX1tAOY9q0myN7f25flu78poHRo3zWN7ET2cTwX9i+i01QlR/b+u2wxptpBt33ONXZ3dtgy7MA7UU93jnI65M8g94smauC1zhNA2zWNmgYH0HboxmpOOjLHA3M8sDUYmdsVkcDCxBnMvDrr0JrnEwrZyST86Txtm7atZz6uC2SExDMQfEViDkbm3I6hod/RldCAs1niWOrzVdGaftb0re31mWcgP3PLp7ThkpXG5wQrVvU5xjGiZ9e12FRRJqTA0BqVyGqcK0LZSJdhYbRZ054lTKVkJRv03NEEzsGr3QAyB1Ytly+ISrLKK+qJDCasjj1OwsBZY6zuO+FvWDl7HEMPoFqMv21atTiOtinqAG4DGAy8DhlT+DqcS18aTboWanAmU3Qu6gFiD8/edKaLgP8CIN+rr0En6pCxM+lZvWeqMhkTA1TXNJr0nSb00yOvw6F09G2aImc2mapFr36yo52dPRzGDlHBlL4mgJG2k4mmXaeSRZkphgONAqN1Dvu2VUtfI/M2sJ1ar+Yal2eVBsL49eJEq9NDrX1wyFZgYI7xRyol5floSigkxpdV15IpdgOaoFtEagDwiKeuwFPg5IODF05jiQMQ+TV9i/ssRc4vWQjg2n4+4wzkZ2z3VDdbspqbshTA0GO8qAvISlOUGF2SrjDQBaAeAW8pjSJCzkeEvBIZSG1J2Wms2GoIoxshpzZSbzsSWb1BBzAq2KhIGynG6hVrwHkk8goUWRTwZ6SelJWwPp2SurbrVEGPU2nR2wDe3dvTHtRT5/DdOjXU7RJ9+CfD+0QWdXXf2ZUBPgH0U4N4tqMpkcMOTqIjrO5KMg+tLDPRIRSAf1adgPucTHdwJBN1OLW269TRzluPpkG/CADZMIGjBsa/Zt5ElMXESDiBgj7MnAaAuOSQb+059bhpkfAnzjSZk6BNUrZanKqUUMuc+ayibzuVLMx5qwmRzhTn1OH4GspKKRL9RwQJJJFuaETeCmewxsm40LoVP8ekjX7Vry92fH5OX2wPX7J0ryx2CGuMsWQqWdp8P2KYPtBasfJIoRUGZYpIFYxJXMNqUETI+/YpK3YQrq6INuwY1hxSjhh5gb/JkJC/NwVYkwlhfF9XS7FXXrNKOmQeaWvDbdBhADyi7UgbWrLiNWqbtqaF1GCYsLXoDEioB5ze9+/VLcUevI38+4EGgzcAJ/Q5o+9dnMOU/AT+mR0B913byG2nRBXm64kCOgDYAvCWcda0gYfx2ZG43v0ZpB6WdSySehyMy/yXqJqScr9iDgUYPYaEp3BPlYK0OgkchsfserftkNG1RT2RSs+4GuYiccKNdaGzCTpOGXffduqaTt6W7HBe0XFfeA6eoyRN2onnODB/TikSCkkuj5SvkS+T6zdEwfbzmWZgM6OfqenT2WjNKmXDtjGNGPCCEHbJFmENbc4ShmozXmH8byY0ACUzlBhXBT33u3u76toG+1/JTmEjc027gahjJAU0bauLhO577MUnGH0TlNOfgZPMaoPhkyA3FJQnTiFs1KQlswLdQFvjnHpA4OikI+1ZJfvJlJC+k51PBVKIPtcbWWR7VlTThHQC6E07OIVdzgQa6lvk9ziKlqijB3gTqAN0DStv1zbq0XdCfcO4SyZyhdMR6Yj6K404wIb5aOGfwOu0BIIZh+fUMqbWsWmZj5CdQyKrYV9QQKydT9+2dQ47+rOMmQ9RcUaW1Waqa6jvWiKcqSY4th6n4cPSKU7CzySETk1RsSNkbhGr6ghwDqiGrkld1nnalDNFzO1gx4T+2l6feQbyM7d8ShuOrFrFxoRBG/iOBkaMZU5I79eGifHa4HwiX+BpMNqIwMBCkSkfrBk0PtAKM7HiB4ZIMwlQCKMrWOGlnT1d9J4eIPZdC8iLOoAwAYAO43t08OreFmRCBotlDHZahLyB3CUHcUvOKwr6rYlgDNoGXoNmhM/v8H1oFtRnFMkpfbf0474KvKVp1BPuTw0sgN7SSeJ8eu47k+vRzzwdDqQprZ60N191WPDbEExPxloy1SCrB6wtMkpIaw5xg6jHUcguWxZvN6xviWDsjXCj523ooykqmUqoIz9Dl5l/Dt016kqyfdnVBMdSnSB69+jWNa3aplEdFzLbSFlXpl9JvmQREpVBmsl8DHL/SZ24spZRjA1wu/18xhlgZj9jy6e0GbgRuFFg0Kx7thCtiBL8qjGJAlxmJ9FgfA3gylJgD/C+VsHobJTcYHihCNWyBh4b5kjoWyK1j4E/e/WqLl28pL3dHe2yCu5wQr8z29UMQ285KTNAWvozEFvalxIKhBjsoEvuY8ApFBxP2tkYmHSYbEGCwzo7gyVblwFnFhi59R2IKkaAORedRgkAABAASURBVAJM4VTWREEDbUspMmU2deUtmWqbTu67FPLUd4y1A+Bd26lkVl0olh2Nx1d8g6yGCezIF3Rxed+2FXgNutuJ9MibIcfOryeK6JpUKaFpR9TAWNom5LquoR39eOwdfe6wXbngtyw40Rnzt0t+MiUiszOgvoHfc+tZKonMLCqS+rZBflFmqGmcJjpLTdui+qgFc+Q2A/MX8Cd6i9Hpqbm+fork10/lf1jjNa+7FgBpwWHj4DASI19xCGZnYCD59wkDZTaekqHiGQB0A4BvAPGathqLMhLTCkWmpFREUQ8YLuzu6oXnXtDzL76kixcu6AIr5h57+R7jnlDvHxa12aiNABydXNbGqI7QOnEWI2AW/XHLtmLgLMLbjqUCnkKbAvhiJIQ3+NE7GE8QNQQ6+zBvpGx1dipHEaY1r/tc1zYNMqRSigJwIkYiF1mUjMH9paQsnLIAoBURj5DZdq0mbUEPiRp1TSNHAi1g72t5qC+h6aRT3zTaw/F5vDOik1nf0RZ+HOFsOqPdBKcIuZyIaUb5zmwHp7mr/f2LuvzMc3oGunjhsnqig4IzCOvncUdaW3ksG92FQvmpPk0pOCcIxzDivMQcFvQx70B+5PkNOMukrOBgaL39fMYZyM/Y7qltNmAwfqswrEe1GB2WpgVAKhj2/PRUiQGuDTiAY0MLrMpGlQDHhjY/m8MDsKKoZCthbDbUHYz8yoX96hBe/o3f0jMXL2gfgOxyrrA725X36AYmC6UaDH0XMBg4u7OZpnYYOJwC/g16r7oFJ9C2jQzW1uAEqAXdhW61T2Y4Q+gggMKLUK+IbDsKhWvGMwKAkFB5IOhYyoBuuEcse/y15mxHlkQSTSQOKauMgX6S8Sd8LUDyj5n2DOCSapiPNqRJ11Zq7RTI99Csb6tjmOAYLl68qAuOkLx1YrU32J97/kVdfe4lPf+N39BLL31LF/Yu1Tcbuxev6MKFK9rl8HA6xTkwV888+7wu7F/SFKfgeUrmPYP59oMKKSIgRsNcaSSvwDG0aptOhXn1HBeiBDv3kTlrmMMBB1fHFUVNCx/12l6feQbyM7d8ShuORAfeny8B2Jih0jQqmTrDIax4tbhwShgeiSFCUioATkryGUQavPDbCPf2LuqZK89CV1jhrlSD/8a3vqVLl/YBTq+uJKtnR1o0dZRAiNxNevXkJ3YEXYtBN+qnM7YZbC0A4GZ1LbQrrKA7usgrxz3A1lpWW9Rh5B18DsF76y4uooWBaGEy7QWLmhJqGBvQQfsRQEstoJ7S36T22zMYog/a6LytI6UC4MzXI2RGn94G9MjZm03qCn8B0F7e39XetIOmeu7KVV26cAkQX9Dzz39Dv/md39KL3/imLl95BsdwWReZmyvPvqhnrj6vKy98Q5df/Kaee+Fl7V68og5H2Xad2q5lTK0axmcqTVFhXG0pqvdZJPRSkEgK9AnmP6XqyILypMy8Tl3XIbNBRvUbODqnjgztJDJTGW6t7fUZZ+BXbvYM/DWrpLCUkWhBNhrI5diXhNF0AKdtu/MpA1RNUTATGaEJK1hEqOAcJoS/Fy8/o6vPPq+rV5/VFcCwy544seAsRaXD2NtGhZWpI5Lw6mfq2TM3lHdNq5JS3zea9h2OYa+Cb0LdFP6dKc5iOtEE2uFNQku/O9MdmSYAqqfNlLoZenRt0SRDM/Tz/YQxlEx5tW2z1LR3ZzjDhj6DSCCJcnyI2ZSoTmhCfZ/Sbt8S6VxEnx09c/mSrly6pGcY24svfUMvAu5nrz6nZ71F4v4bL39L3/zN39XLv/0v9dI3XsYhXtEOb2dmOJJJ1XGilvGYOtKmFMYcSnQt5+R8MrYMKZk71JEjJacpKYJvKCIU4kJvn/uQk6OmklmdS8M8W76pI9+dz0Hf9vIr6DVjlh+8Puu1becZ4Gk4+dWhFVHA6twpCCMZiByyFAy3rYMsTYOBdSol1UAlCyuSFFFU4MtMhSlCzrcY32xnV3uEyj1Ats1ZJj5HkbStbZDfdLWPpu3UA+zJbE/9ZMZhH/dNj2OYaheHsoMjmJhwHG1TcBZ9Da8vcD7RA6op5TP6meIQdnAI+5xhXIB2OcycEYXs8dbDcjrqzbtDdGJHNOnauu/fnfWyM9sFsFNT32p3OtHF3R1d3t/T5QsXdeXiZT3/3PN6Drr6/Avs9Z/VM88+V+niM1d1AQexSa/q0pUrunjlsnaJIGY7M03QrWPMJVNZkjkIKSBCeQNYnJkMOKaRkN5zRWWtNgtcPJLNK2HhqH2vv3nBNFZidmtlSrHpp2naOr+lFDX03XcN940S5x14m46xRoTFausYmIJf4sOs/xKtn8Kmc17x+S/IeOXA7pQYUItBJYYTScCN8TqUHjHeEacRjCEiZZ4GvqbB0MwnaYDXVtZS1rWdShb5fsDaB4RvDFhyXsiIaFTgnQIcA3batupZzTpoiiPY5Zyh/hIRBzNjnz3BAXRdA5inunLlkuwY9qjbwwnYecyo39uZqh5oAuZLpouAmujlwv5FXb58Wc9AV1xGmO/6Zy5d1lXKvvXcs3rhmSt6jkjgOYD9/DPPyPTCc8/pRRzBsziEK/BdQOa+aY8oxucfOJkJNJ1N1eNQPPampBrmr5CCSSUHF8H4gaBMTIAGVvdK4FmUmmDxdDFblYvUpcFGJygPyXwkfh4USL6HIlyIIASQozgUEcx/okeh/1Rm1ntZKnVZUnYQonxUaHt99hnIz9706Wy5ZoXaOIRRwlhKFowII+HW+9mBw7rlfK66xZAUGFPLCt1AHatNw8qTAEA4DE7wOAhkexGBMaYKaUrkA4MMi9eI4Y4h8qGCrA7H0netvJq2pQCsHodD2jR1ld3Z2alRxwWDmAO7GXtvg88RwaVLV7RP+T4gvcKK7TD+6pXn9KxD+ede1LPPvsD+/aqee/Z5Pc/hnukqK/xVQP+M6fIVPcc25/nnn9fL33hJ3/rGC3qBvOVcod6O5wqrvsl/OWoHhzOdTIksJnXfb32bplR92/R4RRTFxAG8+uMr0pAEpCGv+OdEuR2jnQITwnyLuYIvKmQpAvaI4ZvClIRz5vvTT60zL5laSA/MtefWpYgXHSrQqWEe/bxKFpVMJRURgVMa8AepwvMLyrW9PvMM5Gdu+ZQ2bNpOLSt0AZBNpVREqGBMgXWNhLZrDuBCwogaNYC4BcReEc1jIxyIELwSFnieOAKbcQlh7KHG8pI8ziPJmwqVLYDq2qIW58CtEgNtmk4lA5JKKeq7CZHBjNP5XfnkfofDvZZIokXn3b197RAl+B3+M888qxde/Iaeg55/4SUOOV+ST/mfufpcDentDC7Dc5HzgP2LF7XPm5HqaHAMlwn/LxElPHP1KluDq9onInAEsktfM6KVnkPGrmuYp0YNY2/apuqWWRSVGJy4WP1l50h2dIoDVKVawFQBc8r5Jm8HMVYnEpQxZBW+fobPkKJAIYqh0JM/Cj+ZcwpE8ZxEahrla/MdEUoENjyzUhqquQ90pXpgMSgl1XLmUqjX9vrMM8CMfua2T2XD/snK1zSAswD6Rjb6hvvBRo5hNRiPDShrap5Wrrc5rogk1pxLFIxtEzUwRRUIoyICGmEbiCACw04cBCSRhkqGmhR51XyWosSIMxtS8rT3faG8gVp06nBipbRSpKpzwqg7xjDb2WUff1G7bAcuXLqgS5cu6gLpHg5gSrQxBdzT6Wzz9xzO7yekk+mOXD6hrocm5mNbMPF2gO1IaweAThFiLKGk38hS84H+EVRoA1BgrhEHOTJ+Powb+JN5cj+KInjtBGDkzhsrl4pSyY4UkUrkmyLcT6pQWDIpN4Ui6C9SQ/iFbcjXOJLy2eT5Hkf5NiKUkJ+X5ZAVVdSFApmN5/PcKVhPv75d17+huZK15Wv7+UdmIP+R+q9ddc9h3ATjL8UGlyoAr2TRwOql5B6j6VitC6D04GxILUZU4PfWY8XBpJ2BjS6ymKUSJqfE9GyQiKkG6PugNuqXVOsilbSrFKKMe/oKGpmPhPqAXCeJQj4KYbKjFIFU2geUpahAFbgw2ZHUbQljaBlX07Y4kl69Hck5FcrcpjS0hRqo1PE1igxFQAolFOKq96TcG0Qj82SQjZT730YwRS2wfjgFHOvIW51ahL5e1E2JiOCcRm5vWZCgNNFvSckOs9BpIjuCDA3D9c5HyjIRX0vlK0NUc+++yXNTWfkqpSHS6ZRZFBGkKeHFggl2mX+Edvrgrg6vva/Dj97R/N4NDWcnEvppe/2DM8BM/oP1X7vKpu/Vc1BmUFebxdLWrP5SKCNVbETJsMdwiTYOoGAsI0cIA68MvcfulW2jga3GSPvIFHYnGAiPJRudqd5gshHIFjySQlJESgr+DErXQSEpXF4pRJGoJA35zwgaRhtsDPKvG+thnrjQky4U1CertiUDH5qGCkIK8hL9sgRlozKRlqlUMNZNnm+Je9VrlIExDEsNjI0bjcjxbzqokYtGPfkjRYSkDdW6gRZkRnQZmR/515e+N5kP1idNLE/cpCTUUinohW4RoaAs6ncdTc1FEDGQY6hiICIrX4hWzYfq5SThtVMsPKdix4ncgvym6TSg26NrH+ijP/kP+ug//p+69b3/orv//b/o9IM3No6hStl+/aIZ8PP6RXVfy/L9S7xG47BtRrjslbVkkclG7P+xuBpXYlbp4Q311kbn15ht16nvmk0Ze9TMxGmUCr7wMqS1XDmOtOe+AB7zRDbY8LnB019FwAgkoBG+gK8U6jHkqG0BFnlxWa/BKyz3DdQiuhJtGpxEGnjwCcMfqOeFvGTUINu3kVJN61cq6C8lRSAIHnGN5CuN1NJ2Tfl6CBzASC8SxXyhL32N6yXlg1sp4HvyatEbA8FCpT8akWMCf6g0VBpRZtS5XNfXBlJolC+PvTD3YT5I6GUK5tnlBYdYAl7uoyRVSbNguPSOLufiRAU01qQgI3PkOWW9P354V9d/+H19/Mf/UYdvvaUyHxTr1PpkocUH72l4fF/+QZe21y+cgfyFNV/Tip39fQ7dLqjrO9lKBgx9DcAjQikIg7OzMBmooEErgOBVsyP0XnGe4PfgDUbZ1NAbwBOqZrYKgDlimSNICAAbGKrXuaCMQwbqpaRd0odThXukBfwjINEQdAcNwlAlkQqdBuqDYlAoRJKMqhn6wJxlx2Ayz1jSTQQDHwT40BQClUIUZQjyBx1G0I4kba5aqBEhg1IDYxqjaKMXOsI0VgHwjaM2upGig8cZ6DiSlzZlfKvKImMZzrt+YJxMt1bwr6zeEFqN9EefI/0NpCYFzhdd7AQanKKpoEMyZ4keiJGoN43oY1JNJaGi+cYx5Geb8I3otpwvdfv113X7h3+t9aMDbGBXor+63UGZcbnUePRY43JB+fbzi2Ygf1HF17W8NK182OjQcsA61+tBgaF1RAEzDuJ6Tvq7tpMwJGUooIxQ37ZqSlHXtSoAphScAOXYnRTSKF9kfENiJ4JkCZ6hBpvKAAAQAElEQVRKSphwDzAONBpIIyijPgAojMgYSEZFwoeMUTShVAk4gzIKxnHUAKBGjNy1BkIMK41sgYLmo2LjNOCpdZEa3Vaj7BiC9iO0kUEZfQg1aKbKhy41RdaAkgPth/P2Y9Qe6xfZ2k9E0A1y0JmMP5LLYKBUo6jnPtyYfEQo4U3mMImgImCkfFRu/AxjVRSVTJWAkPBkq5QSnFJm1MxI3ShfUcvDWQrcV0So4CAjC/yl6jys1hoXKxwuvdF3wRaS1FvEngPX4BkPdqAsFNpev3AG8hfWfF0rIuXT+56zBVsKtqOmbdRiEB0OweWZiZFFpcSourbHGXQK2iYNNiSMrmizIm3Mc1RI1I+qkvlOiTamTRm3EbSR4NwAyGCBh2J9SnKtCT50Se4TIAvemiDMwJaBbwOmMALwPXEU5CM27WGlGfnz+yeaIVlCrswA+OULnhC9kWaGa0VWbiNxn9SZJO6gqjeAg2mkBKjpyZUIjlGKCH9Vigh5vgqyG1NJ5rDZEHId5hdkNilRVZ1CMP9BWURIUMAXGWQZr0JWfSSlUpuLZ8GcDER0iFGal4oGB9BEKpFRfAjLIuCylnw77TUMZ5qfHGp9fKSRtjTZfn7BDHhef0HV17U4NPP7eCgy1WAUDRaYIVVjYUswGlwhBUYUEUoqSajPyu/7QtTQQMV1ghmycY7yFdydT50LAC0YAVsul2gChSwzIhVuYj7SmicVpRFR+ZJUvs9QRKheyBzPqUYloAM41NW71gs+y4TnU3CixEi5Se43zFPvKBW0ydfx0VcBnRGhqLzUB5T+CiQxnPGcqN94OO7JR4Tqn1DVv+QGjEEpYjdl8CRUMuW5NBm0ns+SzAl1kbSIpNOAUpFFWcskOxcKNEYoAhIXY+W7fiKipg1tpFDhuWYm7ZFhB9G2qoeQXUPtoONrH2p5cKDl/Xsa2EJszxX0C6/8hTVf44rZHucKly+r41zBhhI2C7YSiSHxwb6xdsbnupIpl3ErryoNBtV2rTpWmoJTsHFmIiH0KR/ZejMK8ABWgxIpGHLIskKqqcNimqreyxf83D2x7cpLZcDkvDk08g0NJJ86A/oYa9TgirVY9iDyVRCpGzlvIciSU5dZds0jjA+3cl8eUyQAYnx1jKTiPsSfSIFi5ohYACUslhvXbChCekKK+sfyKmURUj+lQm1K3KtGBVnrRyXtI0KCIoN7uMIU2vwRZSGhk8xTkiTkP/JFeZyTHb2fW0F2BHykWVplKaqOAsd3cvOGDjh0nN+/q7Pbt7S8e0vDKa8nLWtLf28G8u+V/AoUTHf3dfHKs/IZgkIKDI8vJekIwEqmMgLbTzVsLUqS2oiyaOMUOjVeaSiPgJe0ZNBGSoUizokycYWJL9+G+EP9p3nAGZyOqxZsnII+rachqAsS14iw2KkjAordUsNISb2hdNhQPQsg2uEOHr6dNw9y+Vj8JqKwv/i0QAp0yAjqIYULFIwtIuRxibIxcAZRJMp9H5TZ6UUERdyRKjY8QRpSbWunUDLlNCIUEUoJGsWJiYJ8MJbqYNA1KInwdyroL+B0faBzLX0i69O0SPQnroCS8lJSSdrxrBzVhfhjWTxLZVGQDpzFPH7nPZ3duK3FndtaPnqo1Z1bGo8PkbL9/LwZyJ9X+HUv66c7usRryQuXLioilRx6TfqJGkJMReiJIXVtt4kOWg4ZIapUWFm8+mTZ8GVu0sgUJqeEKcK5USTn9yIPeBXOQPC6MpJ8KGgryGmk72NTDn+E20kGixwNcBwXICOcUhwRVBn4UKTwCzgC2KkDW7WOrGBzQt1Ipcl9JPcU0y6Yg8giuZjqAKCBsEq+rxVUSs4JNVVKQqFAd0VIpOGKSG4L5DRq6mJKlK6Ty7kjT67Wh3zhHngTMdK3KiW6oqPLxDjpw04pgrbui/YSLSkP503IFvqKi2IlHReea2biCCHXu6KkBK1PVxoOzxQr8TryQLFYaGAbMZweSzhTxGw/f2cGmLm/U/IrcJul4BSe0wvf+ra8FUiMpISwkVShLjln6HASXmGyFDkq6LxdyFBEqDqFKAqAlDa2EOXnxIxFYMAAyggN2iT3MQJaCSjzRZ5v2pw3FLLMk6GEyEq27E2GPHc29PDXSDtBCWnDn0mBhNVTNmL2AzQqFNr8GRFQqzf36F4x5z4oUdD+vIVcIa6gJc10rqt8D9WgBrCkQomufBToBTdNU4rkPrWZl1LzEVLSZygp98FiW9PIRpFlw+M0U3DSJfNH33QjR25Ch4gQjegj4IeN+0LnQZuQ24V+djk/ejpUSipLUfCnctFOtKFCToO533/pm+qnM2m5Uqx5TvO5Rki8CtX2+nsz4Hn8e4W/CgW7ly7rpd/4rp65+owSwwkMjA/gWWM+IXETlJdSVDIpo+jcCSQTkJEKSNQpKOBje6t53g2GyzFmilXLNCJ7gDA68tzJbUO5cRQwRSVhzGPNubntciBCiBRXgo+oaUQoIsgHaSqE4bOiJmVACj76op9wwyiSQr5Ggx4K7t0qqAfTEmcqJoPQYKy8HgP1Ne8vdA3mI5AX3AfbGRL0DUUtQyKyq+NQqMBvqjkcQDJ/kUWBTOtZrCt5OVVIyPNYB+syijGIi/KRG+qCNOAb3AdpIsv/70RaT+Zo4PWyGyGOxjSFv5Tk/KdX0n9EKjNkpx+MY3Q/RZo+z1bywp6aSb9ph3OQ30AM9Kvt9XdnIP9uwa/CvR91ZNGFy8/oG7/5m8JuJFsSRjRiWGveVQ8YzGh0YIwjBpeEoC1GU2gXNIi20CQ2RiTSc7LhulkmUxeAWGYBoJXFX76nsH7QJIrSRk7/CQV5VYKB6hEHkzQrpVFAihDFEmVOK8E/Ul4PHtfIH1IShCIew2hm9BYUgMNlBo8Yl8n3Iy00RgW4aOtx+AdRMjBq+YgUaKSWvgL+DQViW0UUt1Ig021D/KE/RUN5KiJUT/sL88bcZJZNO9KR1XltEDLngRccmHOTnB+X4HOh1WKuNcQjQlaRRHuFmpLIYdsRycBFCSk9ql7Bfai0RXSvcN+lVXUKyTzyrLNFvyv7anZn1SlUnoTfc52Wpe31d2bgV3pW+tlMl599Xg2AF8Y+DCutMUhhecFEJMZhAyol1WB0DUZSsihsdPCMdY2nISWCBsAzuA7ekXoFHABzYAUfI8Snkrh8PwIkqmRDzEwlhpolZIpIRZqKEj7rlEGdy8U1Ik9QkM9QQKUavR3RSCEYcTvzoIOgkWKDVh4j4B0hA891QQvUVdUb3upgaItgfysi9Okf8kl/EelOFBGkg4CZku/MVgH4AmAFZzHZNQrPsfvIlB3NODA3kFPRX5CPsajQtuunymwkFA4cBTnViEDk0D2CMJ8uPWdRkh5H+Jk/9xFU0E6kTJEii0Ip8U2Nis+EcBIqRWv4x75R7k7VPv+CEn2HFV51OpW8nchG2+vvz4Bn8++Xft1LbDRQ0/a6wIGj/22BEYBgm4oISNWMCnn/2q1pO/lcIRXKDAy05gTGsNtRbjdSR6XGSCjkvz9gYAm5oi+N4jJsAs4kD2WKLpTILKWQpkok8gs2m8oQFPCkpJBEmkkutJGXlBVlFtqFEmEZtINHcG14VHkJOEitK0ZP84hQwDsaOdat6jlUHutLrSqNVPKp/g9RFPpboq3oNyLkMbrviKIoraKWp6IkLEX1HsDZ4Qyc9qOFNn2McrvMRoU5Ll0LPxShAjVZlDiJKldJPpSRsi5uF+H7UFBGVqpf4grpfFxh/TOoSjVtI0/NikPE+dFj1OaQMUQqdc89r27/okrTqHn2WZULF7W9fv4M8AR+fsXXuTQCS2AAgYXMeD354svfVssK0retOqhhBQlGbrbkK+HLUlQyK9X7jJqPghMgL+qcT/IRyLcxiou87XNQiMVQo+CHxD1cikhFQhHKKMqESAupKQV/BSzckQqEwakkL8X5H4GxUO1AXICYO3ikCHLIE1ewylIl+b62l+Q06YN0gGggVS8X9CWugM4/NB4ZhPfilXwfIf9BM/ojxz0FUroNDOg+PGlDul6yDYBW0JptmrmyAaxNqyCNDJqP2qSMHieTTaesz6QoIhFd0HGUAl7uI5NsiELmF5cT1HEnPwOKQyHEytuX+eNHevDOWzp47x1ePz7QMF9oIDrIvT11exfVv/iC2m98W7F7Qdvr589A/vzir2/pUI10+HQAbdfrmRde1GzSqcUhFMAfEbYvbAoDs5lhXJQosKyMUEQoMcSSqZJFWQwqSaHNZVDBoygyjVSABySpXmPAaPIdKXe1v4AvlIqARM6paVS9YN0AtWY2PLUhY5L7dOqOaBvoJdpKKUVA2lxkLc46OKpx3ahANxMsoxS086o+irJRtQu+Nx/umQ79TRL8lYkzAHkZpw8zjOzZvR3zeYH/ibvlcqE1ABzOnVPtw4IiFLEhz2cwb6PoO8R4ybkuGyVjMonUzVAarlBEqF4eOxWjb0hFMR+SUGRqwBGd3L2r41t3tTg40vroROPZmerPmpHf7l/U9Hf+BZHCCwqclMVs6e/PABb19wu/biWrxZmObt/Q3bff0I2f/FDXfvxDXX/tp7rF/e1339Lh7TvqO1ajxHhsTFhVNViMzE7k3DVgXD8buScmKckImSJCsENw055CiTKDj4w2V8hlFJOE6h/6G2novI3c5OYRlGQghl5KUZjGkGorygBOYugRKV+hkAKicahIACciAZVUAaqQzutRkqLQyP0o0tEs/pJUy5KC+jm/J+9qk5z/WRtHDN4m1XnCMY04hQHQrzk4XC+XHBAu5P+6bckh4YLXfKvqFOCC1+1G0hFnNtJGyJfQE903urkvtjvMUUQoGI/OL4oqe23CzVgJZ0/qitFf8AZzWHlCWh0eaTg6VhONSumJElbQXIO3NJxdlKtXa5SQs11abj+/aAawjl9U9fSX22BPH9zRvTde1fUf/IU+/u9/oo++99/04X/7Y73/X/+L3jN977/qxk9fVfDHg8X2yI1QMMARqyThY1ujUBGhkIlC56E8J40BJIIESZTBIYX0M+KG8ghSceEMxGoqulFlojt35PtIJeBIgF8cwZAPeEoUVSqN0qE19+k6iAIl/LApABrIR6C4otJIRVg+deN6qZG+R3QwWYcRvcwzwi0lbTfQ8j1sGmg30GYAyJv8+rxsJZ+hmFbwLFcLLXHE8/mp5men1SnMCdOXdgxECwvXkw44Ass1oAcyleh7CL4iFR4T4xvRe0Oiv1EDY+ADkxjiWEn06zG4MFw51hwyknr4kD+ezsWsqZtMVZg/8bRGdBANR6Kc5sWXVLcN7tfNt/RzZyB/bunXoHDE+589vKfbP/4rffK97+nuT1/T8Y3bWj0+1OrRY81v3dbxRx/r9PpNrQ8PFaxsiTE2gMr79ZKpkqn0/hQjG2w4GGdEiE81NIUUEUoaGoxRmK7ACCmT7BwkOQ8FPILfDQ0Cp7Kh8jquphi1ywcAN5I3K43ldtYHTZQYDXNnewAAEABJREFUa2LMWbiLQFygXyooi1KU3pOTGhTV2JGjelkXyOMALO5HrOKDf70HD0XAg3ovtL6Hz2Ub8jdCXIZDECuq9RsA00De+vrfLFgz30vOCBwNLAjJz85OdHZ2rPn8TEsihDNoTn9zQng7hzX9DIxghJgGZrdCEz0GpmNQdVDBq0bGJsY0higfqVedOt+PqDVYDtHHaCHIUjAOykfRAIpImceNyiA1UZSZlWPkmYTfRHje2mazbSBipHL7+QdmwLP3D1Q/pVUAa3H4WA9e+7Hu/PCnGk+WatgjNjzwhlW3wQB8ftB2E5m6BoPA6FuFOoywOoaSimo8Nq5zQ7Th+RZewRtYZkQowiBNlUwlNFI2QDKJK2hPYsM0DYBr8D/qQdnoOsBlox4sH8ONkQrytQzeEaMXY4J1I9JyuRerm2zYga6UBXmZCR2UDcBKjf4DgAVgR8tC98GEgxkyAdkg34+Aa0Tmz/JrjfCplo9VrL9QT6N1qyqOMriXvMr1eYH/L875ybHOTo6gY81xDgscgR3CkshkyTgHBjxGod/QGoEr9Fgx50vyS0rX8FjmQL+DdXc/kH2nI5HaP+URgJ+xDuaHBhis1zB4xDSgzs+CRGvmz0OJCOUoBfxiLkLMW7YSOmTfqezsKdBF2+sfnIH8B2uf0soVq9TRtQ90/4031QCOkkkaarq2UilFJSkjbSkzTXAabRaZGsCVNjxJESH/ScpG8qPvIuX75N51G5Lqio7MKA03WWlMJMGHpCrRhjtilEvAsjoPoceAB6s1W9OUqqvgsTMIDNr5kPABK7A9J11vgAlw1oB9MNF+NPhH+MxM9yPpCNDrVoG+RmggIhoAhAE2llB1AgB2BNg1T3sKJWSNyLcO7r/mXWd55rUc6leka+gM2SdsF+wA5suVlui9ID3DMczZNhjoYgbkueFV8AjZISzQZU7UsmC8pjNkue2SdIFeS/RYUVeJ/gZI9RmERhzrmn5WTimvdcyDuJKxB3MfzO2AHvgK5XSiZH6TPpkebKCoRBGzz5ZiIrGtUCatt59/aAa+djM0YrAnt67r7is/0fpspQyxOix1du+GHn34nk6PjpTn0ULJUNN0antHDL26LNVIGt6Zt+axAWViywMg9Bp1PlW0C4UEiiNSwZ8kTQkDg1wfUriM9qlQVIRKA8a7XrAmAoQ1+2wb9ojhG3QhLox6hJJ2TSny7yQSqV4RR8aGAK0NGPbsC0LzNWD0Kr3AEc6hxfKM+oVWOIo1/APRxAiQGYGGoH+Ty6gf0MFyh/NVdrQe1K1jrKv4iB52asay9RvRd0D3EVCNyFzDb+CeUb6ifAU4DewFIJwje0EfS2hgzEJIEJGJMa24P8NZHB8c6OjhA+ihDh491GPohOdzcnys09MT2XG6vWXaKTiKGK2T9UOG7y3LDsfl8jz/DRLXyDMYmT+aKJpUaYtK36mdTdX6X/VuHSUGZb0iG4n22l7/4AzkP1j7FFauCV1Pb9/S/P6BshRsceD100M94Pzg0SfX9fD9D3Xy4KFsLAUjTYwghWGUVn3fq8VIOtq1lRq1TcGOE1DXZbKm4WUnQJe4MNJAhiptvuFWRIrOIX9Y1eAbAZNIsxSVrlMC/LCzsNHCVuUCNCE7SyM7mlGhbBrZeZkKDkvUI0Yr9vFngOfk6LGODh7p5PhEJ4Tvphq64zTmHPTNSQ3QFbIHwOQAu6ZEKyO0prxGDnINWls4xEeizjoLJ+Bag8+EH5HlOVJY4gDmOIUlB4gLooI55wbuz2Ce09/hyYlu37uvjz65oXc/+FDvfPCx3nr/kw19eE1vcf/2Ox/onTfe1Vs/fYP0DX3w9tv6+N13dPvjj3Vw/568LXFkZWe3ss44wxX9rXGQdpSysjFK4Q+aeo64GdAbFRQRCj83+DzvDfNYeN7BokAlz6OnYWh7/eMzkP84y1PGQagpDNQrsAw4jGEgDG3aVo2CQ8Vjndw90OJ0KVEWJSlVBWgBiG3XqG3gBYjOd4DXVLIoIqWQhMyaSLId2iAxQ0lx/kcAOhTwh1LkxFcl85sS3dxfFORKVI/IGlRlIX/I0JCUFxetKV6zDR5YPc80n5/IwHOIvWQlXhFCj8hbAc4lq/bCTgBnMT851Rkn7qdnC50BpIXrAe0KIK1rFDFoGEfZQZhGg8bzB40gacQhDKQm30sDUzpqDdDskGrfOKYl4JwToXj1dz9nyD88PdWdu/f0Ic74vQ8/0Yc37uvGwyPdenyqTx4e6sP7D3WdA977Z3Md4WGW3VRl/xn1z7yg9vJzGiY7OiLyuPvwvm7d+ER3b93QIZHEnHEtOLT0WcV6sZIdbYirfpEyHml0RkwJaTKvY6VxudaAYw4ihqbvZMcQPCOmWsn5UsQTITTbfn7hDOQvrHlKK9Jbgb1dNV3RaMAcPNTp/ftan5xJgEQYYS7WirO1xjlULQJjwIISADfRqOAQCo7BoG3IVycBeM1qIwr9jT82JMhAB7mbWQkSl2FwYV7yhXySRoQyU2EqjbIUOKQI72wDQyZFFwPRgB0zqBRwhADoGuAOGPaasa0BL3gCpKE1maWBT2RQV24cgJ2AyffL6izmWgCoOY6hOhSDGxC5n4Ftw4ATGCnzOEaNEvmRPkVdzVM2QCvKfXC4YLU2OOfIPGFuT9gSnKDDo8ePdfv2Hd198EiH85Uenp7p/Zs39aO339L3X/mRfvDqT/TK26/rR6//VN//8V/rL6AfcSj8yhs/1vsfv6ODg/tSkaYXdjS7fFHt7kxDCdU+Obdwnyscj+chmI+UFPwR8yYuhuQ7eepGlzGuQGfzj8x3mfYqk17i2Xp+IwKHdFFKOtX2+sdmIP8xhs+3/peXFnj8/plnNXv2ipbHOIR7N7U4OpYH0mEQM/aREyKEYmPHgGtUgcFoBARwFVOk0oSRZCFfQoU0IqRMwKIN1ftQRFAg/ewbcCMuKEnqIshBmzztyQdyIlIBZRYaF2w6VS+MeATwdgwrOwB0W6OvwTsCglHIh3FA74G6FbxzAxRHcIbTO8UxnEFO54zxCXgXOIZP71ndl0QYa/oaTMioKfIG5AoiyzhH+Q8xzMYxUeg2KyKEFf1Vh0BUcIpjOOUs4ZAzgaODI82J1o7o72O2De/cua875E9xtD9+7y3dePRAS8L2g3USNRzpxsGxjsfUwRB669rHeu2tN/XWm6/r9o3rbBtO5FnxGyHrNKCzyU7Y8+n/C8NpBHPMnPgTQR5y+ci8BQ4kGKNKyj9nLnsXFF2vkWfAVMoLQHP5qqIUN9/SPzIDfh7/CMvTVR1Z1F95Thd/919o+sxlDYBosntBOxf2tXfpki4+c1Wzvak4QlA2gAsjHwDeKNk+oFSJAoUyIJcA3JLkueejTMlp6GeX7yVKaoZUvixVikgFJBNyZAFOgZvo3/c20EEh1N0QmQGDXqPbCp4VeYJlrSQNERqJMsYs8srtcH5J5DDHAZwB1FOv2Kdsk3y+cHykY1KTzxrOvLWAz9HDZk++IMpYaQA0tT/6sbyB6IBuJfellPscRN/VWQwacCJLwHZCFOAIYcm9HcSC8wMEKgH9sYpunhApjL1OstND9HjMdubB0YkO2NKo39Xk0vOaPfOSnv/O7+o3/uCPdPEb39VyLDp8eKAHt+/pEU5lgaNrAGyPw294a9Hi1BvG30KO5ArzkOjpWQ/xJ1IykWdgKI3mbB2S86IGO8j9ixqJKEd4gkfU7u2r7F08b6Pt9Y/MALP7j3A8hdXNbEf73/1dPfe//Ftd/I3f1O6VZ3AKe9q/fFF7Vy6p399RzjrFlBCyazXmxuixfUVIha+GsieDT4VsdE8oqIsI8ZEv7IoEoPItUW5yZUjKUJjfFCnhcGyMbjMCQK96XpkHEOhooIIfh7D6lAYOFAdC57UWAO/MQCT8NxiPAMsBIHvEaf0jVucHnOZXevRYD6DH3B/gFA6JlA7Yvx8cHujo6FCnANcHkUscxIoIY82q7743tObNwwiBpRg1RsjXSFJJIzgbtGLFPiM6OMMB2WnVOmQVnEbT92ouXNH06je1++y3tP/sS+p3LuqTa9fVlF6PHh3o7t37+MPU7v5lXWCVfu6Fb+hbL39Hf/Av/0f969/+V/q97/y2nr/6gvYA62SG89jZ03QP2t3hzeFUXdupIfJIHEIwx8ysrGoEipqsNNkRpxo4ON7lKkuqnU1VINHeT6wo1b/4ktRiC0/aaXv9QzOQ/1Dl01zXTHd0+ff+QC/8r/+Lmp2p+p0djGqqbqdX7k6Vs4miKcImMPK1FoePNT860MgBXDUWDCQhMMAHCJP3fURgfCFliIyi/hEXOeoEdyVQMvq+Ui1RvYdTOIDqEADQmrwBtgLsPkmv5wKAa8H9GSv6CaH5weNDeZ9+/+Fj3ecVng/wrt28rY+u3dT712/qXU7134bev3VXH925q2u37+r23Qe6D/gODo91jIwTHMgxh3QHdhQHj+ubijPKFoT5S8L+AYczOlpAJ9bVqiujRtWhEl/yPUcXWsG7dGTCloDTGTVtzyxIBY7IRtq5rEsv/65++w/+UN/5zm/iCIouX31R3/zO7+mZZ7+hF174tr7xrd/SPhGd/9fry5eu6Cpbvh4AP9eEfvvFF/SbL39bv0nbl6Grzz6v6WzGAXCDM4A4Cyg8u+QZBPOJ7+KbD3O9mWOXqurkeR6ZSx6ykgPG0hacQ6FuVOCUW2xj+u3fUMSmjbbXPzoD+Ys5nv6aQoh4+Q/+jWYvXlW3uyf/5l09Rtu3Ukn5xzxrHMHZrWt69OarevD6G5w/HGI/NnVYFPIEgFvZ2ExJmWyFtVD1CsoiQpm1Fg8wyjyj+APfyKpPYlxBPyujWGuA6FB+yYprgC7OV+Aj9uaPcAC3OKD76MMP9O677+udDz/Wezfu6oPbD/XBnYd6F/C/feOm3rxxW2+T/8BOg7D8CHieskc/Pl3o4PCoOoUVuqzQc4784+MzHRFdeJuxYLuxMgGc9ROHYGUBzAjohmQ4TwgZIzTA5+2CZ6npp3XlnnSN1vSnbl8XAP6VS5f13MWL+i6gfpZILSL1P/zhv9Mf/dv/l/71/+3f67lvfEc7O7t64epV/da3vq3nd/f1DA75OZ7PdNar57DYjrztOzVEcw1RQSEqSDHbzP8oXBd62IGb5Au9gzTQOxJOnom3Mo4SvAA4UkjKCnzNfKmO/OSlF9VcfEYir+31T5qB/CdxPa1MkSrTPV387m8qJzNoIrUNwERhwDECxBWr5vzBA15VnqrwVmJkdV2zTx5ZtYCDbHA2NLDALYZIJih1eRUE/pFGycjtpj65CwxvBFjrmsJE3vv0FYbsMH3g3ukaPdaA0qv1gsjA0YHD/Gsff6DXf/qq3n7/Q91djJrvcXA63dVdtgFvf/y+fvLWq/rBK3+tP//hD/TTD97XYxzB9195Ta98cF2H66I5Y+8ItfcAZlMaLVnVoxRl12tFekqE4B8ILTiQXBGZrIFdNhoAABAASURBVHBO1l7BaKAB4Pmfno/CSEtKBg3ESORowWSg+eD20sV9lSWt1732dq/o4nSiybBUKwH65/QH/+IPNCUCOHhwv0Yojn78uvRi2+pfPfesfv/ini4c39Nsfaw1WxLLTqKBpmvUNUUt+pZzaijPLCoKMeHnpHpRorDefkZV19CaOfWziAjqEipqPDcl1V+6oJ3v/lZtu/36p89A/tNZn1JOVoy93/gu24VeY9dpzI1TAJsyaE2Fsr0rz+vKS9/UxZ09TQmPR/btA6kiFRES4A4jgmFGBGWUO48BktRPNT54RhiDDix7BGzrcQWQ1jUCsUzv4ZesigbiinSJg1iQHp8c6cYnH+i9t9/UbV7ndVef1/O/8y80vbCrax++qT/5k/+o//Snf6r/8oO/1q35oNXeFd1m1T+jz5c5WN157ttqrr6s3/yf/5/61r/5v0v7V3VytlQSBfQhJbr0k4n6bqLsp1qB4xopcKYwMj6TQsqSygo+xggAvepmKYoIiQ/deTrUUDbDAezuTtV2HVuDi7pQluqP7qk8vKG8/a66O+/qO91K//vv/Zb+9TN7+oPLU/3Rc5f0f/zOy/rff+ub+o39RmWOU16eVH0GngWTTTeD3C9f8j1xnUomfZoaJflNfcgRHGqpXlaOm8igaWrgLYscVURIwRg8Hua6mbaavvyyusvPaXv982Yg/3nsTx93RGpCONtfuaKxtJKNBjWd+MAvslXTTNT3M3kFMXCma2myGJSkgRFlJaaiQG7ruD/IYHgOseU8t0Emgu9xQ0nfBprD7TVOYgD8A8BcAcIVe/IVEYJfJZ6cnejRw/u6ffuGDtj/94Tel7/xoqzuh+++pj/73h/rr155RR8/PtNq54q6C8/oOrzvvP9O5b91+45e+ekbuvjsi5oSTVziLcvL3/kNfff3/yc9991/qej3dHT/oU7u31dfQhcu7GlC5FRwDgNjGXAaDrNjFCOAAFyWIkHBal66TkGEVSkp9xglJdyFOckMPfviFb30TbYMz+5qf9ZpB549HM0FHOKl9Ym+VRb6H67u6N9990X9u999Wb//0lU9tzfRlPaFfvGaCuarTIpK7/46Ogh6oZIPXfB8QiVTLo3zb9HPk4dasyHVMviYconzktKUWoYYWNdUj2qfeUaz3/gtylO/ptdnHvavxIxFi/G98IJGjCMAZmB8ykaBQ0hC69K2SsASGFQq1I6pHV6LTVWUkRoTIqVaVJ9TKCiPIJVqcf0KyQYcEUoKirgAh5fW6iBwCmtWKh/U+XcEJ7wJOOEAcI6DCMDQc/Al6u9d/0Svv/JjvfHW21qUmV76zr/Q/jPPa+fiFV1+/mXNiBJG9Oy7ma4+961atn/hkp4luriwvw/oe+3u7+nKM1d15fJVzSb7GleNTjm03N/f0e7ORG3TKdLHg0I9VmZQlCCnUoSSuixF6TmCkn19mFwXYnTSwNjWQ6ib7KjnXKDhzU/pJ7LcgUhrzRmH/46H1oMmTadJaZjfge3GQg3blpbn0TCPjZ9BW+grFU1KfOS3BsyXNWyiqKBPRMrPJCNIJYUk8vo0DUWGrPvG0Y3cN1RTxljcqLl0UdNvfktl76K21z9/BvKf3+RpbBHa+ca3lLNpVc6DioJxda0agNh0DYYjDGdQiVBH2Q5h8cRGGqMiMDSF9IS4ly/SyJRI5WvkC5CIcMTc1KgS9QS5nD0OMAwAidCf1XlBaLtcnWG7C1qMGD06DaPOfMjIqr7gbOO5S1f129/5Hf0er+m+9dK3NJnu6eLVl/Tt7/6+fvv3/kf93u//kX7n9/+NLgP+advpd3/n9zQDmFKo4Fwm40L7fdGzz1zRs89dAZQSwyWi6HAKRRGGXBJgW8NR/k7GlGheMlUyldYfyiiKCO6lkqEGYjAC11ouQ2fzUXPOZZY+J6FwDa0Ath3gmr3KqGSc4elR0LagSDPt1PFquJ20Kh26uJroYmRuxuVSiaNq0KEtRaUkzyeVtM0I5lMKqdLme3MXEYoMOUpoaJ+ZCm6zKWrYPk2efU798y8qsmh7/fNnIP/5TZ7OFj3vvDuAEV7pWMF8ICU7hclUhdDYq5LPEQIjspFO93bU9Y1sNnUSArhEsqIGA4Tq/ZMs92Q3n03e37bLkgl4NlRslE2j5pxa+rVT6roOkE40QZcW/UyX9i9yKv8d/QEh7u9wGPfty5f0r3l19vKVS9qDf3f3gi5dfl77F65owjYgOQP5zvPP67vPP6Pu+IHK/RvqHt1Wf3qo3b4lvH9W3/z2S3rhmy+iT6hkKkvIgJGiApvFXIO3Pow6oyijqfUBICOLGDIgNbSlJqWmBPeDAsAPo7RahxbLUQsOMf1GZY2DJIiQvYDPWYziZFIK4y/MfVaiDwuLgbldESThJDn8HNleIV4d89ERRTQ46KakCu0TiZ5fEjkNviP8LUWEVHVNJU6lRQeemkLSpirlaKaZ7Wl7fbYZ8Px/tpZPWavkzGDnG99U2ZkpCEnTVhxF2fYqTYfdjpxUn2lkdc1MNQZo16tUIwwMCiJPpq52YEA/u87vQuIDnX8jp2SqycKq3KgDBJNJr9l0qt2dHe3u7mlvb7+mOzu7lEHcX7lyVd/65sv6zW/9hl4gArjUN7rcSL995YL+6JvP6/eu7Orlvam+dXFP39rf0UuT1HemRf/Dcxd18fSeuvvX1D+4rcnRofzuv2d1nF2gnwsXtMt5xVCRGoqS4CdlR2gQrtl/r5mXESJ0UERKCgmnkIxhczfK/xpVU1LVKcAY/gtnzE3bdSrMmbLRZluxZj7XzO2gkYjhCQ3kB+Z5DfDXizMt5ydacK6yZBvltw8wy47TTnIynXLe06stRYU++KDRZr5DXM6SCZ4Kd/UTEfBI8eTNQ33eg0R0Rkgjca+/wa+n/3qqNMynSptfUpnZN15W/8xlFRuY33th/JmN2n6qBoMeWFVWvLpbcthngAjTSoCRpBEhkSqzJuI+WFU/tS3uXSbYgq+I+g0vwKNNKYljKOqbRlP6ms1wDLOZdjkYnHLoNwW4JjuJeg7wzLPa2b+gDlA0TcvrvbWmWum3nr2kP/zW8/qfX35e//Y3vqF//1vf0r/9zov6w5eu6MVypvLgltqTYxWW/XEsQLaAsdCa1fyUNxHHRwtW8lEeV+exWzcPySH7eqHBQB0MYkhcjKOutERQMg0jo0s1tGtBqOv8O4AC0HrC/wlnIv3urhrGli2eLEYJLexsB5zHiohmNT/FEZjsDE614H5FdOGfm3usU7Y/OzjMGTImfa8WOcXPDElRJ9wyTRT44yw08vx8i4KS85xZBGms1or1SoFTcDQ4oMPAfeXdfv2zZwBz+We3eWobdBzSzb7xDXX7uwoM328axkg105laDDHaTnP28UePD/SYPf3p0Ql8UhGEccnWBkjEFab6RQaABAAJ6rFNOVQ+Z6vG6TLXWU5yildMMDS0aUm7pqgF+BOikxkRxHTm1bFTzz67nbXqZxMFTkXIF8J2Jp2uzHo9v9PrhQtTPUN+EnSFo8vSC3+gBav+HOOfsxLPSf3rxZOTuY5PFuAl1ESqR2bXpBrIOkX9cTMd+KkX4AeJfLCqi9Vdg9AglFlUAGkT5AH9SLsRwCd8PWPZ2dvRLtudHd6CTPf31QHupu+VpUiMecC5bABM+9Ko7Rgv8z/DCe4Szezs7dVoqm9bdGtUstAsJHoXV9Cn78hKf8sx1xIlfH6+eB5yKM1HK8aF43G04LaRuWHefv+zZ+BXbOZSOy9/R5MXnhe2qWAFWbNijNw0rMg9IfbQNTpi1XtwciS/GRA8BSNOkBZrbPB8CkMYmQkLAxuKIIMchacsFJVvBIADeIKQOUAj5xkiDVbmwNGYvWmaavy2U6+8JULZpIoJQU5bH8b1BojqPj4B6ciqvvLpPnvnYbkmGlgBT4j9+RrdVoBnFZJ/A3HGqunfFzWTCQeRE7WUN+jbZNZVv2Qqua8jBOD2huOwlNB3YOzC4QSjylJUoCytSj5pw/isD/xJtNHS7xTHtcd8Xrh8WXtXoKtXtUf0s3v5inYuQRcv163MHo5jD0ewjyPYY2s35TlMcAZdcz4nzIXOr/MZP78z0skyhzKhm/WLDAm9REQzMObg2YXruffBY8lUwflG29N4+/ksM5CfpdHT3Ka//Fx1DC0GOxJOi9VtBUizKXLE0GC4DQeSk4sXWan7CsCgvgAK/wgobHxh6PCFAUaQnlNwn5C4zk3W3DCPMrAcslbHQGVQY3A17hcQlLZRRFb7hluBDFNJjLhkvS9tUTNp1PStWs4mOkL1jsii5Tyi2dtVC6Aazi2szojOA4BeEzIPbB0URd6fXyC66OmzoGfbpNoGeQVn07TKbDS6DWBa42gMotHtcQoDoIoIeIrsELLpld1EHkOIi8jLDmTkrQH7ASX9N8jv0HWGrruzifYu7Gj/4r4ucA5i2t+daZcoYmeKo8KJTLqO6KVVmwW5DWNOiX6t04gOAuAywNXQoXvFTTwpo9wlEf4eNXKeMJydMe8j/m2AKEOnljOV7vIzikA2Ur6Az6+8yF/JmdvjFP/i7/6OGsLzBDAGqqNLtRPFdJfyqfwDmiIMbL7UwDkDGNqYIs7BW4765EdVGyXRYGOEwsYGkF0xmhdjdZ6FmwR5A21EiuEn4GxMRZyyJwAtakq6VsJZjSaMfmT9Z8mmfIBCifwsjRJnkl2jKKIaPRenWnFyv4RWc07xAbe7b/qpZqzEO7OWM41Uwu7xREiooZKUkclKOAb5HEI4iAFwrSQDnkGO7h2eAmWkIoqe5AVoB/gqEX0NbFnG+Ry9RmVmHVdbEtAXTfoOQhenOLEeZ9AylqZpVOCBXXR+TgOAhjyBKBzW3oNibqVQlKIIUoiMgsYEKlpyyHpy747mjx/Xv8+yXhxr8uLz2vnt31N7+aq212efgfzsTZ/eloX96/5v/7Yu/cvfYUUb1OERRgC0hEarbUMroWySd/2UnC60pi6ZjYEVaBQrOkY62DhDmwtLHCM0wkNi+xRsGgPbNgLdWHHuPKSIACwNRB/UNfTZto3atkCb8hGQrVdzFt4ztsdziBTjXs6PtTw70vLkUP6PUs8OH+vs+EBnbHkWOAT/TUs7qSRM7vf3tHNhV7s7E/Vtq9BYSRpk8khKWAecS0DU4r1k8vAGBjAyKLcSOkcECaQNiUEG+gvyOcGI1DGQzVYCJXEqZxJOIhGWVFaqMlJJWok23G3uPX/wxjDSgyDSGLW5XBmUcUd/QVI/GYzKOUcDg5J53MXxX/ij/03dy9/W9Lvf1aX/5X/TZe4nz72oyGLmLX3GGeApfMaWT3GziNTkyrO6/C9/Xxd/62VO6tealk4N4aUAlVe9wNCqU8DAbMij/zk3QusknHY4Kz0xyVEgCOJDUUBy3SZjbEncb7hSUUEmmlBCFBDUZSYrZFHTFCKGBvBCrKIdq2jJRhY1otsah7Ri9V3w6m5+fKQzVsPF8bHejy0FAAAQAElEQVQWvC3xT6a9eI6lkZ1ez/Zn79IFQnUcwrQjJB9VOMdI+QI87hsVUvwpSR+mTR3KsVATJSjIQkOSJnehiCdk3uDLlBJjoHIDTuQqzquIcoLzhqAsDXbKN/lwzzSjf8ukZa2nYZgok/kl3/mLFCFCFepG7iLghCjiw5iCBDmlabX3zW/phf/t3+vF/8f/oedIL/7uv1J/+aqSOnNt6bPPAE/7szd+mlvaOGbPv6Rn/vX/pJ1vPCfvn6dsH2YYW8EYR0x2KEUiWsA/1Hfe49lcLWVJqDx+OjgssRomaS0jTTKUBbLIYaYYrDOUjUElKy9BADZvKRDlmYnsxCEUXlm22gHIO5wZbGhHUw7hes4M2q5X03ZqMO6269Ryqt9zeDihfrq/L7/G3L94QRd5w7K3O9GMLVLjqAdgfroNcOeDiJJCESFZJxOqbAKIUYM9TF2tqSc1YNFcn6YKHNzob4nvKqOuwF61QxJzxxxGhOQJrM5hUJURUlJuighFBvdSRJByHyKFKA+FZMKZ6vzi8dS+mVgFutnJuCrgS3QozI3feEyvPKPZcy9o4nOinV1FsU7m/JS2mc8wA36Gn6HZ16NJ6Sfa/ea39cwf/hv1z16oBtZFqgX0Ia9IqRHDlEEVAIVDNN86chDGCKr5jDBKYUs12Egj3FrCRlUr+fZnrAVMKfXO13Db/FS6RaHcB38dYb4P3XamvfY4iLvAIeL+/p72L+xpD+Dv7e3LJ/Z7vMLb48B034d3ly7qIunFi7u6wAHejg/uvEdHYXpUMC6J3EhnACxM9OeyUQAZPSrIqHbq8Y28efEWJhhXOLJgXuwUAl5a0ArmcUMeCznVQhycnd8YgJB+g8LRQoPqGBURkNBmPHcywT26UT5KCnG5v9qGuyqDsvM5tz48GUVQZ10gHkR9Bi4K+g/3TZPt5/OfAZ7U5y/0aZJYJlNd+K3f1dX/+Q/VXJphW4O8RbDhjVY0QtmmSt8oC0bIimdgGDS22Ur1C24+4gqAKFjrLe0pqhxOn5BBRWe1vAIKEPgmaFgy1WRD5NDKzmHm0/vphOhhqr2dmfb2drS3u6H93V3t4TT2cAS7swmRQadJ67ZFGYk0KSKgAhlK3CuU9BFZJMBTMQXgrMcIaIUudgYjTkBsW+TwgXrhHEwevx2DuDZt2WrA6y2OwT8Go0O+HepIX7DxoYxyfUoU8YknRAYOhfuoQqlwnyT+WC33mZSZYNfPZIVCUkSo/nFK/9peX8gM5Bci9SkTmt1El//g3+jKH/6POIYd7H4FYd6jjFNFKWoAZtf3KpnibF51C1GN10wmBhXwm3AKUZg68hF8USXMVVy1Cak/tCIBCmQqCCsgBsr40M6gTuQUIoeuaauD6DlrmKDHBH0mjgZ6yilr4WlLUQOl+0fE5hMkEJ+NCozLefjwDHV84EzVIQD+0Q7BWw2cHwhVbWN+OIM6gxaNhXpitHyQx6D8Nz9Xq6X8u4+BcYzIohIevhlfbYCcEaJEcmo9M5UIS+6ZMRWcUFAZ4W/YkB0QCqIOgqwsuowWNI6KQBtIdnBQIC8Q5lTb6wuZAT+nL0Tw0yY0WJmv/tH/qsv/07/CMexpLAwd45IwTowtm04Ne/mW8q6M8t++07mB2mBHDDUizE6OBOPMUlSNkzY2VAX14sKY+cAXiAiaPyFpQKb/IpFtHg8kO5eIVJZGxZQt+aJsuIcS2ZmNMooiUiGnEhmJHvyhg/+LvT8B1i277vuw/9r7nO/77vSm7n6vR6AxEiRAUjSpyRZl2XGVnKScil1JHKescqyU7LhS5UripOyKK+Ux8ihLpiSKFMVBJMEBHAGCIACCAImJAEFM3ehGd6On191vHu+74/d95+yd339/9zUgWZZIig8Emu/cs86e1l5r7bXXWnuffe59j+LKgZTAoY8iBCsVf/bkALVaICPb8QH3DYJDAi9SKHhnogd8qhLlDKSAprnQ13QcFNqB57hU4YtDwcErwcFgegIPhu4BvSM5oANR6uAhoEqplURJdKt0A8hSIE8GHNcYXEeNFHEEJCkpctbd685oIN0Zst+YVAPHOkNgOPkOvmVvzNQM2EYbNji96gw9dRMcIrMiYvOyL0UbEtZK2vLgyJAp0d/bcoMo2gHtHyvAtMlUHJGcSUGPXKuDXoEgSSUwCbCxp0iKCCApERAinAdwhICn3+UNCuNJYarQc06M0f/6lD+nDjhvc2LOSqqDAzLAXDWglSR8i75FiUE6ALicVFdlp5EEKmSTSg0tCQRLaC3b3zKsfk9i5JOqA8RIe0FftXhscEGeKlIIVIUCWiIfMAnwDGw75C9BsJLbzFmvXvSpLpDKIJ5VEaGUsxK60t3rjmgg3RGq38BEo5vq1JvepBnv6ZWDtmaQGLCXqMTK15HvcJJeg9JyIWHAWKKCMVUD7cLwjW+ICNoAnCJopyBRJ6569B4unHHVV6r0x21olYxPUdSS573dwsAvSDO1nhy/37c8zuRy8AgeBqlRWCV2EnBoUsCvbfeR34HBef+TceKyHGJ8CR4CT+wWLG4i2KQcCnYnkbwzCa34SpGCIQOjNKKzcTHX4nBf88M9LeeHGpZzjeMCqlJFvsoY6lBAhhu64gm32uQCQ341Cz79Cp1JdIiASaiaP7zkMoqhh6wvISdYAkviGSkrkmt097oDGvhjqdl+bV097+leHQPjiyoFxmsQZWHUmZU1H9xS2d3WuFwKFK1WtYrx11UZI3YusNaIwFwTELLhCyxhzA48Fdpk1TrhCFV2ScBEjQ4Yh46CgCISaVJEKOSrynKqlRK9nYuj1HgGyRWFwObV3H8wtSQ/MJYlrw9D+9uJUf77jlQCSkCjT2rhgIhQykm5S1q9vmRlnDRWgquSF683ln/EqR0QDg8PWnAY2D2M41yF3UT12KMy/LGB9SkHiSrJugjSlCT4yRd11m04NS/6SnBFbuPLc9LAtUAkhfvr7nUnNJDuBNFvdJr9xpbW+NbfT3rZGG/boR0v2TBxJv9V4Oh/wIRPgcfuuxdHyW1YtlfjNUPFcG3fqwbJrw9tvY+gGafAkMNBgJSS7BO1VrGsArcPOwt5erGqBzuLMBIEzYPXfCWM3xDNIeEGDsT51DeKsKII6sARycjrwnKxzyq+RyAbNI61QSEglMWgOl9KOHOAHCkrcPDITjtFkEZSglamLXdZ0WeJAEFEUnAwmXJSnkyUOH+pjGtYDuwU5rxWjBrgPXAQWUir9QeoQUFcj16q6LZCia5SzoqQwlohcNWjcVUqG06VNPCoFRwQKYp8Skk+mA1SV92FP3wNpD98kt/4FKPrtfXAQ1rD4eWVDYPE3lRxooqhGxbbN5XXt/TA279DD77tWzTjk6C3suHh2Yjp4Hxgsr4xee7q1lchwKGSu+JXOD+rsR2jBSJ4BmW8CeNnBbdzsJUXdUE/O3yjGyGnLjtItOJROy2CuCzXyKo6LA+1mM81ANW/hkxHu+MIzdJoIwc9EkQcfBJ6yNM1pX6qSJ1S7pV5vcqUM46fUoZCos0QyinUESQykMgX6A6LpQwFhx/R3eDXC4JBMSAnIQH5eMK/Cmmb0ORoo6SaqIQWT1VouNogdCwyFQlkHCOgo5SSMnLL9bp73QkNvKruO0H8G5dmaOPMAzr1xjdp7dQJVVa48YAVb/9A851b2r9+TXN8+J53/And+y1v06lHHtHxM2eUeF2wLVaMtQDO28aDfNwueNAVc8dh7JBkMWUqncHom6GDX91OKvfDASKgEJUdQCWAAJJb9NUrJHAUTFlEo1kFHwX+UzT4APDwKCA44IDecT7g3VDXh8IRJUtx5NAJ50pdr8wXl5wyPKFFUARDQXCI3ClSUoS4kCsn9XwW7XJWRz6ji5A0EFT9txgjY3NgGAgK3kGM1BcCQ2Vsbazgeicljxvc2toYATqoJpT8AJBdtIfxKBq/DbYJQoVlZVyQu3vfIQ2kO0T3G55st7ah4298s05/53eSPqr+xJZiOpFmM/Wnz+j0n/5zevC7/5TWT53S2vGTOvHgQ1o/tomNjoytCvPEi9pN+faNOjHeakOvbgut8hW7Jt/QaCAFRW1nQrG6j529uIEHDkFHHLUCrhNplSm63n3xG7+54z8ju3Sv1gv5P2r1am3hAnodrwBTtvtTxtX1SS0wWPAk8s6MyDCoEhQrry+VoFLYZRQCTMFpISzBpSJPxhm7bkJAyEo4sCEgYdlHdgEDNJpMBIGRV5TRZQcGdjCFuorQ1Sl0HVA99kIQerWt0UJP4LUxojFR57zIO+sglQgIue+R6+59pzSQ7hThbwa602MndM/bvk0P/Jk/ozN/6k/q9J/8Hp35039GD/+Ff0lv+Of/JR1/6CHlZoQTbd13uu0W7NoRgb1iwPKFs4bNVtRplWmJN/xgY+TNIVqd+xgo+MbZVo4HAXsUq6QdR63eweEIFxatrtEqBALqyY84mFfkJdv2xdxB4UAuG93kE7Pb952m06n6SS/EhgxBACeuQPFXA84gBqByUFiA4YAvCge7Guf7Kji2eVTkSTmrAzwqtUABFwgmdhsRWSOBxK8p1CLfSHkAFg1MpxIgDIVxliZ7Ba+okn8VHDQog9LCAFk56EjRbmKRvPvxuYbuXndMA5jNHaP9TUE4T9e09dDr9AC7gtf9+X9Br/vev6AHvv07tXZsSxEY49EoZpvHdPKhhzVZm8q1uDstuMARTivbikUdLb5Xxk7OVRi86GkUF2skHEJq5wv2AlbUVUAQ9TgMDl+oU+tXNdKxUq44qN/D7awDnwWXfBJc4rzz9hXgQAMBQjXazsKTm1NSN5kSFCZKOVQIBl7VR3YGI58Wlzj/uDhQ4WtL4RxiJFAsCQ7LxaEW/qtNzgwq8hkG8IfDQwLGnIAxKALanD+k1Km0Vb+qwk+AHX9gx9ACAvI5LRxCFo9LclhRCcm6YMBCgJYwTOqg42fTLUjg+44IZYKcx6O71x3TgO3mjhH/ZiccEYqINoxuOmu7hWP33aeKo0as6kHgDoWx/HC9gWXNpi1a8GNsvsqOIl84reuqdwZ4gR2VJdUtK3B7gwqvURWcajqtU5H5j8NcC1b0FgwIDE6XrMYDsgl84fxV4JIPaOXcKeFQQjYHjgWvCS2gkA4ECJ8NDDjiAP7qP8Fd8KnxEJhrvnuga5cu68KLL+rquVe0f+OGBoKFIsuHkyIoVDnIIWUkWPQS6UrOJQFjUHEwQLbaApvkwOagQLxR9QOooh4dWm5ySEMNZSFT0DdFKBPgMnOhu9cd00C6Y5RfQ4QjQsF4ZptbuvfRNyilUERqqzHVGG+oguN8A+exZ2HoBUdu4ADAKl5ICw5SceAamH5KdCk4iVPKrmdFtSPQIOEMlRX3dgAhRGgEh4VZdbquETnmBwetrpuuKXCakc+PhQO/Ece1845LHNO/JzBADv4j9PwP2B7Qb+7DVQ5ZF+wClvA1eIcw53Vkjrz7u/t69okn9dinGfy/YgAAEABJREFUP6UnP/e7evGZp3Tj+g12LknRTRTInwk4XdcrJQeDoC63NpZ1WQ0jYzAUUkaqUldBoqKHgsNXBeErEI5WcKr1Rp3cOwl6tCWAQ9LgPCHgpbvXHdMAKr9jtL/ehO8svwh1szWd4BVi8xRfLFjxAqM1kDT7dRrVYrSHM6o2cnBHA1GgyCsq6JTFlr0CBUf1Cj/iJNWAE/Ndkb4OAeBCuGrkRxpx7hHnHQkMA/0W4HqHIByln21otn5Mteu0xOFHDg7nu3u68PI5felzj+kzH/ukvvDbn9HZZ1/Q7u6ulvT1jmHOK8QhQWHOq4F3HCM7BweOw4OFtm/sarpxQg++7vW65/S9On7f/dq45wH18GnBIHewngFT9fDNjDrYpQROHHzZEIGjIH9B3vHI2asDAXkRMImsBIQij32kXIAa1tEo9/HoIzeqSilDbqoghc3d+w5p4G5Q+H0oNiJpsrap+97wBnpVBT/C0SMo+m7GXiQCgZynvpAvBIDK0u4AYaMHQxX8goO/6iCs3m73t40CQYO32CMzVEwHeq3NKTQHaC6PnFfIlfJEKTrllNRtbEr9TDs3t/XCl7+k5558TJcvntchO4dlSbq5c6gLF67ryqXr2t3b1z7BY48gsXtrW3s7O+1fuT6cLwlCWVv33KfTr3+9Tj/6Zj3ybf8M+bdobWOr8ckEAb/f9/5is7aunHsFsgh5K85tHVg2RWa8jJi62oLgoOrgZ534F6vY1VgnpfUlIBAmHFxT6hQEgMqYrdNuQvCBj+5ed1QD6Y5Sfw0S76ZT3fuGN2q2sSbZWDFgMl8dqW3fYDfAeSPwENLK6tlWQ5y/eNXEQbyCjqz2oLMFoIRzUK1Kn2KAKrVwqCrwKjhUBQorfGG3UKApVmQ7Z+56pZwphjIEO14t+s3j2ryPz6uPPKqH3/RWPfyWb9VDb/1W3f/om7Rx8h4twNvh9WBn50A7t/aAXe3t7emAV4clK3nkUNdnVues6Wyi9Y11TTlodV3mc6d5dt1EHcEhm3dOQmzUAmGCVsHxLbfHUxWq1gMgxlKhXxoUFeoMtdUXVZdDiiQuepKnu7q1NfUOeNTeve+cBpra7xz51x7llLPWjp/SqYceVATWiiGril0wD3FRxVPNwMm0FdCpDZ0AMOL4BjtBa6M/bqBCNCg4UQWKQi0o4DSVIDK2IMDqSn4YFxo4zR+hZ/YdzjnhHGHiVZTAkFNWTp1y32u2taWTZx7W6YffoHvvf1gn7rlHm8e3tLbJawZBbYKTF8YzJ0gdwOMAuofwHI74KyWJwICva8Jj2nXq4dcBmX4p5RaEEviJ4dcUuh0ACuMaoVv4VFmhiwrU2snQpAqfqso4BdAPGtU6UJEYGORo9VMgFOUuqUdu/89UunvdUQ2kO0r9f574N3FLKPcTnX7zW9WzaoZCq6uSqxIG3UBS8KNm2hg9nlBw5Gqnb6to4T0aoH6kbCcvbjuCSvAoBIFCW8G5VjiD/OXA+QFHsxPljKNOJuqRqe87dYZJrx6YcEq/xnZ7tkYQYIs/MR4O3dnBJlle/afra+pmU3VrbM03NtQbWJEbbqPRazYF2ClMeujCL6ekiFCSFDhxIF8gt3gdYoiqjKmQqU32kbOBUbUFgVBrIzgWwHk0hoasJYfGqhoyRUWEwnwk+hR1DnzIlvoJNXfvO6kBz+udpP+apO0V8viDD2vr3nuUMipkhZNCanBk5s0JxIUj8MRPVHEUO4sDgF8b7NwjDuUvBANBYOQdezAOdcVOj1MZ1+4y8qrgQOCgsARn5Dyh4lgpknLqlJEj4UQ5Z6Wc1XW9ukx916nrE0Gj05SgMJ1ONG1OPtUazr/BbmHz2JY2T55gFwFsHdMGzrdB/br/+TeCxRoHrNPpGjR6dfDwriAhg//U3AGhtlcZpLTcDJShq6KLGqG245HkcbQgQGM1oLPS0koruwN6EBLUcBir6BuRaOMGb7K5qQlnGa/WUX33vjMaONL6nSH+mqWKwfqd/R5O5Lvp9GiYsUpxCmHETipOThZDL1RVFRyp4OiFVXVsUPiaMGqgzl8QBhzFzjO4zfkjGOg34HCr4DE0/BpZSgCymHFEKMgEz0w+s5XPKaknKDgYzFjp19YmWpv1Wie/iZNt8Yl1i1eMBs4Dm+vr7d+K3FhbB29NM6/Q3VR97tVDr9EOyceBQr6KrIxOIwMulA1jqAWDinyVPnb5EacvDaRK+1dfJapaIJBT2qBTGW8LFS1flaAxPXFCPbLq7nXHNZDuOIfXMINTr3tUGyeOK7Eie5iBYWPvztq6V8bODsBGXlj9CsZeHCi8zaa+BQgbPv3GqBqcgjOyA1g2GDUSMMpyUOGUfiT17xGMOF9MZkrdTIrVFDbeBAK8VasklHMQFJKmfae1Sa9Z32sNWCe/wS5hc2OTXcGm1gkE6+wGGlC/Np1pCs6E3YaDQc5J5pIIOClCkcgB4rLzVry8VOQHPMbRY6Bh9bVEasEOmVuAjJBSSMhGN0bsYFC00hEpNCCL/ng6jx76tZlmJ0+pI1BRe/e+wxpIvwf6d1H+ZzSwxoHjSQ4cJ7yTY9WyDTcAH5+QIjBujL5olaoKs1dzGoLCaKBDMRpO5tV0IAj4FWH1OlFkHDuaYWRV9t85VHmddidzIXVgoL/ZiWKFpp0sU9Hh0J3PEXJWD0wIChMcvqd+Akypm7ILmLAj6GnLKbdXhA5C/leojjhRYgzmiyfj322shaoRT684bmEsln1hGTkLWXLA6NedpccDjoPbyG6nyYZ87uu/mqwQq+AUA32tn0CuiGg8K19bZrzaTHitiaPgC9u79x3UwN2g8AdUbsWwR5xhds8ZTXgH5/PD0YFacVYR8WogqDZ88O3CBX5eVQuO4tROb7ATVxyrsMoWtznFUVxPViP5+fxQwmn7bqIukoIgA7n2ZAOiUhPFDF/J7BWSyLAJUbvI1yMhgg4JwondR4Kv/9m3pFCCd8ArQHS/RCAIZQX8Cv0LaTUo4CdZ9oEgYF0M9JsvljpcLOTfiDz0L0MtDtV2N5aFw4hKWoA2Lvi2YCBETklsbSR4wJqgUxWMLHdJG2fu1+Tuq4O+Xhcz8fVi9drhU7HavVuHOv/CRW1vD0rrxzRhC569wjFMG7xwOBEMKEoYegOMXPR1e8GRSvt1ZF4NqCvgF4KMcNbqfkClnluV1XJxuK9RoenGMeU+K8ErpYw3cdPXNBs++YhoPCsOjY+zfa8yaZpU8cqCk9fUtXywS0g4ZMKhE4ebTkUnFm2VZVXZP9C4d6Bhb67l/lwjDr8KBEUDr0EDuAM7gIG+S8aznM/bL01dv3xZt25eJzgcwqcgeRGs2SmRSqRiPKSWg3FUy1xpMJCIV4wRutNTxzW77z7l2bpr78LXQQPp68DjNcPCTmfDv3rhhi6+dEm7N27pcG9f1Y7VTxQ5KQKHtGHjLBHkm/lXuarK5dr0UcmWJOqrCh444rXk5C21Gh4ITvHkgsNVgkTPO7V5VOpHScta1f4dRhy6tFWXAEN+ALytL/QFBQmSxsgaYTosRi12D3R4/boOruK0N3Y0Hg4Sy3dUB5mscli0vLajgwvXtMNYdy5e060rN7V3dVt7V7a1e+kGcF17l4Gr5K9v6xbp9YuX9coLL+n5p5/S+Zef0+72FdVhH2kHoBIcqgrj8O6A4aoiU2EcBSFXslZKarhsu5Q4hznx6Bs02Tymu9cfXAO/356Y5e+3yx9P/Irhzg8WunbxprZxjsX+nhb7u5rfuiH/UdHIahe88zZXDtRKQKiYt+S8IVBcXYGzrM5qOPijHfrIgc1HtEcESYDPTZLYRpuUV+Q5q/Xh4YEOD/aAA80P5+3PnP3+voSODykHvG6A7nK+QE5wbu3ogCC2dw3nvnJDO1d3tHN9V9uXyZ+/pt3zV7V3YQW7F69qF5zdnT3tsku4jtOfe+llPfflL+vJL3wR+IKefvxLevbJL+v5p57Wi888p/NnX264Ew4qz9x/Wg9w1nLynlN8vehFmJEcDAiUJAQDxiR0QTCsBnTLDQp13K2VQLh+3z3afOBhdRyCuu4ufH00gLV+fRh9U3PBUOcHS21f39PerX15i7w82Nd854YOd26yW9jRgtXZf4gU3i1g8BGBU0sRITkAKHAMbqwfcmqX84BXSjuHUwNYrTnRN9E3d1n+hSnXL+d7Otjblv9OYefWLe3v7Wl+cKAF2/bF4SoAePeyv72D41/XtVcu6NLzL+kSK/jVcxd0E2ffvrkjw3V2CVevXNflS1d18dxFXXjpnM6/9IrOv3xe586d00svndVLLz6vC5cu6MbVq9q+ck179N1jp7Fza0+3tne1T6AUnyw3Tp7UsXtP6OTJLZ0+fa9OnzlD/pT8y1M5Z4+esxb2BagB9TAUv0YYVruHSjAz0CAHxoiqU295qybHjivQQVPI3cfXRQPp68Llm5zJks+B+ztz7e8camDlHVil53u3dEBQcDpnxV643uPEAWzUzcBZFgMniOYFbrwNVezk1TyFoCCihIOBt9XuK66IELdSDqW+UzeZKKXgYG+uvd1tXb16SRcu4vCXLuv6tes4+zVdO39Rl86+onPPPq8XnnxKX/7cF/X4735eX/7i4/rKl5/R8888qxefe07nXnlFl69c0bmzL+oVw0sv6fwr53T+Av0vX9G1m9va8fkAXyQSsHXslO5lxb7/wdexA3idTj/wkO45fb/uOfOAzjz8sE6/7kGdfOA+HTu+qc2NmTa3SDc3tdZ+4WminDvGYlMLyc7Pa4HDgcdsPVUHVHYMRANudANOzyfIyZmHlLped6+vrwY8U19fjt9k3Cpb3vn+khV5oZHgMPpfJuLV4XD3pg5wzvnhngZO2AcODgccfMBx1Wyft34M3QGhAXUR7eEYgBaIBDxfvV2kvxPW04ZTjQ+9tltISd6GJ8p4lkb/DcS4bDuUw+VSuxwIXuec4OK58zr34ks6R3C4dP6StlnN55wjFL5MGHirkA8ZMw6bI6vvp8BEE8prrMqbp+7T8XtP657TD+jBhx/VQ488qvvJnznzoE4/+JDu4dDvHl4L7uUV4cwjD+reh860HcJsY6bJpNNsOiMYzDTtJnza7JQjKaUsMRaPzUGhEARGBCkGDiudeqdUVRh3VZ706h94kw6GXsNYW6DQH5PrG2GYd4PCP2EWRoz2kIO45QKDZeUvy4UWh7s6JCAs+CKwmB/goIOwZg7ypCWZwuruQFAxfh+YRa0K8/EjEnky1IGKwbeu7VFpq+B5BS3wwh0oBfj0AT9R13WdNliF77nnHt1/5rTuY6t+7NQJrZ04punxY5oc29TsxAlt3XuvTj/0iF73hjfq9Y++SY888no9TPmhh1+Ps79e9z/wsB5541v0hre8TY++6S16PfDoG0jf8Ca9DtwHT0N765hOcLg5CYlDC2Qc5G19nmRNNqfqt6ZKa73CrzfINZlMNJlO1FFOBIEgoIoBhZCfsj+CE9cAABAASURBVAdbGMdocEBAP4VdQWVcHmulPlIoHz+lOHY/r0iHOuSLRzEd3b2+XhpIXy9G36x8FvNBDgil4uYY7cgB2Hz/FsZ6i1eJQ3YPS3nlw1sYYmjAyJd8j084RmWnMHLY19pZ8ewgEh4WVvuKHk/ZWaqdBodozgGNUqrsQPiLVle0VbeH7tbGlu45dQ9wUqdObOrkiS3de/oePfToI3rjt71Nb/2u79BbvuPtesPb3qIHHnlIJ06d0MbaVGtdpzVW7Qm0e+Ra51BwbdLLv9Ho33Bcg/YUR+0YY8fnQKJfG2MhP7Ir8deSIBjk4+tyWgkO0SXlnNXlRDDoyHcMM+Rxj8tBlaBqZ/ewnY6MjXjAkD2+whgBelSAQwdBRMP6CfkXuKz73Z2Dltfd6+umgfR14/RNymhYFg02bIy24DAjO4X5/o6WnCMUvgKIOpqakTejx4sXdqI+K1IiYFQAw8cRhUOI9qYKAoMDgSFSpqqquo3AUxsU+dWFrGoNBQ6b+l6TfqL16VSb6+va3FjXxvoah3kTTXHQCY45m3SazXpN14FjU62d2tDGvce0dnJT/eZM0SdVXj3KsECuhUYCgMe05BVoyavQcnmg5XCoQ8Z3wNeVBbhLLVRnUmxNpM2JxikvMvCK3BEMOvXI1hMcEuO17ANevyDoLPxKhX5c5zHUyLy6JJWQigB2EYySXFUE4RGdHCppb/+QLybbyFm0vz9oPl+iOvcA9e59xzVwNyj8Y1RsYx5xZm6MFkSMueK4dqiB0/4Ro684emFHMBAgBg7nioMIQeFAo8psJv9fCxUCDihO8XAISfj5CmqlqlJB9e3Kr8lW2kHAVUI5dc0Jc3PGrGnfa0aQmAIToCcQZV5dupyV+16RccAklV6KjYn6kxvq79tSPrUurYVKGjV2Rcvglagcap6WOgT2NdeODrSnfR1OixabWYuNTstJaAhkxfn9K9HTSa8eaK8L1FlW62QkIIwKaLNr6DoJuWsgiCpDIYVEe7XiwDEYX4ArRnhAALm6fUP721e04OtOLUPbpe3vzkkHfaNdr1V5mKHX6tD+EMZlh2eXUHDqeuSwgfFGShox2JFgUFgVK8ZcFocaWGlbsOBAcmC7Pe+qRnDVtFxYmUdV8EVgiWrPEG4SKpRrZAnHoVb1Nq9qJ6IfcrhfwC+7P8EocDzeUpQilA2s1v4bjG42VZ526tgxdDisg0OFrl1qiRxjFxpnWcNa1mI9tL9WtDsp2pmO2u2BSdXeLOmA14QFXxOK/7s8glvJWZWxdJMpO5N1diMzdi3wSaEECJkLco3I6jOD0mQXO4JEeEyqMmRVZEWdqoxF4PiMIuh/iD5vcoDrQ9syP9SSXYp1CQo7hZHd2qi719dHA5jJ14fRNy8X3BRD5ynhuJE6JcAGbcMuGHfhlWLAkBcY9YJt90BZ9CmqOOBEJYLcysErxt/60F4NjbAgR8Bg5QSLruTtYOw4iumD59QrsZ0qKDtv56uBWCm1wBAR6rpe3QRnnU7U85oxMRAoUs+qDa77FVbm5uSTidJsTXnrmPpjJxpMj5/Q7ORJrZFO1zeU6euvAdO1da1xwDnbWIPuhB1LVk4JCMGWASCzRLCscnAoBMrKqBU0Ue9A4K8zI/Wjx0Vd6+GAQN2t/X0t0CGD14JXmIFDXL+emc6CHdjSX1AYN93u3ndYA+kO0/+mJh8R4lZ7BKrKncSKmbsJZ2KhwuGhHWC5WGiBER8SFAw2bjtxsAMomcDAyu11rriMd1QDDmMHdUxogMGPGL/pFQLBgON4G16odz9YqQWBgpOlrEI0GKn01xHjC9rUKrN9yAr1OamfZPXTXpPZRLO1maacP/TrU/WzXpm6jqDQTWbgTPhqMAVvusrz6jEBenYa/WTKa8qEXUHP2UFHMEhKOHKCfk7krSCWc8vZxuO8pOLxkdbwDgFduR7nbwGB8RUCYMpZc3Y+t9Db/uEB2NwoYySoescwkHpsw1DlwDCyOwLj7n2HNZDuMP1vbvIYPHaPi7Hm4YzCwFOPE802lHhXrqVqZOUflnP5F5j2d25q+8YNbd/ky8RyiZ86FEiVoFCAMXAO+lSco7ITqDhyxVlMp5Iv5EfaDHaygvOMDQoBaFThVaYSLAo0uOFdNIDv1bQSPET/AOyGCVlzl9U5MLBLuB0cJrNZc/7JZKJ+AtA2xTmnOPmUdEafaZ8JBABjnFE3oW7SJfUEgw5tZEmZ1MYTOLH5wlYVoTyO2gqMm7YmK7KNOH/BqUfkrwQEVKEF5e29Pe0RUBmhICn3LeAs/Sq2PNTt8S55JXMA1B/wutvt964Bz+vvHfuPGyaW2+VQwvJtrGKFTl5Z14+pm05ZDTFlnHJkp7C/u6tr167p2tUrmrPy2bALzoCVK6AhvudXVu2Cxu3odhBDxekLePgTa6vYAYgulXyFvuTdQcHJCghOB3DtWIV0BaNaehRUCniWNaCQI9ThyLlLyjh9h4P3pH3KmlA/yaEpZwzTPmk2yZr1mTL5jvykp9zzVaNjl9Cp986h66GX1EM3IZN8xasPOFZkd/QkpVQsE0FzREfWx4izV8ZLk2pKusWr1i5fckYCZDgiQKr1ZGwjX0cq9YW+Ho9fHxwYYADW3ftOaiDdSeKvBdp2KOxXFUONyIpuom62pdn6lux4XsnmBwe6fu2GLl+6wqe8fa1NkwJ8Gzseq8A5Eo6W1ieqaz2n/qER5ygGOworp52l4i32NbuV9xgj/Qp0Co5eaPBOwweXJcE5wKa9tnaCEzhejV0WuIJ248skZJy4IxDklFZO7eCAk0/t+LwezNg9TAlyk4lfEyavBoAJOJOOQMCYs4Fy13XK8I8koQAgA96bqLG1A6+gqCKDnbrYuYFKgKBSRFk+cko3d7Z1wFlCZRfBcCQIBoAaUFsBRtA9TmnprzrLQaatu9cd1YCn9o4y+GYnnrukxHt6xcDZDStypzRZ12zrlFLOfOcftb19SxcuXtLOzo7Wp722OIxzsCgYceErRMFxsWYlVuK0NlXlnb7khNEXgoNhVBmWKi1AFNIqO/jAKjniTCPb7AEaBYcpwckBDu7AQBH/qdAxPjTAr5bTQYF9RqGPCBZ2uIQjd8ibgQ7n7qcz9dM19RNSIPczpW6qMOSpcvTKKeO/iXwm3ykiiUyDlEKREvwJUG2SV6lZV2rtvA5Qln20HhhHdRCDRiFAHqKXq+ysdtCd2+lC8DSh8AN1FfQwklrrIl/k14dqBg3j7uNOaYBZvlOkXxt0AxuNtpIPuJkUDgr9VLOt+zThRH7J2cH5K5d17cY1TXLVMQKCnWfEQZuT45h2DmHMzTlxiLQxldg1jDnw2arRB4asliOOMxIYCn1H3qEHBwPyqxQ8zhTs6AV8yEk4pmJFwzsJ8zGEPQwEbuhLCm7wAoeM1Ek4e8hYTD9IlcDhwdVWF1I1VEQmpY6uahe4LT3iCyI3jovsdtYmG7Ravqo5cmEMxYFK0IukQkAa6D8QBC9fvaZLV65qb29f7mvydFPj0fQGbfelErJ8pjzU/NpNLW9sa6RPJdg03LuPP1QNYBV/qPReM8RscOPOnpYXr2m8uSuWdKxcmHaSA0PPK8Q6u4Vdtr+XLl+mfam1aS/7UzNwnHvEoa2QwMDFKhlYfaIiE1gyXwEcHNqOIULFDlPVnGNkm+2+I0FgwOFG0yL43P53D+1k5lHwFDtgqLLKVihXOTjIjoQz12qnhmNkCfoKytziqq1PkeWq0K/IGJaRVBpVRBBEjlpChboKTeMKnnT1LecLbebZUsZreagCtcp1tRZVRCvwL5NeDoQjQbYjMPQ56cb2tq7fvCEHiQrVekS/mB+EKmACRaGdly7o8oc+ocvv+7Bu/PbndfCVF7UgSAy3dlUODlUJqsZleHfvfwoNYDH/FL1fq12x4t1nntWVH/5pXf7RX9D+M2clNDVy+GWbVTdR4rDx+H0Pao+gUDhonLCVDvQx4BjNGTBmr/h4hqoNvDlHaY7E24j6nNUTGPLmRLXLGuFZKg4IDXxIeDn9ikZWw2Gx1MB2e8DoB4LEEnBaoFvhYyjkCx0rzuPzCDipQrMij/kbhJMn8AKnLIylOhhYbsD8hIwIKKeV/DguNA58KqRPoYyQ8gVZCWbVOxYDu4FKAKtNFgIKdAt8KRpNlWBUOZuoQTfaLHsiKDx85j4VkK5cu85ZzAGSN+qSGVTJvwhF4kpF7vhaUXThc4/rqb/xQ3r8P/lr+ux/8J/qyf/ov9LZ7/9xXfv1j2nx3FnVvYNV/9br7uMPogFM/Q/S7TXaB2MsfCJ77m/9sJ77z79P537xg7r20nkd4pQ+HxjnCwxOShgoH/Y1O3FGm8dOacbhW6jKjrAEZ8GqXqHVnI41txk5TqQIFIeZ0+ZcjqSOU/+8mVXXOtZnQcN0SnOWiiMWcAccZ5gvtTw0zLVcAPBYLgacdgSXPtAvONyIs/uUfrSz0rdYLtrIyldtMsgxTindnv6qQE7j1Bqq3lnwmmFHNGIxHoGoVvhUMZwqO+xAcBkdMIAR3ghD40h7kQOEwK+8qniHUGFVwXN9QGtA/hPHj2tjOtH+7o5u7ey2uCTkQwQp9OoFSxXw+wcf0PRPfrcW95/W7vZNlVv7uvr5x/Tln323Hv9vf0BP/sf/nV76b75f2+/5dS2Zt1cJ3M38vjTAVP2+8F+zyOXwUDufe0yf/X/+J3rxp9+rw8s3tMdXBf/figWn8Na0zg9ZuefNCdNkplg/ode99dt04tRJJYx4YMVczOeaA3gHRl7wiyo7gh2CjopICuhJpORz7tTlpH6WlbY63rkdHNIqOBAMmiPi1AUYob+E9pLAY/BfEg5ekQke4nIAGXG4AozsMAzOG0bwBrwLiVSNH0EYCIsp9zN9JKWtqsAXdqoKVWRs8tOnEgTKcq4B/oN5VKlA17ph0G377voKowqBkgl2vc8wzKZxdkbVwYGdxXQ20yZnMIvlgqCwoxEeQi4plDL6AMioim7w878DMXvk9dp4+7dq52Bfl27ckNBfgH9A+cbFy7r0O1/Q+Z/5FV3+gZ/QrXf+khaPP9XkgsTd+/eogfR7xHvNolXeRRfPvqhr7/51ffl/+EG98vHPKFhlDw/nOiAoLDH6ggNjlhKrsF8VKitgYiWteaIzb3y7Xv+Wt2ltfUNLjNsB4XD/QEscuIBXSO0gIo+nQ2bEhI/UWaUUSR2vI33Xq592yutZIkAMBIqRJRP/pCuOisMUHM1OPy4qwanAb5QDkWG0nDhOocPIql143fAqPrb6EdZFxa8fDhbwLYHD4pzGt3x+3ShIBgu57DFWl0vIQcV4IzTL8oBVG+CgsDA20x9ZxUfK3j1oFMEGwKH9laHawjx2g4kjn8ibfqQs//m2f+fhgG2/g17AU1yBfIkD3QQO6HSpqowvHTuutW/5Fk0IxDdv3dSVnVt84k1aMJYbfP25cPmKXn7hrF7+zGM6997f0NWf+EXt/vRltM30AAAQAElEQVS7Nf/s46rsRoh4UL97/+M04Cn7x7W/ZtuW125o+1Of16V3vVcXfuwX9NLP/YpewXCScBZGfegVuTkXzoRV2mGEUYpVsuJoSknRTzQ7cb/e8I7v0b0PPiQHgTntB5yM+x9TrdCx09gBIMGKh2Hj3BWw8UckMFpOmRWvIzB0fp2YJQVQ+pD/kGmEUKk4J0SK8zxGVuPR3+4XBAYcfbDDNydFXhxvAEbLT6AaaSvIXJDfjjvS3+1LnHlwu3GpKzCy8xccbAR/pP8KlgwdPtCx8xfqi4MAUKhrQB+GJbHSVwJC9SuVdaQQHg0gV9OAs0XtYkx93ytRWPiVCFp0V0Ro9XsRU4XpUBZXRX5NJpo89LA23vBG+Y/DrhIYbu3tslGZE8T3tcvr300+c168cEkvPvWsXvjU5/TKr/yGrvzMe7T9rl/VIXNeLl8V0RSKd+9/lAY8H/+o+tdmHU5w8PxLuvLBj+plVpCXf/KXdPlXP6JLn/qszj/1Fc1xhH4ybQZmhxlxloFDRG/DqwLbLqoEi4ITVhy097f92YZOv+HteuStb9fG1hYHZofaZ6ew75UPIzYebqAVHCXNe1hSbeyRqcRxCBApdepwEjtKx64hTZmevrL4AlUEHSFDrFZil3HikW344M+XBIiRcoFnc2zqLffAmEac1/lC3u0jzjeiCweGkbqBPgN9B+oHcAecfjQQMAZeF0Z2CK2PcUrSSGp6/k3OwYGIgDLi4IUxtGDAwWkcBYQgECA1Y/RNCbmtE0bMeApaDUDQHPBTdAJaom833SAgEBRSVkRQS0D1yMl7tzB9/es1se7gvb2/CgoDZz/eqR3wKrFDoLhxa4dPntf08lde0NlPfq7tHC7//K/q+i99QPsf/R0Nz76oCg5Khf7d+7YGsLrb2ddoimOPfLLaefIZXfrAb+ol3jNf+rGf00VeF3Yff1oH12/oFka1PT/A+LIqRr7E6Uc7C/kFW9IBB681MOLK1nkhnz8UcBIG202mWrvnAb3u275bD77hzeIgQfusVv5FJu8avHuodoxaaaqSDZugUL2y8o4eKWQ6EZ4K5zt5lez9SjHp1REY0kQaU2HXQHAQFCBjug1witG7BqAQCFZOX1SR347s15ilnX25kJ1mJBjchmLduD+4A/IsCQRLgoLHPzC+wbguo4cBaMEAvx0chAiWjR60R+SpuVPh/MBfUoRT2411e9zI3G7wxNhRpCJCBZ7Wc6WuIkshFfrIBEYHhYxuU86QaR0biYK80U/VnT6jxC5iLfcE84GgwphBG6HpsZhmIb9Ezh2C9HV2D5deuaBXPv0FvUxQeIUF4eJP/4qusyjsUDd/8RWV3f0jXo3VH9uHLfE1OfjKqrG4cl07TzyjK7/+Mb304z+vr/ztH9d5tpJ7L7yC7QVb9EkzqB2ceIFxVwxuwAlGnGOwo5AuORlf0m5jrIG6MN7KZ8iRHYMNr5tM1K9t6jRnC2/8zj+te+6/n23snnZ5193d3dOIMxUCArfq6qEKDbV8wQiLAkeIlJUiKAuHycoYe+fA0EN/SnlKm3cN4eAAYPAjNFjkcS5pxDNHCsXBgXxB/mIcHHvAMQz+ajEgt4NCYbwjsAoCS84nlnzyG0gHjk4WwLKdiwwEGgcB75xWh5yH8lePgaAx0r/xTEmaThS8+ngIoVC7kK+lPJwtjLsCQbBI9Bnob7oFvav1qYpIyhzi5um6uulMkTM6qQC3E8ZW6Zu2jqkSPKyzQqAtsEwplFNCj4YQUole3GAwl97BbfNqdw27OPeFJ/XCL39Qz/3dn9aL3//jusC5w/UPfUK7jz2l+cvn+bKxK5RK/z9+90pvr5VxY3n+JRYHg90nv6Ir7/uwXvg7P6Fn/vrf06UPfkz+ZaTZyWPyrxrvssW8cvWqbt7cVvvuj6HOCQg21AEDGlm1bGh2hAFDGnFu9vaqEbxCLFQ5iPQWOhSaTKdaP3lGr/v2P6u3fvc/p7WNdYLCjm7dvEmAOGTVLsSAgvMW2Sl4cJdmrJXdAgiKqLIDpNTJNA3OZwJDR2CYwmO61isRHMY8aBkAfQccYlDVwNgHHKYAFVlHBwgcsHgsDgy8CoyAV/+l0+aQgxacgTTwgSsHqwu+wiwY28Ipn0EX9F1QnrPazgmGCz6LLtgpLHFkNg0qOUlTy0VQQHIHvoruhFxCpgoeiZxyMNF2Sx6bcP4FwWq+OKR6VIZOlzu+xPSarG2p29hSZtwp2L01AlKt6L5WrJWUgFBzuFIDAdA7BErKSgpUW9CB9WDwa46/1izNC54FvYzIeohubnC+cO5TX9Czf/8X9dR/9f16Drjw47+kmx/9tA547VgSQPxf5zF58P3jcafXxDAxlIJxDze2tccKcPEnfkHP87367A+8U7d+93FNMK6N++7TEmO4euGyLr1yXlcvXW7b/ErfjtWo79iGlgEDLSvAYEY7mx2BT18Fx/DW2KtUhU6hfonjDDhfuP9sphMPvVHf8mf/ot7+Z/68Bt7Fb1y/RtC50f4tgIKjmJdNWhikDVh2GAy6sKJX2okLiogGwmkaHkEid2yXDX2vtbU1zdYm6mZS6XBqLTQvC07fB40hgM+ZOE/hjKEuq+ONEJcxVZynyEFvyaHeHNkXB3PkHJFvqSV5j6cFAMZ6SJCYEwwP9+ftnGRO++JwwS5hKY95RL7K601MJ1JnnhVthV0S+dUu17QMTirGGsgnhSIC3ErAPNABwaYiYMfY+slEeTLVZOMkcEwdeYVENJDYAcj9mC8FdblTpRz0HdHhilelqTEDwXdQXoH1OxL0PfbF4YEGviS5fzLP9TXVSadDvk5c+szjeu6H36Wn/7Pv07P/xd/kEPpd2uGwcsnnzmJZCaam/FqG9E0/OIxk3N3VrY98TJf+h7+nK3/9R7T3wY9L125psrnJKjZt38DPn3tF+2znp9OJtk4c19rWJmtZ1R7nCV4Bc5WWXnkxsoKRDQSFgiEv9/c0v3JVw/aOAgcV0E7XvQ3HaQZW00KfxKrVQ/ue179V3/Ev/G/1Ld/5Xbpx9aKusxu55XMJttsVeoIPd7NzRG9pqyYglbJUJeWhYGZS1ynBL6KTA0/mlSLjDJPJlOCwqbWNDVZVO2XRoh5ob7mnncW+9qExRGJ8nVQg5FcKvlIsvcrj2PODpfzJdb5/qAPGMMfYDwkSLjt/wI7hgKBg2Ns9wHEXOnA/v0pESFPkIjAldgiwwfFwSQc1t7GFFzUep7gqUhQN8vJNT/nP0HNGNgbv+dhj7uycMxzTv7fQzzY12Tqp6cYmAaKX58L9BG3rzWWnadIr+okKurf+vEOKGspKypEbpERP+kWiDERKUlT6jI1uYY7HIygIXCdJ/YkNdcc2NGf81z7zJT3/gz+rL/2//6qe+g/+S1380Z/V4dPP67V+oaVvziFWIraj9633fkiX/psf1KUf5UvCp7+oi69c1KXL13SZyH7t0hUdcHiUctYGAWKdrwNSYBRVHQ7WYyiJ7baB/Terx8iqO2hohobxSKywlHdvabh1S9ix1HdKfaaF9vmhBl5DWmCgMXUJJ53qvje8TX/uf/fv6Dv+9D+rqxfO6fKFi9rx31EQbGzEXrVug2yMBiy7Nr7FJapZ8SiTUWDcybJGJweIlHol8j0BY9ZPtb6+DszUT0I15tpf7Oj6wU1dP9zWjfmubrEzOEBfC2A+HwgIC80JEHN2BDZ+7wgWBIY5u4HDVjenfa5DttoDgXLkLCPWO+WtXnmT1XxKPidkCKWUFPz4dw0CHRSgHoHsvQb5IhNSMBcpd7y2LLXPFwJ/LciUN9Y3tLZ5TLNjpzTbOqUJOy8YNOcNxk9P5g2diMu6QpcjO6yAfx+MG57mFwSGgJX1liIp51CKAiSgU0Jn0ehVpJYyfXOiDTCJJTuIMUuaMc5j65qc2CKOJN164jmd/aF36an/x3+hp/79/1QXf+rdOnzhrPx7K3qNXembbTyVd9zlS+e0/d7f0IXv+zGd/bFf1Cuf+JwufeVF3SQQzDkUrFhH4rOYQRhAc0S20wOGv2AFGIDK60YepQ4jShhZh0Xw9qo5W0wbNSQIAlDC8Ibtm/LvNYgAIuiW3KlGEntvDX6NgNbAahzUTdiGOvicfvM79Of+9X9Pb/uu72G3cEmXL13UHgFq4HXD9KGsBnZ8DBxmr05Fq0eeyipbwXKDDd30EzySsnJg4AaCRYehT7uJZpw7zGZrLe0JUKUudTgcsHvY0c3DW7pJgNhe7OnW4Z5u7lN3QJ3Tw11tz/e0bdxCUAmCBq8mZSqljU79eq/p+kQ99DNjtxyWqY0D3SEqiAlJcVqXgTYeGoLaBHKDkJzaHQ/YoRygu5HdxybnB6fuvU8bJ+/TGmczU4JDZicwWi/0V85NE20eoaUIHFXiCUgdOnBAciCgSTkJSEoplFyBHKUO5AV+GK0FGAdhtQspkXlkhzVyFlGAkXlfGuBfJ1l5fSbvToabt7TL4vPK3/lpPfv/+Wt6+W/+mG595gsaefVopF4Dj/RNMwaCwfzZF3WNE+OXOSs4+5O/rAsf+4yucRi0d/U6k1xVMJ6BOV/gaP4Mt6TPkm3+wOo3ki55P65s48WkizRw0KykLpL6lDSJrCWGUDEEG3UzQoxleeO6Fuc5kWYllZ2i7xXgh4MEq+kS417QNhB4bPC5z1pjV3LmzW/XP/uv/WW96dv/hPZu3dQVAsMuzrDEEbyimo35NNDqCicYcatzSrmSvgqUFSHzz12nnHvlPFHXTzk7mREQVrCGA08bTDQhUKUuVKJoyc+8zjUfD3Q4HgKrdE79SJSsvZT52jHh9WCyBs1pr76fKDHu5DGnMPvmWBbFhSCzko9cFQ5LcGiDK6JGiWeK4Bk0BrF00M7NG7yW7IuYrBP3nNJ9Dz5CQLhfs+On1K/NFPAaFwNjyy2PCiTTlqAjiblzIKCK+QOHWvPJKZRTUopQkpRAyJFpFXJVBbZhOoaRV4fBOwOCQeH1pzDXri/QLtjOyM7KNrRgjucsFgtwliF5L1d43Tp87mU+af6Wzv2tn9CFv/fT2vnt3yU47Oib/bLevrHHwMQcPPWsLv7i+/Xi3/sZnX0nweDDv60bz7ygOVvymkIDoxgxgsKEDawuAxM60K8AIwFgpGyoOHww8W2ry+zTVQYbkrfik5TVVg9wbORWjI124LPk/OJ5DXypUCTFpFd0vYTxxTBo5B18sXfAlnhBvClShDp2FLP1DT3wtj+h7/mX/3W9/tu+iwO7A125eFEODKN52LyatQtpCEXkzd+8aRZFGlb1UD0qSwq9egUypJwVuVMiQHR5QnDoNZnOOHdYXwFy+IBybTbVDJjidFMc3v+Y6xrv8ut8LVl3urau9j9F+TCT/tPJVH03UQfdFEmK4P4qUCEERHaSV9vIcwe10dKvPkIhQWefIOo/aNonQK7x6vPAI6/XvQ+/UbPj92m2uaV+0qmw86o4Z+471YAayrBehSlkFAAAEABJREFURB4qEnNr3qqQlJSoN2ToW9ZMOah3u5OsBDrIFFo9KSTbYmK6hUIomBHJNjRiRy04kPr3NhwYFny1WcD3kMCyTME5TtVi+5b2n3pBNz/4SV35yXfr2rt+VQdfekqVIAKLb8obTX1jym2D2P3K87rwng/q7I/+XPsNxEu//nHdevas/P5bmPSRiSk48sjML4n2IxNWmEQ7VvMgJvp26rpgqHThWZl+KSKUjsA7hVnuZZzbRlLFhZENc1bTy5e0uHxFQWUQEGIykXBI0/fvRIycaC/YkSw50BvZQUSEenYMExzwgbd9l97xF/4VPfyt36mR1eb6lcva4dBzAK+GbRWiTVbWIAwOS4UseeqqowNigMEowSXf7tbPOVrIh5IiAPSRckdQ6tWxo5l4BzGZsYNY09psXRsEiC0c7xjf+beAY8eO6dix4zrGln1zfVPraxsNd0JA6AgIuUMnOSsYawKcNohQiAv2PMkHQC4kmkSixCNQGIkiosHALunWzZvtk62d7PQDD+rhN3+rjp15vdaOnVA7S1BoycFmhkDAGzXIQVRcOSf5RWVAfyMrOFVgq0Fm/AmAUyuHO0rkgz6rWj/lC7mDNGhlSrTSMwEYLTtAFPRemQtDIR0JUCMLjBec1e5hyW5r2QLDnPp9Pl3e/OwTuvae39D1n3mvbr3/t7TAfis7VB3JAbtvijt9o0npbdvBuQu6/JFPcF7wc3r+7/ykLv7ab2r3+Zc1sJ30L6xUVo+Cgc7Z/tmwbkf04tllUrE/ptojqzhxAdSMItPmAd+GDFYzIgzJ+TWcKbPVFPVtIuvKCav5XLuiw5dfVuWgrrp9NpHYDTgf7EAKBurXlCVfI/zqUiQFBpy7pB7cM2/9dn3bn/9f6fXv+JNKk5m2r19vX0UGGx/0bDfV8q8yyIyBuo1yBZo8yG+JXHaVfFUeFIK2BB07oVJmwFmJsaSc1fGa0Ts4TG8Hh7Xm/OvsDNYJAv6jpHUO9tanE80mE02Avp+on/TKqVNKQZoapEjQBdIKMvQT+YiAuxr46VJIovoIUluFDziYvcmn2l12X+ubm3r0W96hMxzMzk7coylfUzI6HXgNG9jddfCHggoOWdFFyqnJFJTnHCIP7DgiQllqrwlJIUPIV6UkJdqDIokinJOCn6/qET2j94rjo8am5iO0li9UVrcDDg5NFhaeEZsYeQWdM+8HHDjv4fz7pDvnLunKhz+lS3//F3Xz596nw49/RsvnOZBkV9QI6hv/St8oInqrf3j1mm589jG98q5f0Vf++x/UOW/Fzl5QBNPIiutfo51jWodMxJwJGBZLDewOXh0DxlIxHvxDCu4q5p4HE2rjMHj1SFR54A1SKDB0MNWnrGnOCkmpPUEkXzH6YeeWDp5/TsP2roQBBQYbvG+L/pVyRaaBcwV/yx/YLdiATCXbkNkx9JNO9/C58lu+93+pN33P92q6dVy7t3a0c2uP442i22ITDRpn2H71thgNMGAQK4Z628CqsSuo1DkwBNmETClwZgc5xtMBfd9rgqNPJhPdhin5mQPFZLqqm4JDnfG6vpd/eSgjf0Y/qUF+NTBkaHadcQAcOcEYFJFYJV8Fatw3SJesqLc4n9nmPMHb8Eff+m169B3freMPvl5Tdi89rzYMr/0uRGe+Dv44oHd/pj+ZrHY/IwfG+2dxNAKHYJqUlMMcBBdDbWlKqaWV3UoJybWoSdVMKmUKnqfK/InLem3QIrqwNPSN7Qg8mukvspVdSwFGue9I2wiO7XDOTnEfG9jlM+7N517S5fd+RFf+3rtWweHTn9fwygX5r3JN6xsZ0h+1cJ6QJSe3O8++oHO/8kE99d/9gF78gZ/S4sVzmrGtzcc2NcfoDojM8+VcI4ofCQbFAQBD8Pbbk2M6LaozdYVJYsY8gxhFxc8qKwmgUATWQS1oR+0hV5lGVmgtdbIB9hhUolytIBxg5BVi/5Wzmr9yXsKoQllpMlWwCgs8rEQ+fFry7X/BbmJYjs2AIkE1J3XgTSZZW/ee0aPf/c/rbd/7v9ZJnGGXT53+h18XOAxk6SNEa1yh6rTKq3/EbZcXl/MkCh4rqLQrhVJGLvIZnjnlxrfHeXv4d/1EXT8lAMzUDiFxQqf9dKZ+tqZuAtDeGTd36lJSRvd9y0OL1Pmeugz9BHArwTdzkOk0wTsCOZIQh5Q8COKIgK8ve7p+5Yp2d3Z075kH9W1/8nt15k1v1xqHi9ONNUXOqwDJzsuHnOJq23actoPndNY3mvOrN7T3wvOqtJtfiqRJ7hSx0l0olKlzvbhsG83Z6VGxjQL9ijMLPHFZdw1MsLgCx8e+jFfAM1Qmh65qKXXuH6BGBFQNslnIdjQQyObsIm7x2fcqweHKr/yGbvzQz2rvF35Nyy89rcIXjOqARv9vxJup+yMSC8UWFDO/dkMX3v8RPfVffp9e/B9+VPMnX1B//Lh40dUByt31IR6fEL01H7wac4AzECBG9wdW88okYjieU1cxS6sZcoHKzMQlg5Gpq8xuJRXlRHsw4USO5gTHpmtUB/lQ7z5uly9O7m9c1e6TTyhGYRxFgZMFq1dgzIKeJ9qHjkuMYe7AwPtzIw0fG/VkOtFk2mvGtvm+N71Db/3ef0UPv+N7+F5/i8+WVzXn9ajAU4DN7DbADQHgx9qVcijhiTnnVZqSImWlyKQ4RgIimYRySsq5V4ecueuVu6yuz2oBgnLfTZR710/UUc44Vk5JKWXlCKtESSt+fU+QoH825KScgJBSiDw4kcmTUsGtiKSIUEBLCi04pNu+wU6QV4fcdfruf+EvMvY/pY17TmvCLjDBe+CMZYkOzCNNOGDEMQcAKk1vPiCtLAj7BOYF5zIJOp7HJCmnpJ6xZvilCDiuoJKryFKZ85BEk1IKUkAidW80jP3YoY1HSda9uJhWpraieWpDKkDQapuxDVYQKrQLRtcCC32Kf7cDeks+Ve9zNrLDK+XVF8/r2q98WNs/+E7t/9KvaXjxZXksEKfHN9a90sgfgUz+w5zzv/5RPfH//W8JBj/Mie1zCt5rF6xeO7x37rJdP+SdsQUCoq4PeVqURtYaYgoAJmRgRS54nidfzDi3G9A1NVVKkRRKEumoIkd9CnJ9jlCmvrODRRYdNaGub4aFE5DmFK5WpX6xu62bn/u05i8e/UEV/QJ51UGf3iKI+WxhyeeqBca9IID5gKy4DTKCRqaPHczBYePe03rdP/Mv6tv+wr+m2dZx3bjKKrq7j5RJCSdJ2SmQkjL9u0gyp8y4LVam3bJ3KSuDn5tTIHdnZ++UcOAIOiqUUlLO4JHezqcMTiRFgOMbEBe77VbXEQj6yQSHnKqbTpVxwuaw0EkpQ69bAX0ykKCToG+ZnAZ4ojywC9rly811DmrnHMh+z7/4F/Xod32vNtg1TdZn6iY986L22iBW8en6tJWJEapsMbqc2Nn0DW/Y29MBrw7L7euCuZrzhjSBT2/+1EQD8dTRZadumMyjpzPQsRpUdCkcWAIH3oUDa6wE+6Gr21oSlAubwRX4r0ltR4Hdec4DvAAPEr6BCm6F7Eg6MK6Fdvf3dGV7RxefPqtrP/cB7fyPP6rFez+kynjc9RsJ0tdbGAeDSx/+qB7/D/+qnvvv/q5ufuZLfKqba58J2eMwZoHyRiLsiEMVIq4nqzJ9owHlF6a6AsXRmcmMFCgeDFaUQrlSrwaMDEMJoJAt0K/0F31trAZhRJUpjEiysY/kM4a8Bgh+mfZJ7mSnS6mjqmh+5bx2Hv8Su4UqGCuxwiZW4kZPUmX3493Cgt2CV70lK1vFeKowG9/Im7usbtprwgHk+rENnXrDt+qt//y/qgff/qfgmuT/es6/YlyRK1JSuA9pzqGckqhRjiCtSnhwzhIk1TslQHXNmXE25Mp25JSV3M8Q5IFIHXXkc6cMgRyJtFc/mWoymWhCEOjJd+4P8ZxCGdrJNJxPUiJNliOlls8pIZeUE7iRkC3jM5XXhl1d4+vN3u4tvf1P/Tl9y5/9l9khnNGUHULPTsW6mTPnPtWf8Iog6HgRGNhpBXxmaxOCwkSRspYEl4NXzvE6WBRFKFzWrNocRcgVnufCXA+2h1bj2iNoc+FZl4wzGgfcis1kmAXUyKpSJ/J69YqWazYG3wLSeGRTTIGiBtimO2JFRgUpSKmvgICRBWyf18vrN27pyhMv6Po736vdv/Ej0hNPSdgN2N8QNyr/+six5D3y8sc/paf/q7+l5/7HH9PN33lc+7w67HNodMjKOmAUhUPDUmubrFJDYpIjggkqQJXLDchSITExPoQqvE5UAkibMLfRJzAsZ0fqq/HCdAOnk1xnKNRDRJ67xDPRz+l6P5HzOSVeIZI66kNQSzwXc9364mc17s1lusKpEjucNOkVASXvFhiLzz6W87F9MRkdsNyfZuxOCTpdSm0b3wLD5rq2Tt+v+9/xZ/Tgd/55bd7/KO/goQN0M7BLSuCmjJOR5pyVJ50y5QY4bAdkQw51rk9SD4++7zSdTDRtry3T5vC9nZ1yzxh7HNJpB043ma3aqe+o929JdtDI0EzwNeSUlCRlA/nsdiCRT06p71JifElB6mDov6XYvnYVPcz1lu/4bn3H/+Jf1fGHXqe1Y5vqp721ojlbbAdPj8eyFPRlnY3osu+zpgTPjrGMHODun7+iA74CwUSwFEoX3JQiyVfFfpwigAoIJVYzTEKmgE7OOG3uG2aziYrTllJX7Zaqgl7bQ/QA0c9QmA90JWwh4shWq0uKoF3hjjyRBx1guSoEnoGxeDwjtuoAeGtnT5fPX9Klj35OV//mT2jx7g+qXrkqkPVHfSH5nRXBweD6Zz6vF3/kZ/XCD/6U/LsGNzl82SPiLzH4r43UVmA9Eici5Hlrk8yECTU7X1FwZdJankmrTKS4WrlF7kKJvuDY6f3eNzLtTls/ggNNEn15gAvHFaNWNTJ509yrS7k1Z4ygJ+80yLt97+yzBLXPK/h0ZmNM06kSq17CcE2k8Hlq5BVoebDg60hhnmsDs4SbPByGp5RDXU7qJz2GP9PmiRM69fo36/63/2nd+9Z/RtNTD4jFUgvOVEbGmVm1e2Zs0iV1DTIpAA3TySkpp4BuViLNMLFT5y6UcwK3U+6zsgNI3ynlDLgPQHsCIiWlRD39uZWDskKRAEmZtPXPeZWPaGkiTSGtwPqXbPzbnCEs0ceDfHp8+7/4v9HJ179J03UONAlsisQCOWrBbiok9MA5AunIoAuQIDZj5zBFPw6EPpDeff5FHV54RUIXESGv1izTanpXJWkabmUKUBPSG1ZtthNxWcIG8DBvgxFbb+zBc9Ty4LY+FGAnrR4r0tRR0XgZp2KbYp4Qg3asjgVJEDYa3KmuNGMP1A/jUofzQ22zMF587Bld/Nn3aefHf1HjF5+UeG3WH+GV7hTvkQPCW49/WRd+8X166cd+Xud++dd1/bGntH9jG0cZmcyiihOjUVmhBY8pngxSoQbR21EAABAASURBVHjXvdp2JGRt7fRz2lRMAxrnXmXoJzEL8kWtaZEExuca0ZR4NGcBtwMSEBEYM6DGEQyx0qZWSvTpU6KcwUkSuANnC1c+8B7N+SYt3pdTxsHYLfh8IXAW9syrLxHsgJa3Dxx5QW72gjyIrgrhBK2IUM5JPU46wVHWNjd07MyDOvnot+jkG9+h9Yfeolg/0YKDv90rSSmFOvp08MoNOmjchiyagLCoaoYvudtRPgRLud6jRflsxdUgkC2BGwaQ0m1ICXpJKWdlnDGTphS6Ddl546akSJkQHDj6QrduXkc9g+5947foDX/yLxDw3qrpBgGBsUYk+RPlnEM4y+Dxp5xRHc6EoiJCs1mnKQG3I4iJ8uHV62qfIg/2ZD5ww46qJvDsgKZXP3R0tfkv8ngS/FwbpIaK1zNcVzWo1SUA5GA8lVEIWq6ndoWDXHb8iv3pqB10RfhZGUbF6RtqSwsLTCFQeFdaG33wIqmCDyk5+C14bfBu+dpzL+vS+z+mq+/8Ze196OMaL1xaEfojeKY/bJ4Dq9reV17QlQ98VK/81Lv18rvepyuf/Kz2Ll7RwDvVwNawNAUdcSZvhbmOrNoE8EB9Qssot5JQ0VpW+YZ7VBaIbj2iRmJzp4abJnmATjOIzmcmJJPJYCYmqIusTJqc2qip9+ozwdE711N28FgFhqScTL9o96kv6NZnPtv+CS/TT2y5EytgWpsqdUlYvAbOSJZHW+ORcVcCQ7MlaPqudIwIcStyyA436Tve53utbW3p2P2PcN7wbTr2hndoduZR1ckGwSGpOJhGKOWsDKS8St0/dVldQs4MIGsyXiR4JHRBH4WCsmyVRzoKra7VgVlVRCilrMidAlqBbC7nnJXybUhKrS2t8CES4Bfq5rw+7WzfxGGLTr3uzXrdn/jndM+jb5E/M3bIFykIFpWdxFIj22nXdewGPP9NT2Qmk9wCgoOFZRjYle2++JL2X3gBfgJCKTwXVbOuV06WQ0dXCAStLvJkKspOAY5cvg3CtoBWV8kYROlr8SQqALcBtjuCginIV6UOWNlwQa2GVZ2KVFpgINCBs7JbmYJGaAwEDAeNgm0sgO0r13Xl45/T5Z/9Vd38xfdr/sUn/kh2Dcnj+qeGWjUSDHYcDD7ySZ1713v10o//gs5/8GPafuHcavKtlKYgKw1tuYxhkqBIO/uRFK4wUBxRmpXN3Is5FapuQFNLiyvdSKm2mUPh9OWmxlhqtTb2jEEYkvHrCs9IxhWXJzkiFBFNHgeEPnWtJXj21E9SVp+zhAGWOujGpz+hOcGuerdAXWZVc2CIyQQGjJNt4BJYHCxbQBwJCsW8oUfCE7QgSQFfKUhTzuq7TGDotLY+09ape3TykTfr5Ju+XRuPfKvS8ftV+g2NSha/9em6JEPKSZm+GedMlseQs5LrgJTJp6wVM8lOYjyXI4KyIcl1kZIC3JQz5VBustHm8tdChNoPuJXcoX9555YDQtUJ5H7w2/+MThIYfKjY9UmCzogS5rw6LjlMzjmpY4ck6BTq7aUdONNpr77vGu8A5/DGrna+/BUdvPSiKu2h1eW0T1lOm0Jc3QpSRFLwY2csOOGqVIXWBTtScrcNQNHKsWpWuK91cBuRVjeRcAeswG8VPKBNBfW+sWXbLRW0NFsiy7Aq+aKRgD7iB5U+hQY8gUBfVOjDhxbto78bX3pWl37h/brGrmH/E59RuXTFhL9ukP5pORVWhf1XLujab39WZ/0vHv3tH9fLRLlrTz+nfR+UMVhHwsqEGyJCVilqQFE83U5bYXKsmILSCu9cVuhtEBPU8hES+TgCcVX6RYSC2QzKpu0gwHRTWt0RQfsKJGPQSl1hYtokOT3iqUY7JPB6jDHImneHgUxwhj7ZUJNiOtP+i89o90tPaLy5A3Yo504drxHZ5wsdhsrW0J/QFnuHnAss2TwMGAVjhiBk5ZhGVjITg6glDYw+w6uDxgSHmfGJbuPESZ149K069uY/oenDb1Ns3auSJ6ruA0Qk5ZTYJWSl3JPPMo0VIDP0cg77pJJIwY0kwQ4IQEpUJOpTDvKUBaSsfDTmDHLOSQn5EnluBT+K1IKUf6PvgE/Jitx2OPcTEI499Kh8mJo7glgEOwTJ/5zbYrGgZ6ifTJRyXukFWzDdtaNzBOfpopqSds++op2nntZw8wZSMYfMe8FucsptzAKxUEejgkfiYZuoXq4p00MCp0rYXUVvZNpdKNs1RXPy46gNAjoC6NrO5P6GRgRUScYQF9XoLJSoiYAbk+s+rhFXbXLUxqtib1RJ4JnzCP2RsTegbRAbhKu3dOXDn9alH36X9n7tIxpeOicOYCw8rXf2Tn9Q8pVBDLt72n7yGb1IMPjyX/2buvjuD2mP9+x9DlDmrJ6rYFBaFPSAGVFjF9GhjyxFQklaXdYuYH0P0LaiRNmNBUV5piJCmdlO9IsIkVBdFcEkYCDoVtQqImScTJpBSoC4IkLyTTnC/F1AKjoWeJKoXcYj03ed3N9BxukU452kpJ7+if5lONT1j35E+8+fVeXsIKVQN52o4zUiCA7Rd/K/5bjY3dWh/4qSz5R+hSrsGNqQqiR4IT16oIA4SHNkPhKDUKSknJI6AsSUT3Obp07p+Oveqq03fpf6+9+ssnZcg6CA8J7MhDF2EQpkDeRvaYQSEEF9VEW4nJVu/7TxhMQteAWOloAMRAq5zIM7KUJKPFJISVwhtshF/gda9nd3lNc3debb/6zOfMc/q03ORibTXulrAsKSV0i/Xth+3JaRs3ru0D/UNJl28l9vppwUCQlJ/Wny1hNPav+5r0goLsRPJStpCs6k61xDqbaUVqGOBqKmYYafdkFqIlptSKR+0kaHCkREq6uWB14UVKmrAkd2aqDNUChRb2yBVGtIpKJO7apiVshVgBy0bGMmy3DV0BP1zIfoM4Ll9kqjfWVQ1ZxXphtPv6wLP/rL2v6hn9bw/AsSO/KjgdHjztzpD0K2MrIFp6bnfvXX9dh/9tfanzMvb2L4DOSQT3aFwZBFi5UVYGwgdGZFVK/IQGHwVpcsgRVTW0n+PfV2moziExNusBIKPCvONPLuNXo34TKKNl2iDmSiZY1rcnYOO25EUmpQZVa55V0Hv0BEkVoW+JtHTtmVvOsuTUo9BpcSkwevSeq0xvvrFJycoTadau/ZJzhb+F0tL19TRFbOWf0ah2kcGAbBITHh/hrhv+xc7M+15GDNgWGEp1mbCawV0mrYiOO8bl8upFCCX8oZeZImXdL6sePa4BBy+vrvlE6/RcvpMS0lFeSs8ExpJUvqe/p2ikiKYGyMwW0RIW7llARZpZyUzCdEPbiZPl2vlLMiSbm1BW0ZBCoU8Ar5dzEO9vbYBY3aet236v4/9Rd1jAPS2bEt9X1W5JDlYY3QEruY86Vh4NVhNpnSPpEv6916mIK/NpvSJ7OlpoWJDILhweWbuvXlpzW/xjYaHFSkiGB3MmoTOl1kuo8q2EXYboK+Aos7mPVE+1dTgUuDuBhYNbhovQGWxW4fEY0HWNwNgX6Ch/MJ6lWlBqlBpIVywdYLso+UK5IATG7B3gVuIT/y1WEsA3gVevSFjxdA45hyVaiUiv0V0qKBPv41+PO/+lFd/69/QMMXHpc4q6Izcv0h3l9DyrP7NcXfW/bWk0/rib/2A/rSX/9h7b58STb+fb42FCZb1QqqDJpggJIpSimpKaTQFiuWBUSKEhOmCNKqijKE8jJ1SZ7oqtKcv1Fp7QWciqLEBXmJspj4RoO6uE2fxhFQSBEBmO+KTkSo0odaGUamz/KZruVKOSlSMDEDWPQHy8GoIkvHWLZ4dZiSum/J0vVP/ZZufv6LGnbnSjm31W6yuaZuY0OJrXBgrON83lbTOZ8p/U3eB2cDQc5DKZJqWgGsfEsRkpATkVsWieULvhmHzV3SdJK1cfy4Nh96o6aPfqfqmbdpPjuhJYGzeOzQTOAnxhINslIGUlJOAHTiqD5Tn3HAlFft5hlJighwQykngUrgqm0e7NiH+3s64PVRJ87o+Lf9WZ142/do7eQ9mjLmDloBD9Gf4WuxGLXw6xTnCFPvpiY9A668TqB9ZDX+bDKBF7aC/InxJvqOkbRz9mUdvPIyX3QOZCcWSkMtSrT5kNFjLbynh0ISQjcbSsq0m06kgJd16V6gkECCOueb9mVasIN0BQoWUdVMCxRBly7yVUGqWv2oOXu5XSKFD0jGrfQpJTTCqAqZ3M/5IlXqK3juSVa1QzaXYTiWopG0kA4cwi799z5OIX3xiRd15X/8cS0//inp1g497syNtL8/whfe/xt67L/52zr/G59U4mQkGN1i/5DJLcCIQRIMGJCpVtREM0+XDJS4PWj0g9oYabVq3Bby5EUEBZREUg1Hve2wlanCKmWwg9LMxBu3QEvy3N+GTCbHanghLvjylJUtsCNaLdRXDS6Z34hxjcg/YJhOk5ImOI/AXwyDcpE68hu51zRnBSvx4up5bX/6t3XAa0TqprKBr3EOMNmYKW9tKnACeXXgE+WCoDDnNcLv1CPLJ6yQyYYiriqLXFDqaryUgzZazF/kA6iJehwuAR0yTPpO0/UNze55UN2D36LhzFu1XLtHy9ppJFBXdCx3BJICnUmpQ3b6RiJN1JJvdc6DF04FHhoK+gjB/G4/4uGL+YEOcPIRHrPXf4e23vzdWr/vAU3Xpqz+WRla7uKZHQh8C14ZluhudEBA1gmrO6QxfpSJIXS50wwddb0XAsaLU6SQUkTTza0nn9LhhfPyOALCVaLvqCkyTbueki2jNvycEqmrVnUF+gGkcB0SkYcETKBi5TM+lwu8qg0A3UcENEIRodtXBd386ShRDZp8BYUgU6FTQYoIeV6KbTUJ9IKslBgTpXYX5sN2WNBlaXZW2fUEQEqgGTnEHsEZkG/AHp0essOao7/LL53X1Z98txa/+XFWo2uN3h/2w2L/nmhWDPrsO39BT/ydn9CNLz+vYJCFCOa/TfAA0c0RndqyEUEaEqm4KlDoY8UJBcpaZeCtjDJbSj09eBaMYVQFX4GIzGjKWSllyBkjSKW2CtA3KfgRkJSCkvEoBZTMq6LoCi/zb5hMBgzkNh6ChMyqkBloa3jh3lUjdV3qCAxZrY0OCZghz1ruZYPmwWvEk7r56U/r8DwTRX3fd1pntzDhNSL7NQJ8QXtgx7DgNWLBFwm/Six4nRjZVtuGDLCT4M0wSJEQPVFU8OPhfG175KSwbtg1dBxI9jjWZHNTk5P3Ke57vcZ736jl8Ye0mHLuED3kCzQNIeE8gUzhNEJOeXCTD0nB+BlHZexIoRHZF9jAnGCwnJ5Uuv8tmvG6sH7/67R2/JgmnHdMJlkZWdy34GADi8bS+OwQKsY9wYGnvHJBml0Y88tguq4jIHTqukA+9F0q81HV5GF8h9sHnNm8qOWtW6JSvgpzOQBrPfpPWcGPnzmSkhGAegQ0yZPrwGC8FDxpDCsTnGYv9COrZpOUsFhzAAAQAElEQVR0qIC4kARZyHBHBE8phYBEb1qRnyfYQdeg3SWDGk5EKNCvwC6GqjbGSr8RfRQCgqHi/K0dCgPjHymPjK+CzWyx2Na22DpAzNHltRcv6MrPf0AHH/hN6dIlev3h3rd1+I+hWlXZwjz/znfpyz/6Lt3iEyN2irIQlOg1stqNHgADjUAJqMgDYfwS5Up9AVyGEsP0MyR5WsCkzfRcA1Fu2o0sX+CgJCqFTl2xSt2nlWiHDhbmpyJMBcNg5UmTqdr7dKsDz2kDYSOlwW02rmZWdZvHSp6k4KcyNoHQ4yAdBuho7fqc0tH5QifzWe7e1I1PfUxXP/JRzW8cqoI7nfbaOr6O02yqHT52nRwYRrbcy8OFFoeDhgWAgQw2EATibqIE44Otn00stGIxALdI+JxENmGlGaPuUmKFDvXsAKacabR/n+D4KeVTDyjueZ3KyYc0bNyrRbfG2UNFjEG1/ZTVE/4s6qxWia8avYQDVwRY8l4zH6UDdjeHeVPjiYeVTz+q2X0PaXbiHplX72CAAysF8xsyneVQOEMY5R2Cjb5Drslkgsy0M6eB8BN2BtNpVudAQrlSXz23Ia6qSv3Oi6/wGfKsKrsTBsi8VehXsKW1/jY9BKRfoldEMB41oNjwqLJoagUlkliBGyTyR0A5mLeIaHwsC1J8lRZ6NmZIrY+5VPHkAXvMFGwyBacujIUW+tIIPbmHO5I2uuCM4HrMdERvq3E1X6GLcUxilY6q4C/xtSU7vz2C87XnXtHlX/0t3Xr/RzS+wpcJ/eFd6Z9EauSz4vlf/aCefue7tXv+sroeg6HTQEAoGHMbBGUx2LJSgXyhniPFunQEKKcy0soADaIPVbLygr6+KVArIADRBFX3sQIBKoTt0UYPlCfqIoxbqbsNlHGSaBOcFExmEqnCBAGnUKpkuV1K0EgplMGtbYpopMGT4sgdKXHAx2pLkJizQxJ4PSvtetepT52UQvvnXtDV3/qQrn/mCxqWieGEZuszbZ3Y0PrxTfW8UkTnLXKR9bcgMMxxNgeGJbuFEW8qZTUuhoWAalf46UcD5HLZ4HKSRQFCCcfMOavvO02A6XSiCa8V/eZxdSfuUzr1kOrJh1WO3a9hsqEFgWCZeo1TnH39pOrWfdJJB5GHpFMPaphuaZ9DxH1NNWzdr8TuY3L6Yc1O3avpxrr6aaeM4wZjV4RG5sljcICz8Q4YMEYg7wb6vpd1ZGeJCPWTxJlIok3tqvRFYWI4auQU7MxCN7/4JR2eO6fK64fot2THYvBZwqybuovcNyIpIqB1G8iuWlu9A1zTKXXWYAMqPL+1sDiBHoKG0H8DtSvC9EQvQ6VFR7/9WVd12EPxTpRStFZ3gwY0C7DqZdyvwtFQVeE/tv7wr0JV2HqQAkvoDbSXRhN6kB3xtwE7sW73+aR7gwX62vs/rt33fVjl7Etg/OHc6R9HZsQgrv3OZ/XED/2U9i5e18zvxyhpYAtTGExTNML7NlRG6/oG5D1oj4kxwqayAqIYBur6Sn+0wl3FA5AiVpj62qvVfW298wDdmqpoDxuEAvqoEPrBZFSiqpVIEfIgw8/frUFXBLiKxqW1O+c6QMBI/8JEh8ItGPvYJqzDoXscb46BDkyQlbfWZW0QGCYZo+fcYPf5p3Tl1z+gnWde1lhz67/O2cIxAsPG8Q1NyKe+Q11VdhoHhkULDEvK8MFRUR38mkpa/yMxVnmeiNiqVtKB5wyVCdluQ86ZhbXD6ZJ6VuQJh6OTzWOanDy9Cg6nHlacvF9BoEj3PaLu9OvUn35E/X0PKp08o3HtlOb9MQLGMcWJ+zU9w2vCvWewgS31BJsEzcB7K1Akxsp4BsDnBwQD6x7JkCEhQ6eUCIaMGjEJWNECQs7B3AAeMFNEQb4SNINgc3BtV9uf/awWN67RU+gE+gSFyvysdxPllOS5igiljK5JKxOKlTX8aDTVLqrpXxp+xRYaQmuvX6PLIF/Br4ogH0lkJCGjCVTnqJeU3EZaIFTcRl7ug0wJcBF0EvryNI6hHuFWBbW1yeR6ClCqDRYIfkhuDozgG9c6dl/jjuzCBuz7kFfP7RfO68YHP6k9XiUqwdN0/mmBUf+jSRS2KP4M9JWf/HldfPJFzY5hHAxkZMKrJxEFuGflsRIW9aBs5w1UK6wcxl5cj7F70iNCcaTQ6noGblxppTzjuAo0ElOnhULo9oXiXI2yXOcB0CzxCPlHkCgq41IF53W0bnwwJHcDUWBAm4S7hktSYUwjNKFOraBxO0cROQv9A/rTrmc3IR0SGCt1HWNZp26NwND1E5X5vm499hldfO/7tH91VwR2CITWNqY6TmDYIjBMN2fKXjlD8m7LZwsrWMiTPaIrSAuRmpyIJVirfa6VyIYiAIVevTCkCMp2KBI5Rf8pZ+XuCHJSUBc41JTgsPHwmzU780gLFHnrhNJsXT5D8DmAf+9AaaIZOBunH9TasS2+qvRKXYIGDLgr/Ed2NwPBYPV1YWivCyN6R4HK5s04zVOqykktGEwm0fIe11fha/Qd2AJ8bn3lRe0+82V0eqhgPCMBYUAxXcpaZ5dQ6Dxw+JZSUgr6CC7UcZPjRkaq4Vwp+IYHcwmWXJ9oz2TcX6Igt4ic8wa1imqCNhSKorWV6RdxhEMK5can0u5a04xqbIB2y19pK1pdplE9wRQr7dUpgDq1hN+C3eoSGKFaWKAqddWEwSGrkaAw4IuHwM1XLuvaBz6pgw9+lB0DrxL+ZHlEG/Tf9800/U/7VA7D9r7ynF5+z/v1wm9+Rhv33KPCKjin3hMRgXSMoglKWhDcArssBh5MkiI515TqPrdxIkLcrOqkWoFuX9DibqXK5N+mB9qqDm1wt3yE+wo67rHiFRFUqK0GAyt5wYhMwyDaKopqIC5Q3RPRsd8AKMEzYODXgRyZOqSm3HCgZZqJcXnrWjGugTox8B7cWe40wQlSTlruXNeV33ivLr7/N7XYG+VPhILfbK3X1vE1bR1b14zA0E17BfgVvg4KC84XnDowFKwDW1C1zMjADYkALDuyqrYfSl+9scIICZG0QnRChSuBEZpzzjMs+9qsUw//RL0D08B29PDgUPs7BzqwUTG+tWObWj9xQpNZr0xgUUJPEEYkglklgJW2u7HcC14nlwSD0TqBZSZIGhK2wC2KmvaJoBDKCRnxDtOBjTw251GDIA+ECp1uPvYlDdevMscgo/cFtAuOsjGZQqtv84wgwjglVGJd2dZMIyFrYmxqVyilhPh5lbY8ZdKIpPAP6UpvvPbRjxuSVaYHaSEEWCTUmllhcoK8eYREm7GO8D0YanyL6iBjPBJ6iBFUxlwbbR1dgwcPLnerSWSyBUI5I23mV8lXFFZJCzxsJ0uCwgEL1M0LV3XtfR/VrXe9T8vPPKa6swMj9Nao/f4e6R9Ah/m4v6/dp57VS7/0a3r6PR9WWlvHIIJDI8ctBoLhWVYPtPWlHGRI/GyD9eRUaBUmsZJSuVIGg1kNaCUsRbmNju2OCHnySORBU0KPUEdB4iLHxIYyCDkljCsLAqrmAwev9FbuyIQVlFdgUEgjQhFBX4brMvUVpRroBj0BST2OnVNSpJC43RakrSypQBe/wiAnWpt07Z18hJ5AnNB3jR1DJnV0n1+/qHM/8UO69Fuf12J/IDAYS+o5lNvYnGpza01rnDF00FFyW22fDx39b8PINrG0M4YQliTYqOGibKvEsjU5kU1kGJba5UYyNlqq6Ray4x7y6biyC5nxpaBQu7d7wJnBgRworCf3z13WBsHg2L0nNUPGDkcOdFLBH+lbgJHtz4KvCgsMckEgaK+TBGEmQimSOvTQ5awuJ/WdCATSbBaasEMIdFuYftTf/LmiUM+DwQHZYDmWh6N2nl7tEmxvDgg+y+lS1tZkpohQYd4TaSBbhaBllC/GH+6kAEcq5GHpFuY58O9wDyAEimSGlNrd8lS5ATqVsnVTSCOC/kmJNoOg61JOIY9b1NsWCzZBV4pZlTaqJR4rnIo81j4YsC8kxbRVBTnaqKDs/7nMn7/N3/bUAkNUzKCAM6qgxMr4a7PJUQfsjK9cuaEXfumD2vnb79T4xcelg339Qa70aicEGbe3dZXTzCf+2g/qyV/4Ne0ezDVZm7AiLJWZ6MxERzASBthu8tEyatuZNjEoRIzL7+9ynoJx0hFuRIhZkRUQQZ7+HngBt3iQDFb0TxiiUIHb6OAqYwIFqK1shYKqTI2QvxyB8VPKTBT0QRhBLPQg6yaRVUSog4flMo+IaHXuN1oOaCXaQwl8Vg9Fm4gROUfyG9M1dUySDdV0O/pPU6dZ7pVyVsG55lfP6pn/9v+na4+/gH4KoxFXVY9zrG/02sDp1tgx9LOJEvjWyeBt4XxoOh850KzWB/JXGiuMDCIvLoo8uUNIRIm0SOQB8rlDbuTa3T3UzWu32AEcIMeofT6J7t7a12iHRNY8mWkY6RBZU3+5WJtJOYl4ZLUy7gquSKWBV4UlAWAwsEJ5+17QieCT0XnHlqBjLH2fWhCYTYOgkCCXoBUEghWtAd6FoGfdF8ZYoRFJCvqKa+/8TS1eekWVnwLtQ4y+qMiB1zu1Av+mG3ArHQecw2NXUEEfmMmJbQ2mMm6AJ3QHORmt0qfV0wXWzHSV7bY2JdO9IQZ1gADKKYVJKEWWKFs+RBdTRAdXrdppUkYXEpTdaJoGgUaHoiqFlBLtkqyDET0Mbmv4VIZhhadI7Iyq3ORxWsaWZzwVQJ3aZbe3fXCgW+eua/8X3q/x/AUxcIj8/m5matVhuHxZL/zYz+rxv/tOvfTYk5ojy9rGhjobTe4QyKKEIkIFpxkw2FIrQw4lBE7ZpCg3ZVn4Kprli2YFmUARlYGnmjjBRS0oACxFhBLKSShcXIyxlY3rSRLG0PobT84J2vTHKSMocyfSPiVl8o3PEfNIrUKQaD0T8llWas1JjT6FgiwOBm1y6OsJcp3lq+4MNsjoYWAUIyfjVes4U9DvgE+2xp1iBBt9r7XcI59U+4kWF5/Ryz/1c9o7fxW9BUA9ugVVa2usygSF9c01TQkMHQ6RLC/824o8wIdtuQNFcR39UJ9gqSYS5SOxZNlCUgPsLKdOu+xQzj5/XpdevqjKfK0R4Cd8MTCfsYR2d+e6dXNX1y5d0+VXLursV87q0oVrbWw5Q6TAhiBQmZCCBdqJR3YGI7QKNiCuiFDOmR1Br46x9+yEJn20gOA0Q6ci1Uj/YSwasF7nK/xrhb4HJAkyQCgYf02jrv7O57T3FXYKjN9fGw7h6Z3cMYJximDntWz+XhWyg4R8VTE51JBPAPaRA5tISS4mI9G3wNPyu98KCvM6otLK2ItWuq4qyOw8DOgfjV9hDAHpsRZYVY0MYiRnpgk+nQF9GLkOCxLLVE0CLPcMBTIFNEy/QifQb4VObfkqtyGmnGmlyKr0cUVRle10ZAyGgTOVYblodWbS0ekgim4+8aKWjz8hbd/U7/dKzLs0LnTxVsUiZQAAEABJREFUA7+u53/jY7pEdDkgCgdW6z/djUBEBPaAK4bgX2V2lLZAxYKhpBHjFXjGKURf11f6VEvjAcOkouCwaqksDCzaIHV0wYNcuJ16K8mTESkr+AHdTyW3wSegkajJlHNyThL1PGT8kNSKKUiDfk4lhY6MJimnREFt4i2bFTow7sNhLk80nYTIVDOhYEYEAYd+8BzsGOiiy502puvQyvIXiZH+M/S2MZmoR/YCwzqb6vonP6gX3vUBbb9yVf61XdQmjykjwoxPc+vrEz5dTjVZmyoRGGDUeBcEKCAPnOgPrKoFh4ItbUF3QyODjE5RSkhdF0CvS3wteuJ3v6jty5e0vjHRyXuPa+vEpgK5rl6+pcsEqX1eHw4IDMtFFUPS3o2beuXp53T2mVfYTYxK4N4+3LSOmibgEYwrIinlrJ7A12CSNZ0mTfpEXSjnkCKQtcpjqMhum7D8YlwVu3FZoIkrIhTMlyI031/qxic/qbo4UDBSvzoUOk4iqVOS58k0QZXAAMUKQA8rHYgGWFCdyCZJULldh+OBRU0oQS+lpEpbgndOUI8MLWTGfovDBKnoQLNMKTEfMGp5JBZdGwjckXO3Yvr0WY0NHpIaD4hUfEOk5hsKWoQq4MXYKvVBXYJgTklOXYYU7NxawUUiZKmV8dC70sd82lipt1722CnsLQ61t7fQ4Wee0HjhcsPk8Xu+E/RV+ORz6UtP6uIr53T91o4OsZB+MtGk6xBTCAVg8Eu2i4UU6aiQPDGjB4SiCpHcUFEK41JESNwVZVVwPKkG11ENzYrtJ2UMz6iMz01KPBkfz1AEE+aCfFX6FPGQgptO4Yx7kHd9gXchXxP9xEXfIDHUSoE8VNTwwKWoiADUAsGAnMYKN6CYiJajRC/6u00KRQkVZmJg3D068o4hp8QZw8g2u2qKca3lTvKgSJcH27rw7nfp3Ac+wReJHTFo72hpl1KK5kQzDv68ks8IIj0rbtehCdrMswG8KjwNMOe2TJA4UoksV2QcJukcwef5J58SC7ZO339ap+49pUCOG9f3dO75c7r8wlltE/xvXb6ivatXdY5397OPf1FXXnxBV194Ts/+zu/oyd/+rK4TPAKa3k1FhKRQRFKGll8TLOcKMmNIssw5SQlc1MUYq0Z2GpgTcpEf0YiDg6Hpn5FxiysilBKdKR9c2dEeMhWIDBL2uGQsiS8Ok4Yz0jcUSoBVHEEpuxQwELXRYGUT6MlIool+ckskklC74BeuY77J2loJ3J7foorO6SWPJxmndZDC/bW6VvkQoraKZmcUqqBquYDW8A88qmiWL+PXYBIptLxldX9QCvJWJHK6AkrUIRm11ZjCJIAq26MPHefsHA74cmgf3nv6JQ3MtfZ2of57v9PAt80Xf+7XdOmJF7Tguyf2zuR2mhEUKhxHVij2ntzMKGULXhBa5L1iq11V4bqWl6xAZ43blJpCCQigMpRW35QVbgZCrSiyDBcVk6nQqa0meBrcd2z9qVDwoxVf0EK+eHJTBAsSPC3W7bLlbgplsi1DRCgBapSqIoJyahAR8g8PiUcV9CDGLSXy0HBkXhAMIyUCaK8UYls7YCBV6zj2JpCgU3PW/PJLOv+ed+v8h3+HFflAFSOGRMOlO04VbLmTpgSH6XSifjJp85BohAR4BZUjBQJwU7ZAUkTIOIqsWzsLPfXYs3r8M59vdSdPP6BusqHdmwc6/9wrOv/Mc9q9ckWV7SafDRRl2Q4VNzZmKvM9FVaYPge7nKrl3i1deZlF4vJNeR1IBKlEW0qhnBOyZWXqMnU5C36hpNVl3dp2bKhsCHQbCgHCdZ6HCCH7EUAzAFYJjUSQnedf0cHLLzJecYA2kBatocs1diV0Y+xFCQLcELBVAFYKFRHGkGeefiO4tfGxTO6TU8hjCAVI9ANTXNVgGkepZTRAwJivgqBvNAcm03R39w2FckrIlcgFOlylI/Ysrky/VU1Q+uptGgVHN53btSupjp5GB1alAppziE6uIIjlKPQv5K3zCXazZMIcHLYv3tDBF55UYQG4Tfv3kqarH/oNPc2J5c2XL2PYE504dlybG5vMT9KSqFO8esLE3/wrVuxBVIQQQpkB8pI0N7b+blfLQcJtSfxYIWGV0IzwPOmzugu0Gj1r1lW0VxRZoV/JmwZapsU5ADxuSPj5tRBKnhSQ46ja/RsdqbUFabg95KfEc4UKFrxSJLgG3G8rn3rBCljdxnYOAiQV2b17GjBk8571U/V4iMeE7WmTsncNbmu/svvMY3rl3b+ii5/4og73CbLIWwiuVlzAma7q+kRASJr0WX2XOdPplGkwjQhjHcljUVjdBKOB14vrz7yol3/+V3T5536ZT1Kf1/qNQ41XbukaDnbh2Rd1/fxFDRxErR3b0iZfFo4/eEbHHzitzfvu1b2PPqoTDzygY/ef0T1veKNOv+Wt2jrzgJas6FdfuaIrZ6/o8GBQ7pEFmSKFIsKsSSsghZCrrgCTEabSABVJHiO0qlPGGRH0BaCTvgYiQoe7+7r+uS9ouHVDC7bbB9jgJGXNugk8ggAzyvpK4FZq1K6qYqbMoY7qPDdVXE2woDYo+CZtDc4D5FdapZ6inwkZrdpKShU3SKZNQgH2BXrkjAyOk4j2lEjdzyWjF/o5JZEv14f4Aa+VQ/gKD3E5AbmCXFAcWTA9XChSV1sJPO5K/4qh06KWkleV1qYz5b5n7gbts2PYfuwrmn/5WWn/975bSGff9yFdefFltnpFxza3tEVA6DDCgfejgbOCQkAY2S34fdmKL8y2ha5N6IIcBkRDIORcic0AGIoSwnucQW2QB5lqEMmYTgGPW5XGBnJboCSQW8OKLqV2J+jYGFIr0eY0rUoR9HPZEDyACv4RFhWiFErUR6zMwFF2hE+zVVrJtgnnwV3V5JOv2uSOCHGTF6nz0EEPI7oqEMldxw5rqh79VfTk4aznTtPUKYDC2c32Fz+jl3/xPbr424+LMzTRoIYKi5AIxkAO5XY2kNT1eQVdVkL4iJB/nE+8H8z39nXls4/pwk//vHZ+5me19vHf0n2PP6764d/U3q+8V/sf+rAOf+czql95Vv2lq8pXbyoZbu6rXtvR8sIVFdK1ubS5TJodjOpu8Cnr5Uv0eUGHn/odXfnF9+rqBz6mnRfPYye0W6ackEMrqKgEsL48lgbeFbBFqOilgZWr1cUQFBHiwR2KJCXGW7C3Wy9e4AzmE2zhq/Z8UIcSvUPoI6OnQlAo8hURJAbzrmrkVw/yCMPtVhLwuCkUaI0IV5gz2xvMaeA2Eu23ywnaLppc5WF/gwuIpaEwPdiRMVa1q5xtgbLH2zDJk4aiZUyHoktOWh0tjU64NqhGDm4yNMPXfUhaGdFJjQQfF9xgZKoq/W3HYlwd8zKZTqWUCKpV2y9d1s5nv6Sh/Rp0hcY/+U7nnnyBCUha3zqmzfUNBRH3kMOK27+IMragMMIPglYo5eoUoQppE5yUeVVCuCYy5fiHeaNopk4pwALk/gyCLqs6MhUQeBEh04lGg17gCkW4vOoftNNIfZD49iRXMrdBYDivdoXK0WS1Ig02jGYgyGpZBE+ZWKMZLeuHx9fa6UiTq+SH+TkTjMVG48AworvEZHjHMO16ulV1tM9yp16Mm7rhcEfXPvmbevFnfl5Xvvi8RgiVBowQucRlUVIK2VFSJyXnUyJgUJfUAkawdd+7cUMXPv5pnf/Jn9Xee9+ryeXzOPWeunMvafHJj2j5kQ8of/w3NeXQrvvoJzR84EM6ePd7dfCeX9M2jn79Xe/WzV/8Fd1kd1E+8jHpY5/U/Nd+XXu/8Es6+Plf0PDL71a8/9dU3vtLuvn3f0IXfubdusxZww6HV/7N1pSRCTlaitCJMTJNjNtjYd7KClynUBtHpk/yeEhzzko9QMCLPmmxv6cbn3tS2098Xge0+avDej/RNPdQDlXoics20Gjy8Pys5iVoAYdCUyPykJV4OBigYtqFvos898L2gv6IIoGrf+CCFkSqbQOciGj8xZUMKQkMed5byoObFt9VCXzL5XZjmk9E0CdAcMliweCItmiT5USmajAWqJU6A2gSZaPRE1T06jY3UFkkDQTUJi9kc0rqplOhcB0cLOXdwsHnn2C3sKffy5V2bh2oZ8uxubWlHmJ1OcBgYPsxtlXBQaFi7HIwIPJ7oE0WhAo4BNIGKZKi7NqgCe66BtXoNCOtceERQlU5VrjQ8cANING1gpWUU6ZY5cv0g9oIP6mhmm6rSRkpUC/axdXoYDxOzbnhUR8RakpreckTF+RXdygCoJDDm0fECApMUPAyAYcmq4OI6YJKIy1uD+SkBHGNbHUXvK8bx7/HsIFBJ5AzNK3bDF7kTuPhLd341G/phZ/5Jd26xLaO9orVVhgZrDCzDzKJPokCZJTQWcZ5Kny3L1zSs+/+gF74wR/R3kc/quA7/oKgM6cPC75GmJUYNe5tq1x4SfVZ3i0f+12Vz3xC42//pspv4uwfep/23vPzOnjfL2n5Wx/U8LHf0PDxD6n87selL39eev5JxZVzysOh0oUXtf9LP68X//r36yt//xf0yqe+qBsvn9f+9g35tWRgZzBa71hoG0MgeUKIJngoUnoVRL4qmk79RYXhaLmsfF+/pCu/82nOxW5oz+cd6G89TzRBx1BAE1Li2SCCHFRIYCmfhUGSutXcuYxKKWMFtl9kS/RO9AsQg5YGkRTJOVeAW+nPAMgpIgDaSRM4OSWQVjctyimpY4wpEng6AvLwcXswFxE8gQhqAAV4Wl2wAsN552igZL6uEYiuLchiqE4JUh6ruFZ49IG36xb4ZgWMa5/tCbTdpJf4KrR36bp2Pv8kh44vtJ48/rF3qnnKJ6tNdQg8QrQNEmnmHDoGgxb1UqigWKqdpSQuBOJpYUm4QxGhBAhBGYNevVohlKAXAS0CTPEkpZA92wNpKBJ8igpW4nJEUkSIp8CU66wAy5Goj4AWDcaQMZxvUUsyss81yJGtSikaRMNL8kQ2eRLUASu58A5r3kYRD3rRN8kXrOgTZIOWZLEVkeAzysbHcFT9YOIGgsMB7+/rfFPfms1asM0hdGy+zvDOt39L25/9hK588jEdzqEh6hkYT+fgI9JoYDkTBBITXbTQucef1uf/+7+lc3/z+5W+/KS6LmmOgDYGwwL9NuCsY05+rqpl16kQ/EfkqbM1xfq60sa6MmmsralOpioTcDCkwipTKC8JMgt0M0fxB/CPVLV+9is6+Jmf1FP/yX+uT/zH/7U+/n3v1OPv/6Se/+IzOvvkWV04e0nXr9zUzeuM7xpwfUfbwE3A9ZfPXdP5sxeBC3r5sef18u8+o4tPvqyLj7+ilz78OZ375G/poAutR9YxDkknuZOvqiKG2HZLGb0nIADrfETnY5s7Y1XmoQgjUkTQNa1SdEtBwU+mPugrgytbW3so0FVlvNzkaPTkkoiWqElyGX6mk8LYWl3kA3qBvpBACnGB79SkTYq6AnoAABAASURBVJB80BBu4RERijCs8ML9XZY7SBGm73xt9lbga9nwEBqPRAF3tL/gn5FCc74QLpn3Be+mkZM6Dq2XRMhtvkTsfvoLHDIf6p90peiz+r7Tgve3ff9ePJORGPhA3sQ8SAVkqM+5k4Vqg0YYCjQhcBOeiXAdqBVw2wrXBbVBMa+qFh7HzZG0mpwQ3eXhoxollAo2c2ouAMqsIDSa0A8JHGNXFZQk2hLALVDZHlZSY5OCf/uZIqlDfnFVlGj/lR+mgWDmHQpyVTYyVE5JDfw07QK9EQy/JgiG3NS4NXRbBstUcMSgZX8+V9/NdHJtQycIED0yDATeAWIFhjsXX9YLf/9H9Pz7PktggCPtTSQJfVWZRtcnTTYyThy6SsT/7e/7KX3h//4fqr7vvboXXa5zDqQmCOGCsw2vGAP8R3iMyLDk60gzEgLVIXPsefbJ9OFyrv3FXM4P7DIKfRkaQlSxRdTtcXgsFKhjfpGv39jSPVsbeuRgR/d89re1+0N/S1/89/99feTf+rf17r/0b+pn/82/pJ/+t/6K3vmX/6/68b/87+hH/+2/oh/5P/8V/dBf+rf1/f/Gv6m//X/8N/T9//v/g376//SX9NG//H/R5/7df1ef/Sv/nn733/u/6am/8zf4UnJB65M1nVrflPUFVw3MV0Sw6GUCbKekkGX2PNg2rHvbrOe1Mm7dvshX+pIop6Cf6ClZx5VKg9BRUBuBjkWOFA1gQ8w2iLX1bzUKaOQcSjmhqirrGMRGwXLgexSLIsQVsnyeC9ug2wr0SuMrGcXjiEj0p4+4Wke3GCjTIqD1VyjgL9IKjUZHtIbQT0UfowbO/hYsRgfM6+F8rsP9A+RB9mmv3avbnNV8UQPnTXTjHgHaeP7Dd8oEBBveAiL7B7va5ZRygcHYSNpWGCetCBIJpVUpIRCcVnQiSIMiDc5TrDUUEbL8tMiXB1WbGosKTujBVVLGi/GDL4A+JEYHwGYylsah0it+UCt3qBV+pZXcJZGjRgPGb2emGSxqEElC4U6p9ASN7b2rasRpmlHBg+7Qk/wWYqoRSeFKUyEzwMTqE7UBPeJZG8NIX9MBhRYBRzmSiMCv6MX35535nrxqz1h5793c1BarsXkfIEshqt968nf1lf/yP9YzP/Fr2tuZwzUUGE8iWPvfd7xxY1uf+eXf0K//v/6qPomzzf/e39WDu7d077GT7BCm4MMbQ07IneQLvshmwxFzgSZUKBtcV450UVRVCAQDMKJnAzWKgD+0IkKJScw4QESoSzgj5Uq/AflKzto6fkJveuAhfce99+g7J1l/Alpv376uR88+oweffkz3A6f54nLq6S/qJOmJ576kYy89reMXX9TJSy/pOK9Ra8OByo0L2jv/rMa9azq9dUL3bx3XNPfMS2WuikJSjgQEIKWQckrU0w7Pcnt8klxL0vry0G1cMYbC2J2GJ5FxBIghbIQ266Yyrgot+QK35Snb/kBHX0UjOMR1rfpWV7e8+XbkzK8e9a3QTVQkUrM0Hbghe6gyHpumVBmTqVW53TmzD2gFOBHgUlFDCspCHiGzqIBNCwgj8xfi4lFoD8oIy121YHFvFFgQt1+6pBsf+bQ0csgMuthdCb+UqkuvQpqurcuE5kSYJQQGVpNqwsAwP+RdDyPDMGSGdA6Iy4KiHDo2QqtBQ7hIKaEeSwuOFGo4DCAiKFWANMBBS+Zb5Wul3Eqrb4PpdDkrJfBBCdOsZLjtADmSnFJUpS3IrOjV1TBdYXlJcwpwQ0FqEilCzdhTqJI3v5BUyQSQgFBuTzBoKPBgcGCoXZXgWOSuKYMdVFKIlKDbqUNHlt2TEwSg5TCXfxU641j3b53UI8dOaD2HDnhXP+Dd+fDmeb30979fz/7oe3hP31Yhsm/f3NEXfvlD+q3/6D/Ts//pf6HZBz6oh67f1H18HZr2U0XO8AoxhCafMIQkUU4NrK+gnBWUQxGhVy/0VYvLodvtObk3pGqRrwR+cl1V659SuBo9NI2g44pBFjQSSjnLr0r3cFB9ZvME47tHjx6/T286cVpvIX3rsfv0tmOn9faT9+tbj5/WW6l7cPOENqezJtfAjmeak+5nF3J647gmqUeQopwqnyKz1nj1mcDfC1JlnBUZR/oM5CPgH0kZGSICuZCJ8SkkUeaBzBV65KhzVWg1VjAbfmt0FRCJh1qNBH4F1C7TKFQ5rYoIVcBNZgcTOlWADlTYPSxnITMiZ6XObx9iHFLwwzPEtGGv4ARjkOlRF9EeMk26UR0NKuMWl5sr/mP+bi/QB0Pm4z4ZBKRTRUdLFp4lRwFIpsXhXFe/8JSWX+KsSIQn2msdoIiPyxhkudNsNtXA4aI7D0YS5BEQnhohuGArMlLG0oXmFRh2ByTXgasGOrqqIgSE/JNQcAA6ugKFJKAyklrBCIFHH0mIeKSESsnZSuT0JLQiItcVVMpAhRGJImVFhJo8pOgXvNDX/oj6CKsJurRWOhpUg4rbBckYhYYVFPkKaiNCJFrJDT7lSkUEPaqgQTuJnwaapEjK6GmCseagFrpzdOl5PTHb1CPH79G9a5sYpbRHxN4+/7zOvuvHeZ34ab3wsx/UY3/zh/XU3/g+zT/2cd27f6gtZO2gUyNpUJV3KhVGObJ6dOAglFNq5xbG68hbpymknJCFflnkkSPTr0uSZetbAOvQXzSAhVA8IMYFcLdxo9iWInFhEAU6NMkpTdSCHlkQUe56TfqJ1gheG/1MW9M1Hfcr1GxDJ2frbdyu9+5syavLZt/rQXYIp9aPK5DTxjwl3eCQ8fbXhz5lZeoSIIXUgCcCuy7D2xDUo6omV0VOcVXAt9OCAxX0J/oFlR5G5VE9CFHjPPXOChxDoey+EbQrSU54gAoltxj06uWSaTa0VlvlrknRfmzJGNNRS22yClkTNQkMkka3BDk6BnUV35QZutwgierWtyD7yLhsEynZJotcHugzcL4wJxgMvD66w75/d+XDn5SW3i2EIKBKX5m2VlfKORMUlmrvjq6rPECqrHAVQQvbcgeGiiAyuDMTE2kllBDfhkEvmpNg08Blk3Lqbgbn3dhwqAgKiTSbHvkAwRQydc7fBppoWd0MGZZQRjYyrTLo70wonDC+ilTgUGo1q6wiWqm1VcbhYrS+oUQhk48AxwCW6VNqbYm6pNUVQgr6NxQmxHgw5YYv9dwq1iF4yU6Xcns/9rhuv+as4yz3b57Umc3jOM8EpyqaXzqr6+9/j87/yI9q51d/TZOXzuqEpA1W1AINv1uPzEdh7AW+o3nALCLU0b5y8KycEuUk88tple/AcbmNw3lkC8DlkMhFg3SkAy8KISm1QVYV+BTzMzR9hmTc5FRt1zAaR9JInxEZm7zkjV6hXiKU3If8AiP115pNAsip9S12GuxYwfX4WkDoJrxCdHJ+4jEE42p90bZZQisiBBtRA8WqRC5RJ+Tw/FKkXooAT5KDkMdRyfsOhYwfOrpoiAhxtwrImJRAoi4UyGH5peCGX4QCmUwjBVWUE5C10n1EKCRKSRGxApfJG8+7OTZDannR/iqInCFoSxL4CkZJ6nEZqMRmPKZCA4LLSVWkkPXswOf5MjgwLHkLqNhMoIRrn39ay7PP00FtXivBY0UTItxwrLwiLBl8pWjOVUYqaCSUWDSqBla4BRFnZNIKAIYUwR2tJHCpEAUVGw0ZmilDk1kz1qrdZbUrIbwFsaBOpRU91yc6c1MFf/k6ams4lLFY94kIeCBR4y9a1S7L5/ZWaLXR5BoJdK2Obi1tD2QihQpSk/HT9EmtAxg0CjaGCHds1I0oO2VhfAX+rZa06YI6l11vuhEYiZ22GbboN2iJPjP6PTFd1/0bxwgOJ3SSV7l087Lmzz2lfOO6jhEMZqyyprPk3dmOZrqWqaXwa+MktUChgCIAP+vQgaKDZ0d9RvYuJYJFbsEiUScuqo9yFLgbqRrkVndEfLUdVa34rdqMSxWacjm+mlJpmb29X8GoBfIvCGiHBIMDXku92Gx0nY7zytCxo/Af4S3RiQOAdwe3dz6WOyNBDsljighK8IojnuiakgqpwTKpYYjLLSRItmqr5ESruEwgyIcETdPW0RW6/cNAIOiSd72rZupodz545BSiOzmnQcpN4jq6qjSOqz71tl5pl4FHAtEQEYoIiVtcTv7Bempo9wiaHWCjhAPG7RpbBO2tH2Ou1KEPs/Z8FXaiSz6VLzkiqBxGzq/s6ObHf1d1cUj/gj1WUC0jBLhZCEaNTEYzZppaClGzSDwSSGbpX3le4vAjlRbGZISQoWgYqwe19BV10aAKFEku8cRYxRURyjhJglZFeAeSFVSENDe1R3XCw70Nop/TgI5BkRHXfax6EMF/9Q4wG0ghyfRHjLIiX4hR0eb8CkprL7SJC303uqs2KtptKqEw71ZePczV/ZxG0C6ANJEKfVZ0VojQlbJtIqeEUyb4jRyOLlSJ0pv9TPetbekUJ+5bwITPhpktdSDnSCCzMy3BK6YlU2XiSQNaEav8Staqij5XGFJEKAGBzOkfgpBokyKCNBTi8viBCiA6dabdWmiUQD16wIExWZ6RU7eqr15IIBstCxJplYPCgjHMeRX1udWCM6sE8c3pRJuMVeyk9gkUPtTukXHGDiExLnGZn7mvIOBvSLQc8UdO8zN/z0EL0tCmFdyGRukIA1yPxr2DphA/ZtDyPLgjvlpHEV3Sl37WBwlzVldOHm4NKKiBuCp6tz4qiJbFQDWiuI9zSEmb20moiGYHHuvXUnI+oj1XtOkmrlUNmds3OLWN7qjCRktd48vcCFi1V7JVzY4Ixj5X8DHCzU88pvHCOVXmz30s1xElJSMz+lYOpG2AODamlAKDkVLK7BgKEzxoCKkATdb2oIAw3PSqyikpwuoXV6j9UEZ+8oJeNMgpqcMgUs5yQwWhHCkW2291lsV1phaS0RQBfQGmSR+LUOlXkV1cxiNpt/OJXKXdtFLrAzVwuWkxBgl3Ipt4BJ4bkRUNkqiW9WP5Kv0jUUfanOwoHxEKy9VS8gLIQ07MiJqxMijmCYlDUFBHYwYSsvl9z+MUNKaTKVvpqfwn2G6vCLrkS8USx3JgMJheG7cky8TkqMl39FzRYpxuR5bagAJ3BSJCMogU+hGhiFjVkSTpqAx9FQ9fNnjRFsHjiE9F9kp/bplnIeMgMGBolnewzATiBbBkp1DBnzDfxzfWtc55ysh4dzHUJTvRCcSn2ENEQEtcwbAsrYEi7aKtjRM+rrkNI4pt9YG8tLU8vJxGhMIaD4ksEArkv52nByUwQ2TN6wigQ41Hz/yNDcByFf1bwoMa8NzDY7eOaitXxlDRWwU3ZF4wEQOSL6ZdicqUgsAQSimBE0IA0CqJ861IvtKtKlGkseEZn0x7TfOic9Qk0a1KiiAjRtlkUbuYRRahgU/fcy3YMRy8dEWHjz0hTh8hSy9wGyKPNGJwHlAjXgTzUIKojT5Hkn96HKRH8AruwoeSIRU851QUAAAQAElEQVTaICV4K6VoIPpFQnwzMMAOVE7qJafiioimCDSmxoOAk4EEjQhjVZoYAv1devXzEYUOg8opQQvOTHrx6gkPKoTokvuDhxahAR0c0c0NFPBz44q23B/wJIq2YIxu9amuyFjxCZmcbyBBBpqkomIl16qOoiyV60fkxkadbRAR4pYxDda12w1UctjXq3OGKfYXij0mrCjk4LDFodzWbI0zh16ZupHxekX1rm0gPwAjYzQtNAKVkCIhJwZBGilJ3B6T+Y4eL60ecz3Kj3QeGw30QlvARxHQkVpaodWIM/aWUqa9Mk6DuCzXgCxzDg0Xt4EdwYIdgAODmJ1ZTvJYtjg/SOyM9tid7h0eqLKtnUKv77IG+C8JKIJ9oU+Bdm38G2OmDBmQlSEpp6REvxRZJLoti+gLGXoG2VCODjx6RKxSqTUbH2qq1JuP9VOtk1pbvxrGq2CvborQWtFxHoa63Rr0sCyQoq4KLEywyuWMbRsihVIk6owthdQCh+lEBPhqdSFf9CVJ1Btkqpar9U8S9UVHF/nb7aBBrlIEaA4nzG+lr2Fk+7YgAO/v7GpxMGjnM09ovH5d7fwQ/Nt3GtjW3Y5wrozGeCVaKCkxqK7rNMV0JzBZnS+MGpCtZvAQKoShwDglV4peoZySIpJ8gaKUwtkmsAVEI0qR1EE/p4TCMxAK+aotTXTMSuRDAW4bNEbR+q9mTdVl2jypNnop4KEW2V02bgR1ohoZ5X7GARpltyXakUHQEfxsLKArImQZXacQdyXA0VqFyQZDII/SrXzzsR4LZfO1PGTpZC4SneXL8tqJRhoLslR49rxTR02asVKKFXWxnGuf4HCI4wSBcMLZwtY6qyu7iD4nwZUziaXmBOgFgdorc2kyIRdjZO6bbEJ+Cf7wCI8xpIrhj7xjFqgU685CtXoIcEsUAGfd7nGo9Q16qNF1/dDoVI3wG9gJzHHuBsjsYFAZR0+/dWQ+NlvXBl9c0mQmnx1c39vR4eG+MoFk2mUloH0Yg1ZBs5axINtIgHAZceDrnEcu5KirMjKIKyIp2o8UQS4lRE7K1Bu7GM8DEle45mgs5mHF0dbmmb5iTsBSyDSTfNFFbg9qLVdBzgRuBHToi1JN1KiklSJ2ggyuMHnTdF8aXaUKndpyhTz4DUkK5DUf05ZpS0rQSfhIaqnnnkoFWpKK+zVCQSUZEp4qjLelUG8cXsWTKvklPr93eKhbT57V4pnnVAnOitVYIaRUUHyCiQxQCgYMLdEdKI2BqLOgnuBZCrYf82aQBUFlCFMI+f2EZugjXYQiAhorSo2G6VAT4I8Y5shKUqgLDzonJWgZIuiHLMIhqEQGFEfZuAZIKCJaQOnBsVO6rjLJlUGbFxRcxVDoiAozFSF+QjyrIgLSSX6FyYGykaPQf+WwjBujHtn+FhTcRkA7xCCNLKzqkKH6aPKhxd1oRoqWVnEVUDD8iFBOCSOlTRKacoNG+C1xIqdt3JLWukn7Xf8upFKW2j3Y1QEHQt5BDBjstJvhYBusuhtam0yUGVhhfAMrtLfscxx0ARwacNQFBjAgg+WpjTOEkSXIZ4L9im8o8RPyVXkYSMARuIkxdV3v4a+CEfNmuRfIfgj9A/gsgYCPA9smQezE1gkd95cVAoL4tOhgsHuwp5EdRI8uJwFHPtnWyCqMq8DSX8tRsAo2SaVySmpMwXegqE6ZbAeiSp9M/wDHryZDhQADCKdARXbTK87TR8yB57fRpg5UVynRBhcZIrCDo2G3OSIPqsxvxA488xH05G6Bl4ftzTigIjoYRwUnGXqm70F4DszfdBM0cmL8kekjpZC6LpMGO4ba7CSBAzWGX6iXQlBBvx5fpWRaBmoVpgV4Jz1hnoQ/MSywEmqsWKsphSIS9LR6jcCmdq/uav7Y06rbtxStBSbcBAWrjhyzUklq0NkZyoWyUpgvZieySRusahMILFjNvJK1f+8TgQRZ5UwCY/o3gaFBhSJCAU7KnQJICOf6kXY7XsU5xBURyikJbJTUoyBEBccCVCZFvsKP/z9bb9hkS44z52WCp+/Mvq9lffD//1n2B0fIDocjHIqwQpYs7c7c7irCT4J1+s5aYheKJJBIgCCr+nT3nd1opP2Mhe1sPviY4Uk8E8e2TC960poipURiDc3Obfi50F9qXlStrU0+7HeY9MtvPLTxUROHmAWnJUXCHcRIbOAcLnqBk1gXa1uLPvMIuB0hXpNjY+9aevE3/vxbkOWl/DbePODhunnwc/gvDsccUoLmpfY3/kLxL3/jJfH77/qdB/JfkN/gWVWSpc0CL15w8buI9cVD90mf/Yvkf7PgJ9x5obzlTx78yBcP/k/kHz//0J/s+cVvqZqcw/tiLT84zP/Kp4F/y48F//Zf/kf+fPovyiefBjAvDQ5fPrJevAyMn219rA/V6yWVyS9C1XOKm6mEpyRwTFWsQyrlzKBSap9x4dvUtqrmz70fCwzYnMeLfdxIEw8HWdSBcYO3pPCEW9wsK40hdeJZAGeHq2SbM9FHgM3zAHARx+wtZhV5JAZqJa9VL/wqlEq9Jcu2XsjC79jxJhe2RZs+e5PnIPtkW42IFhY384iMplVHqZv9s+FdS/bzzLHHN3sFkOyS0dYCUwir0M3a4seCtPkrxN///Kn/8j//b7r/r38v8WNF/CL8mZSgBMjCTIJJkhzECidhEdCWXNwkFld8N+OBxedPPuJerGyjNwu24ILjzdU6X8PZaJEkZFJelvJzeb83LySxy6pZeWsTw7bsUlrDJ5l7a3M4Nw/HJt6q0qQHdnKXQCHMhwsM9ZAdrug1yVz4f96f893vZh1oFXYbHBP76RmfDCTbxJpEJXNFJBUTj4h7xFockMS3YZ0c4me90H9Qr+SMZTbrIpdNDrNxrDCHu+PnpXpepDlYFw9vg714yG4+SVy8MP58HuAbfQ4R7vqNh+4HD9/feMHkN/p/42X+rz/+pn/hI3we4n/9/Tf9C99V/pW/AuQTx2882L+B/fH60MfrpReHLfLjI2PktfQ7fxH5H/gT6r/5/V+VPv+JeLh/e/2Q2IMc7C/ySo4/OWQ/8xLhoG7yyr5n3alHsLaVQm2S3YzN5HxXNXvL/jIXzUhhp5s9M3ibe+rJOUpMuTCbh5BD1J69UHDiDi7xizq+Xi+p8H30ja3B5Qxtam9bxp5cUYM619sevFGZ3GzuyBuXdeSvc9lHaIOQnVitm3N8o9yA09+8lJN38pIskT6Zy7amgSVzZWab7/QipX3mAbumRripGDeHexOj8Ztc6TEQDb8Qhoj+YMiCY7hZ7598uvuP//u/1+e/+z+k/P9EgMlVzYYZUBGS+NyZxJIJfROwEyRqetv87Puh3zjUNwfyDz4+XkkIbK7EB6KiuMXAHk1Mhxu+m4SyGcdeLFi60QdkUELs4jtKaVVkyaIlPktd2Bbxo9uo813d6IYoGHLNmmK3SqehxHcuhokXYaikGKxkzIxQ2GamqarpmMpmxNXiBnKzDpbOKLAGpbFkNhIYPqT0C8PkiUJmNfjmcP/kYcomffGm3yEVDd8BVGnxkJqXQx7UbHxj2COaA7J5+PKPVOZlwYs2a7v4Eehij25eoOkjDfcNNgnlQCWD+bcM1C91fdG/aunFiyt96rjIdHnJ6BM7csOTH1c+4c8niE/y/+Pix0peshf8N7GD4xlVftFZZUWWS+WMS6KnHLpTR/Y/Y6nRczFP7Ga+Gc8ZFM0gmGd90YFm20HBkW9q8RExjOQFlDValkzVASdGBNrRcdPkyB7AEvJAUeMjfKSx3DjdGREg4zihwpoLLNwSDCib/JKzx9+o0QNrbNGnt61VpxYmgQLGFJ2pfWklfwSYbI+0LDG+qD2kWvLUUuhS4xYNCHc+ZQdxRIoywgiszbrI5eZ3Uv/lP/9D//V/+Xe6/sP/o3erJIh9SJKcITDJlPjCmXVO0Tl5bx8SX/Np4Qf2L75zfUGwsdpWVRhKNr0FCzqLNimTJROGTSEAKZsmVMDTjQwHuvQRhxMAKni4nNweweOU/FgzjhBoLCQvGxvXrAX3bMxukmAcdYSMlV5wj88D9igBcmU4MkorXeoXrrBlY4BxmXL1CBPoqA4HpeHc9DebGj/bysFdlehh0Pjsf8qNODKelsAvL3wQXhDFQ5r6Lfq1ltISw/Z810yci5f+TbyL/jOfKHhof7Jnf/Ly+YPvFH/nO/rf+Yif8UgebvT5PUYe9vyXlOl/gv/JN4Bg/v71p/6B/MlL4M/h/NIXL4dNijybswbJciGOVGY8UhILkdDJJcmjy3qnHhgLHR7PuSjsjfDdzaA9N216PuhTV8GHnZp2fNFnD1JJw58++tRng4FFAgML/FJiTf2iQzA+uTMyIhp7sR85fOQ8XNjmemslPnbL6G5yaU20mYc6+vAIX2PP3LbqkUVvo41Ix0+a5/LFzI6tJMY3+5ndfq1SVckIN1gphxCg7UQ5uYn80crGEPvMZ6BP9vU//a//p/78D/8ZxbmSEyOWQKBsTMhsQyDFWGOVrLT3vfUbh/L3HEQOWw5GCmGSK5Mo/tOrZDv38Q//OzmjGUuwM8ZCwTbyXt0m+byV6eRwI7YDHGGkNDsFQDWO6UebG/XYw25btlWWGCjFTI7W+yvq0hpMSaphS+wwbDQ58A1eEZdsz7BB3tQh3+E3+WeeLOI7a27R0KLgAt3nyMQdDpj43cFL+ZHC8F7sRb7bbsBxTR9u4PBItmXpW5LzqqUP9iN9wYErgJKqZGwRsfjwoZjD/0XOkU9eEj95qGeM7nPGl05/6yc/pnzxnX++AWC/kJtPIz0rgdGWbWq36EuSuSy7ZFtS5Lmjw0NZT85MOFIr0QzO2JO/J1eQ55Kxi3vWlXoYvWiZp8bhyR5l/Oab8eCwsi/A57It+xE0E4+5ZE3Dx7ZsS1xMZ6UMddrRZDxnIklkQq2FzxuX/pdYf/0KA6TxYls8feahGhsa27IRlGZe1ERVc3ben+gA5ELQ4zjPC1jhYDsdMwwh/x49c4tPaVv/7//9n/Tz739iPVdNR9AUcOOYPmLoIhVi7Ey5fOoNJ9s/Bzlvsc98x5iDErNll7hL8RWjzGesaa7opGLGUBUbnISHgA3koeBpnoOTA5CPvA6WgiwXeCbJ6TgQ4cxHNTpo0odz+gYDA3GEzCGQ4bFWwYd4eEsvFYcbrKTEjjAMy5lzCn7pDo6MSXcrBz22joOMT4+O4WhS1xk8ipmTdE1Olm2iC66ezbqpw1uGF2w2fT85WAJvvpv0SNaV/IU941Pfgpc1scbFyyGSHwtWlV68RD54uUeiS58XUw7cj+hfSx/5nUL8yG3Rvwq/kRe1i5QKvZ04lstSLkS07jMw3XKwpZsHNLLpmyoVuAWg4PWIoWi0m158B04txbJAo57vyM0Y39wBUjMptdroMmlqwNOT2fgdTA+fiBXpKB+x8iXZHh+Tqx2dFcXslUQu3IhtulyJn3Uk7iw1PkjFOkFSxAAAEABJREFUH4BtZU2yZIR76ODEkwTevNlTaEk9egzB4tBKPrlbxXwXc9aW3y8t5vYAJXD5BJVcNO3o45npcJ/IxB7NiUWR/vzjUxd/2o42Mv94aRKDg3Rwm+XRS87CWGkhUXQ2EXagk+BvHIa/cXhg15987PyT7zh5+ysAkrUZcIlWcGXT07NLB4I+5hGw5kAEk6yzONvKgTFxx6cl248UKY2V8Mk8XvRgmhwxcjERRbS0ecAuvtuFtxlvMFwS9ojJzzJD8Ao+vq38MpSQwoI2/NQHR0ajS6x817KXPBzkRL2AkBdYih4M+6iJSVa2ZRu+c9mWZ9hzX8zZe/z7+LD+huDiu/PNeNMHmFpFHG8CZo2Elm3VIxaN9TZ2YxzBZlvvF8CL3x988IL4gZyeTy3s62/8ovIHv0T8YBzsd++X4vNi/xe+q4p4rJtQkhkjQjdjaXIBK2LuyT910azPEvbiRVwyX019NrlOvuCzvgjqVFIaHXtkKePgxTiVa7g7vihQCSgxbp0xPmMTjTH3+JxYmWRGToNmzhV/PXPKD5doRuPpuTHWSIz9rvNoTgzRbNZ2yID17ClqrlaYdkbNLYtMR59pT88IkM2N/L/4fY34BgyjFt4F3sY22OSPYq54n3mDy0XwsUQLFdON2ppPpeT+GMVL4cIoKCOtHLoI52ccEs6HQZ3go5CqrBygv3FwfueB+OLnzT956G6w7ZJtNtvKAU95ZrPQJdX3OC8Q4AfLoXHlQRctKDqu+MoZeIp5sztcEljbKsRN7hwIAKyFieLfHCL0QrZYV6txzCHY2DeF3fhsEkg+oPT+eTTzVdaqIszSxBchEwt90Ufe+m4rUYHQh/2ZpcOWGLE5N2TU3BIHB2hMrEWtiniWXTJSxVhiWX/htASlbGI2axJE0dGzzLNm5uMBBqDEHPN0q+CWZqynrSrl00FJisStQNhrvjPGlheAx26tKl4KR1KnF/P1WrKNf6vI3egihc6yhK7pb2pO2pq1S2isilk0DPNiow8Wjfz4ZaWsfPxST+MDjDkrZcIlKsInJtEjkDoiztQBjj5xNzkkTs7AzcOQ8eFWOm5c8cHDJhDTzTw/1iX/qWUOXQYtIkgLTKTojQzRGbB/gNDZJTvKHt0dTqRlFfVq4ZU5A6NbXirwqLBoMHmAi5kRYGNflRm+rEX4Jde3j2hQoMXOOOu3LS4kFZNuPiVsng3Mcw1dCAJqPcmy2AQ0fclaVaK0sKLlUk4l+hffWf7Gn6nyp63U6CdvsS/BgeQvAkkuC78JmDE7OAszfJCpWUSSHJs1tjlQOuPNgysSK14YTd/GQKDgI7XIK1zok2sTNxe0/KKtFf8OBwsMb2W1jBUJFZz2OONGL/Ml8lixoiNL1ltdypdd1GLJD88mUM8Bu3Xn53B+6ZZNw0WJZViqins0rcyZEH5DLNkn6wvfKIr5Yq10YNCwYJcnZn6GnzriulNP1tUKhttcnjf+F/pNXpGb/Uh+BeFapdSrWVVEVYJGySkSTDEzogg+Ym2iVh3BbzDhqUVOhdC7YpGmRqJlTUwZ5UqOrqO74UtsGx9LtlUReb5EM5KY07GOm9p0PhlhsA0OBngKQFjDz2/L0TPzkoKxaLFIi1yz9y3LVbmTXIsB8+gQ1hRblYWRuhDDlslTRsWFRmyHUMNpFbySVShc8LokIdQq+c+LEkzsZKX0WMH0vLiqRc8ta8FnVWmFS4IViQk9o5mPP9+A82L6IJZFA1NYY4NMyZHjMQZelbKtWqYvSdQHPmaymRNX2GdvOTPKXKfBBwA6ySS+JHpNIwQkQkKUgmQcdJnSoU+C5HUWA/HFb63/K7/N/uLvsKSgUMUunBYJLC8oPH93NcqiEKI1m58/qW1+E3pzkHP4029OLSa+ywu/5KNQKm7N98TG3iymzG824LZJbNbSytABomp0NgORiJKZJ+ca3eEWPDl8m16sLQc48TOOFO5ZQ8ZNUoan4o+kNhufbMhNf3OQL2qwLch3kLiRBXPgiogxaQGwwoObVpWWpNXC3KyQlw11DScqpS7ZbIzjmrUHldixryp80bCGVYyR8I4dwI0+/gw1zS3XynmaB0E2Vx2RlX8Y9Vql5Be87RnTTfzwZZAD3nxKFM3fkhETrsTfrKORzZ5NDi0igEkPoc0YDVPu7BEvAqDKp7dBpsgxsiAyVIPqGVNibBtptIe7lTjNPm14Tp7UkvOFZdYQznDM2naLYnOuWOtasq2SRqzk0tR+j4i5iHXx5zxRz5mOe6PeUllp2avEvTnPTZ5KDAzlUq2lYm8ii1guwpNrPF/sxwubBCn8oVvg/Xrpk/nN2co/aFvFswSm0bGNpAEJcTY8DefGFqGbvG9shU8VOPKw6NE19Tk/Cei7YTGETc6burRqLQ7nwqXQUxCgm8AAmGtEkCnBWejF4b/Z7BhuvlPmTxx/kng+Ney2ikRWnYd2FkCWqygMDrmzdNngEFk0cnjsQlePJPExe6FObtImD5PpJr/XxEEPvtHfbMYXH4uyOcKxweQ7ysI/G6HgWENeRlkPU5XxJ/ZFjhuO5LYlXmKti3nGwm5ixY47NPjAXxAs9OGQDOVW79Q1ecYTEPr43HyMSj6ixQ9qCV/Uyjg1+2Af8nP8Wi9VlRb2VeYBhpfEGq7gZ53U+4K4yUGueZiHyFZac9usf7ixr+yH4HRJ6GFUY7wZRzb7ecP3xUP0SQ2bWBN/Xll8lwebw4cTzK0iTtadXoUdfCJnbqcWTUUlYwuuiWNbtllXTc8tlyxSKnMWC2HcHl/UKm52MbfytaqmR81FjBZzBN6CwxGXcjZEb2vsm/wnd/qMtzR7nDWhYibZRkQLb8tETd5Tq0peje1c4bi/9xrbqFumhpu1Zo/Sbx7AG0nfYIyIOHt8b90ED/9GF30wG47kevOc/ZkXEfuxqlRgyIxgrfCwPPFhjWdi86kVlsYEP51sjzDNKqDDzkgyPEvG2bberfSMexI6RGNkHpNJGJaBrZLIB3MP5aBNALCzgxBfvBj+4JeOF7rhpCj9LMx4FgSL3vbhpM8CM8kCyFK1ll4RsHkZJH7siZfNMZPykm2K0DJ5mYzyHcvhzpxBk9QUmlyyKW2UweUBw79wrELHBUSkKpFrYlpWlj4PHpwbQOSsRbBIh4742EQ7nSWujTSE+y08aAKAOkuUzYj41vPFPLWxjd1a5PfyS6xSbuIhQQp7w7MfOevDLgQdMLXFyptwOe5ooqcT8vYTk/CAYoQzvLZF6UaMtsk9tUjfcGxYIZX5KrA2owjY1BL6yXfV0Tc43GRbi/VkvuEULbyzXwFEqHtiJC9ljAQjNiEPxiaGBK9Oa7qGN0KHpZV/EfkLEYDQwwhH3MdHtDhMZ3xKLkuOiJaKaKaLc5J1YYGEizwn//bYRQs1nZxbAhAIGHejQ8xLDO4dO5p0Y+cW30ZnH1xsBl9FTuhSj8Q7a+/5tyCv6GXd1GdeNvSzJ8lJxRBGMFyMRfk6tLITwyKxGY+Sm42O/qAYcBFdbPUpxLDEC8NcvJ3E3LaKAlnONHctSXz/p7eWi+IaPTwk+clHyZ88BBe+QotR8zEQHrNg0ScJ1oGe48c8OBsOuN62ncKJWfSySuKOOGlQKuzz8kEbLoGLWFYQOX94s6zWJp8pMv0cMgxc4LjgGRsON3YclHzxwpgLvnAzjA+RZaNTT29yzoyVaNTBtZQHNrzJZcN95MYLIxjh9OZq4uYhKJQeCaBJBSy+mTm3saGDJbFM7KgbTNa42c0cwJGsK8aR+EjmS2mWbCuHvujFvMGbwWKvoysJu7WqZFvzZck28uhmvKIEW9OHZ/JITnDO4efN9t6jBf+RwsfCCz44JVmn2c+IbobwUA2MrAOu1JSJbFMJZuhaB+ypyRmL7qYmTS7HX6hQCp9HZ1u2USCCr2OUqqxCb1uoT5zYJNklG6xwQ0AoghYfCRP4pj9RSf8AW9pMNtZNXhk383esoDfPUPSiYZozkP3M2fxRVkl4IxjHV2aPiE7QRnDIJRAn1oMLNmb7YAOaM8Onl4xxmCufqEkN98FZtgmKkPwAIUQrcpFFQ29GOUyLwry8+CvESz/4zl7o820tb7D8CPGVxR0XtU+MLLjZDNT/dEF75hkgTdzwJQ6usq15MRVvXuwnt1vMCBkFKDA2vUQxIk0fm2S+WvmKfrZjbLHaiWQVvsHRSWDNPdt+eiYyXxoJtsgl4vjHaUTTnHvm9FkzSZJy4vfEzaY3dWjWuYmVDb/4kacZR4SvbdxahiN57OB5eTTz5Ad0RrFDjgqm8PEyT0yG+HrWlXxXWS9yfpHvYkMW/IUs5uFw0MxFM1JleWyGOxeZQcqd0Lmje+YTHx+msq18MR1c+hzqrDXjsYFpUB3FXyT+sOrENpaW7VlDZky4LAtU6hGZcSrUjKJP/5aoempuvCLRkNh0oEkdLIEbJWURMKUlh7U4G8TPPPlfnOmbPYgqXIkKQcyy0SCFGA2UMBq9yB+FE80yw1y2xaXcggUMVWv2jjiJF4/NW3W+waDL/lm03HCebqaMILEsoWdFmoZu43e4RhNKpAkHCjvv08dwumoChiTiogAyX+IwSiWdscJxCBhmMoRoZFspwnLJfGFQfk7/5MeI/F4hL4abGE21czBS0CSI2/hZoQsTwkVV0EjFfZVViCUVDuWavN4Y1EJNyNbuODsqJFvledntrBjQ4qWFQQJiO934xc02n3Z4YOBfVYwR8iVakiNcHjaGerfEanIahGz48LX9DbKN3WOryhgsOslKaw4zxBnSbfqefqNvknqLbXjIRxJDlaQw5FNFVjg9CttycpDJIVzJ8WBFywwtMRjBXwgFUI2f8LKqSjb+XAwUAU0dc+9Te8WISVIhttEg5cwQnTn6rEFP41ye2DPvyZHbuZhi5CLDjIdBgkLTHl26iNib9Fk7Tkrk715wRFhf7Nn+AmFbOT8MNUFjYNIj8Rntc46AcAWfmhS+TOeT3xefgnu+swYfb0/dgrXJ5C3witbsp8lnOPr4oB4r6MnJrqjEsrIMxgC5K1wy9dfklW+A+bH6Fw7QYARKOquAlUu0h4XRuWyDEVw5bw8I3bH+ulc+JgtKI+NBMfvsoGwrRaFT2gnC3RroBrtn0WJx5mGKntTQn08LX/p5f+mCL2+6zcuBi6TAy7JJEmyPSMyESilRijwTia40cz38iU4aXGjQxZ8YTS6jeG5jn5tmHY+azojmkE9MaewTOzdZttGKDWkOw6ZXoo7YxzaA59Y6utzN2E7Okm1VfrHnzN8ShKY5dzAAlb3IGpr1bL4bNeuxrRyohf+rlmqtkzeOFl/YucsumYc6dbLNXkSraVN36nMjF7zhzr5lRYTS5I7PGUcbN3NDuJpR5ySCcVk2sf5JDCJCB9vcm3PAIL4bXTNnKjzJv5XfnRfG1D+2SOyCxqyjGYwLMRme+jcIlEDgkIp6LBcJ7xhk+wgzI9Kw01kOTjQ4EguaZP8Xrv4AABAASURBVIVCsmM/2KZGz5MpSzr1TAzsOG0ECiyEZRxQka/L37pgcs5TgcSKYd5BicieRi8Jdcv2CDesElEgFg09M2HvCNZlTT7h3PBInq/wnVSYW9NwOctgYFs2giW4+IdTsoS8dXpaoZONkUsE8hSFbQQZVWS5lI+cGdsGjxu90pob8iqDWZpFsYDN4cunhfwY8cn4hhuY7IOYbSQG3nKKavQIrjLKSDMysQt9o3tfKcIe36DQTtfa5D568BZ8xMw8vg2xB5q7sFrAZJ1mH/wNxztXRXfMDPtImT7rr+/NmyITS8nJOESIl9jRJXYwWPD1I3nv+/uwxxUXxafhMuCSFbEtU4dVJZmwiG3ZfxX0OnLusTEC08aA4D0PU+aNXjIvvOalzU/dxNzIlb3iRLekImaB41Icm2ybRN+yGafmqVf2WzTbLANkCODPtUfTysOTHHJKwq3o4UgfMf7Bh3+GcHlRJ9bNUJGTj4drFFEiW6J23IhrWULXsm7WkjzD2YmnXy0PKshZ5+IFY/CxDpa8mkniVZGDhbeo1dYVnLMSdODCP8LZmX50e/KZdUJ0j054QvTcFxxVZiawgPSrNdE2Ei1L0WYdOUuDQPnOPfGauAZrW8uS4CWcgs9aRIsaN0ZiF0EDsN+9ZAehaZNSPmbBqZDEtCBdAcGSefSURfnFomWd/JpRi5sCdVslk1SQAnPz29Kv7/+o5uawNUEKcIlmQctW0hu/ImYEmtFnsUaHCxt7051Ycny5DY8VH6MMLyqlpRCJd/Gz9UXBbg67IK5sPJyzEfS2hetIg3mvaxRKa/jNmqysyqTQ8NwSbvEt2T4iWrPCYBjefMTccDJlPSjk6TeYDUfjBxpDa5Ojbb3zE1jhaAldpOjNc9kjZ60L61NDOEMenps1J8bF1jckOTCNnUxZRyGOExbpQn8T++Z3GfezP7YTHQwX9vCS4MTNORk+sEe3yaEDlPCL2KXT0PuM0o3AZ1tVJbtUz35IWIGLNjUmp2K8Pj5kfmeV9U7CMh0CT9Z2kXfWCnSuPESTEXRqbuDiu4iJ12BWmbhH7IMRsbmUZhMZ/Y1vuItc10KHMXW8+PPvzd7mUx2qqUtqFFskY9ucF7iV0rQ252DPfjCX50tgRgicfUtdJw/mXJJFm5Fsw9FaaGryeSn9xKNWUsDIuRIkVKhRDEWTFgIWjeysBwO8ojHi/uvKWVds2Ywkn2JQDzlfGBK8WFQjq4rEEEvUVkBIAEpsmUeazUjIwhjOHLpPivhJQvdu3WB3kyAi+C2rRGN+CgNf9JAZrBDbwqz8RxsXhz4+L3Jx3OBNbmZetYRbtEdIoHHkwr9nWxquDefmYBNJtmXQ3xeTfLTNJ5+KDRHy5uj4IRdxw3MzbnyqLCOCO1g7pfVs5mbd4W9swd/5uRT/8uNj6Y0Jz2tZqyzbClfjH7uN3qxRBX7Pxhe6HNBwL2Ev83fqrExgWDP5DQm2jeT1evZgg7sRvu9ZMBaCvzJuDvut+dSYPPEz6xFi+MtgbdlWxmvqXpJFKHzRC2lJmwXccDCUVdglUTCgWmAiGWOMAVufM0Kc/LuX5ndTjX+BrbLowG1tdIDVfIn6JJZEvTJnEpwdPLrYycPEpZPAmVxEn/wuanTzgsFNzVg0I41f6AzOhgeJ6mtyulXUIXydG3gUyu+wbm3ctlitBoMtcW64N5Kcw5k/d+e/ZYgua3nL5pzsrA9e4yvif/EyMn3GmjyIAY6hEofEcW9M1qqzF6LFbnrBFbGtoo4zzWIkeb703dhdxo2wjMKYn/MKjwSiDGqKdTMXGz9/e/cmuEBa+ZHihX6NFL/ZXlpYijRrepbP4i44vui/WEQKseG7MucBv9HBqGkkbFuFAGGvNyLdYC9eLDn8y4J5UlDmJ3WUWSBc8YsEZZDZsLzZN7blmvyEU/5Dp5JU87VkW1XW8lL+JZ/phS7YiG2JKw9rja212agoDYddshmt0vy9fGKY4yG5jK11+K0lxFZJMsl+4JNPYc065+Bib+x0LLTZy63YMCvrseGTxle0gmnxe4taS4nxsbC7JOaG28UYXGrQIWXeU69bP15L5YVV1HrrJp9ARIxI8jD4gs+yKCPlsIRPIUZn1idaz37ySIQDvegbvW3uYnqR88XgvIx2HpAQUiWgxPd8einiCa7OYYnnIcmI2K27rZyJKJo42zmtz6yFxrItgSaoTH6WZ24VI8a5EEw6uK0yCmbvK9PoysZH5N5K29QudUo9xxAlrsEvFImQfco6Uv8ymgYAbjC5Mb1YfzgWz49Uk4bBFBx0ZE+9wW6K8/X1OXt1cwhuzl3OzSqQYw8aLOlt7Jqahq7lxB6xkg+p843glgi0eaaCOqLvVsK6CR8x40KYijwYWYuEP3K4GtcJKFpjRxgZSeFW1fmfAHstglspRHg2C7iuW/NS4OVwk7DLHAMiWvCXlkXrh9O6iRVVoX2t4iFdesG/yMUuZeF50eysEKzS4BUFek9tK18bW2AVXzSiELaVeSSqFD3Fzotqeg7kcONsw4I0wEhya0n2krMO4sYn9Sp0pSWLzB2/ogRBi5YxXS5s+pZS8nPhg+3moDR1phqj33OYrFrYuVaVirgR01s0giff5EHKikvJZAKWnMw4WZyQjDYiqerE3qxBio6o4WJ404ev6SM8EezPpsMIdlPHi1wP7viFLzUIfTjZYaIQJ4HxMXmsvLyIW7GwzombhLHZFiakZNZWnCXZEqflztmZfYGV2LbJR+RDTmBX4ZNcwZKN9HAyANdHOz498wabHNOjEFpCwanEY4adC70k/LI/NjEYXxiybgG1uYl2yqKEta3gb/U8gMYPBGECim3J6BbCjB+zgwTLPsz5slWx0W9i5V+WNs+Rn70UrZVcGXDZlhCyFiOlGT9nhj7z2CJlKftE1dTYjqRKQR2ZU5HAZMwh3Nps1BSKMgZibnYpRFZpWlv5Uh8yrOKnHBVBlgvb0Yt5uHLQLzYynxTycrg4NeQsgU1yN5OTg3Bs3GDPJmNHwdWT1xcH40p+wBLbBocUIhmcaC1OiqKKaJoV/k0OkidP04tG6NwRyYmHotmc5sAPISQw4r8pEdkaHJgUXcFLgh0bqOht2QgJGh5L2uR8I+lBCQBW9OCju4n1hTRz0RprdDcHAZQWcazU1Xp/5dBEzMtu9sbCJimxOTyhSl0v4ob76kuTAwZT28QIVrTxRydBQoJGwp2pyCU5XpML9uDgEI0ZkKbcSObE/l4DmImBP0Mle7GOBidm75hmbHt4EkuMbvb55oxQVJ1mlSV7bgwK8ZnLykuUMLlkYgTWs9dkwCQxizrhocRIjs3eKImhOdw8ColpFHAk4M2ebHIpmW9KC4O08ZuXAtFuarvDMTGIlfEGgz7cNmTowl+MV5VWhW2oCGHmyFrssVWxgTPPlyISNK2LHBipmLPa0ZESdUfBwGUVfqtKdknPs8uAYfLKCM8UQrlFJNtHZP218ZMCqxigxgROaeMGNn0WnoMRPRkpH70zjp41Zyjz9VFWfqSoh8RY7CSz5415UeTIebibAksXBbyR4SIPO15ZC5EZZ59u9MxkH1vGVGH8G1tyemqoTCUr0OCaBMO92czoY8DK0AcqXIKhDE2wtYqNWqoyIRBIwhFwyYAlQc5oNmVVtHDBv+FJLpbHVzTbuR8/uPSdKOrnMvjGf0xwTD3IJWvb6CONPvml34zzHeXiNtjwTBwCYMv0CPMM/O5NXslXsolqxvRKw8/07ylDAVLrrI0BV2saoIO1bEuV5TWfBi/2JFk/who2kpzjV3I6wDdl2gh8+Du1fsQOCtz4geFsNDXAQzc5ch2OZMMEBviauGyg8BsJBAt+HQxyNMG0CImAJVYzIdTk0uCDY0IXO9SJg0gWUMRzlr94SWYflAa/G3sL1/4lEDe2SGCSdRrAcDJNRjigZhIdOTQP9U6PL4Z5KSxyzYu6g0EZNDujYlAk1uA1/CBCLwk16MypI1yMmEdvznhkCXfpuetpxTLICRauN8CAssiGaEdY3By+bNDjKBJPUpETrOPFG7Xmf3LbjkVPA8Hb7ka+IvNy2PNCCD/1nGSbe+MR3Qhz8dBJRbdYyJJtceOy6gwZl0pMlGbZETTOXLA02aZHCJCNCH/WdxC5N4cOC76F2PG3jKmQ9HRTq/hRFtmWo0T8jKCX0Av/qqVs5OEDYUvJJM6MLPMdorgLnJVVbDZ3U+f0B5Y6kj/f+Tq2KJFoI834LUpjrxwhTj6pVFnJQ+TiiEtpTtQkm5zgoEhcYRS9YkWCMpMjiXOszx1/Lk2DZ8PTeB+cZB8/pWELe6FDK55iUUwsrZmjz8A2HeJjtvFC+E2Ebtb05i7sXNA0WiEtHCW1SIFh1onkcOGPAX1jimQWb3rcuBhg5m7ypMOfOYYz/YXNKAybGmMGmnsrIVzEOwD08Q9SGmxrzleeo6yB6cnlBKAUGwHPPHZhtc1d+N88V/z6G25O6Ogsq4hng8EnMUROoo0t9hkLPLzcnTm3woch8XLHP91fpCpF62jimP4IvmHDsaEXEntSQt36pxbaE6fmkOc/5EngeETIB56tzWH/4nDnx4iLF8ONnIMEJ4xhnzmLjKaJulyaxTMGop5AZNfSDEUEprZl0Z5bughWNkNIHwG/EZDnIpYzBwxFRkgywZMY3JknmyPBsJg5hJiVfIUyB8IOEx48vGdjHRNx0M39cMyMuKi4gmGN+HKBzxx1LhSLBzkvFmeO2KYePrgqetF6+sJmZpEq7rnQjVFMsE1shoWei4SMxeKmX61naPvEUkkBAMt6s7akH65IdKLZpbM/EtCRx3PGDi1i+LKnEWMxfumFTWnl3IVasnW+GEpi+kjJVUrLfiaf+BuFxZcR7HTMUOZi4pDST6g4MaD6ssF/S8B/EUsmJ5tBe7C4iZHE/dCgsTR7FZxO83SpEvYkiGRG9117vzl4qIPCIFRqeDZnaRMgvHQShoo4d84bPhs5Ns3zt3JmwGjImpGPwJdROFri7KZyGljmqOaqTDxDbpkMO4MQRFDnxwWHljkWNFxtbiQ1ClMMpIo3WsQqvdsA8hxNElngF49UXgzzsy4vhpuXRfQJnYJF3t5KTAzB3BQo+nMoeXChxgT31oYjy2PvlMyCs8/o++UzYP3FLmXS5zYFzcENfyqVPJLXW1o0OO2su1kFAmcDju0tmzyTTz7uY8ql6I4dX2jOuEdvW7aVv1qsqvlEVMwtoStVNtlUFF30aLCwWmJLln2kyvgenL0UP9FOHk2dRM6afBxORAaAcAl3FYqM0XK1bGvViWjz3Urxb+7PxZAL7pb52ViOdwR7Hym6kvliwAHmPrkVWBs9IiTLMUabeyGiVlHC80Kf/0LQ6BhyZWR68qHeZ5RpRjgwLHgiDMcrD5ZdmU6+QQGRHR9rvp6xziwdI6nMEFshOSM3eXECpbEmB3GTbI8woudO7bhztRK5hD1iVKKRRJM/CXEWoICDEKJ4AAAQAElEQVQX7VzNeIQdS9xgcJOLO9d+7HjB2IhkYwDPbgPvmPTdMh1pma8GGxzAb0gG8zuFFGuRcqExIhyEg226Z2NkaSRxWrmPhlsSz0MQcly0uEWKXi7ZgLjycObhvvgt8icvg0/+Xv/Jz2b5kWKSAzN92Dk893XNz1Px2ywUNWEZ8WljYpIGl3AjNCMus44nnIrYwooHBe95Ya2A4caBi2j4UFt4RTM+AEKAX2KAyGik2TzgaiDRZy3ZmA3fd47xnbjNJ5ObhzCHwfiLGPGmz4yg4bvhvPHnUkeP2A5oJPzBCd1CUtPMzUswH3WDtPIl5dHNX2uAwRV3iwRmneHZxNrETb4bc5Nn00eXXszNIbbZc/S5gKuZC0nsijLCXPLUtdtqxsI/OqaERWejfQSbnXHjc3/n1C3hDE7CPHpL32NNC0jorORgGY7Utwcvmo3WodpHB3G8Gn3WZ4/x28YMLlbDevNvC2CCFf/4UadmBZ3EmEPPZdmWuDa1z5nNNzWiweMRvDV7GT9wzpoVbcRoUTJnkPt0iRFJjukn57kBIfbOwWCYfW3mY0pPDmEt8k8ckVtqE0x+ORo+PeFwn1jJNfpgKATusHHF+BeoqIpzG0DBkl8UriASmOIkqY2+0TVzgNoklMMcXbFwkZDSYidIEn3xXSM2K8XAiN50m5dB/jcXrudlcBNno0+fgkZShzxkF9i8NMK3iLPhv4gtxrVK+U3f4QyDFL0dzTsmQVlx7vENr9LAREdorFmR5LJsKbewXRPrnl8qHT84ccp449gDji9KWIo5Gcl8VTYqYuyYuTSNubFHBB4aGUPqGrn5fUvWF35j8WPb5MJUK9/Z0eUyirK4a5qLj+5RoFmLvwW5ZJINLyop8ZR2jt7UlpfuTY0bnmgTJ32wgyTxTZIpeQtQBF4N19ZOXgGy/vhd8CUeZgl44xs9VVAkdc2/LbE9j9zu5mwG0Qp+bgyjyXj4WQP0sq18YWba+O/pbUux0Oc7eLEYJ0fqsYmfs2qDQRd9w5e8ROvo2zo6sgsseoa4MhJrbOxbmGR7BBd+H8bZoHZ4gzNyrk5m6BP3K2eccWqdOifjDazJPHbRz5hF5f8RDBMXk+c+eZJI2Bd7P88IZwQ3oR7Z7MFmEmxw+UbR6GZMviQMm5SjYZPts/7EDUGwA/jLjZOU1KSQJVgCbEjFd2MqMpxw4c/bXZCKZiQX+WfI8ePTweI7MULxX6ZXaYE3uPgXNy4esguulKeh3/NJIP+NRP6VWF4Um6QTv1NcfJsTeUXI56bAKcyGt5HCLnqvpVXOCG5ybNGMZLCJuXVROCKrSSKFCG+jw0H58aiqJFyykbEVuBH0q6yiF7rJgY1Jb6H3wsZDyHohV3z5djFFtYMQvyAjD4v19sg7rmKHt1apMo4ILBdwRUSbl6sL2ht/akfetlUclFWl5ZLa2vw1YmNjxn5udPvhaDV7GpuNHwKM/TK+Ug3KcxexY7OkArcQZQVGgTE8kMHPfGzSZn/iQ4ZaZcyHJC4FrMAVk0UE2zL5Zlz0CgCMhH5EEPbsmZgLx7WKXF+yD3fWMXVOUHS2JR0xnBmRBGuz1gs/apS8mzMEuTa1aHx7ztMNlHwlhcZgi5jFZFUNh20V44hoPWeTHOlzHm0iIjlj4WYol/FdwiI7d4nycRP7CAMhmz17wctQQaQeVfigC/DkuCffzadqLHDOIwtVOJrnZ1Mrfg3LmsbyxHLDmmeJNYo833wZb2x3bPhs9m5Tl0YXTKQ2is0b7QZAdU5yKtml2XnAta0klJ95WatsljAxSQrSG+lJs1XYXqv0g+9WH46XoD1Wi8YtSeGOh5QHNW/JLQyYg7xJuIn4en2oy2r47whOmCjqpYvF8gwQr7SIWWspKYsChAMqRWGxDgmOxu9WitCs6Y0xnEnkpgYXD/ukESIwZpJcL4JuZPzQQwchlxGcw8X+jhqVcBsJN9mLn9FQWQUvy2EcD00LfuoPf/IdDIeiECMi/ZuYPfuzCdj4h1X0Utmyjf7Yku+d2rCWHT0x14jBivW3EqpwSYzUOP+C84P9KvCb+m1iNesS8c0h/fj4ODXGvqq0ZDGUDB+Sc8EID/JKrmLWksuqVSp8mMKcezBbDU40U7gMmx8pUUrGDtNCoBbd5PvF/l/IYQjG2gAsa5FjHogXtSKkoJBx3ODzqbQ543lIkoeNB9IRUMy4izit4BkxNx0CxmvJhg0uNDNeRSAQOX83tfrigb2pd6ew6MuLNS8JB9sq5OXiz/WOSvkmBCOPV2K2SkdPRw7NQ77pN+W4lU9WyqKDKuvdMkoNN/HTO84Y8YJXZ4aflfa+E5Vc9hS8wXiwBALUyLmqABUBI53ocbBkGyFdUy9vbdFGt+R8zZhReuZC4gpaTQGLInxUUQg4YkN2gx8Ri55o8G7+vn3rYnGb+FmgppEkhJn/5IH95KPpF4X/4sDncOyYw0ksLkUXbFbp8efOVYjgyaGaYozt3MbEDSoUlsm5k1/yQJS1WTJZkrEW4wXGRtOtw2foGYPJBg4XtuCKw2pqoAIjwYgVDqMrOKKZg9ilKgwgCIa64cSBy3GhNo0AUmAvePPSXfRlfOEqhAsPLuILIkcsfEqLw73AihauDd9NLW8expsCEjFosAbLntVSDnzyC4bl6abokTkLohEnD5vhNVPJutG9l5FFcHREoaKKGQRIarzBTXwe2B0BwVJx4RRgyxgwYRt3IpJvsUAbfwy2VfjQiQ5McKKXMm8wHR5yzho2fR5crOyj8ZXGV7T+qzTuzXm6eDgv7dQmdiWuuBv/RS8wW3NuyS2KVbGRFXFFvBcBZv+kZx2NuuFX4MJ8BD/RUpOxxglU5jfxMU3MdxrpqYhESrZVCENRvBx/en3Hc0DkM7VIT17BiTZro1cwI5rGCkT4jMedASHPdfQJiCSJhjBE8bAPHqjsZ0xQIMyLRUivKn1wuGxTjD2iaSydxd6AueYgpbh5804cMDlcN2/g/Jz6ed365KWQ3y+c/uZFsvOh9nBa8mQbb8scUlkqblMwitwcvAu+zQYu8lmx0pePb+Pf2CKioVbe6KtYy7MGFIrYpiOiUwkqwLpxf9d6MBsdZ1/vtuFO7fKA3awdLyWHZe7EKDhHeHhdEA9hvD2xzHDqL0ZgN/yRC64v1nXlASdGoxd24OSTemRlzAiI57ykX6wn9HlRTt3hCHLHzwW4FGwe+OZ4CXtraw//xjXaQYCjDtw3goGY1IRYkMwBjXWm5JXcjmzMrSwzLCJuUYO1qHWEcWoXvxF8FWCEQfzynbeoXXAXe7th3OACiU9eAKlJMs0SbCyP9PSFR7LLeiQbu2jvnmF4mkVFhNm2TPBiYvHoUJcb0bsdBwrANbVCYVM3+mAsPCOWbZiFLUKEQMhftBb2RzIu6mGDbynxmvUylNC9kXoa6UnOZeX8iii2JZlRvIjF6ObBa3K0Ldv6a+OTH8BJhh5LhgH3GYQTrVU+pWiITlETBDO4fIcM71AzKIlA0qqaF8O8MS32JglJYhyezUFO33Dc8Eb2M57Dzsvg4tPBpgg5vJ/g86fM2KK/2ZANWePDOlV8LeLbRuuJY3vyQMEGtG6w1AN4cnkEXR9lYNgk4Seadb7EHJiMLtcUn5Idhmj+/0J9WJOfusUK/OTAOjY2wRkxdUovxScoomDbSrMMR2JnlqcuMc1kJDeMJ/9WXjxhEPqbGJt1pT47tXridvgCiA2eZsUTizyMTcwjRQ6S2TdpEyOx9W7wv4c7+Lx40TUxGw+Gsh0LbluJ38TvaGJ8Jyl/vzwOH3NyMKJmDM4YLM9damXfs7b7yb/K7PGSHUwQRGGYaeXGWBHWkHVs/NKDUloensb2FhKOmkhxisCJPSObOxLfnMk9622dM5/1tjDjKxGGtR1duEcJcyM7AmfWsdkbvY0yPkEAoIsta3ARAWKjPhcZYM843IlS8UWERJdeaQ9O0YtIxO3Jm8l/56oEqRgA/ipGHAVFrIylGb/fWKIlTgQDABJEZwcfbSucxTxv9JeXFptczCOcn+PDw97EbRK8Kcwn3/G+ODgZR95FT14pXl4Gn9jzYgjuYqwyKZiuZJ+xbYlLNNuyzUhzVMOTjdyzCcb2+FmMpcR625tDuZu1IdG/5UyjPyzAhu2sHApoTkhPXsVkPesXcYILb9YDC7StzQna1GFTh9gV4GB7uBnKcEQmApxCyaXKV+aSNsndcDDkwpd5Izn4wSfjYAKvMp4a/mCa+A2WbnJiqGOlAxUfm4jkcTRNTRGAXKg6IUaoKvN493AlprA4MhyWGCuNAxF78k7f6IxtOAwH+OS1p0Y9MQ92g5SK81VgnLw8KnTWqkUf4ZEhweyTsDs31iOakQwTMzGUxaNzMFEOr9FwZVwl+8yTw0VON7LxO3LyAw1tCCKsYWbNPRbNPn3PDt0YyHT47YyatW7WIU1ueNsBR47uWy9rTDI+DfLYb9YdCS4CippwD7gFmhsY/aWVULMnYpARU0uMRAOuFLJZcMasneQwZC+iUG6R+EhmU95ci/FL5mXg+chaJFHoRC8dPJVRfsG0SeriBfHPvzMILwKh7clvk8cXL475HQMvhLw0Gl/MCv9h9Zt9shPNCDDlUMGorCk622AjACxlfYzoKSpA7qy3fxUZ44Zok0dKwHTsGmxmgu+I0kbf6Ky8ULN+m0oTNwfpZg2NCL7Ogwy3ZYleNEbMmunhQJVQk198NwkHalsuY0bswTOh9oU/o4CanlmGm1iwDle0kQ4X+rct68sLJDZY08m2Esc2c+JwD46OiznktgeHQowk5u96M1GajWVEMZMHvmbZjLKfoiU/IIywcb+x3dQptScMM5RcwR/dLJC1o/y+IM0Yolgtc06oCXPR4ttJjvGjmtpmHEkOTcxuvBEHh2iMPdgb/Q3mpk8eWUWSwOPkWFLJKnxsi0vv1gfB1Ii+bZYVH9HCE99gk0d/EwRFNOJGb7DBoflm3WNDM32YEIC24ZcOXv9NKz8qk4jNHb+j6lk0Z4UgPuMzwQwogTL/dSpgkLKYHP7F7MVb9YiVOc839Wq19d02D8UcRPg2j18e9JsiZ0EiTPheLi0EZ13gP/eXPnk5fHGI78gbT8xgUqT0CcKSVE88IkPJBF7bKtESl/lmLRsuoTe6t3+48JD5EjY85LCQT2xnLnSSYmfN9iDmdx752XaDx4i5VNgyJqTYLuqaApLZUaBDS/xmTZ4ZN8ahiCsmarBHgolbxwiMALkSIzN5cuFnX5k4b148QoIwQp+7QAiApreJjBwLasbhyr6ygm+MZ4QPteAOkHuwo28xVDCReSmWAXBhsC3bTDSNdOgzb/qhmlXN2qJCMmabRj8gbtmznKHm7DCdqwfBHVLciFNK/k6eKLgGRzT5udkMMOCCziPJIvw5YzmPqXeWIL3t0jmrollEwaJvKThtj8KxZow1a9jcmmCRxHFyk+dLNNu5x4ScMekxnjs4aSBZpJNb2gAAEABJREFUKzwYlBZrZPKNArHx52LIsW72XHrvR+JHQhN7pJw7pDmaEaHgGueew9gzTlBXKw6xZx4s1tmOFC74xI8tmPLidwqROv+RlGhk3MSLb2T88zCiN4rYbhijtykzHHYs+ObCt8FfvBzyUojkF5Q3OhIFsQl/00M4d0vxp0uhZjNE482UWBFhq8EkajM1hWsEHDkIsY0+c+iTA7WxTT3IkYdPjGVsVPcwWHZ4Njyb1HqwiZPHtKxpm3vyal4hN7wZo5LfX3AUwoVGWot4jI7OQJuIdOiCIRAjyY4NyRUhR7OOmrHhWSp0cUaVxEdsnzxVSjv1AeGSvbRqqcDkxWlb+Wpq0eQefVHXsoSJVBrOFlP8ClkSs6xTASiWiMBpfpYupToZoxpeMaBKjBkoLiaAHb/DXSidv+CYEXozjyWVaUkFflUxgmF40JlIYKO1jQEzXeaFzXCgQQ8Da2OgqEx+seebHQkrn9guzuINL0i9WyiDa+oR2WrOAcI57WC7qQ+s9BlEl71HmzBDk3HknYvRRgT5m0+ybESH63BI2yjQiz4czBJGhJaIiZqVWBWMUJEf3VypAX5WBhEzyyVaFplFN28147QgKAq2qtjg4oEHja4pilhsEo3PysGpgqZlG+xCCnxpDqIkKAWlzDiSGBtlk/AF1yecn6xgFsmPFokfyYI4IopkI0Yev4Yr/BERVwpzpGaU4oTPrDbmDX/849dBEDvxm9zlxycY8rlj06Ss2DZ/ykPNOlo3mM0kkjW1wKELQ/iis8mDC5Nsq4oJV9axmcfHxoOxsaXOVr7QUc/owt/EWU4dF6+RnjrY4CKQMCL4xlOc2UakJfEjHH0wsdBTMv7ktvFvrIgll5lrPoWkNnnwgxMtv9j96gvbfdabeiC4EQP/LJLcNp/gepxMbbZu9nGDS3/HDtQucmxs2Jm3wiLwPYJVZXRcaLXpbzCbByxhIruxIK5SRCgTY1N31KCt4mvWQNzsQ5Vlo7foI2fAHfeW4eCmaeQcvW1xIVgTH2PSd7hl1tDK77g2+JaohWjxqbApewZMmcyYgUHkl/PJaVOfnJ8BoLct24y4IIRWCRtc8KgwaOJeWRczk1Dij+gghmGcYaZP7L/6xzc6yyriWb9a3VQ3NIV2AaDjrnmI16LgOEQBjAPBRmpzGMU9YpmEai2pSvO/EANZsJGEWTIHspR/HPOqpWLOTU5A4eZS2Yya570fXum6ryMsfKcqIHKxvin0ZnJTgE080Rfx8yAJrBVOIsH7mFVewFpNhIuXzA0vE02bMccOjMknts3hSuEuNm1z0Pf0mxfbS2vBXRIh4dzq+A+RYG8RVvkHXFnvx/oBrkb0HbCUvLOWt9zwv9e8Y7TksgqxjGvG+IUDXTY4P45pCKTlUuKt8nAX8/jGVVWyC2hWj1DbJp7hmk9ZLeXf/6emDBlL0cuW8MVRBqs0+Jlg35yHzVnosTT1uhUGgwIdoshwMEe9iUkk6FqbmsXH+BWYKiu55xeiN2sKkwjkR37ZRbzHnxFkg+CmWN54oUh40eb3Vqw5MR8X4ofjIKre+yO8YDE9OdkzYEL9wGTa5OYZYyPJyZX9Gj3ksYV1g0u8yM1545QkVY0eW/B5Mag0DRV2PHMRaJMJtODxpEYca6qLcfQNNoi4MqZr9MmlwZIGL3x2I3Hn7IajByVYsg9Td2ou/BJbf2mVw5tDHl3obQMzU3PQFhu1ZFsWDZJN19lQZOfPhfTCXhGKlVflTmJktlz82LDOYWU8vxsoa1EJyxI+m4waAS7NjSyGk0OM5oIrv4D85DvzFzIPafAcsBQ8/m+enQUjjc9Q4a/MkWJcxJ7SYCe6IsX9PECMeMpMbou8CmDsi7wjBtfoP/P/Y8G6q5bSXPghsbWjaW1282aS3KMRfje65AqtUqNCt8JdVnKs4tey6ILd5JcXxKYOO2tlMfGDgtEEUe4jGNI3uBs/e2nxkh5fNsu2TATMSs4fxMk+QCS7tEq6E+eGCCVwoUJvGXse0q4zDkfiQCdUKm5VRY+48FnKp6wNjyyNzZXlKqr4dgw9U9mGB5Fkvm4WeLHHyf3OQ4wOqPLwWAILF3wM9XoV32iWzByasa1iLhqJTqzpmQMYnKxc4RTNztyzX3Om0Qkj5ZCGF7vIFZ7klFllzbZcJRlfHL5wuJAbuXgIOQECgR0yt5p1GY5VpdQk64H1YDgnHT/soGHDMuPNqcUXFETDUTw5zR4zUZ4OMhhr5nhRZxjg22AajhteQiuNKevkQDBIbmUYgN+8OBIlmLdgYYhRoZ+kLdatBHwylFCsQgPO4AyhLB3xdJhUbEr6TeAYjU8t81JAKOBCPrzmk4N1WvBZQBKLvLWb4OFpFnghX7wELhYQfQqQEBnf2LJhWXxPJuRJ/+YXRSryF0+5GQtHu7RWcbCWqkq2la9yaaCSFoNFX8i5YMdXLbDRmjTIGB0qlEb/CHxNrk3OIAgJwi0bO/Emjhgzn3Hion8Vn0JqYRHNCUWMuQRUiZp/Ms3uwrm1WXv4b3K4iLXpbwrBNQcqnh0dL7Eb+80hyXzIkg+okpXrhiv+OaAb3AafuROV+cRBNxySTM6WCdEKfvJDR9mUsf7SGsVmNRObOCSvBdYy/sI/HK1MzY0Zd0tgbZNBMW5eXvzoQg6Hxw+mp2+wESbCRalepCwVitS5qYVmrHRkJGWNWTsgrni0EldgLfGgISAz1nezzH7ZB3+x1zmfG1wgw0mem41o8rLfeInRiGjB0eG1Vda3vtHEj0TQN3LidD6XwbcR26PHDXSQLaHb7FXkoo9sxSbWuREwzIvcE+PNg5sUIp1WnA29C5CeWkhsmBxUT5e33OiVRoJZQQ4vuKCSlZknWKVHH8fGKVIq/bZeIy94ayRcTWyuwfFxh4XsFBLTTaEvFo9JsnSTaP53GKLbKFkijnsOygZXYJJ/uoI/PqIRIek9U35EmBl8cNxIfCKb2MlVxG2+W8VUFM8R+OwwQwhTcJENKH3ju3nwdnInYHSxBZ1x+D1x+zlkJVMj2/LTq60NT7hASWZ5rGtzuBq90oJPT1wBML5CJx7uBvuOU2VZsFTiZCzFxo0LPf7ZE0YzX9a8uOkAWjYik89NORDWFf9VJdv4AOtIK7mhIRpqeC1j8MzxTGbMJZNrPnEAEUht8u1M4AvVe54xANWsQdQLDdgNtulFsy37kfdcVqErlxRhboOhJ0vd+MLEzBJ3TYsGAQf9aGutYwn+mB7erAlB1wGDWsQJ2wb7xbnJ2Wy4BNPmE8MGt6lE+sRPj7vseEXIDAwXdWz0kkbdKdEMzT0SxSYGGYgVZiphEzlMr9MS5ytnMaSxT/zJAgA9ufbIib3Z2835GjiIXJUAtiXEplcaSdHNlJuNnguVGu8jmRm3pHly9JNgW2w6QQdiFf4fFPv314d+0C95vlMIvUgg0aAV+eOXxNFwMVIO1o0xb72LProUN1jpxM480iyWBNFaiUkassHAJZKyLAxzUDfYphgTlBdOXgA5UNHbRt3kEkdJzDMaATsf/8ilxRfKzhjBCay+m21cIyxSJ4+BgcANbzzIAwRjuMiMp0BAlRZM1jtjHINbvFzNrtmOOgT0lo3MCC+wKN4zzdh0RCEL4cRFPHAtDO/ajAU9vcLHfuY7TQ6NZJl5aiRsLSjCxzi1M/Nc708SYTmYaKX42Za4NnGzp7HbxuaoqTec2JQZsdI39uAjY5JiBUhlUNisKAebOh4MkdFjha+pKFHAiNbkO5iMUWffznk5CihUsMMYBSY8wDGZy3OXUo9Q2lbOsuC9yeFCGhFEqRve6va8kG5e7vfo0X5zWnNO4XnHZCjllvVHZL6icm4jRhOKs8bcMwuDlRbNrJPznXzOOoUXGKA3ehKT0Ci5d3LCoNPqdH+5D6+VvH5pzTCCMyQhTKAs/IZwEsiCMwbZIvj0hKQoYp5D8cGniB98RP7BwX6ptKpkw1uIaPgLnmaYK8W/mF9s7cVbcjPOgmOLjBe34G9s6a2/fMHNFWiylr4nPc9eMTeFHxE5Ez/eQt9K7s0BaFJCsO3eKDE812BnzAifGXKzM2dtrNfOONwSI5VFG3ZNDdkg2GUbKWySlXbuGWXNwcTLWAvs+JKTmFtpuZ84OQhCTwClmXEhKUK4lDEcvN9QhZllsU+hi8TPttbrpbVKxT4FNfVPvtn4AUqhEi0x6HDFiM1MInQDydiMknt0DGV7hkRXRhGhs6wNR9abdXZ0SMDmNpJbMICCQU1ssnx04YyQDZ1hdCDfGJTPeNTnNpCe9ea82lGEEzO8ODDIRVBsVWY/gxEPfvOL8a08cIFSWCUGMHqxnkjTIxhhICeNf2LpAbaMFSz3nTMdMmxGb52f9rdO69jBzcxSnoF7XkrEiA3fjQSCGVjuZhkdFbls3exnpEcDhIuzYsIx6iPnQAmdNQ3SowsADWpUDKBhkO/kjIYySTW6g0Q7iW1sGePCld+Q/3i99FGlF4tMQWzLtgSSjOlgYJq368UbNj+vzZ99eDkAAhW+lvliAp6LuCkAFlQdmGzTP0LHpQhKCZtd9KKdQm3yNTk9GQvtCOxccBIj+RVacSAEhyA0a7GDDiwZSIZ79Dq6+Fl8gRtX9Hko0Uy+qGU7WuR9Hc5N3EjzYrwRMhlA0HrfwLxrb6Oc+cbcytQyPuFDGBZKLmKTH7Yb/M0B2fQN8n0ZW8bhzks6e9LsSXSxAVfOh6NAbItLZnyYNePMT0wr9kV9RNvUPBxR5iysKsnxfHaBcfS/xDrjpfBMXhJjgDInhOwpbGGssmBjjezJBBEI0ZhzF5iR2OIe3YhRW4XdZiwatImlYM9UrgJXzKzU72It6YGiy5VR6zCYPMSD2CPhciCIQQTVDaabEH+R8RI6gODmmUfXmTKfjvnGcM+PDZtc9jgEkziDsekimMBf/Ih8sd+f+FzINw7UefWAJZegkdb7cJigBhSHBBBz+EhwI2gw2iwEUVpIKMzm4IJ4Fs8IfTafkao8L4SPWvOXiYIzYlsMRQJcnTCKauObpJMTQ+wxx058ZoWgGXwD2MRvhARRH4xk2UcCjDaywXMBzczkVpqNlsSqlFa2jkgMBSkHj3tcMhuCrKzRt25ibyTgm2JnnIcGj7FvEtjxwTe6w2llUxub7bHk9muUGVb8wtn0yWmZfGW8HhsP6/DjuMkhOKCzPhAhmbVglu0ZZxnBbfbsxn/yh3Ez3tcX3/0u1nS87fiU0uKXnueP7pfdMnNpE7g5dEoeaA7+3PNQGxx0uRMNPficDdsSD0f8cZOY26bz5Gu/1wtMZ7wTIxRCB4/pU5uIzQwdUCnjiE7DoqOLHyI04YFP+DCUolNs3OaKlriszbZWFQjm6qnTxg+FpgXKoMDNgxbbcD8PLeOoSuGQ8pcePY1MpNwocPSpcKLYVuonGixJU3deCOxXw5dMN7kIHJDpniF7skeCv8B/PpJ97yQSB+T8j6yMImFDiRbSG9UnnoEAABAASURBVF0k6wppNnhzcDqBSTb6zTjz2C7ePLicJKAAwl08CJGe3w00gEix6S+KOSLnDwPcLXPIJSsPSKQzxid5RDbj+G/yS0H03Twjgx87G5Y+yuiyKcIm2ibnDc/9YGxPke0gJdEXL6yZWUSy5gu9ya+RjW/+TcabI/m0pMFxz05tCt7EauapbCutWdsemfU8tos/vzU5HUnMg83IGU5sg0YDztRvFQep0FliJIYCJpNx8qNTfvfRqXzyQPCeH5tEMqmB4TZ8g0dpSKJLHllDxsmzQwwucUwE23g2Hs2MYeYRhk2czSEFLpvjjgg4KigZtGRyrwiGslU6reMEK2p00QKGD0cBi4UhcVEn/wg0PJjwcs36lEGqcGZhToxVJRsbYjlGuLDCpczRwzwxPDogJL3Z60wd/9fSuwFXePOA2tYmz4s9v+kF32LdtlV8ZZyzXsyNzaJBuntGQqXUQ9hRT14pxWaS3rISh6nSbP7064zIEeUGdAOmm+fN8C64wmnP64gXx0bu829LAH6S5x+cu4ucN6uG5hByr5YnidwaIFPUUopxUxBijUvmzaQhRDEYB5w5iiYdcgkN0hO8BwUXvDsCRmDLUoq0sCf5xZwLU+7JZz//+KJ18yLKmwxjomkT70bCbTTJJzqoJm50Kw91lUxBpjBVMRMdL8ZNwVrEibbD3PDexNz0W4kXXlKFM7pm6KDV1GQGw8EIPsPF6NzR30y+yHtbytqyXhMHEoKFSwLGLUrLorGmvOiyNttaVXMQhDUPbnogwgTNJkfyYj+YoCvw/EjG72pKVjBZd7F+e8lGp9JpW8lHMleRn4VZaX5ulhkFX2CtwqEG1FiSZes0aoi+yWMjojYV1yQFoEBb3DvKVnMGIFP2K2Jji1RJ8ITjvlK91lqFKvF/HWoYZLCupSJQ2ar1ocpcjBGhozLE4E4+N3m14CDl5JlaMgwMv6LPGtgW0aqmriiZRJeIT0/xLUvGBxwDibkR0cJ5s74vvjlePGjxPLbENiRIsHRNPy9s77yytelJk9g9NTIYKGc8pSSmiGnWkRqFP/VrcsID3Nz1lFk2BAhm6tCKT8aJe5Hjn/eX/uSvI81YLSU2nd6tMmgsJmgVZHg3ko8sGqcttEdyspmEIJjIOXieh1z4xRZwkZQNmImRQpaXFge3GQt58ZeI/BgxerCFLCvrJ9GtL/jsZ9MYp+hXHjbyXVXCBJjsk5ekKUqUiG3sR5p1bEQ7IG6Mm8mGczMWY6m5sPGRvxmHK/1ZEyOwEObSZtM3B26j21SUC19p5ujEuopfqL68CEgO5Koy9g1dD4ePhbGVrxwSjGj34G54NnloRIMRzSpUjWxBiaCZtaKX8G2Fh5WoXcw1ggmOjJsfCTafGDaw8wA6RqybnrBitRzQe4QJ2FZlDccISlEjxGK2iJ9/PwGjmrFJjIuqtu7Zrw2KK4GoXRLa1P1WD2bDu5lvsI3O5MIbWjIPaRtNzzpXFf1CLIFZnCW2gZFUkmxrVSl1twz3xjdya0kq+I5Y9pKZS+DyIPMyajbSEhrNAv86FrlROAkfx6DTFnudMxxV9uwCl28qFG0Am8deZJL6rarhNlk5I8rXrFtwtk1+kZKwbeZNj4l92sr/rFw+Uc5qUkNqJlq6ze2mEI3ejHHQ5EBcQjHtdLrA/yTeJzlCzcwgmu2ANX5oclGj0qols4t2yXb0CkuGzaxl1SrIsTUioZFKtA7UJNFqEtsEFdZiw9IzBGhNwzf2RazXKuIWG+h5oZCIRFD2hSThIskLvq/w46ckAwKIwmbuhbhr/gdLLxxHN7j4b9A4q5V/jJE1Ak8I9OcqunxiySGa/wMbcgomvwAV8cfbgOCAEV804UdYQiBiOCJwWMkdGHlnE794wVzUY5PbHb6AK1EDRnBKzVZFF4EBPOFyHS78ksGG0+BAoG9tOCNJ4nkn4mP1EyOHLf99Rqllo4eEEeNSaj04WQvnhZ2soTqHIyHNAqNe+L+MD9hkLPpIsq2MAd/JGXz0VrGvLwmfVlj1fj44gOKcbBQw4af4ATLYxRl8raWFiJaHgkXKxDecBtPy+G9qkfXdPATT56GGb15xLZplm7U9fJY2+dViIMHYyNbm4cjLuNaSsTdz2zK1TW4GyzTRhyv+oaBkWA5PBgVoDSrZRo+04ZfykG7WecF904f6CDkwIG3lR2/Qk3PmWGQyFA0XxlJiZBB9hAhYcweNk2NUKd0e36MhtZl9QfQnnxB+IlM/apY1Nr4D0K9WAQhDDuemyDFVlSI2vaXo8yaSSCdzoYsQkbUzSRot2yOY8Nna8HIEoG/JorEANpRaSGBLVuKUM9JTwBaQOUAQ67Mvxns4DN7mjizEotFPwRgSZdaX/gz6+IU/uMoR1zlYFCm4FOXIDrtWlTRYU2LLEhyRh4u5jbaMrbWHp8GQI0FzyC5eBma85yNakz9OXPluCrsq+RAnNEYfbPSZd24Rkhs9uMGja2LRyegiq7I/8QQMz7L5/UyrKeBoIG+y3BQ8eUZatPjp+K764Be/i1/6FvVPxEGIrSNvS9Rs/OEwXIRQcSuDZw4bl6Xo4LUZx1mS54vaUQvRFj4LPjO2Te2aHzPv2Q+yRstF+MJmsI1IPrnA2Qgm2eYh5XXHvCBrMm1iNA/ejjCWMIyIfF/KGu7rUh5M3JLUWGFhTFB8crctF7WJ2Jp10qOVyeevc8kSOHuBs0Qe4U+snb2KGC5kISWDE3epJDm+zCo4vVuyENkc2Yw2pgbXJN6MceRe2sxvzlrP3qDiOvjWAl+mdvh/wv/361N/IHmRGpywncJuBTW66JHaOIQUXzBNIJIh8ugACJc4mD5BLBo+oNB4hJtiS0+e8MQaaXUOKHyKkSB5y1o0dLZlimVJRiXmqPnAlXsruiYWax7+QmG0BY4LtgdjKXMRPC+vxNTTamwlz0DyfOHXos1tuBeHVU55pNzxUFpiN7xc1Ka1WQ8AHiDhxxoBbMQuLb7jnDBNbniju3FsC2xJzLnJtkqeLzGO5Mc1Yz96TUt2uGdZsskKReYSvszThzvRmjo1xhHy2Yw3L/k5NIxxJSeQjIeQGdkLqGxrFfmTPMyPRTS8TMemNQee2WPr6YUNVxW3xHUU8AcXHeoJtaG48ejYicM0odUEb+q5yV342VYgN/PkHdDwlGjNdAPb5Nx6fwKDAh02EE4xQsB0w7cTkzEXI7ECQFzJ3raqFmhigh0AvdEoE+xKQzcdt+RKsFlvsQ7bEpIcFz2zeel88l34wq/Rtdg3t0Rvg8gQ/nTMFFWRh55mGx0+zJOnZH6Sal3spfBTWrghoEs61GNP3IsV3iiTSz4BC98v5vn9Qf7SsPEvdCP48wtF/WAdH14q9HpaxbDZhGyq3gaIRDs6vM2EK12cU4QI+SsudrSkjN/9bHIPZ9JoEkdIKIcDNsXPst6tGR9BMwXMTGitBfdhkYRjIQtdsYzW04gLPSU5OUQbdssMI8QHbGeMCj3TDP5JjH7EUqAlKdvzV2wTi0ux2wAl5aXwfTgx2pbRB5v+8KDgClew5yGRzFpwSfo6t3hY1mnh+N4flFOLx4FV4dOyzUuKGbVHIeMaERVp9kEhjk/0hQU8DkoeqOYyeSyksIEQndI3fomZHHb4Dnru4R18eXaDDGQzjnDYCj6Gkozd3MkVvuBakvGzjU3YDB3Vxr6zDqYi9+Aw6LuhyMM5GPLJIt6fKAaDf/jHJxxI1tA8VIQijhCUejfLjnCiyLmNJ3OFJ7HoZ+3ksp/xeDKentpmHYsHO5KafvIJ8Yvf7G98mk8uQEiT048P9PJ84Y2daAzOPXnO5LkBx5Ukcif/zBkKd8VjMxmx+EaKJDjGD36f5Sp+J7eVvzD8TC7UKudwsbYKhv43cv7gx/z82GZDAmuuWg5E0Gcq4JrmjMin0yMpdGNxZAhM3dCSafQRgct3PKWNAgzjKTRzLm0IKA/a52L+jt7w/tUW/IIzC88bMB5Z1OSMH6HJ4XgH2xSZjIBZNiKPEfX0Yt5HNeuNj8BpWqsYn2pIFiPmtsX1jY9PE3h6xWbRsenNG/3Wno3RNCzTH3xrwzJCQs3YfiOAMQ6nIIvtjEk7scBvRLSpKDosXBs5SHMIqjwv0WJPX/AtvgNkw6v+shb4c+ncZJ8cij5+IAUpdU0W1iYWFzq0DIIOVgyYqllvkMkifWzDEeN4OdARwKwaHvSEQ1eamJmg6/camYcHFfGpWLgSAMV0lmzD1dR0z3hY0cfe4LfQMGF4BsyTF5AHjz9GLuzS0RecZmwUCLOz/odowAMnb4NjjA6rTI1XLVVZFy+CTx7Ei5dbcvkWpR2/jASDJcXOjav/STBh9KDsmWFHRcB3XnhQA80nhfBk3wvwJ7H/QQ5/8DuEL/JhKfz+rvShpQ/XfEL4wZ9Y84kieFz0buyJZUBvBSHP0JLNTearJO4dia5BpRhIktts5vyXt9gglI3PX+T4ig1mCeg5RyyuD05gJaGWJfSSbeXhFbx4KHqOBkZpYZtFoI0tsfEACoJ8WoFhYWAw+pbW+OEfVfw2eCHPh5OoFW/hy4ALBmpTI8bUg2ne2jeLyCYAUg5CDA13owjvpnexDvrR0QeTLj1ssrlzMeCixpkDmHzeSUSHsCIsUuC5JXZ4o884FpuHrEpOj8+iX7wYinEkvJvD0tQ1+eX3H6fXaeC4Zhzcex2dGsFVleiJCITg0VN19lXKyz61jC4y/ol1oNwVM9hETF3gykXAltEfXjOOhEOM9TTTk8aQZMyUCuHHxBnRRwddOmLBNw6ZNntfDPzEab2pm1r04A4+441ONFDczxX6EQLYHr6iVxq9bXSe8ylaXgg5IxvuSLgiAieFSRJjMiMnqoiRi3GLGSvqESAKOi/2Y98K7x3e1Bdlk28zX4ALdH6n9ffrp/7Yn/riU0v2PZ8KfucTxG98MvgdySeEVZyX+CAko3fLTw8TnGpPIWOo8ixQHATRiCub1LgkgQdNEkmEEQguQI2l8bGMQtwb0bQsNJNmFqriBgUxJccnc502mLayQNHyZouO55CZ0WcxWPHZSos1Ij4VkwXE3JONgKDkQpesXMWErCnkRcEu+mCVPiIa2PkOSMCwxqfKKshswxt/vGKUtIPDx7ZcfLeZOQaZW0DHx8yHg16sL/WLTsYef9AZyxlELBfi5AxvfOzn0GCHOuvPodsckPSNMxClJw1t1hRbYuEhwmhjyKHK+OYFl/nOBEAjA7LoNthEiNIwkwPMqdsNrxKI9aY3uUnkhn4jeCvmX2LMxz92qic06LgYFGu0GaBNF0xkNHAnr4jSUGY9dKATSfTvM1GyrSVp0RffvWUwjG/WuJHsLYtDGcYWJuGFavNp79IXv7y7qWfDEaN1voq9CKejH4nXmdlWsYYSOsaJE46bWjc1I5j+WTJNBAQ8S4ziIFFlfSNomHKPNyPCjT7rQBvuTn5wrCp+jGj9Y3/xYwMvBNbBovQ7NfiSzwD6AAAQAElEQVRXfqGcl8IPMC9+92V8NKL/plUCCMJYmuN2s6E3BcmixHwzz4MTfbBHclAi0hQixbCI30+az7jTa+jXYPw8tNImZhjCf2srnzRY5/hHBxBHLjgKLKVmwVvUWLBI3EVb2OhEIrlGa+4mnu1fOophM9ds2xOn4YOTmR0vYbVsRKIXc4mFIfToSUfJZxUHnISnVtSrebhAyOhtyXCOE5NEMJpc8RetsW/khoOOEDtmlo1lQAYFAwvOg5u6py7pYwhkhNuGYxO/yQOieRjiTehAqa4eQculBATbcDd95uGNxKTHsdl7IZU1DZM1X8QUMeNn9D5aaqmRU5+lyh5gE5Ic45OXR+x6WnwHNzGNtqmB8GiJ2MmnicVMgTS3LVqJuWUBw85dq9hb7IXWPAj2Gq5udqPD0LLjAZp1N/xYBiPU44edi3U0zIpav5qPPr5UNLisxY5zKes4c2Hd82PEzQImNCTNIHV4M8ft/eN2k0v0pKroBWXH99mjm19e2hYUMJ0r+DefjQPqT3L7yTe7nKsG/Bt78Dt1yJ+VDWl8cmZjSx3TR0Qs3OfiT/iEJrBwsEqizzQiGmlQNKiSNEFCiFpFoBwWVJlCCQ8wqgb/VnKcBSqpIGVwxi/FM7CN9BGCdfiHRQLESPMSEEShXU+fIsuEAA+SCyvjfOSxSuYwJK8yMwqCRktSdMbRGa9SrSWB2YILpctMrU1RJ7jFHGGBjaT4syOM0SrzTVzRbB8T6zAH8/Xbb2ilCy6y0yKnAMIdLiJi36hiZQhn8iSk3nmgnSuHhk1i3OC3NjGAT4p7BnCQx0bDSOFo5mJk8+KyZSUiVvTF2Gjq0a8qhSd1TY8ZMFgwixqtKp0Xh1ToYje34pY9iQ6EbCNSUdsZhALhOpmRq20Vjqzk6QmlI8l/58VGjrZVSL6jbR6v/Ex8jQ1P7Ju6isNll5aXSmYN0v3UhimXIQ6elYFPTbI+NGBhjZkYDVKVSauqlJhVS3LptPHQPXFBs461Ci/GAMrGnTn9dp8zK2G3bnIWeOtgF2EWOD/cpEsuscZO3/ghYm1SOEsFNqqDbdlWGrT4NtWROgr0X+T45/WlLzQbh0Kff1i14Mh8Y79xvPgEcVOToyNn9I0e+FxVkGmUGyrouTSADcAktTSN4sckIp3v8q0msO1JtKq01oqZLEFylTyuCZ5ENm+wJhaBlLirsOMvpJFEVKPbc8xmwRdlvvHJm24FQ25c42+DBV/8jBTfW+SEyuKL+PmHI8IefMiyQo0PmXkJtCav+VcvElrMLZMXlzzZn1vR2WxchHFhXVWMxOa3ssb8P2d//vlTX59faoIm3wK3GTfRbvrkEJvQGyk4Eu/18aGGWy4l9gi3Ym5yDXbxiyGKq3ezGSEFLod56s8YrWJrNj7/ECeqF4rEUviU+sJEXZs9TD6pldUKdtkyJN2WiR37TQHziVFiRfWSRw8In6abNTb+sooY0WXNFIKLkYmHbNFjJLTik8MZ2eQq4uIMIyD4d+IjK3q0wVvWqqWs5eYXaRsiV2pWWCxuZKr5Wfor5y0K1DIYnRbflXlEhRIAHMkhayU9dOcu/B0cdr47qm3yFs1yIS61zFwqxjmnzty5L733PDN1YTE4yd4ynlBotFnTKgwSBmK0pi6WCn32Fzi13HQI606uKIDDRP3yV497SQwV/YfX2EBTk9Zmf6JPni0N/7Wbb16xoXgu4pVeZGbBA6DDiHMTugm8EUyKPnO3VVlwZNaQxUmmaOEQOiayjaA3Ahc/pyjJ2KWb34ZmwVMwYiXGCLi8bQkh3LQo4lKRX2nx9YFAy2uisYNocq7WbCa+HUG302MOVw5zl7WJaWwVAj2NcXwubAojudVa6uS04Sa2opNkQ6jTYkfBZeUrWqjT4Uv01Aw/s9EX3y0uDu8dHbykBi5erOmpWcNy8/HwBf41uhpYanLjw6WGj52Fn4xRcEfn4WLbdLNve9aRvGMVaz69VRIxcBt/U4hKHNZq+hw4O1yS6Is8Cj1DODaqyvMgFxiuZi3nPCSGlLFIbszNKGvmgbzppZYREfye71CzI/DmTUy42BDbsq3iIO9gWRRT5ZehzcAOS+O3oYy0Fvlnb4HrJqcv4qWOja+edlP75CtqYxMjehyOjr0i743vjg/6DYfBrCqRkFrSprapbybjh07CvrnDmXUH1xYuS46N++RGj7vin3O/ySO1KDCrci+tWgmi/AvUJodIYm7GwW5yu6Z2WwxHbpKJbPoN5+cIs/HZSk4mduRC98m68mPFn/R/sDd/wPczwjy+eOrdylVaFDcHI/9jmK9VqjBCKJVsK9tBJ5uxcSUIuSjSjHdW3Rq/qiWAlBqF0OGz4Cv6LHKTfMbGlkPT+DNkoa0OD5McWuBa3IoclkBzkNNhBstuMECLiuzY1NB4ZhhILIvs7BISfVXFoOTa4Ak282R5d+tCl4KXl1bVrCULTK7lYggSDNGU/MKzcdjo3gIIzj4xyGHWhybxI1K8QZlRcWN+4x9tk0MOztd1K7rMUSnNNlXQtFpLxtdZFxLlwSY/uHHKWsmY+okImnx2aottYpFbrs18M4h/kPHLSylOwScfmzxzueDp88kqXPgVsiRy8/xLyoqjaPisR0xaEULFIFxAWeVFn2kLKLlGZ0VTCxtrfPtEGymAdlaQmUT5eZDOo+F85yUQZkJkD1pNbcXM5C4MDbvZWzG/Ic/6QGnYmGeQGAUOZ6Z4oI/d3FyWPVZoscGdC61kSYAKe0TMN0/BxUPXD0ehNCJa0yf/yR678OVS7O99IQhXf0tWHq7NuiLZ/kjObl6IIJVnKJiMOUnKA/8nL4H88vHv/Hnyv96f+jvyj/unIn8w/on+hpO05uIbOO4w29bigS7ELMyeFDTN3JmvKhV9pmSKkot5xp0V8qxOzyJtUAjsASFPSWJ7JLuaBWzmkU6FGYt8GrGsEuyQBGfGC81C3yzi4MUsFkHXymHubnGJu8Q9K8lGBRWb8BBrnF40DtMbCxxrkOgzAmeHodniVtbX5BbeJoeJx0PSjY084xVb1hMRHFi0wYpWUBd8qJnhkCtC4E0NNy/NYKEDYtmJHSggxoyEVhl2MgoQZVBOj8HUiA9QMl8N7xGyYp07c3zmEKTnO+n3b9sTH2n0ybFEYyw4VYYApmcdliX0tumITnqBMnn0xbBU+IFgbPSSpgNML1rFH+X4JjfkmMAwhuV8SgFjhAyo5Y1sZlLs0HCdEXTzyfLFj1pVvLYQocya3sJCZDwSYZ/Amjy8ZBfcREFv8YUv0LgIFRIvKWrbSss90S2+LB11zzeam7Nx45g4iT9ESuuJs6nnjRzWWK18EejYqUFsbAsqa4ePSYPCpA031chJwL4VOwMCgMX2yQvhJ3ucF0M+KcycF9Wfj5wXCn5gcZqrcshDnACjYZBFnUVOaJlCGackOzYKfYqIBptQNn7hiWQuHhxcDiV3I2rJfB1uqSRmKAFap6X/JcZuKgU7GMG5iHd+bgMfV7VsMEwZUo8WNZt+NiF+2B7EYO3MiE7fEewb583mbIo1fuiCajYheqbKHPj0oc08E9uyDYOe2PT4hafhjG/E3PJyqmAnSc13yEYfZ9SnJpDHr+ljOsyaNUmW7XRHcKy//dD6n/6N+mNJAk3sWQ820WwrMY1NtI00eYEUJpk55OTeyiHuiWvZjgUTGXK5rIVEzRT21LoHZ4PFRpbnIW7mOuLpBT+RLfykHN7EaWnmgXRuKjW1sdkfbEOWXslW3KVKLOGXPBmniy9u8DZ8mQlsgV30+HC3HacR23JZQr9xnHR1mqM+Q9lGCqFHV8xHnmcg+Rm9xRe28Jg5SZDLnnrOS5d6b5RHAhAeIhcN7l0LgbFZK7K1xQiQBtvYqCATyz6WjS56lFO3Jk5ZWkJcInNG4qWh+a8k819KXvhcFO0C+4V8zjeiHlxu8ZcADDl9lEdahdW28iX6xt6z6pKMyEozve0MCdfMGBIseEZnzqDAmJmfcQ7YQhcxniSCRSxEoDTNc+fWsbaAKzxoGB/rbsrSmnnsb65Y34I5AE0DnzVPSBTHPxyRnUBorfBkDYGLWTRHMtO0Qq8RTeN86cZhP+sf/1hIzMUmIZk29glUZjrZHRZwQqJpeJLjjANDLIPPZTl7AFbp+YTX9lCKvuX5KsY24xGyBctsbMOSOYKCUK30ojHSJn56DJRrC28VcTx2ahXDiNBjLSrW4jlpmU8lzJ580EmymHakv7mZouVKfkEkJkDYZFsVKc+YGfOFlCTPJVrqFEEjm6iQJncmKqFF5+RtXjjgxTxiWbFnKpofEXq9lXAJg80tA/1qR2PZVsFtW0rPHlsnj3wXv9nrkw9rF5I10stBWeJK/jMQ9pGeylqToWz4pOmBz0Oe38rcby7hx+GzrJfX/EduL3J5se5VcDz+N6yR5ANcX/jnR488/1DMBVqyCYgxiaUGerc2I2OfjkR6NnMIUYUoPiAUUBMwFydIpMjFA0ZkqGU09WxufFLEVaVVpSK+BoELBMlhJI7obfLjkEWnNMhmjB014RIZyRwsZg6m8ESYi9Z89wTxsKOYUVh6cNHMADzXGXK3Ldtjlp6eORcMkjJgROipzcRo0Q7WchZF7VBx5btSvhuTNF6Ygo0w2xyeDHs4sYEPH13g6eSiFmAzScxg959fuv/jP6Sv7Ihkl9KILNsyk/Bm4NQ7gl7gwnEiWbZBavpEGT2A1JjFKc2KBQlhZ8YYQ/Yzs+ztkfEWcNlYkGBK4ONrTOjMnJE0PaslHvdZb/DnUC9lXOTt5Czru8Fxpi3Hjshv+zBRrZZGlTlD7IaHETbumQcCxrLeDRXDPhowLBe8KUWPZIWF3nClT47vHKIz6EayKzwG4gjGBU20R0Q4408gLnQNhBrkYZ9/uwO/ENT4AeEK38Un2ivf4dGGO+c78RZcH7wIPuhLVuG7imeMcT7tB7fjl7NG7JuepxQWfbfqgHHEzkYkqSMJtEkudjoytTLfIWF1jTKy6Xech7YPcfgizBo8xIygmDu3x5akx5UcMo6I8can4c2TPRsB7WaeBcRuMGSpTR5ZqKZFg4AV9hONCbEakvA1vNGbItmHRbSMIuPGXNhSzLdEJc9dwkYUVgu3orR+8Ql69DxFZlMkz4Vm9Jv4X/yMd5N3Y+vW6JvBGcKMTSl+FJi/LzAZO5QISHzZzugRw236HJjNgUnNmaYjVxzijNgm8nsvw9Iz5wYOAFfyoZOCRQ6qebH1fApq0Uz4EW6Cj1Rufpv97fvNZtlHxu+79nBMgvRcqc2OTzHhyhwvfEunFz0xhUDUYBNrBF2u0KW2OSekQxkBgiuMTU12AKOyMGpT6/inSE39OvbkCh6EcM0lRYeCi6E1X6MzNi46pcFtrGKN32cHXNaVj+qTV2KAS2f78DOxM+6pcSiSa3ySBGa6jhr7Pr+rSL5P/pM3oMTMyyCfEJKHyanwKvqFmPGsNX78DW/zckgC5/qIMgAAEABJREFUh9kgzlWrKlDlRl4KsTMReSSF5icQAsaGSjZWM0pSMGbBPYc426DxjydAJoVY+dMgzyVOQu0RbkxyMVeaYYtn00dnlYwi82YJN/IrRrRjBnKTnwjAUDgoBe2M0Dd5SptaRAPChUXKTBOBuODGB45ar/n0MoVlrY3NeFSwzLlwbqWPjL01c6WBJ5zyl4dw3sRv5AmoU98BctvKwdwYS8lDis/32iCa2oIUweILlCHorANdTJGWtTNHNvHCYSdzs/YgkIafBze5NXk2OOOn4LARfLAtS+hsfBUJW+u6LuVPY7PdosHBXS4wcQFbtuwjGZcl56slod/4ZEhHrD2yyaNzUFEGu6r4ZaElFpsXzdhnRh5gdw4z86z3xmeT0BVBv3n4Gy5F8C9i2kvmK/fzaQPn9+UzACYokEaiMx70JNvEMGfjBcjEn3lM6DpOsUsyuuQce+PdKt3gWeX0N7gGM+tBb76j57zFL3rMWKXN/YvcvxiFi6lMTWTrJl74FCfmAie4glmu+Y+djDF8hT3jIs/FeFkqCWu8Gk/EIkoYE1XTglFhWHEiSYYYehwLQ+G6cesUuSGgP+NM+vwpys0mln6speCFDyT5Rg+PkWJKT4xmARv7hgeNVpXeG5WisGalj/Nm0BH+3DQ+GeMbP7NQG1+EI5kMESFGdIoHWSMmeoHLbltmZvIsRhlLUI3PlvgT1x7fi1hM1VhuDtomb1Ys2+S81NtYGntD25o88RmOaAOWZCKZNZpaCl+pJKdKVj4efsFtG5107HQSQytfG86zBuIxzkP560EBAZcd200OVAlM8IVOtOQl6keGyepgnswxa2Du6RtFY1PDk7pRmGa8AHGpyqw9MbETx3ZWo2a88bMtcYlms0YIk7/Qzb83gEtkUeDWYu9qyVWiIhodPoUAkTlLN/gIqVDjTb3u6aELpRbYin/EFsuQTY+eFBLq2U/80EcXTPLt5Isi45uzmH0rC46M3qJpwWxySR6tIkbUzbo3MZ4eVUFgRBG4ND6tT16mn/zZ72KvN7UKLnLzV4FG5zqcWYtdMIlPAzc/DW4BJ9PN2ve8kCmpxFpuiW+SzMCnZot+RMaHvLD3jJtyZiQVfkulV/ONTxkV69WI/tJqk9iNsyBNArbFNYnsnFoORjVrx8lo6b4vF1gWFL8bbMvqOPsciAY5kuLkO9RNso0PeoOJCHwhq2peLCUaO5fiASViUxAprluWwLosgw8mG1UcLqZKlpvvFultTy5Nb5eYSYzzwDT5UDlFZ4k+I9GS7Rb06CgmC1toWY2agyPmTcDGutEf31bFgXmu0RGHS5sN/84FH4306QBOHmJ9cF/8WBEfcdsIqF84sOFp4q/KWkZBOqDQ6VlP7KnJjbnlqd15GK3ANnHSS1mRJTDxuSnunnXFy6yHGDHDiyc8osUnWYhDZBiwQHaxxi8OfXOO9CDzIOdFCr1yYFmi1Pi4mC/ZIS8x0CbGDc9GbnJIHgKXvERbfHL74AXxYt3hKuMLVo2RqzlXqfOGhyCsM4bsSRHrxLAY49Dkt8+jJAkedPnOn1FlDm+8BT52VgiiyfHsUWKMUMfYqywXnrbSDMeah40ROS/O5Ue91NivLV2s76zVwBeSno64njVLN+vYap1/2n0JV7Ju3dQZisn+Bp88UqMIDPxyseb50SryFULe8Gy8LzjzC0XcVBB+lPSDeD968cliqWSpEZ3G825tFrnnYGzlgDSgOEeMc1XcGo9WXHlm6T2HI4G2WheDTzaoH/JG13goSBLJb6NFgjmku1vbktBHsljqpfRxj1/GWXz+PyRvSZ/wpbf4wj/FSH43uWdsHJMl1iBUZS2LMbHwFRskGmqKICWPxDGIIo/4bvK/kWsOuDV6/NZIzfyNX6V4sgdLYkRKCp/gCma5ZPxiu6ltjM0tknon76w5PjYe4FOX2DnZXIww2laabdVg9rAAkBlpWjDMwKcWL+ImRkxLRR0MVgp/YkbiH8xmUmWNEIOocwBT++yptKTos0ARQxKllm2k2DN0HDqJnlh2KXlW7AKr1o1901dhQyYPDnmsi1yjV/BI+uTGUvAAge88EFHALZWU3lZilDW9RYsufPSKIkbGe86IWL9QxxAySWDFS8dFXoaXXuA1kbHLfEmjMlrcevKOjvUyF83xpW9yTe6LApWsqqXCOZK6Xvjmz5PpU5MJA0fq0dQ3QhhqqnmeMM2D3uxRw3fB/8VaNhJsYhV+L2z50Ub0+eSZF8oX2J+c4z+QPJfBvljfD+RFXj+QV5mXgvRDpUWeelqJSR5Yk2FDlOSbQO6DYH1PNVrGucBrpBTbYGVFJVo2P4uQrO+GsUmm6YWYt+j0GcuwinuLQFzpGWLLCyEFi1wpBOoyKYMOu9MXmYNlqHgajLIO8HmxNIopIqUucEx1cpYyj19y3vjENXNxGy7wJb6IGSxlIQYWS8V6SBauueNC5SjaBhT+7548sHAgiZLNxX3s0YM1sSDlbiVG5k0uERHfRoNP+CKNTyImcMbR5YAlhizyQnTa8MUfQ6q2GJclfvhRxlROvNklsZfch4Ne4B0Bv8llJybjpobxsc1I87Anj2BTD9tMG089zcoE9fTJF8Ac9OCDDPdbH/5OPB6e/O8pbup18ZK+mTc5REhVrxePgVlR6/+j6uxebduyq95an3ufU1VebiJUtGLKIIkFfmASEWKkhDJPvgr6FgTBh+WDIkLAFx8E/z7/Ci3EaEpz77l3n73XmqP7a32sdc5xrtnn6KP31j/HmHN97FO3VHXnJwidueMGO3b0nXU5kT9iRZc3BdBTPm5Iqz+ROAaThYE3RdT4B4mf7KnoUc2J5YyBN/m7rDrI77AmxlzFHuihxh8i4OQWPL4XY+Mbyf1fIS6w0qG69xpbuIXVjU/Dj54YR4dL9qEbujwM9sPjVB4gN3zmzVQyviCwz+zdd/TtfUbmP+TBuB8qmgOxCCtMWkcZyk1g2dbjKFAhM3aEX+gsRzLNDWMzh5oEF4KTMUktcAs53zKm2Pj5RJgUOkqTSVLM0yDMaYNm891oWuTAEPfIY497NYv/aGrsRo4PTkWf8fODyrIfVNLEswJcXCXHRJnTT0Yh2VTADHVyQZk4ibu4wcVB51TxB38ii65jwLzBrzvFDtGc4QPJqDCRMgGq2GRMQp2Yw5DZ+AYUbIicFBre9KbHNnDnAtnWcRxzQ+ZH1KznE/PkG9+b8K3P5LvTyQEfGVNrqJmECETNlvD/sDzJdXqJzCpUxYZklLTz2WOJ414GUCbbQzZ+IcjXhqMKmxoFV7zB8rBI7Lwr7ptDSh2kiI+WbZUsG5JU5U9zhKrIW+xZLhgF277PqQtW+7D2KzNL2IVKygBZw+MmKgTKkdxsy1XiCpGzpQWxMkBatpU8RHxCcpXSs9i+8CB8uV01taHJ3j/zIAC4GNMfO74lXM7lhvUtfQ9hE183xhObkvhEYL5iWEfiUizPSdlWXpFl1P2oJFZ1aMg1oAAaQMZIhkfXBBhCB5DT4pJTtqFMs+whiiTBE8ri3djIJ4uZgk74vAOMDD25Y2ualGiWFPvm4QFNsSdPwQUXTfRSNuNIqC75kVpEKNCTi/Bhmyscudv4JFYzKiTmuh84sC1ESYW4eI5DZskgjo0y9AmEzcg9Ein6L3woBxjSCwzCU+KPX8lliNFWjukrfcmIK4XCNzZkM/YC6ypJyb3JToKVuDSUc4QtVbBMmnhD4ZXDkguodahmFAewXOkrA2ciMMgGH1t8hoOlP0xgspmOsgqKzjhJrDz8MpI0KFwC59y+8JcNCzRqoUXOIDyMcI2NMkckjtiGYMdm0ZNmN3RGMIXPGNmWbWA7++7wTNl33XjYZ6BDyQMt512BrR2bVq7JbRgmnOAsF2T8x9940Ya0OHokUWXdq+gvJPAoR5c3xez//WDFj5xKolYHB73wo+TL+XbXtE4eBCeopeYKJQAWBdaOvfi6sViXU/M/wirP/RK7ha2xm7VivclIhY1tPEgZ5lOTpwDlqF1kwcd0Axsn4excmYHfecAIHJNd1G6rDY4TJ1iChwkytFiQTUl6sajRNwUsit1z4TPU+IhN4yWeFy2I7Q0fN2JGDmSjYbw56csxucSJhJdNBFXEwRt5JndIZqjjWRqdPh+E3DrARhuK9vMofVp4FI1BCFa2oXDNGB7KdLKSMrPE2MphMxt2LsilLUpuLbS7GIRmo808vpgr1OLYa5P55OWs64h3HXnoYJNNcJJrerz9CBNrXobXPhI5QT/XVLItR51LeHIRksEkB2g2ncZyx4X/dKKP36z1IpegALEfehM5zhxd1j55NjwhckXVg4NRxSl1UDVTHM9co8+DI4SCE939AZI8I1/YIVX8ao4Gp4kxUy6jZzSg3DOJI/ihFACAU/vo0RRXI0gc2zJrwBWJJq+TPE7280mdu35NTNJht7fylfkDD4UrvwXkE13W6EST/X/DNvNxhsH267mP4je60CufnN+gyIT34EKyZPOJgQ8B+V3hgD/oYsiyHge/U9AMEowDOML36OyAes/pSJpoDG0Tp9XYREbMnEoTYjmykYCLp/sQkbGPKNjwzuROsaXOadwCvNIABCd0ZX6DjL3BL2QMMyM1ytozPg+GkZKjQMapNDU0i5gbhakEr+i1D/u+3IyRzKbGPP4aH8OiKBhOLBEy9/2GMBKm0wPDFHQXEeqOxbfZIPGX+iPNAoYXRvZcZFvzuo8CmLmYD5a+P+YJQ1Dq4TSEABjXnKkJIQLbqpD2sejted806XUsbSv94SrzEoeh2KGSbYjKGKvgZS1yOdng8cGgRmd0lRESxLljwxh/CjAjNHPhBz61pTewpLP3F9eZCow4bMsOMeEcPJfU01ll6lrMmzF9sVoGZ66pjexlG/8IwQUDROYlaPGu2pNfKbW0gBpiTI0MoPCKrY0iFCFkNIdrao14bIOruwz9Iq/zTo1OASEPfzK/Ef+FdflwfVV6++yDd3xBS1fqu4FJeolV2CWzG2tw5YfsE7+N7CNfPT5e3/g94aYTG9uqssQojtgdLr0ryM+MT3pHnMhRz1nzD1JIJIltIlRLiwRO6LOsqcESwbkQwzSgJEQniWWDJ2Hdj4ddpsYyNsJf8LiP+C5qYtHy6EJgO8TdHp9vyD7SrCsjoUREbEEwb3I5IVEwEtxzjVz3iPCAVegzAkAjKBmAJU5OQiGLdyubx95RJKvqTqg5kUza0nDirzWnUv/D98gTjxCcEaMPJvHEkTEaWHDhuj092J4tO/TIARxn1gOYGh0FyQd6covNogchDGXeBbp7/KU3J3xr+7OxaSxYLyKSGzj44JmgkKwc6XyrbBmbvKvYVudlydlEyGEnziJGsGjmVBRzMdcQQWPL0BZx8HTfLKz8hLY98dJvwYsjN6h1j0sMzCV0LWsRX1U6qmSHTARJFn72XGBDdnQh3Q8rM6dv1J/8yWjyyn/lyqDSk2ZUB6l7nZOtbM8ZEu4AABAASURBVBDkM4kPSFsmMYbQazzKBzynmCfOjXvtJOZJ/THdKN0//re+5YZ+vb2pyC3OroxXsFlHcdSdjM/4O9FnlMwPlK08EG78eXtxzyRFYCp0JeETYsx+P3CQf1eUHxyzvnv9UHJWCpvmAzKCJkjjjRMVKU9TcIke33JZtiVGmVIBthZNa8puJckrT6uTwuMHJ3jlJJPG9+LXlsYm+lD4UPg82Qgnxb+KRrVeKO47ivw+tsgLIpAkzxB8mps4GVdwNH4Ro8E6m4Yf1DKK+c6yFWvSxw0SL/Jf42++88UWxLZJ7SHQnGV4SXmSr8SCJvbY4It5Q4SSTZTIoUUdixEhJ3J8NHMgEvj4y8f6ppeNzrZSa0iEZAqsJ0cbHcLkkhojHV/4C76omSCaKMjEEZ8hWJkanvKLM7iD3hS+eq1ZuxM8p8xL4BYGCz65J8ck0ORL0rKNpfKBavrRGHIqtnaumqOzqdkTsQ/FR8aTdYpNQEGbeIpHS0eVDCVuMKEFPjaxFYG2XtoYydJQLs5EHI+RoE/4yzR/bauyfKc2OPylb+mp7bigrsZqd81GBkWR+E0PQvEVcZB4mROkbG4tFHZm0qwF3pLrjb2Q/X6j57FrtAt/S1I+JeS/4EX1vNNzk/M1Ig+GRlehu79Fvif+krup42bp+7eP9OJGaxqPFn+X0Tsdeq/ih8bSYQgeF3oc4YuLsXjI6AHAA6pS1cFiHIxAAOZPP0fBE9zoE6pVEjq52L5mI4kkTDIZe/7V1S0F3qnFYaFHRxPmH7pQSQq6ZZHBnRS4m7OxnTny7283feAHlz9br/oVLTqJefhQG4dA5wwWvyJQ7M5sQOb59wYLHwt9/C/knJrctQ+L1/hK/snvpJ5k1jrxEVsDLTBFb2gWFhqiIlH48FVW1aMvTiqaHImNaWDKsfDJJz0ln5PcmnlyJnWJujDCX8nGB7bpCRMVutJBDPHXAzJCLxd+sYwfSCFJkzd9xRx3eAB+Mj/ZXAuMybOoJbgb8R3f+Koh6yhBJfOKD9vCJNFV4dVKHZ8f/ApS8S0tCSNOBnDzILipjdiFdik3UYu8IxPyENPFqBJ6CIPMr8mZ3IEi5wrOOLc9/kX+6aNt9Jq8n6jtIJahA4fVpaKAkcnKw/DggdjomjhGVmNvCX7dc8ss8kJmqHzIrkk4clkSdkJmSBxZy5g3eaoCWFqJga1k2ZhDC9BJN04eDgtsashvCa/Iv+NTAsXpiZxv0vz7nIXDAmdjDL+Q5y96oUa2oLd7r+N7ApHTM5SvCUeVSpaZC14u5c2PcLI9On1xVCE8+JulSRwzlTEfshYZn6EkwgKk6CwoU53MQ5RJec385IGwlAKCOwENYX8jg9wMu4Ce7zuPvz5kY45NkqJw4OMjP5Z85BPCf19v+mXf+F5lPSsZBiiRNrlKR3KlOiJzjdyjk8mMHNJgHGqxuULiMBtHOJha6LDxkT/PZSEK/YHuqXBAMg8XnQLAopZtFaQGo1LyD20sIJimPw2m26RApH7QYi7ehSQRV9N3WLpoe3w7clm4gO52lgo5brBHNvgaWeSOTvt4fnrWc5XyQ1WpwYhNdkClHLZ10IOjrEjMGBJyibisw16723w9Wqxf82kKVaICsWyrqnb/XeObyoRC6cWZfhM7JwnLMMVVUPaVsLd070NnqtRRPmT8Zg/FLr5C2Ws3HmqhlcaII58+WaPo8UBcsQ/XEInKvERtqWUBPxE2eczZ2R8am9iH8sCR6Fh0gBjmmloSn4mSk20dPFhM3Q9ZaivkVl6JEirNETlY41vo15DwtfO9kpeo+f/y1eE7fk9IjHJs8UHNlKmmzht78ErAWwg55/i48nB5uX5UxhNc8ngm5pMPbT9OBGptnRidbKI8UAaPLVFI5vNZhk/RuUlPDBYkjCLHL05btEkFkhO0xnkWJvgbC7RIhDq14Asju0TezFvxd+JvYRl9FjsFxj+ihCLhBYFFcBI/PvNnzF/x88r/5nFwxf7AoKC9cADFBJqNWbU3J7hOYHI4yCFkxsS0rWDDzw3OigNXdmW5VNwkS1a7JpcGzzn5NxLEG4udwYmuqKxghtTCGorMogO4XtTXglGO+KjYMJk8SKDpmfB/8qSfDY+f9ACICsecakvJYYFf9GdxwzGQG1LcNyCT/5EAYG5snhO/TTaVjaHJBh/4Qd+sV4EtdMFdwabnJEtYy2UVJgx4aNVRsmvsZUm2irlFxb77REsXtdd4qSQFI3AdXCPgJLQ6uxx+n/gnp6zrQrngA13k1EJHEhlxoUpS5l0OefIOMY2KFseKXNCJ5ix6emPD59NGRAvZjic08Rh8bztiCuoAMgY7EwS2DnI4LKWmg3lyW/TYErINzHWI2k6ANxMnfpgXNiEbITbJ5SS3PTb5SB9J8lcvH3TernoCY6oilaTFjdx8TgaHr6zTjT4BJy+hW/r49qqTT1XB34i5YLIWyfWgQfWIS6TkfmP/5P46weUTRu6vhcNvvvlGv/zlL3dNZfGkFxORRH9BZDdSsdgNCZ0xlxKYiWxv6owanUgsmz7WxM2AogVEZgan6E9wp5rCNLTgg0/NLzTtz/vKY2FNBvko9ASXXHEhwmbAD67D4dhsmhJMIwshP3GYWIl54rOJ2bzrZS6cWGx2sGkWRQlryMp8JRHluEuDD5FnGh6pQIvCAiWUcjgLkVy4UT9hUDixRG4PwoDQEnhTWM/cKm8yPjw+LLu0oDoOoVV6lTWIfeZW/LZsuJxQauyRbx2s4juQ6FLfoh9Wjx3XGXdtdNLEIgfSQi4VDiwzcrUEq4Wy4VvKdGhw5CoCtfAOZhHnsRbxn4Wz0UnUokzxtTbRTGOfm9HG+Z3iS/KOLw4C21vfM0rGzslbkUv1dCg151Og2wQCg64Gx5xTORiT4wDIt5ENwQu8Kv2XFnH2OtFBdIOhf+JANforfL4mM1AXjlEUPhyyBh277P286+d/q/K/Pr7ohd8E8jXhqBJQfGkeBnlHv8LxgQ1/WNLLKqvZG1f4PPjIZnTG0DYPFsilYh5nWE3cJXGvLZ15MHA/vGH/xifyRS0nb0xvb2/8IGlQOOE6p40AeoDOeWJTCF4XbhsnjQNQhOtIxk7MTBJWXhI5w/WdlnAp84ptKBvkhp8rid0exGaIxzQrf3H4FvnRmgJ/xFec/LPM+LAt4UuMJ/ksic3EBayVF3wyQ9fkj0h25JskS1Cu+v8Oj5Q0ZkzjqwqEhwopjNLqjLmpUkv4IDKGUgOlkVPL3ppGschnbMitkMe3bWYCF6+edy4HPNLIpbCxg+MEH+cQplFBiQgMQcuKb7NhBB+KdoFPXRmTc2eiJZuYQwUU3xJ5cwGveG54xpN5Cz12TR1MB5f7bOfrAGWDgTvBrBC2s28YG6NGVrIOyNDcnKpoNfHgaII0fmpiLOxW1nFspdhUWSGRQHzG1hI6IycC9pLnNThJtnXGF5SeTD2yciSGWjMz11AH9yWJg3m+akbPLCYZJHy3S/mE8MrNlX+mPUrw0ZHYDLGz06N7Lpa+ZR2+ff0eSCu+W6Ur9cbPFfsb+v3OnjtDqvfvZL4iBvN28rigL3lg5DcIS1ibWBA8JdFDqsXP8CR1Dv4kBsQ9dmWeNQI+Zx5MwPxFs8R8dMLz8GlYw6VJS18enkl0gqXWDLKtqtLBxsyYRTyqNE9rcIVejElkJ7h048l1ztOw9Uqi30NXCimJX1CtH7p4OBRZ6H5QIvr4gRtZ8usg8J0xcx6fU1B4Aw72S4ph0klOhMA6lkgRmpxjY6b7/MyNj8THItLYh4Jb3Dgni7pC6IWvDMnhnkymiL0Jo/SoKnMm1siDnZuXOMkq1edja2Jbj9eg8AcCXN4BEnfsxGHJzgUc+uTAwEZZ2n6EAsqJIraz3tzpi80S5UIeu0DiKuOD8CwCcGajgwY7+GQE3/ggMzCcgD/bW3nVXDUHcJartdgLNz4Ox0/yidK5DCXrlm3VnYg6JyE1B7kDGLZZg/TkxHlDEfYdmDH02NP2vYbRN1A02IQbW3iExCXrTwlFG7vWjVrfyPuVrwDBh4Jv/E4+9zGmExfmAzf8f/vuL/TN2/fKb2jf8679YV31LT+wf3N71bdQfl/LfjrJa2GTvZLevIHZnxLEnUMLJr/WEUwCy9PPJq9FnNiEGtyXtGVjMJep7hOAoCmRYZS2ZW/HeOfsTQ8AKIfAZIHCg0AimVc2+VE1D4M8EJ646554UByVsBZl4E9KUjvpNY19ncbcJkqBegL6DtsU20hDYwiPek4gjGhoQOrRXUdqsHinEQtZYm09cHJMvTMPgwgYV0yYc2Khya/jN7MJFI1EGWATE8KXEsyIwAUfDlaTK3LLiOgn14W/RbDxhN0B2QaxSXdOHNlU5TBB92zKGqzEwNxDEyd+uREWD1XdD8sqyBJXzTGeEHAyT/5ImHAOxrZsK3Hi19LM7XDiSB6S80JmE8EpNb7Esets8mkekpbZrDXU1M1UoGnP0nwykKbPJ/gb+Z88GBpeIJLDfnOJz/jPSkaDUU5SfwyNb85MZSdq8EzvmIfVY7rXoGUgrvg3eZATcY10k2Rb+4g+PhtXjARLTErUGzm/8M59hQQchLbZcLJKheBB17L+7PZR/+PDr/TN9UUfeAB8uP+n1z/yYAi9IHvjr3DxIA7MxQ8IuvKjZP50+XhYkAm+te81E4doOSNPt1LnevQzflDGFynAxXsIBWdBrHmaABcUhj2EOwpekAkiiuSkEeByZgLeKMzc5opf4LQTAWd4jT5h0EskXvLdH1PJ4hnWELVi8MZmzleHF3JApZLmE0L+P/GOgJkD4xotRMzkiECjHlFPDrDKMbPBaeSwEUPhmk3Q80kpM40TzdEE6rvFYoy+qNO2skltYytyBxUsVNgHUy5lBKIcycVl7bkRxbaxDwnv4t6wLI4Ewld42yPLNfkoc0jGBgINa0hQy4Y3PMTCqrnBYteSIkqgTm+ZkCFCribrsbOKHJmBhTfckJjDi5g44oSTiqshpGryVSHBPr06mS/ioADX1AYR46iSHatGtab+Hh+SSc5cLY0rz7jxttFoSPDiSIyTsWWu+zR8wXrImnWYmIK3ciTXhgmNhO3vseNqFPCGZDwZDpopo1HngZWHgJjHR3hc6ErNL9zA0UcHVHmgh7et46h5KCanxfwD7+//k08JN/5ycPJGePJQMT0jqg6Jfa8ZtXfY5P9ELXkQvPGny+AXMVNPgS98vqsDm0PmFfn0CJ8nPui26LpQbYJJ/iF9ceQTKYszUGIzUmGc9d2AOLIJQYNsU5hVJGaXbIuLJJaT5MQciXCoHDazFum0Tvze2KBrpyXyVOWFn5ZHn6a+gcnXh49YJbmjrQM/733oAJfc8AqnOdKISuzMWtrsRjAlGrKg8XHniBr9NggmaiqPWgpuSPcN24isvBI7ONsqa2SwytEU1ATvTNCQtjpKqCBNnVL0mA4ql8yzcFfqnv4gWF/4emDjQvaIAAAL20lEQVSNvWUc7A4Cm1oXsgdPeFzutWjkJz47voiavGULN2BaFMdoBvhwGXDQEHfwthgZyjax8IDOFrV7qCMHebKZ8y9jU8c2CXYJI0JaZr+Io/lY32YONUDbytpaHBHIsiGVivW2jY+QJs8FBjPA5JNrVMgKPj3OuDUIyGuldgxSE1A1F6bsrHt+gUGxRZV0lUt4aV8zxEYcWGkIv4ljmmnyRKXUnn2brw+xDO4El9G2fKSmO/Hj5+2HT/pzPgW8fPyg3MhP+DlsPeHz+THKemZ+MJo6Mx4qzScE3jxTl8ioSCA2g40f8Ijnnwi8sTa5p27cfyc+8hXnxhg+dcGmZDx8PrnvWs6itabxaRwC2WJvNCTFqnFqTysyTcxNeM33vsUIeuywmDNJLxqTzblYioUFbuAENc/JnpgLeZ5kN7Ch/PgY2XP+4QmeUmyoyInpnM21wSf2I2hsUmxihoYnYMvEYZOS/6PW5oZZ6AiNJ8s4tw3fQ7GP/+gjyThaJpE3zQaIZ2ohjw5gCClAYFr4PyHR30+uUefMQgIbe2OXeDd8pv6pgw4tehrz4ASm8FO8EzS4LELk8TOx0IsaGhsRLDIBsIOwTNDEGT/IClrpAXFOxvg7kEXe2GdkUKi4hHaI0sGPvpK5EVg1NqeoP/8oaV350Wt8iVQMFfvH4o89gtPhY3qSFMWR2pJncp6a8ZNfwNPL6EStOqQe+dJiZIK/Jjp+XfhtMckp21TTupHDo6Z27DXy1JsaLEtDkrDhZNwYy6oysKUmiZ5kiZExg4S+pBhZGv9q3ehDHggLHgC5SkIPQgPlcuKvnqVf/9mP9fXf++v6wF8cnsk1X43fu/RMvQe4gz49MR+SeDCYB0dBT0oNi/VPXhMLfUGxe19W3kQlK5+g8gU8vQid9G5RwyKHjOLgjki2ii9USPZZ5IALQa2yICsLLOBpTn4NNQnWwfNDSClifaJWAmAhWTyZbkrh4miSIFrE+JR4kxi+KWjx6+xCn0TzALiRUeiKLvM3dFJNMyyxL0yxxGZRhJdshfgWh6HMi0KOgmMkdfUUn7YtZaMZOyXviU27JoY+bZbm59vGcJGLWRRTs22ljuRcZaUXhSwYMWYhbCsycSS9jkfi5Mk+dha1t8xLYJkpB+kRTUM+johUVeOrKujEbuQ9ZqkHTou8G6vQZ3czQ4pdNhbU5LGwDtnItf3Fz6JGCouEPz+1YJTNLXA6isEq7dyyJlmnk7UBOb288UNaeho/tE0tq3zMGL8Hfg6VDkmHBVl2kTuCxGYAouKSPmQDT3w8zIqlxjvZljjTkyJGVakOI+qdIHrazU3ZuuGMU/soCWyjfMLvUeQXLHzy7snD5ADO0tRBjan1s4+WbaiwsnI0lzY2shbAE/8L7ZV+54fCPBjmEy8PiSs1pP8L04/fX2nNi373n/5t/eF//Jf6a//kFyoeogf+nqkrD4Uf+EnveeA+4/9ZxQ/sh37A/P3Tk94d74gifeRrw0d+bzjJNfdUHhzvqO1dgeeJc2BrfDLV81F6olfzv+dIvSRvmzyah0Zzv57DU4oQ63GUYx0DpHU8qSou197IOFkUnQbOJoCPYQVbpRlNg5g3Ddo6qeSwtIkBnZj3lBQ5ScEHngW4UtyV71Np4JU8Xkn3TcLCimkoDcufIw9JjwU9iHvQzPhtIq3RWdq7a2yPGFMDKorXRgERuTe6URGzZ/HwAl+AF78gjwGVxFGwiZsHV0YgnL7nYpWxir/4VqnwL/hWg5Fin83T9G9iEQfpPpGt2wnc0GRE6D1WRSaNrSJbo2uzSZkumsiJzPhqNb0kE3hO9MYm8bJ2PTHBYRvMwUZ74mFk5kru6Fec0UhYnVySLyr2wgpETZ9Ciw1/gxa5E0JiUwZgSYdFB2BQtMgAB4s6GlH87ZoaHDpk009iZYMfVXqCDvJKDxHPf3jV+ImeqsghdqnA84BKDs1HEUvKm1lGcRBW5lUuJf5JbUkXlQqlYTr10LP4Ttz046kO9EX2QYh49JVEkv8N/ImTxDzPxU3FJyP2ypVevODnZfbxjR18zrpfeQP6+PKm7/7PX+gv/433+qM//Wf6gz/9t/r693+hdz/6Nf3oq7+kIsdUZHv4g+s8EMg7/4OlZ+7Jw8+gSq95GBOnSC39eTqKh8Whd+T8Hsyznod/h/wpfcTHMw+KZx4sxdy2BNUTUdDBkmdDe1/pflC9ZyEKRIqlfh04eWLT1MEzFoHLyIJzfGou6RI6upbOITKYYsSlEC2xmRglbsbWyaKcNDRm2Qjr3uAbRebp+sqY5qbxi1yKmESjRVL+c1HvKLyQ405tfEKt1mFijnDJRArEcI6cie1ooZZ9yLwwY34/fR9baEw5K4y2WSIwffgi55ImZnyAVihtKLgiW9yQhZhZxq5RNhuosVUOkjejbRVMNnKixM624i++M8c0rIS8QxIsCBRbj2V6iu9GhhZ8es1Dhn43REHCgoG60DLR+Bp8LDSfFowiPhabfLGZF7aWFB+mb0zZPP2J4vOggCKvfCpaVO2ybNYfUuTGgcxL9Mwzrsm38St94ilm+0cGiqk6IzkmDoOyX0JCIwTJVcQo6Il4B2MxGlIoocGuUOPFGnHwwdVx6ChWrLzXQdIiidTb7MXEMDaKfXIOETfrBZRqqQHmRP8Gfc8N+/L6prfXm96++6i3j9+pjjf95O/8uv7w8sf6+X/5d/rtf/EnOn78O/LxrK9/wleI3/wruG/il+yiR6UneY/Z78chMdrmAXTyELxpJQcwU4NLWA7eyEQemUd3ZN5C1MJckRUMndCillB6eIbHZwN9nJWPFkXgIzRGxtGcYHbhaZAUd9GFBGC7qbIwm7kRB2tbRi5HvHggLNJtLTZv3mHSyNz8eRAM8aTNp4U3nrGv+Hiz9QwdUEHvfEzhO6Jw24RZ42+loChC2kfz6D+JdWaR0ZMF+Ng0Ng8gI5iobdM0DblKtiFGSXDY4iFwZsGLgxDM0A72PiLPP/woRrtU0FHpG8bIZAn3sp3Z5BJ/m05kwRq5tNiYi76MZfAwDZCTfJiAzjWeDvRFHKXLAaAjCKfJwTqKXCBxBB+78QUeU3La+riwjY1w1RMneGbwC0KWCdTaecLCCRuPHpcRQUFodOLgvsxVuzfWSZ7bW/xCGE5Okd8pa7vwENs6Duo48JE4i1HRyC4ZkrXjS0odhWyTRUkoJTgu2IspMRhGlkybSeK18W1pbPT5SK7Rn3zPyL46uZnyET6yfBJ5+mHpr/70K/3eP/4d/aM/+bl+8R/+uf74P1/0D//Tv9ff/Ff/Wr/2Bz/X8dWPWVepWIuveSD85G/9TMXruN97k7eMRPtIjuzRG3vhja8Mt85DgV4lRRIuUEWi8ZFaYdPF6YPxY+9auQ2QUTN4zOCb/i/lHswb8WtqSSz0OXkm9L9x+4L5RdrjUl96rUtGfF868zvx9n9ZRt+64GfbWBfhYwhcxviLHY9UdOAFxuvSqy/xm/Gm83JLnEYGtdaFTwkXbo9LkUvhl41yyTj+iNHI6dPkJHxSMHxyaUZf4juyUGxDdGHXR6wOYVeJBU9/scOevBPDqovKF5mRGg01+I3zYBND5JFe2L44ePLnHZNa10XgH70p9JmHjDy5VPDUNr1ZvqTHIp8mhyF8JW+e5pf44aa4jL7XzBUcvZgRfvLFhh13WWCU3CCnlhDxfMdnbRqdQpF1XUwubARyZ41Kl+Q38ak9MdLL5L3705fUsWvdfSv8dGpLLiFyiH1iKT7WxgncEPGCj7/BjQ2xsRP4RS3Th9hhE0xilo5Lco1t9CLmnmftt33TR8WGOswaftLjV+y91NPsXz68XWYfJRcoa2HiJ9bUmr6Qh6Gsd2JGfk6uPfus4y9U68In8stXXz1ffuOnX19+8+/+9PJb/+Bnl9/6o9+7/Mbf//3Lj377dy9699WFB8plXc9Lsx7H+/eXH3z99SX+nT1CTkoe49+sRV+SS6/zstbtwuPgkr6k5h6MLumJyNnUNj7ox+wX9BkjF/0YPOP0ZerR+FrsgdzLJ/chz4WJt9b6r/8PAAD//++ZIL4AAAAGSURBVAMADEp3KaN1q50AAAAASUVORK5CYII="/>
          <p:cNvSpPr>
            <a:spLocks noChangeAspect="1" noChangeArrowheads="1"/>
          </p:cNvSpPr>
          <p:nvPr/>
        </p:nvSpPr>
        <p:spPr bwMode="auto">
          <a:xfrm>
            <a:off x="7498337" y="2419351"/>
            <a:ext cx="1657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8" descr="data:image/png;base64,iVBORw0KGgoAAAANSUhEUgAAAPkAAAFlCAYAAAApnE4cAAAQAElEQVR4Aez9aawlW5bfh/3X3jsiznTHnPON9V7NXd3s6mazm6RIWrQIDZQMGBZsCbYEGdAHw5/kDwZkwJa/GAZsf5Fl0LItQwNgzmM32VNVV1d1zXO9eZ7y5Zx3vuece6aI2P6tuPmqS2QXmk1WvXov80aedSJij2uvvf5rrb33ycyQz64zCZxJ4IGWQNDZdSaBMwk80BI4A/kDPb1ngzuTgHQG8jMtOJPAAy6B9xPkD7goz4Z3JoEPpgTOQP7BnJczrs4k8BOTwBnIf2KiPGvoTAIfTAmcgfyDOS9nXJ1J4CcmgQcV5D8xAZ01dCaBD7sEzkD+YZ/BM/7PJPDHSOAM5H+MgM6yzyTwYZfAGcg/7DN4xv+ZBP4YCZyB/I8R0D9H9lmRMwl8oCVwBvIP9PScMXcmgX95CZyB/F9ehmctnEngAy2BM5B/oKfnjLkzCfzLS+AM5P/yMnw/Wzjr60wCf2IJnIH8TyyyswpnEvhwSeAM5B+u+Trj9kwCf2IJnIH8TyyyswpnEvhwSeAM5B+u+Xo/uT3r6wGRwBnIH5CJPBvGmQR+nATOQP7jJHOWfiaBB0QCZyB/QCbybBhnEvhxEjgD+Y+TzFn6+ymBs75+ihI4A/lPUbhnTZ9J4IMggTOQfxBm4YyHMwn8FCVwBvKfonDPmj6TwAdBAmcg/yDMwhkP76cEHrq+zkD+0E352YAfNgmcgfxhm/Gz8T50EjgD+UM35WcDftgkcAbyh23Gz8b7fkrgA9HXGcg/ENNwxsSZBH56EjgD+U9Ptg9lyznnh3LcH+RBn4H8gzw7HwLeHNQ/Sh8Clh86Fs9A/tBN+U9mwO8B+73WzExmp/ReWnfHs//TZbv0s6+ftAR+bHtnIP+xojnL+KMk4IBt21Z+93yzPwQ2eCbdU/+QsuwPX86efiYSOAP5z0TsH8xOT0Ga1TaNlvO5ZpOJppNxR/PZiep6BYjzHzLvFe6/nYL+NO/0+TQDG9A9/Ghal3D29b5J4Azk75uofwodnWKqa9hB9B51CX+CL6/X1LXq1UoLwH0ynej46FD7uzs63N/X7r27unfrpsaHR5Sp1bZZGWrx6G3Tyuv6s2Pe26ppq8FQeFrbNvJnJ3//E7B1VvQnJIEzkP+EBPl+NeMgcrA4+bMAW+7ABpgAl6e/Byj3yJ4n/Yg1uM9ozm3nsR3Yq+VC8/lM85OpJoB7cnyM955oPHZP7jQF6AD+YF/z2Yx6bddKS98O6BXGwdtpGwwF3n61qrVcLO7TUqvlCuPQyMu7Iegq8+XPmS8+vPkHPv2Fm785da8/8u5pZ/Qnk8BPAeR/MgbOSv/zS8AB4QB2QDn5e0eArfOogN3THWD1aikPuR2ADd42A+oMYpyautEKEM7w2GNAPT48pOzyFOjzZQfGFJOKFNViOAb9oda3zsOo4eln3FuZWUcOXCfvY7n0PhfYlAyoa8ouuTcKIagoi668uJwHJx7vf7JgrSOGopYX2OXd0//79EfYq/ttnN1+nATOQP7jJPNBTEf5zawDTbCAvrdSMBmUAFFZVkqpUASgOZsaELMEtB6CrxYr1dByNtcJ6+xjQu+jgyM89klXLkbaA1m9QV9Vr6+YkiLtlFVP6+fO69yli6T38MoLeTjvnr8lJBdcBPp3MgvwEgjPa2UzOU+xiDLyYwj6Zy930UYylAEzw+Gl+/B2eoen7MRYspf5EeoKnH39sRL4oyT/x1Y6K/D+SaBTbDy0g8kpOGBiVACUJvMkmQUYMnlo3joglNU2WamoVPb7eNEeQAtaEUofHR4A7CklpFRV6g2H6g1GMoyDFGS05G3ITFW/1xFdqSwK2ikVUkEJo/1WC8L82kN0wO7evOMVEL4XBWRPJ2po4d/LtazPT8uYcjaRjEFoOvIyzpTn+7OXX3qYX7eUyxiituuz4w0OMvbBy8or8X72+fESCD8+6yznZy+BDNaso4wnawi76xWg4DnDXAPAVoTlq9VCTU1o7LScazU/YWd8X4d7t7R/5x3t3nxTd959Q7euva7d29e0d+8m3vhYgdlPeNqmWWp+wi76+FiT40PN2UlfEnrPWX/XizkRwIKd9SVgawBnC6xyx5NkHcbMrEt3cAYaLcpSMSSZeXpWhu8WsK9YuzeE/62Dv1kBWgjgt904VloyjtrLkC+MQAxBKUbF+yS68z4c3Ga8qOv+h988nH3+CAmEPyLtQ5T04LGa8cQtSt6i/Bl3lXkXCg2s1ACG5WLG5ti+dm5d0/U3X9Trz31bL3znK3rma5/X9770W/r27/2Gvvbbf1df/Z2/ry/+o7+l3/sHf0Nf+PW/oy/95j/QV37rH+qbv/db+tbv/7b+4Df/nr70j/9WV/71Z76hXdo73L+ro/0djQ92dXJ8qNnJCV5/wq76PkZjAlgbgXRC9qVq+DMDxBic1kGcJQumECNetyFqwCjAP4kii2otoCadTTk/ilvipVcdoEmnQAhRTmYmk1+5q+ffmXacRKTh1NKnl+iIuny6x7OvP1oC4Y9OPkt93yWAIuMO1QACB7h7vprnxj0gYfHx3h1A/Ype/N7X9Z0v/a6+8tu/od/7R39fX/iNfwiI/4E+/4/+gb7wj39dX/qd39bXvvAFfesrf6Dvf+ubev6ZZ/Ui9ML3v6/nf/CMnvvBs3qe529/9av64u/8jn77H/x9/eO/gzH49b+vZ7/xRb367Lf15gvf0403X9IxoF8QFbh3HxPmzwH9gl34BR4+E2s3AL2FzEwxoEqg7XS3vZaAaox4c4AvLiM/xUIU7QDvwzULCqR3REZ3593MZNRxYGf6cSPidwF7shAT0KcBPpTig9fn++zzYyTAzPyYnLPk91UC4APl59u1GBVfAeyjvR3dfPtVvfy9r3XA/tYXfktf/zz0e7+r73z1y3r+u9/XK8+/oFdfelmvvfK63njjbb1z7YbevXVPN27t6N7uoQ4PpxyFzXR8fKLDo6kOxyfa2z/SLnl3bu/q7bev6/lnX9TX/uDLGIav6tnvfoc2n9HrLzyj1577rt586VndeOt13b35jsZH+3KAO9Abwm4HmXvllgijBex+z4DS4P90AzCoGw6S9HvEy3uemSlEB3hUwAiYHL4t4IWo34HbG0cc4JrMtpONt90ReV6Gany8NkVI4+Xs80dIIPwRaWdJ76cEUM4WxXZv1QKUejnTAWvmd159Ti98+w/0jc/9hr70G39PX/nd39L3v/FNvfrCS3r7zbd14+YdHQHY4+lMY3bMp+ycn0ATdtOns6WOJgvSFzrhfcXmVcCLlhU75xXrZTbPfFOuP1zTaG2TzbWhpvNa12/u6dq1m7p1865uXLuuV555Rt//+lf04g++y/N39c6rL+rujXe0f/em9u5c13x6TEg/gaZdCJ9lMjPJsoAdwGzFm8yse27aGiB7Htndh2c+/ug3l0PTyaLpyrfIJqv1bCh3dTtwk07C/Y/XzPRx//Xs9s9I4Azk/4xIflzCTyc9o9Sr+VyTw33t37mh13/wddbUf0+f+3v/P33uH/wdfeXzn9Pzz72o6+6ZD8bawxvfOxzrzu6Bbu3uQ9x3DnSX93v7h9qFDjgaOzwa63gy1eRkDtAX3Tq51y9Vccw2Ykd9NBppbW1NGxvr2nTiOQL+k/lK05OFFouGeo329o71zlvvEOL/QN/80hf0g699Sa8/+129+J2v6fXnv6N7Dvrduzo5mQDMRis2Av14bTZz4C9IcwAaAJVWbOa5AWjZZ+jACvg7dJqrYZCH9NY9G/VaqGYfou14F3XccJySZG499E9f+Z9OOHtHAgE6+/wMJOBK3nCktQAMhzs39NqzX9Pv/s3/l/7G//P/rr//1/+W/uCLX9cLr7yjd24f6ubeWLc7IB9qB5Afz1aaN6Y6h45mixavvQTUC42nS03Ir/He48mJDo8n2js81s079/QW3vlgPGFTrFUMUY6TzCZWSei8vbmh7a1N+bpZrckAW2BNzZYAAF5qfLLULQ/v33pX77zxll7Gy3/pn/w6y4jP6+Xvf1Nvv/wMS4tX8PA3NSGsv3fzmvZ372gyPux2633XXCCzYVPRxR1DEL10m3EuhxZZGBkpRRVlyZFdpWhRbhT4Uk29GgPSsDQQMbw7c5qTaEVc/o699Czezj4/KoHwoy9nz++fBJbzqW6//aK+/tt/S3/zr/1f9d/9F/+5/slvfF6vvHVHd48Wujde6PYB4MRDv3t3T/uE5nN2pB0EPc63k4MQBa9SUr9XAc5Svg5ORQFGAb+k0fqWhutrimWhFVHvmDD+2o1begdyrz+eLTRb1HjsmuOrlapk2hgNVFWFBIICbQfai9BsvlCTpfmyxnCMFYqk6XSmndt39coPfqA/+K1/rN/8239dX/hHf5so5G/oK+ziP/udr+vG2290v4OfEa3MOJobHx5qycbdkj0H9/qNg5f1/RIv7/kn3ebeHA9ey4LhwOnU1AE/xEI1VsfrZTx7Btn5/h3ci2I6u/5ZCYR/Nuks5acpAfdauzff1g++8jn91t/9W/rtX/9tff+ZV3UHYC9DJWPdPFzf0IULF3X18hVdvsj90kW8LIAdjn4I5P5woAKgKUZtbG7q4qXz2tzaUK/fU6/XU592Mkdbc4C8cuOAVx4Ohqp6Ay2WjXwtfzw90RRwzUHvMWt3InTC9JUWADoDoD7gHkB92owhycwIoVvC+Tle+kA17de4z5bd7UxUsVwsdPfOXV176xobeN/Xs99hLf/8sxiC6wqs0ydHR2oAtHvlFuzSIB+T3Rc4XaoB9CvO+1d4dn+2ENRSZwWfLXsWwd8pMzk60ILjRE+7X/309l5jp29n30jgDOQI4af9cX1uCTOnB/f0xjNf1+//+t/WF3/3d/XcMy/q1r0DTUDXfNVoxbnxnE208XhMiDxRg6Ib4KhJdwBN8XLuETPKXqSgBEW83Wrlnm+lwHPZgbLS+vpQDs4Krx8BuIBSIEQf9Afqsyb3n8CaghqA6mDKAHXOerwGfU5zALvA2w6HfRXUL4kWasrWAC7xvlq2WrBZt2KzrwV0GbCLaKFMqevXLGjn7j299sLzevH739E7r7+kJeNpcLkuD/9d/fT4SMfsRRwe7KkmFI8xKBKuqzMmNbxB9Jez1zBZ8PykouopxlLLxZJ6Nef3rTIe3UP73JXV2fUjEjgD+Y8I46fxmAHNYnykW5w7f//Ln+/Osr/+lW/o3XduAJKFYggob1SLci4A87QD11JLALbg2RV5gWedE+76+4yQezyZ6eh4rMnJTHM88GTMOxttEzbalpT1X6l5efeaqQN+UgBAGSAm+utXiTVv6vr2tCX9OiUAugTIvkM/ns51Ql9GfTNTryipU8KnsaZvVLCBV5B2yCbgAuMgBcQHCDEAgTpDDIn/Ws3D73u3b+na66/o3vW3u83F/Xu3tb9zW0f7u/Kz9wYj4QZlhbcWYA30J5mcfz+ic8PSYiSdVxggJyjRf7AoP5Voypys4gAAEABJREFUMHoduDFURq5+5PJ0px9JeugefWYeukG/PwPOnZIe799mU+2b+sbnf5N16uf10gsva//wSIfjKUCd6gBwHo3HAGrRrXljKgjDSxkK3BBGYyN4T0oAqocHGwz6hON9pVTKldyBVKLw/p5lhNANBmJFe3MtPDrwNSzUAF43JC0g8ucG0LSAo8W4tIAfByunqmBNT6djQvkDDIlv3BkZVZE0ICpwAM5YU3s4PRgMtMRAuMGZsywwC2qoK9obsFzwZUMMoQPyzs0buvHma7rx1pu6d+uGxnhxN1pLlhJmRpWsJSDvjBRttrSTfaL4cqAvMXor8uv7fMskN1w+Ds/3cTiYnbya03vPZuavDy2dgfwnPPUZBffQcz6d6Ijd5ee+9RV99Qu/q2989et69dU3tXc00RzQHbNptc/O9/F0Kg+NW7xZDIa3jFBSgVeNIcj/FEUhD5crQuaq4BnAuRd1g+AAH3Ects4G2xr3PuG4/y0y97QxRmEnAD4Gh1BaXGC9A1QDD6ce0n+qKtXsxs8XcxXw0KN9irJTf6LdvUP53yt3wBSE0kUEyPDqwHaAlfAznky0f3AoB20GnC1tZ8AYMA4OrxURydH+vm7fuKFb169p984tztgn9LnSfH5C2M1yg1DeQext+L2lvvfplidjmJzXJUBfekRDHf9BTnZZU29J+7UbBsp52VPCOvggzggdOhPCT0wCLcq/QhHnk7EO793Va898S1/9vd/T88+/ot3DKeDO7GQvNeWIqwEICYD0e331y1LgUSs81ZQQfMq6fI7Srrw9lHjOurde1VpCJ/MZu9pTPPUMT71SDagyYHKjMOz3tc5598bGpjbZvBv1K/WrUr77PugRbseE8Yga4oEH/Z6qolCZCtJSB7ia/uascwuYWaOMA3gGL3vs8k8wRitfN2N4ylRoybLgYH+PiCLIHaWH5ROMVguPC7zzhCWK/zpuxfOcssfk7e3u6mDvnu7dvqHdu7c0PtzTbHKs8dGhZhhFNwZuOFoijIa1eI08WqySWVQIkUgeb48hcgPq/8CFA5/hq6HMCnm1gH6FvLxOJkLxiTVzM+NPDy+Fh3foP4GRo0gZxcruQbiv8DIzQu+xey3Wn1/90hd0686eTIXcw5YAq3BQQ73SwYXikjvnWGr/eKrbe0echx/qFmfit3f3de/oWEeEwSe+7maNPOOOPssAa4wF0A5qAISDf4nRWKHx7rANb1zgjX3TbQDI1wD4er/S5migDdbK2xiC81tbunzhvK5cOKfzm+s6v7GmYcmGlqESjKdP/fMbG+pjgCxGHXPmfgRQ3YiVHLX1yqQTQvp6OdepMak6IzVh/Ct4WbBOn5/MNaPejKhlBtDdEMwwYvs7O7r5ztu6c/1d+e/ip4B8Ph13hqbB0Hj43QBWv/ssxRDkEUvpy4UU2d8zGWmeV7FUqThNiCGoAegL5sDBbmSa+TcPD/mHGX3IJfAvOnwA3nluPGuNt/K/HTbn7Pt4/67efOl7+urv/oamhOY9QFYDPvfOroBLQs0Twttj1uT7rMf9CCuw1h6ucUS2tq41wDYaranXG+IlS7jzoDcqdKAW3nylOZ59SXgtNppcsR04Y9pzEHZrfZ4PWPNOWDu7V11RtvWyWAgvv2CXvsVjGyGxE5jVWr+PAehpc32k9eFQPcBdFVHn1ofqp6ABz2prIog50chCuNUuIqg5gPcoIwK9APkavcYDOyCLsmJp0GpONOAGsHXvDBAza4gJY/e1+Q6h+wR5uMFYIEuXz4Lz9AVyyhiwAKhFu47XRORRsdYfDEYara/L+2jhydttMUwr2k9EGe712zZ3fWfmSQ/5FR7y8f8LD9+Vp8F7o0syM52MJzo+2NVrLz2nP/i9z+vZ51/Wteu3u5+ZHo6P8YRTHY9PtLd/qOu3SD8+1hG74bt7+7p7946OOEaaUu6I9Mn0WCcnY/l61deaTbPQcjGF5ni7Gnyxjs41YeqSI6QV4XahPt5sbdDXJmH2uhsNqIihW9/38IBDQHxuc0PnoQt48XOcrY8GQ5UxKSGFyFgS3nBQlhqUBZQ0xECtcx5/Dk8/Yr3va/5NNwL0E/HuVNEIg+TUo/0CEAaiCEMoLWfdUsZQ0T58uCFYEolMMUC+9q9XC7mxGx8cKEUB2FIVbcRUqiEScMPgO+/7GIEjlgXHyMf/RRv37jVtZzz9inPyJYZhfjLREsOQoqlCDoH+YooywQEg97ni8aH9hId25P+CA3eFafEwDnBvAh2Sn/cuT6acBb+mH3z723rttTd1NF3qmBDbd88ngPmYneojwt0Wj2p4G/c64EEVgKoAVonXW8M7DQHTgHC+DzD7ALUEOO+FsF35lFSiwJHz8wrvuj4canPY07m1gbY4016vktarQpu0cW44Im3Ie6kBAOhDawC3h2eOapRoo+S5oGHLvAepMEaFx3dv3OJ1Q4hyA+GA78OL07BXaYuIY5PNvgJ+3HsWRalItIHTVYMnF0D1dit4LGKgUaltmi6kn+O5F4DTAXq4c0fXMIzXOUe/e+11zcb7wmYq0W6MiXqmVFRdJNPAz4I1/Ox4v/v57C679Hu3b2r31nXdeecNXX/1Rd259obGhwfyaMDnycwHJPm80dhD+TmV/kM59H+xQWfCwgyyXXf83uBVloSWb7/2op795tf05quvasr6c46iH7Nm9b8wMmZNaiis/wilAMwbeL9NQvMhAO31BipYC1uMijKNAOcmYD+/tS1fN2/jcR+5dEmPXLmiq5cvdeTvj166pEcvXtTF7W2tj4acYyeVgLUEUL5eHlaFRhiKYVlowPOgV8oNRm5W3b8cs3TvR7TQsKammvplqcS4VvC9YoOtqTPhrvz3JapZ52ZC4SIEDEOQ4cIDhqD0d69MmzUbYivk0HDvog+WCFUs1AegBWMPyM1lVdO+A3zBUsKfnfZ27rFGf0s7t4lw7twhItpXTX+B9iuiDZdzWy+0Wpzg/ces86csAWZq4KE3XFOfpY4VPfkyZv/eHe3cuKYDjMf0+LDz8P802L09PURXeIjG+iceqitDRjnfq9iyKQQOgKKhYLU8TPSfV9699a5efPa7evP1VzlKOtKMNbPvkp8AjlOPbzLA4EobHcwxqARUToNeTxt473Mb6zrHRtdF6DwecrujdV3c2tDV8+d05dyWfCNsc21E+SHr5yHr6J6GvYqwugLIpRzIg35FGs9lAmBBVZAKwmZQg8JP5SBsOAFoAbKDNYagMiVC5qgC3kSU4uM06gRJDWH1AqMVGHiirJMRjbQArMZA1AC7BtgN7bUeQtP2Ao8bGKPcrbv8qOv13UiINbTvos/YTZ8T/WT2Bchm/+JIe3dv6pBjRwfnjI24GUao6pVqKbN0WQL8hNx6GMjRxraGG5sdbZw7r3OXH9E25HsbK/of482P2cmfHu0z7hO5gRFjMjOZGSN7eD4+jw/PaP85R5rxVO0PKXehnqe5l8so9wqFdiWdsIbe39vRK899X2+98aYOjqZa5SALST1CbT+m8uOqCk9qMjxj27XVoPjuVR3ga4OettaGusha+RxA38QrbxB2r/VKrfUKrfXLU9Cy292HSoBG1I1HZb1rUpUiYE6nIMdzu0f2TbNBUaiiYBmDkhsYkOSbbNb1HeGv6qiiTd94o6jkoGTcgafodXhvAVgnC+rVRC0LAL0A3O6NffzH7IxPCL9nrInnrJEXgLwG7A3kZZe8G327cShClGWxj1DLNwunHDXO8ejBDOlkjfd3tc/RmgN9crgL8A91RNoSD24xqiDqSUQ9MRWAe0NVv6/I+Kt+T2tEPJvnzmnr4hUN1jZILzQjkjpyoLOeX2BQWowEE6CH7fL5fNjG/GPHm1HGFm/ta+AWMGP4UT7pPYDXeIgFHmXGmbH/AMMV/ea1N/Xcd76rWzfuanyyEFGuUlF0ACq4F0VkYyyp7J4LedoannsbQLtn3iY032Bza9TDK1cFXrnUKVCTfO3ci0G+/i4AgpODMcGYA9PD8yqFDug9vHEF9VLR1e9Xpaqi6Pr1Nf8ADz8aDLo9gM4I0F+vKOVtBtrLDmKMlwB2os8UTHJ5AHqR50dnM3blHZi+QXiCJz5xYOPlF5BvlPkdt6tAeZfPkoiG5roIoYAvB7sh0Yxsa04kZhynTdiwdC8dMF6edrS7p3s33tXOzXcJ23d1l2c3JiK/YGc9EPqvCPlb5sl5zi1GGBK8+rFaNRwC8nUN1jYUMAhzNvvGnMfPWcsvMVBusPSQXeEhG+/pcFEIDy8bn3Q8jitIJs0VYAWQuxAbUIUYZGZy0Lti1SjWDI/QsKkELnSMl/nBt76mV199S3d29jVl7V2jgK60x0dH2j887LyJ46WPZ17HQ59np/rxi4SX93ep1wi3+4DRwdYrIl45yL1vhTL3AG0JqhMhtOcHAOcA9/w+eV6vDFKFN+sD2FGvpxE73wP66gFy77Pv7ftzWagqkjqwyeRjNgZBdX+T8y3AUsbY9e88C7ASryuyKed9G+NHGBIgdY/cKyqO0UYsE3rqsdfQ74jnVNEXRgaQeURTkZ7gN0JBQd5Ppo1mVbPkmWnK2XrLcwgcxDEPR+ym+89f7777lk4A6ORwX2P3xrOpvI2SfQsP9QXnBqMN0YbPT0ObTJdSWaooS7z9lnprm/JjxDkGaoFRavDmPtd6iC4k/hCNlqFmFHXBhsz+ay9p/5WXNH73muYoUAM4hYa4oiW8ToynonHgtyi/7/Q6ECxElYTFRzt39a0vfl5f+sJXdPdwLCsK9fs9FXicFV6qRuEi9cRVpoSHLrSON90e9ZW0AlRz+Q9AxkcHKPmRata+9Yo0zpTdS1f0H1D4jFIa4BbPkb4reBuyFFgbjthwW2d9vq511qgbRAa+YbcGyAsMQ0bxkwXAFuW76Et2s/0IKgLYIpgiY3WwtRislj4K3vuMq4JXoAawW3kUMQQsa/2+1jAga4OhNtc3tb11XlvbF3Tl8mO6ePGStja3tE50MugPVALoIeHy+XMXdJ5NwSFRSlEAeNruIaOMwZIbD8bTIqMV0YN79CUeN1rs5Od8TThKfOf113SbSMllvX/nJuv1293mW6KdhnlsGCPNMG1RfMkBvFosFTFUTkWR1BsOVQ5GmhOBLcjz/lqXpx6eKzw8Qz0d6QnK8sp/+//R7/xP/0N9+3/3v9d3/7P/g579a/8P3fj2N7sCRVnIgqlFiTJK6OFggyIuUJICBU6A4GD3np79/nf1nW9+R4s6aBPvPAAErmgLADOj7Ameoyx7euzqFV3aXtewiMpEDUcHh5yL78jvHvYbCt+nz54ju5GGrMkdgO4pUyzklNnoGgA0/5dbrly8rMuXr2r7/AVtbgGutTWtAexBr1RJH0U0gGKKjMGN0sHuju7cvqUJ3nJIuLuGwo8wCiP6WRsNtLmxpnO0c4H17JXz53Wejb7z9/cH1taG3Y9O+oT5RVmqqkoN+j357+TPn3eyWNwAABAASURBVNuW169ikAFcH0dVFNqAn/Pn4Gs4wLgIr90oY1hqxj4ncqrZiV8iI4+WHGx+lLjAwN66e1cnrM/dGwcLKjFmS0B5GyN87923dbxzW3s3r+nGm6/o4N5NLZHv7GhP3i+dcDQ3p7PM3AWfBvpsCUKWHWXPoc355BAjMT+d2+ypZDwEn/AQjJEJPx1lwwbOwWsv641/+E9U9Afq4WkXrKXf/s3P6Wv/p/+zPv9//M/07ovPqWGzaIWHOyE0n7K5dsIavEYxM4Csm6Xu3X5X/i+eTFlTOsB9PepexI3BarEg3E168pEr+vTTj+ENRRg/12S20GrVyJW4KvuEucMOMCXAMNijaa3hnd3rlikBqJ5KQFXgATc2tshbU4+yyrWWiynnwGOt5hMt2d32dfLxwYE8zD1gCbGHEdq5d1cH+/sCX9re2NSVixc4296g3T4ASt1avCDMrwBvHwPRr5KwC1AAnEGYJAUMXWDcwmMmwOybiFsYgC12/gcpyJBFSwQSWXgPaGeEIerhPWFMJ+Mj+cnDMbvcY5Ytc2Q4RwaLRd3NRwZkNe3Xq5a+glYAegegz5FpMIwsc1Mw3gX5Y7z60d6eJrRzcnikPY7ZfKxHe/vyHxF5/rwLxVfIrJIpaI7B8MhlBh8rdulTNM0nR6qZW48A3MDoJ3Z9sBsKH2z2frLcHXLEde1zn9P45q7W8Wbt4QkTP9MShZodHevdL3xRn/vf/qf62v/3v9I+Gz6xrBRRXlfIjOpYCIBrpjdefpkjs+e1u3egCcrrHs6V6vh40imw/1Bka32oY9qczpYsYb12UAgRgBWE7lXnbR046LPMTA42d+YhS8Za2QE4xOtuEwr7Jt1o2FeMArRLZYCViS4adrndsOCaJADjx2QBa1EVhbbY0Lty9aoefewxXbn6iM5xpr6+vYlnHnYeeI2juDVCbP9HIYb9SiN/du+OJx4R+o84ylvnrH7rwkVtnzuvc3j6ra3NzjCBb1UpqgrGWrzQEHCv09463rtHujCQhkwr5Dcgr0KGLhj35lRRkFRzju4sFynJCFv67B3M2NM4Ph5jDGsFZLIE+AmZLfH0vqyZsDafzyZq2OUfIZeifxqGL1mKmIJaIq8lRrZGPg3GqeG9hQ9fPo05BVjRnqcjXpmQJYaG2wP/cXk/8INEXzTjKOX217+u21/6ugZFXwkvOWO2FwC3BRQ5Bi3GU+0+96J+8N/9DX39r/01vfqFz2uGJ++h+ImQWqjG7evv6I1XXtXNm3c4D1/KFcjJQ/SIgm8A7kGv0DEeZIZSGe3HEBRhwje1hnjNHihxj1fEBNhjB3wHggHQgrJ9eBsOeoCnwntHBTUK1naA6hMuO3BGhNDuWU9B2mPDrdeBdwPj5aH0xQvnWSuvaTCo2GyLXf8hmko8bVUV6hPiD0cDDR2YtFlUlap+qR7le+QNRmsa0dZgONAAA9MDhDEYfEgxSOK827BIZUrypUpVFBgxiWF23nQNI+NGpCqK05Dax8bzsNfjuK/X/T5+e31Dm8i2JL1XlvLLvfIhHnuFEWsBag3AVwB3xnHYMVHBEUeW44NdwvcbKspEXz3JpIZlQCtxNHeiKXsuKzz2iuVBwzKhKCvNmceaTdUQoyI8G3Km+EPxCQ/FKAHz7g++p1tf/rpWdw61NVxTE6VlL6kZlMpFkFv8DEhjr6/F3R299Xtf1Lf/6/9G3/ubf1N3Xn5JLXHvBOC+xWbdDmtcoc0lwCio4+Ffj+eN0QDQmqasF+fLVmuApCTfhRwpX6Ugf++hdF6+ROHKhKJCxkQYfBbR5KDplaUoDkAaGeEwyUq0VVCnSFFFkVByynT3JAehA3KERx0BUH8uywTwTDRCG5lbVoCPYEGRdpITbaVUKHKPtJW4FwmeCtovohKILqKpID0Ek3vd7k56wEjFEBRDhPweVFWlRkQEfYxCCBIflYB4hLE4x1m2r/8vs3S4zPp/e32tA/ygPyQyKFXQ3gLD6CcTY/foANz3LeYc0c2g6eRExxiAvXt3dOOtN3S0e1futTN7Ai0GIbOsWLKEmRKWz1lqtYQKBhMNBmB2fCCXYypKxZRkZjI9HJfPwQM/0unt67rxta/p6PW38Hhr6oeomh3WuohqywDIo9Ay5apQIqSt2Ixq8B53X3xJL/3mb+oHf+dv65UvfkFvPPcDvfHiizo8OFQJCNdQ3NGgpxEh6bmNEQpbonQrjmxqrY02NMID0rqI15UASAlQChRsgBeuigLlT0qkkSVhRLyMg7sqCkCDCpLmE1QAxkAhb6sDGVndPQBc0mOKSkQaBcajoG6ij8gYA4rcUQgyB6UZc50hQ8GNOx829cxBT/kiMv4IT5SPGJxIdreEoGgMphiDYogdFWwqFkWpVCaVVQG4KwxNT31k0QPoZkaEnlXAzxre2vcFzrGeP8eO+0UHOM8DjyDgtUdbVUlbqZBvdM5ZuzugT7j7D2oW3H33vUvnXH3sx5Msle5ylu677hPC+BMM8GR/R9ODHc38RzaA3MFdL2aakLYihDfGF0JA1lnZQ3V41Ifu+pMzzIj/5JU+PDWyWib3OgC99+zzCmzijPC2NQBupwtlQF6zfqyZ8DzqKWwOVbATLgAboR5r0BbP8vaXv6pv/Df/rb7zO7/V/Zvj48kUCEh9FNN/oeY0dMVGMO45RoB4Y0REwKZY4yEiICliVIkS9/H47nUj74n3AMCEJ3JQ9QDpkGMqNwRRwjAEFSkoxdB5YQe2P6f7aZH0qixUwkcqTr02JSlrMtrlWx2hzObvIciv7pm0IP6QHizSR1IKBd60kLcbAXWiTBFP0wPlihAZQ1JZlKrKQr2q0AAj14Xz3D2ySSkR9eQORAXj6wF6B7PTsD/A8A3VRwZ9wnYnb8eNl9f1spJptawxlo0WbNKtfH44klwyD3MipCmnBDNowSbq8d6udthx97+g4r9V3793Swds3p2QXzPvCzbcppyzL9g3KftrKogYGrx7TQjfgVwPx3U66w/oWDMTOr72ht78x7+l+Y07eNqehAc/IQxc7R/LAFpjxjpuzm7sXDYoJai4tK10fkNWJVmKCijkMd77+e9+T0d4kUi9sogoe0RhCzn4ZPKPyphUAbiaTbEp4aWvA8sUNXDFhtzLRS9Lv95/4Nk3y0oAOBqNVGEsUgqKyZQo6GDzMpHnRJkY6AcKJMYQ5cQjwCZdEs1CQTSrCDBTSEqAN0JmSYF3M5MZFALvUQFgenqkvQBFykS8XioKxljAUx8aQH7vqYTHsizU61fqIZsUo/Db8mikQb4OooY1e4hBMQT5FWi34givTIUSVGHQBnjyqkjUqxVjYjN0QwV5SwxjzdyZGUBvtFrVnHPPOGI70clkIt9pPzk6wEPvaUzIPt672/0EdkFIPzuZYCBWyvDRUM9C0hpn+kPO7kec77ek+5ycgdxn5UNOPolLFOKl/+a/1v4PXlY5Walsg9xr12yMuUVfsZmT1gZKbIbVOweavXlTi/0DoVmqhiMV57cVz20obI00raKa3kAlXnOAd9oYrWljMEABG4CAorKLG2NQAqAtCr5crNTihdzlD/HOI6goCjllFE2Ub12R2ZCqUpKvpQfDnlrqOvEgJyM/+JqchqITip+CKXA3h5ZH3woyCwodxe4eY4SXUhHQhBhlZqcE6EKkTLhPKVKuUIi8d5TU1aGe8Z4tUC8o8lzAp9+DSTSjGEh/j0wyxpQZsxnplDczmVnXfoXcyoq2u/SghCx6VY9ooKcQEsAE6DTcwxAyTE4tTtQy9kz9BUZ5ifdd+Zqbtbc/Hx8c63B/T/7PU/kvDOesw/0vozSUK8pCqSi1cfGKtq88Kud5yEbg5vZFBYxJTRst0ZMekis8qOOsp2PtPPMtvf73flu9uTTkbNoB06CE7iXy+XU1AFHTOSDFWw2H0gnAPJxpyS77yndj8QpL1nQzdmlrFGcw7KtEWTfZMDpHKF9WBfBrOwV1o9GgPA3tq8ksE5YKgPnC5rY22AyrKFtiBNxrr9j5rTkGWs3nigra2NjUxtaWDCXGBcmVHN2WBWbHMq8Q63PRWwAIKRYqUqkAQF2BYyhQ5LKjEBP1IuDyykEd8EMgLyjEqHi/jpFm8BMpn8xUkZ54jt4u7Xs9KdBOVASQXs6oEyA3Al7WZDAoGTyFGBW8jftUlKUS9cqqlFMokkKkTJBCR6aE0Sgo42CPtOE76WVKqsoCOzvvoqsiRIl+VszVCZHRCcdsc579RMPX5lPW3+75WXEpIanAQwboCSOVkeeSkD3S5oVHnlBMQYlnupcbWHcEegguH++/2DA/0LWyxpxzP/f//q9kR3MNCA2DmVYowJIRLzieWR5O1HCG7cdmDeAprpxT/5NPqLx6Xt1x2tFUi71jTSm3fzTR/uERnuNAyaQqBuVmiRdfqkRxIm2711mydsT9ELJH8luN8PTDQdWVCcHkIPFw1n9ks2RfwOv5ptQ6Z9LUUI1nFwodjLLGkwVZiFKw7h5iUgwQYIkocSp6SqlSdMUlzeBLIdKCKYR0v07o6oRYKlInAGDZaXuJ54I2A6QQ+RRkBfEl4z15ecBq3jZ9GG0G0iN3s8IhJVNQMCeenE/aipCXS9w9lE/RFGOgLP2aP0cl2gsdRRXIsKAPEcUYx4UUpTwLAIykmLOyYIy0JXpcYUiX7K30t86pGG5oQrS2ZD4HeOr+xrZG5y+qoczkaJ9NuF3FEPHmjzOnhWoMsM9TqywP2xuMgB6CKzyIY3SAv8sZ970vf09bvZF6TLQRSrYoTI0irsokXqW6lQB6vXukFeF6AGShXygQjoeNdcWtTRXsApebaxqsD3Vue1Oba0MVKG2Lt6jxyHP/xwrZEHIPQ3SpsijxRGW3Vt3a2laFJ0spKtCvg3gBuL2cydiBH0FDJfIa2hOKbhZkvHd3o1Q2ASElAJkcqO9RSqQlqiQFB6P3ARCiU1HIuAfKiHqKUQoBiqQzPtoIxrPdTwv+HMk3yT+kG/UtJEUo3M832ggxKngeFL3fLi/IuAfeE+MN9B9DUKRsDEHBTsksyqBgphiCPL8bE30keI0hyPcdqqIgskgyoheXmTDCZZGQZQ+DEIUFVcOx2MXHntRo87wWJzMd7u5ozo76eG9fTWvq9de0ce6yBhtb8tC8ZW4d1JmJN/EHHgL96SG4woM2xobweufZH+jaP/4d9eugIYBNIcoc0E2rlom1GBUAlYM6kp5nK60Op1rsHmq2P9ZyNlONla9ZtzUoBzhTQAlHrJljMI7IFpqwnvcjnhaFCiEA/MgmXKkeoWYRg9YGffrukdZDMRNqJRSzxvvXCpT3tecaG21+zyizL60jfAbaNztVQjNT5D06oDoqFBMEcGPgHoIiY4khKDhRvrtT1vntiHwDREaaQpQo140/8kx57J7E3Tyde6BMoHx0okzydCcTfSUlvGrCuyeAGGjTyJMFPhFKNBXUtYG8PM8sSDL+8E1ZT6MgL0ZKX5+yAAAQAElEQVR7QQXgTbRT0qZTQbvlfTKYy8i/xlPzqBiSImUNK7kA0FWZdJE199alR1RUA5qNqtj72Lp0RaPNTcWyUI1Xn7O77qG5y85lYgY/JpnxpQf/8hl4oEZ5+OZruvUHX9HkhTe05WFwMiZTsrZV5mgms3Pr4biiKaA5AZA7ZY5rFoTmJ3f3NLu3r9nBEXSsGeeyK3ZpC1daSXPW51OUZj5f8hZVopxFETUE1CPfLU6koYiDXgXgK1VFQVeImf6dB/faEeCOCOX7lAnw4QyGGAQGZNxPH5xviLYi62TjHn5IUcEoH7k7Be4WZdzN36HIcwxBwYl3zwukSSbRf4jkWZBfiIEA1p8kMyPbZNQz2hSX9xXpOxWlnPzZzCQ+IRVK8OcAijHKzBScQhRN8K7u3R+CiWf5I944y/iTkGtR0i51/Yy9YmlVkFYmAI0sYwqdJ66ZN/fGlqmKNz7x37Pv3FEif3P7HF77gtbYPd+6eEkD9kD8CG1yfKAZxkAW6MlD9Eae3mDAfzhgPfhX+FAM8Z+TyZpz6Vtf+7p2v/Zt9ZooV5hTBWaCeWjZpc2E1xnr3vZL5WiSmQLa6JSZ+YZ19ZLwb8GG3AJwO5TbGBRTqRWRwIL81aqhjgFgFJE6MQT1UdQegK5Q+orniuOiqqpkrtn0HSRFnosYqFdwvtxXQrHNpFPNjzLaCZG7BdiCAJah7B1wQ1KI5FFGMmW//zCN9Eg+fQfuFqIC+cGC/G70+x4Fnj29K0N7gbJmJikoE7JkB5G/WyApShblbaZUKdK+BdIow7Dl70XZw4sCUvj08UQL6igEBTOZmbyPQDtwLZNkXSfeiBRiVImcAuUrdtv7vf6pcexkWMkjnUjbLVFVjUdvuLe0MmfT8nBvT4d7O5qOD9XWC6KCKLrT5HBfxwcYa9br7sFTrydfDi3YSF1x3s5AZcGwFnoorvAgjfLwrde0883vanXtDjva690kZqy+b7LUhMR+FzuzAY/dAuAaxVr1k9pBqQDFQU9pNBAIVO731LKb7tSgiCt2zHH6rA6D3JsVKB6apYxXKABWWSQVqVCJJ+r1BxoM11QUp0onLrOgRDuuzGvrG125EBE/uqbuMlmMknF3ClGhowRYAs+JrCBTkBww5FkgjXuI5HcUZbwbzzzIjLKiPSiY36lqUmDcwYL8HmNUgP+OQpR1bZ62a+TFolSMpUIqyIvqhGomT68wZAX54b363CNyiTFQJyiEIDOIuz87tu0U2/LLn50Pl2eJ3BJ1K5ZXg+FIFcajC+MxnL777v20NLDCQPsYQ4xgNWhyPNbe3dvavXNDBzu35BtuYzZJZUn90Yb6zIO327DpRnVVGJGK+Ynw6u96CK7woIzRwXb9976o6YtvaGClqqpAH7OMPy2DbB3smQe8VVy2ikcnWhK+u6eucUsE8woxKuFN4vpI4dy62rWeVkhohQcH47RnisHER2amhAL2+5USShwtyJWph3EYcBxXViXliQ2oizbKr2AR8I80GNE+YWZ2LTcpUD/EQLuROoG2g/zdYuQZCg46U/fHggJgiE7UscA7vFBL4u7vRhmFyDupnmZ+P30PPAfqnJaLMsoFeAmRMlAEzLGo1N0pF4KXIY97gP8YkxJetnQ5KdAHnxgVYlJXNgbaNAUL90lcmTTSSbNgiuE0L4vhgrTAe4k3P5VfX6M1NjoHfRn5Lca5YC77wwEA7REFmFYsmcQ8Ns0CIK+xyTZiH2UJwMdqctT21cd15SMf18XHPqL1c+fJH2i4vkk4v60Bbfu8idYN+WeWUXrAr/AgjC+zEXOyd1s7X/umtHugISDycblCtfjehs2bhsn0UC9bq1BGRZBfzVdK04VaFGbJ+ng+KLQaJg5xGq3mCy0J7f081j0IeqwapfK2DKUsALh77hr0myXFopT/+qvPxk9VVXj4FZtsS0XA6KB0XvzZPYmHrRm+Oh4VZGYoLwpPW24QQogAISlYFJnos9dQdxnfka8IWAL1GLqygmRB5n/MJO4Z8GTSQigUaS+Q7MYoAcZIuqeZDypSL5hc4S2cPgsZZQAg3hENt0Q+ZbxsLGRudBSVLXV50YICZc37IY8XOZmZTILgkIcQKdfJI8oCCeQoSyIEDxZUlKXceHgkNPJfqA3XtCAs9x+7RDPmdR1Qb2iFVz7xf7MNI+19+mbbxrkLuvjo47r8yFVtbW9puLbGuJEbIT5VVREdOLhbdCG3WZ4mLpcTtwf6Ex6E0fka+81f/0eav/6uikaKKHJumeAW/UHZWxS2ya0yQM9MsE+sT7KhXGKN1rDJtrx1T4vru5rujjVhTX7Ihtt0sQCKrQzYT8bHpC8UYtEdkwVvAOEVhKw9FMjB2/NQEEUN0eT5CeBn75OQvsQouPGpykIR/hxsFqJkQQbJhL77Wj+QZvRrvKu7yJK3F4Ip3m+7y2QsZkbVLB+Tp3l/4oq0HUKgXoKKjow0kSbuZp5nCtSPmWcFJdLMTOL5lCSSlMN9UBjvZgoWJQWFFGWA2t+Dv5vxbTIxFuQu3p0CjXiaDD49T7yRZ4E7vGQsiZkpxqQYoyKGoOoNtMlZ+NbmOdWsk46Pj7RYzFX2SlW9IR7bNJtOFEIE+JuyVGl8sK/5bK6GTbpEOx6WF/0hfBbKPtcS7SeFGHkyucxCMJ4f7E/4sA+v5bx0untb7/765xQnc1Ws5boxoTQNod4K77giZHZPDszliubW3BWnxlvXkxM1k6lWKMcJyrF/dKydg7FO8BboFjagAdxzjQF+imxOoSwNoG0llKVQD8+dyqSEwrvuNm2NY2ocb50SZYxL4UpLeOugNxTZXLHsR0Sfacw/3F0Z23pJJLBQblcS7cUQFCBDoWVRMuoCjEyHOWd5Zx2QSA8BJaac8ewk6imaQgyKMcrzT3/L7s9BwQLNcaecUcb8biYzk4J7a8ZMB3Qnyfjw3uVledlAGa+neJrewRjjI+TkY5FfGRbhMxj1eTczBeol5BIj/UNdPcqYmWIq5Gvz4dqazl28rAsXr6iqBqoxus18pqosZanSkvf5ybEqgH/u8lX117cUiyRDxi080FzXj/e6YJfdj0bNTGYmj848Xxb0oF8f+hEuDg/1zm//pmavvK0C713gMc1MDUq28s01AFl3gG1/OLE+uS0edgGo52zkLMifQ4cYjF0HvreBokh2Ghri7Q1lyABOVM4WpZCUKeOKHlHWEKPMrKMQTu8CHJEyvoYNlFFA3CHSLHcU38gXPhtEy+AHBpXhQ4SU3g+tqAPh/XZpXH7Bgt/k1a1DHyUpk2g7wpeTWZRZEMkQd4AUyAuUCfDREfl+F2mCTyNKCdQLFhSo6GQ8m5nkJO50fhran3LPMJwNeMmwnOUGtAVgDYa1xcBmnqlCnhfJ8rqZGt5coLlgpMGPv5uZjMQQo5ITgO0NRtrcPq/tcxflS6GMnHKzVIxBNXIas4u+nE0BeqUem3Yt4XlmnhrK0KMico8YjYKNPQaFiFt4aeGDIdGvHoIrfJjH2NYrTW/d0Dv/8J+oWkm+y+2z16AIvm5zD75yEDPx8+VSSwDUoHQttMIILDAAJ9ARzzvQHZRmXkQ1TH42lKhrp0ZXjLYDyuEKGTuReRv+4GG3e+pAnRCjYogy/vgnmCmiZB3AeXblpjFUXNzyKdFHS78NfLYeOpBsFtFHPLKiBB8UpA4ZoCWbkQZJ8m/vw/uOANigABmADTHKglPgDtGmv4fgz7lLczAbrYSuHGUpQ4bMvIwTuV35IMn4OJ0+w4o6+0SkAnKEcDBUmTsf5OvyeY9c5l7ei/rdy+q9y5sE6Hqvfe4k8e0pQWZGOD7ScGNT/eG6/J/jChSoCvIY5zGR1/HRgVrmLwLkBQZ5xlHZAuDXS6IhOkyAvMQAFEVFe0GSyRhj8Ib04F8+4g/tKBeHB9p74Xkdfv8V9QnTU1Ey2S1grk8JAJ+sFpqwlvP19QywO+hrFGKJl18CrglWfwcPfofQfuyTXhZaAakFGulGoMEjFTF2MgoAyIFa025D3Qg4Srx+cCkaRSAzk6FAHYlnyoh7F1YDaBhEx1uQkCXAkPF274EhU84oH1HeYFFm1BcXigpLIkGSSffJuAf6ivAVLOkUrEHehlOItOFteZu0F2DUTKKgPN8pUjfeL2PkhxgVIvWoY1AgP/jdSINEGRqgEWMMOgU24xDjEPeQTQa/HW6zPAnWkRppfIRY1d35IpU86fTr9O71jMfAXBgPNYbco7IAjwZJJn+uMMa9smSdvtDh/q5OJkeKgLhVJIzHoPuG3WKmhqWPtyM6jiHIIJnJ5Nfptz89yBQ+zIOb3r6lO9/4lsK0VkIZxdStAN8SxVgC3BMAfrw40Zi12xSAz6AFeTVlHKT4aE1Qtl1AfwwAY4ooBTt3KFiNZ63x/OiDN9v9Y4/ukev3AI7ClWUhz8+Uc23uVIYEV6TAXYZ4zTodzjrVZQd7i+Ho7q1EtxBlKBtQQAetdc8mqsqo5w0YT0a6oCyTzPiE+5RkARA6xaiuHZ4DPAZCcOvuoUs3k4Kdlg+kW2IMIcmfg9fhPUARCtSNnufpMcjgz2SnfStKPBtjMIDtPAqQMxJFs44UvKxOL/Lye4TMfU3s5Jk+HpKonv2VaiajL5pnPlbdv/xaL+csBVYce646e2IYnKooFAgnpuNjgL6nejVXIsQP5Hl7tc81c94yZy1z5K0bPdj9L58DXh/4T/gwjrDGM4/v3tG951/U/g9e0JB1W7DA+hklwEPPmdgJVvx4PtWEkG0G4BdOTPoC8LaAGneDUklTtHOKRtSQkZ5nC3boGxWE9wVKaSj4EqOwRElcsSguD/96HLkVKH7Luh49U6RcjIAlBLmii4KGkrsiuafu7vTRgOoMuYLTvJeS9xEtKVI+OJkp/AiZBfKiAn2YmU7/RJkFme7fPS8GheCU5MA2T+veg8iQzPhEGWlmcMk9U0YWSIeC14sKgCc6OdCNd8gU+EP97juclqeeqCPaCFCEvFzk2K57j1EhBHmtzEhdJn4/lYd4NYg7eZ7uc3I67nCanqWAB152m2ZTQF7L5bhgbmqE1wajbepjaBaLlY7ZXQfpivDt5P3UzE82UywLhRgVvA7vZtSF9BBc4cM2xoYJvv3CM/raf/lf6Bt/7b/U7No9ra2ty5g897JzrPkpwE90slxpzjp3jrtxWhCSLzuQm4oQJdJXILQxHlGmRIi3bUG9VaOCehlFWgBM/08MCxTE6IOOVBImloBA1EHzJFQtdgCnTaGf2ckoGuRKySu9SB2wHeCQpzlZCAoxKjoBGF/jBzxoACgJKmKpIvXk727IooWubKJ8oE/jbjHQF/2RZxZ5jgrkibbNTLIARcjv998VZKSbmSyYJJN5W76HQL0AOU8hRVmAyO/KGOXM65qCP1MnwG9MlRIUU6kAzzEVijEpQiFG0iALEmTB5JfLxoHo91OQm0I0Rcj7txDVtWdRGW8ckGJKQQ0GWxiGhjlql6UFhQAAEABJREFU/fiP/v1YrT/a1vT4UIm5KTnONAvyq6r68vZiZBwBstN0z3sY6EM1WleGt77wW/q7/8l/os/9X/4L7b74tgZFTyUKlQHOnPB8THg+xYv7787nhMWL0GiuWksAXRveqyOmFoSZjAfDW0gVZUeAexCDZqzjJkhmhlHo/mlg7i2Argn7s4Iiilt0ipgVKZ9QnoTi0jqqR8N8+3NLm0YfJslI9jtI5yXKQlQASOIiS+LdfBxe3kKXb6FQiD2UdqBYQKkvV3oHUOdtU1IoIOqFQJsKoqIUJZqRdQAljZfseWSYkswixZJEmlmQQV39YAohkBzkG48yk8XTdx54DSIFcogZu9uZ9e+CY8aVlqxyaqNNeM4GENtAaN1qgUxXyKHBYLYmGX3wLclh3Y1cPndtNto1yU4p0q9TYoy+odoyv17D03yp5cY13gf9cGNdlx59XFeffEr+d8wXRHArdMH3aCrO1I0xhRD1sF7hwzLwlhD8+Nob+vz/7T/XO8+8rIgyrbNj2vcJRGEWAHO6nOG9l3jvWgtA6QCfohyzVt06LlNuyUbbmPXdmPI1ZRI6VTmhb4FyvjYfcx97FEDobyhfmVBeQ/ERVgdoQB14TyGpx45uhWcPMYhmOjCLJ1csQ6HdMGWUvFNS35yyoNi1J0BS45UavFRWzXJgzvEd3QKMrNl8pfF0pr2jI928d0t3d+7p3s6udnf2tL+7p/HxsZaEojVt+858kxmdMQgMUmdIGKvzQ6ocULAkISs6P707mPydezbGBv/iWUZxPkZ9buraYrmiXKtFdl20xFn14f6e7t27q739fXja0Z07t3Tz1k3dvHNb+2yInsyW8Je1mNc6OVkynlqLZStfGzubZnQE5a5Dk0vPZQXihdgU4C2FqIQBq/DKLmvsNPNupJWaE543zO2K5ZgfoTWrmXqcl5+//IhCKuUyL6uKHfmRzAzeW3Xt6+G7wodlyMvpVG9/5cu69drrapjgPsDq4akiQG05Ez2ZTzTD084J6xYovIfnJ+SxklOd0VUGWmP559aw2QaA8konamQoc2VBhkJNKXNA/Rn1/T9GWC19a87kwC4SZcxUpMQ7z5SN1ItFgdJFmZnUfUxm1j2LGzZCLe21be7urphTxuL/lFG9yqI7LRa1HNQO8Bku8eh4rN29Q+0dHOngeArY5zqaTHRMvePpifwXeZPJVOPxWCuilhXjfu9esxxpaLRmf8EjiRaAtoABFuAJhgLEp7NG3B3gClKOvETAjtHwv63XYEA648G9xsAuZifyf5ThGADvOrh3djTzNI6sVrTfMtCaulMM0717O7p184ZuszG6v3+o8WQm/7v3q1V7CnzGuMCI1QzYgWfI0UUmro5P7t076YF5cbAm5EyyRFq/19OSUH3B/Pjm2pwjMw/Tnc/BoK+1rfMcuW2pNxgqoiMtshCXyfh++D5M74dj0C3KO759RzVr8irEzjO/O5vo20c7eu7grq6fjHWIMs5RuDlgdoD7zvnSTL7mXqE9Dt4J+RMm/QivdEzaEvKpzyHohHYXERDjPRLeILLWC6S7kIoYFUOArFOVCFg8LaUoI8/MECTExwtkjEdu+cbA8K0asPg/++TAXODlWpjKLbwRNYANtTyfzOba3d3RPt7xeDLWlD2CJYAVim0WJfrHwqiNgQVIZqOx1oI6/vtupyVebUU/NRGIA3SFrLzfBqDnTEeMNUOnoIcxOJbxZQFuBQ+t3Cg4wFdsbq7w2Et46ABOP1OMypSd7MVsJuvqmWJRKiKnhkE4DwvqLQnRW1o89cID9ftDlUVfaoRRajAWC468ZppOTuQyaZgL0R4fUc0/8gcL8EhHHnaXREzeXgxJFR7akMWKPlcYjvnJTOOjQ03HR/Bfq9fvqT8YqMAwmAVZR7TOh4Yfuk/4sIw4ALyNq1e1VqE0TDQOWWOU+BpW/OXjA711cqQ7hOsHbMpMCC0d5HPUxX3xyjJeO2uMoh9DR5A/z7h7mEscJ6FMhlKsS3paUR+hn008RgBQJCnIFP2ZOoYRKQB3RX6MUVSVK2X3wAs46prsAAVIF3jaGYCZz5eAvVUMhVIoqRKUAXdm88gNQo2R8vYGozX5X0ft+1+JpD3RYKS/0qMXFNz7zm2DQjddmO/A9tDdyZ/rDuir7i/IrDCOLWVz23Ygdp4yoG89jXad5xaD1ZC/AtCdYeAUosbLLh2w8L2Alsja32t49DqGLGKRlOCrzd52o5iS1jc3dfHKVV159AldhS5dvqLt7XMaDUcqYqEQIlTQRBJsEMUsdXR8yJ3ZyojRx9vdTLB1SjGoBORODvSSeRrgsVv4B+c6Ibo52Lmrw70dzYkuEgbAAR4T/TE/gXcz08N6hQ/LwAvW34/88q/o8U98QhujDQ3xuNtM4sWyp9Hmtqqnn1K9NpCH6UsUtgXg7w1uJWPj7ZRqntENRe49C107BYpgZvL1/WUU7eMA76k2awMwg0S5Mol8PnKABx4KVzpAbsGVJ4tq90VpPDsJx5U1x7vO8HxLQBMsql+N1MOAdJFCp/BRibGURanNzXN69ImP6ImPfFSPP/GUHrnyiM5vn9caoB+OhhoOBxqwPu1RNsKDe10Haw1aGrTdPXYDQFf01RFgbzAyXQj/Q7A32Ay8OuPjgQ+Son6L918Revt/HrjyZ+q5cVrAvxuOFuOZAbMDJhVJAUAXzkcIAD11v0o7f+mSHn38I3rssSf0yNXHdPHiZW1tbWltCO/Iyj1wyZy58RoM1+SbYrKEN58T0h9jsFZCwDIzwG2KIShGUwimVBQq7vcXYkAmQxnpBAeas5dxfHCgI/YJnN8Qo0KEQqAtdWPkW6fE7SH7hA/LeCOg2vrEp/Tpf+ff0qWnntBg0NOoLHVlMNSTjzyqp37lz2gbD1K5IlhQNMDDvVBQEZIGhN8bqdJWLE8J5dom/WLZ13pRscPeKqHQQ+r0ginivQzlyYDBvX1whQG+Ij/SVgE/CcUzE7oDxPmYTCLBqG9maqm7YN0I/pTo18HdJ3TtYZiKlORtVBzvDAgtNza35J7vCsC+cP6Czp87r8uXruhxdo0fe/RRXeR9Y31NQzzYAA8/ZNxlmZStVcYYZSyXUwsQfZ1aM5YGr1vjgVeQe+AMI+7FYVgsoeVlMxt+GWPQYhwavHsXDfDsEcDK63fGAaNAHwlwl4C1+6ugw5F6vQrqaWNjUxcuXupAvc04RozH90wKZOB/pTdZUFmW6vUruUEtIu/IrkSGBbLv9dfYpa/ZmJurhQczQ4x2OoeANWIME/KK1MsY8AYDVJQJY1mpZdyNTFlRC+ZrxbjNTCBbLW35eLPfKSfK6SG8wodizADIFdhQlif/nb+qS7/2SyoubGmG0u2j1DuEarvf/4HmxxM1qVSN4tRFKVCEIejpSm+oxwfrenQw0vmqpxEKVkSx91TrHM/nY6GEsi8IT51cwU9C0JI8S+SFqMB7CzJCTKceBaWjAZ1eKJUr1o9QKyMc5Zu0gvYd2H0A3YM3DyXLlFQRevdYP/aIUnq9gXBaEuvTDAnPadzZ71OPsn2ox9gS/ET4Kqhb0l7kPcQgulMLAFyxW5YrvqZu8OgOcgd7i7cW4HCld2B05Xhv6KMBBA1gbijTRQKA3J/bNssjhAyEjD683xL5lUQTZVUCsqIzOiMMzxAQJ5jItAUj8nvLMVYL6LzPGCOGuS+PRpAWw1vJ4LcqaYMIpcL4LZkD79fznXxJnqgXEEygf2MOBFhr1vwWYte/G8sQowr48uigwaB5G5lygn8fq7rLuu+H8St8mAbtE1exzvvov/c/02P/yp9X5zFSVNlI9e09iZ3dAkUYFqW2UP6LRaVLAOEc3mfkXgdFLEgHsT7/inhy3ziaB+vW62bG0UutGsXfQamOAJYrd+KZHOpkBUDuym4onitQBviZemSoI0Ok8GCxkFMRS1XuuSGva+LKwAbjZPQTAKThJXO7Yr1+Sg44B0mmTCbP/+aWHGg8+9/aCvBrjNtilJkTfZLXAtoV6/+O8MIrjgm9rdY9OIDK9Cv4y4C5I94zfTTUywCiAzt5p3VqGG1lRApGf14vhMDN5K/RTFHsKXAsmNnpbvx4jDC/JXKBVbWkG0CMGOJAhQbw+V/1bDAgGV5aAF0TQWR4CxZUMUeJeRPPWS4R2qZeSEGRcYYYFEKUG7UUowqfmxBUlUkU82o6RwT0yFOfonyS6INmSA+SRXVX7r4fui8k8MEfs8+Nk5kpooTrTz2lT/5H/wt95j/+j7T1+JNKKOkAj7CGomz2ezo36uv82oj7SGuEjhXgjihGxAP28DoDvIZCoVT0dYJyH+PFHLAlWtGwi7xqAgps6iGdIposBCjKzJRQrgTAxOV1svEQRB4cchf9WEjyOiKvTJWSA55sV+w5R14LgLh0LwsoGs73wJkUogJj8PpCazNkKHigr5oxNyAnA0rBrxN7id4p/UTgHdSQXuP9HdhLAOXRyJL2HUi1Ax6v6nkNIGs5S3fK3B1wgoG6XmBk2BhEFo2X4ViyzQu6WqnFOzf0zVYFfWJ2KL/Cmy4BdgNY3UjU7VyL1QnHamOdTPbZ9T8iBJ9qRTs1vLcGcBlrjWHzfkGhi0fB/1hSgdxKQG7IuqWv3OWaAvV8Iy0i9wBl3hsMQ8N4I3ItmdseczxY39Roa5tooVIMGAjKZdoRxKOcZHoor/DhGDWKhaLVKJSDrE9otvHYY3ryr/6b+qX/9H+jT/4v/0OtP/UR9QHJkJlcw1uvE1KO+gP1PawlPaWoEIxcU4pBK2Z9GQEjAqggoYhzDMCT/8F/rF/+X/3H+ijr4CHn8S0eIZPfolRZQZG2E+1FlJJk0SAfk/jOHQnQZWXKlwC88LIFfTsq8dYZagCjeHcgt0FycM6nRzrau6PjnTvau3VDt6+/q1s3ruv2zZvdj0wOOVabnZyoAWAWgro/jCcwFu8d/GgBrwtAunJZYRhWgHvh4IZanhtC53pJG/TfAjYHZwM/3v+KtBXgbgB+S17t4OTdjcUKr9xaYFxuTEwNx1YNHtvbcr6P93d0uHtPx2x8jQ/3NTk+0vHBfrcRdrx3V5ODO1pw+tGyFYn1VBta+b82g7jUARogRoyue+eAgcyGULK6yyjkY4yM1WXmOuD7BkzXKZgZ62g01NXHHtfWhcuSRc+SGTWRk5np9Hrvfvr2MH0jzQ/2cDMK4AB7j0tj4nr9PhZ7qGpzXetPP6mP/o//qj77n/yv9bH/4N/Xxb/w5zR8/DHFspTwmBGFLVCQRD0nY667fwGG9Nso8pwoILqibJ/TE3/+L+qxf+WXdXf/rpYAKlCn1enVAKAQoxIgjyHJ84IBtRAlFMu4m5nkKuaVclT0dE8DmC3gaeizy7dWFrNqvOfJ5FBHB7vQoXbu7er23X3d3jnUzXt7unF3V7f3DnX3YKzdvSPtHx7r6PBQ/velW9oIBXy48YLMTM7jHGCeEC3MV3MtAbUDt2aMNWdaFhsAABAASURBVKFxzZ5DjRFoeW8Yc8eTGwPSVp4PPyuMwRJaEQ0siTZcPisA1zrQCcvrRa0l0c7sZMyu9hzvXeuIZdLBZKZjjKLTnQP4nFOOZdQCgzAen2h/b1f7B/c044grI48QgywYxrBV986zRzwB2ZqChCgzJGToZQP5FFQL3w0G1McQQpAZBH8pWrexl4pCJRGdh/4Rz2/MS9eYHt4rfOCHzgQ6j6ZThXAMyUzRJxMgF1WptDbQ9s99Qk/8G39FT/97/66e/Pf/XV39d/5Nbfzqryg9clXzstAeu+XvHh3o1YM9vcK5+h2U2v+K6VuA4QYAnFeFjuuZfuef/EM98wdf1e50olWZdHq1ijHIXKmC5PoWUK4QooIrJXcyZV4Yo5Qhf84w68/ZlRIj0b2TJnziYjbVZHykg8Mj7QLi2wdHur63r5fevaY3b97QjXt3df3uHb1987pu3LmlWzv3dGfvQDuUO6TOxH/WihHrAECk4PIweFkBxClHdjMAvWSMNR53Rdi+BLjLeqkaUDeA2kHS4L1rTwPQnRGg3Io6K/KX0IK2GDlDi7CcVXOOvqTtpZdhrEvC5jnPB5OJ7hJp3LxzR28RfbwJvXv7tl67fl2vXr+hdzBe9w4n3S/4xgeHWs2Xyi4PwN46aOkr+zNtypCcBW5BwaJ4gHhH9kKuXt7L1kR1p8afCIP0JbzNJuNuT0VcZrQjk5kTCT+Jz4e0jfBB5jszeRkGw/2J6t5RCp9omeQ7vT12zI0Xo1y1vaX1jz2t7V/5JV34y39Bl/7tf11bf+VfVf9X/7Ts05/QyaNXdXzpnJpHL6sH1cO+bgHuHY52pgDv1vV39OzXvq7pzp7G9DOj0daVD5Dy6DomQ9ksmMxMgXvwO2RmcvzCst/k9Tp+GUAWeZ7fkdixXml2MtNkvtLxbKW7gPbNWzf19p27evvebb0JqF8nTH/u7bf0jZde1HdeeUXPXXtbz735GgbAAX+gXTz9MXyeHKPYrZTKSgXHgYGwt/PAfpwEAGs8ew3AV4TsK+41oF5yX/o7hmCF119xb98DGuOt8fQO4AZXGmIpD6MzxqHGGKyot6T+GGC/DZhfeONVPff6K3r21Zf1zCsv6rnXXtXr77yldzBUr7/7rl565229DthvE4FMWMP779j9V3o1UUKLkXCD41Qjb6cW8BsSNGTmJC4znizIILKQc5brQIOwvY5EjSydjI81ZamwJFrwpQgFdUrcfvihYNfIDxMe+IfwQR1hBljMoZhfycRlMjMm1yeJV5QxM1mu3MONLRXsojsKWxS2gTLerff4Za199tM6/xd/TY/8a39Rj/6lP6urv/QZXf7Ux7T++CPSxpoMKjZG8g2cUqanOZcuz23r2LImgKRp8GAo42JVy1CyPyRTDM6T85NZLmb5Zf7FY4a/lgG0JIAVkaSWNPdAC8Ayob19gH7r8EA39nd1dzzVPI20jIUOAObt2UI3p0tdO5ro+Vt3dWfe6A28+vX9Ax21iajDdOcu6e9e1+ToSEYnbvCqwZrcAy4d5LRTs0RwYK88dMfzL/F4K/KW0KJ7nrPhtmA3fAXnLXy2nC60hP5wTIRSFqWiTA1tzRdLTal3MJkSaRzo2dde0XdeflE/ePtt/eCdd/TK7TuaUO020dIe3rodnVfub+mQOteJTG74T3ZZBk2ZnxXtNRiOlnluAPYSedS8Z4jOJWSVjcbgysyQdVAIrq6uAw0ctTIzuTxjTPL/gKFmviZHh8jjUPPpserFiVr6ybQv5sLbfu9ZjLQj+tEDfrnUPnhD9AmBmMNuIp3B7JNCQvvehLlyoBiufOAIxTZVbLJVrMdiDEzwXNO9PR3fua2To12UdIqSLLmf6C6bWzcJf3lTUQT1y6hhv9AGGzj+o5Md1vp3AfAM7yb6y/Q1p69QFAodM/k+X90bz9lTT3WGRy+f4T+jQE4O7obwcoHiHxFm7x3DA8B8ndD8DTbYDsDX+uM/p4/80l/S4NxFVWtDDbe3deHqY7ryyOOKeOity1dV9Sr1Ny9o7clPq3j047q3yLpJWHz73Xc0RblTihpxquD/NLT3V+Mdfe1dE5YvAfjiZC7fa3DvXfNes4ZeQQ4OL9cCsJaxAh9li0qpUFGWrO2XGo8n7AkcaXey0E7T004caeIe30ql9fNaVmtaVSM99rFPqMbAnjAX5z/9p/XEL/9lrT/yCR0Ttbz45ut67cYN3T040ISwv6a+zyv2SbX37eT9u9zgPSNDrBfzZorMh5mB/1ZzeKaYAu8xFuoN19QbDJnblSxEzU+m3T/P7DLxv6FWY1RbZOCU32tXXLTPdPkD9OB+wgdxaC3AMjP5H+bhPov+pu732Eu8Uu0AJMcsKIthhNBZ78nxvmbTsZZY8fnYrfq+brz+kr7/B1/QN37/9/Xccy/p5q17WPux/C9auAKIiTfC9Zp+l/itOUdXhnJbjChfqyVMmJkSfThvrnyn3Bgc0Lf3z2PG82TW96fUYh8gooCWte0SLzNmzXiPDajXAfbr12/p5GShc1uX9NTHf0GPfepPdcAOMch/AVYzxls33tE1AFwvZ/ryFz+vY/YUSoC86efBn/5FbXzss3h06drb7+r6W68D9B2Mlqli+eHK23RRSCOXVY1HWxGqr/DGNSBpoBaeGoyXv68cdHjYjCw8DFYw2koKyTQm2rh+7V3dPJwpX3xaV37hV7V5bkuJzb9VSCoBWNkrdcT43r5xU0050JL+Ullp45En9einf0kf++Rn9dTVp7Q/met1oo+bLE1OpnN4y2qRTwbgGfl7/23HQyOxG49YuWcZ/Bgz3ZXDCKyQK3jWYDTSaH1TRa8vmWkd4zjc3JJHdhlLUHfGbK4GoLs39zJm3irE3Yy7nPTBun6C3ISfYFs/saZCjBLCzzq9WibfPXaNkrYogINzyUYa2FNKJaF2Uq7nOtzb0V2UbI+16mw60+RgR7ffeFGvPPOM3n33to6mKy04a+LTeYQGRZmzMZVCoQvDdZ0j7Jvs3lbDOjUy7wEehGIVIdBPwSOgpX8HubhOs1t0pyUvy+DTOmVFQd1L8dyiaNwIiaVlY6oVObsf6dc+80v6H/7KX9AvfvTTurC2rjKYIv0PR5vwWCthZNbW1xXo26OTR8+NtDYcaf3cFfVGGxLG5NFHH9Ejlx8jCtnQnCjhmOMrD1MzfVoMagFDgzHsgEwk0cBI2/GVqQ7fjL/1fIDQOPgxLC1lTsdnjnO1yPxo/0htGur8k5/S5Sc/qtGQk41qII8YxvT5/PPP6hpGYEwY/8prbypQNsSeqrKn4WDU0Sbe9rOf+AX9G7/2F7S9sd1twt3d2dGUOjOMXQMfrfODDFsIe4k8M+PMCrJTCjyFqJbxZTxzjVGq2FNZ397UEFktMO4vfum39PrXPqfJzg2Z6xH6sVrOiWDGHbUY/8wShoYl2j0lPdBX+KCOzq22OXMgOTPprqBzjm56vaGKlOQ/1ZxNjjQ+2tMOG1UTNqDKaqgNrHhqZ7rz2g/0zJe/qO9+6/u6ee9Q41WjKV5rTBsLNo5Qcc0BbCIEfvojT+rXfvEX9PNPPKKnBn316M89xQIP0+INXemDGSqBwqF9zhsvcOetcMMQdEqDTvqjOc9EBhkgtvQhwNavSl3aPq+nHn1STxOCb6CcG2sDXT23rSfo88LsSIPZRI9dfkrDal2xlbaGpT52dVtPb/X0qSce08995lf02LlN9XfeUvPytxWuv6yNftRjH31Ulx+/pEiY7H/l8mR8IO+3pf+G/muA6/Lz55axZZi3YAr3SYypAfz1siHkXTKULFGmxjDUGIDN8+u6cnFbmwXjPbqrFRHS+QtXNdh+UpfOb+vR85vycTx6+bIef+wxxVTocQzCqD9Qyfn4djPXY1ubWhv0lDDGT1+5qqcee0Kj0XrHZ8MJR0v/GV6dZ5eXya8MFwgCobrMQwhy4GbG4Ia+wSgsiEZus7H3zJeI1P7OX9cLX/i8Xvvyl/Xqlz6vuy8/o3p2rFSUysxJYLw8KLN5mFczqV1JyKgj+vAeH0QKH9RBZRjD36hlcjJTbWbiw3qLMBvFW7CZM2cTxz26hagQg+r5sXbefU2vPfMdvfD9H+jNazd1wo7uAg+6bE0rlMMVfYXStxZUcx8S5g1ioZRNa+fP6SNPXNWnLqC0g0oF4PQwG1YUad8V5FQXDOVA7ajjeYFE3jr+zMjj3ZXKKRISlFUkhC7VH/S1Tni5sbGl3mCAbtXwPJHmY/UB+frxXT0SG332yiP6hcee1M899rR+lVD3z/2pX9Of+dQv6bOPPaLLeaGC8+biZKJ+iLpw9RFtXX5Eg42Lcu/Zhd54OGfDkJ0wUh3fzhaJzjLV5Ov3IkbuSQ5KBoSsW/S+EYJRi7dbEXKDO/WINM5fvaRzo1LDkz31dt7W5vFt/cLVq/qVT31Gf+aTn9RnOdX4xONP6LELF/Rx+P/YxQvamOypuP2mekf31NNKNKxUJK2xb3AB43CJk45tDIT/DbsEL4bc5B0idzc8VIB1QN6982aSAdQcok5mC+Yksd8y1s2XX9KdF59Xnp4oKagoCk3ZlLz7ygs6unVDRX+gikit6A0Uq55CUcmY827CvG0nPbhX+CAOzcHxh3xlHoE7CrvCai/YEW4Aq0+2sMKte4HlifZvvaM3n/u2Xvk+9OJLeuf6bU0JxZuQCJEl98w1lh+VUUxJCdD6WbD3ZcTv9bxWDoW2Ll3Qo5fO66Mo4IUhyoCyZ/orKJ/xNl1YybtcIZ01oXlwKL8bzyihmcnM5BtXVVGoIvSu8ORlVagHDfBog+EAoPdVsJZNRVRiJtIKJQXw5zEKT587p08/+pg+85Gn9HPQVdaaWyhoLwTKBsZQKUSWKRiwFTvvqy7cXrIsWIlhku/qbvI/siDryBS6e+bOM21F+OXDe4BMoFu4c8C+kp+XZxl/EmQqUyLKqDSKQcO80qObI/0cpxF/9lM/r7/0C5/VX/i5z+hXP/pR/fLjj+sSxqo3P1SxOMZYLhVDVlkljTZGGgHy0bBPGF9piIxHo756yKhwfsxk5iTBKlJm7k1cRnqgHchMC8br3n+A7IbU68PTxuamNi6co0zSjLP58a1bWnLUlwB1wph34A5JChHibtzfIxl9PJif8McN62eRb2YyOyUHYc2mSReeAXJ/98ld4a2W/oOSwz3defNlvfn8d/XKs9/X66+9rpt39nRwstQK710TcrvHXlB3SfjZylAcacbG0xRFOYFq1oOZvAU7wAFlG66PdAVPdHV7U1v9Sr0UVaDgHgXUhPwtEUDG+mf5ZXwZrUqw3FHgIaF4RZlUFkVHXr9AIVMRVKagHh5tgGcfra1pbWNdo02oA8BAGxtrurC9pUso7TmMwfZoqEFVKaKcFgqMUVIDDwuO4GYo8ZJz4Zp9hI5YijgTMZiCIHjpgM27eFaM8nYi9xCDXBqG94w8h+DvkrkRc4OGzGrW5AGJNazXV8hkDbiaAAAQAElEQVS8RU7BIoYmMYZSm3jJq1vbehIP/vSF8/oocnvi4jnkFrU+KLS2DpjXBkQxPQ2GEJt0vV6lkvEX9FfCVx859auiS0vIOcYoI++UH4NHyCR/7/LgJ7vRh6cRRvLc9obWkFWJPFOq1DL3Lc4g4a1L+PO2LEQaSKJhiRZFG/LLgk7T9MBejPCDOzb3oA0AXALymtDRJ9nXbf5rsenxgQ537+rOtTf1+rPf05svvax3rt2Q/yT0cLpg8yoD8iwPt5coplPNho2H/w74MUqwxOXNvG2UPDDZ9aLWHNAL5Ritr+vS+fO6srWl9X5fCcWrace9W+sgAOEdQBCfUVdmMp4D9xCDIoYhpUC998h4llLijgLHEFSmxOZVT0NC+NH6WrefsM2SYRNa29hQ7z6wi1SowBu5oraMwQ3NCgWv2VDKxCkBr2m5BvgrtYwlBlMEBMGyAs/Oj9e1EHgP8JaUisg9KsTY3SP8UrQbg7Gf0AEdg+bLIXkf7KT7Poi/e98eTdG6pEAdU6LtijYHgG447BGSD7SO0VpjXCM/EsRY9T0SYX1chKgYwilZ7OqW9B/jaVrgfkpRgXyjFwe13xGvfMmRohHIZeoakVKhkIKW6Mhqxp4C89gbjLRJlDG6cFkt6bmbs1beTsZA8+CtQg/+J3wQh5hRUCf3VjXexBU7oRwBbmfTY3bN9zRhV/fAz7vffkPX3nxTt27f1c7+pPsV2Qrv3bAWBZNa4pFWgLkBHExxB/yZbzAB0rIotMSIzClvqUBhouas9VbU9d++b7o3xUOts36OCKoDOe21rjC8G6gwgCQ0z8zk74G0TkEBcLQgVFGBUDWilAnlTSHKwV+kqBh5Dn4PShHgpaQCqhhrURZyHmIqaDfKDH8Kzy0gbgG0opQqylfUTRmdrZXJc2AXIXQgpzsF+rVgtBGg2PUZyQgWFCiXiFzKXl/Om4nLvyDn22ivxpisOMKLUV24HQv4YMx+zJYxBmKuaFgBPiN8B2Tqc1Xw/h65dy66cSWVhVNBf0kxwA/kYzMF0S2E6eDBAu9QiNzNuZFqZO/GXrwn8nycHlXVRC81m2lLeG2YywgPo4uXtfXEUxqcu9Bt0mIR5LLLAJ4HnV50dPrwQH+HD9ToUOLsYAREDQh1yihRiD4ZmXPwsfwXTeO92xrv3dPR/p72/R+M2NnV4dFUbQ6yELshtd4GSrGivRWh7ZLnBW06NShCCkk9FHzOmn6X890JYO+zVnZlpBjGoFWvP9AWoegQTy5l2g5ynhqMhiuamckAsILUKSOKh+Z2z1EmsCUzyfwPD8GCAmViDEopqODOR5Zp2wFDHxm+haehOGWzRHp25WV/IZOuaIqlgzsCcp4Dpotd4szegQPcwZroOIYAK6cUeIcF+DE5OICpTtsPNBeUZHIjEynnvIiLR8oDONptCNkb+oiFqRqUKvuVEkbILKhrB9CL/ZGM8cnw72kWg0JMCiHSDkSDCd6TRzIpMvZIn5QhPdj9u4w/6ih0jRgvp+TtOohnHJ02GOGCdpkMLXifEdG40UmpUGQ/IxJJDNhb6W1uKibnIUjeHnrAA1KWOlm6PPXgX4z+ZzvIjIK/Ry1CbwBjjfeuuXtY5gqasb7+lw/m7Ki3gNJBO2V3+eDebd27eUv7xxPhdOTrs8gULnz3nTB8wm5rw6aaZLIYuRmzKwDGxKNsmbIezt8mKrhxeNApb0QBU+qrbRPwkkrWj+vrG0pmKlOSK1uGT/M25RdP5JndvyuQExUMEmQFz4m00PWdAQNFSRPUyqw5pS69JVH03cjXwDXHfQ3LCu+TppSjZJytxZjlRiLGwCZboxZ+RDjtICeJMqbIOAL8qus2c8sqgqks4AXbYYwumuTjCmZKIarAAxpGQ4DVkA1JCkEy5qjBUzbtUgwLoFfqs9auRj2lMlFAXDTqH0DesOTpjqmamXKzYEArGUbCDZHRrxuZaIEhBRk1/RMCc0KHgXTdTw2SzEyBQi7zGuvbcBTK7qJ6VaFI+aZuWWKt2G2fE4XNO28fyyg6VeMeHuMN+92zGQ0xrhawt9TzdAo+8B+X4890kCb+GCygqK4EGcmHGJV5bwB6A3prQH6Ct51PDnXCsZnvJO/fvaWb776tIwBe+4RZ7naDF8tV99cfF0zkgjZaNCSi8AXa7+RKXvWKTqF9Qy2hVAvWnhM8QovXUiMUPqnXW6PMSDGVqlhLDsqe1CzRL6fmPrAkWVTgj2jHGEuUFM1kZgrkefueFtxiKUiU8/Cdmzi3U0iCTJaMPFGXG4B1JT2lTF5QIiQviqyi5LmgRYMd5CPGaFBkfDFF+g30khUdzMGUjYISaXTHe+A90nkkxcEWMDIpSFSXyyYhewHUFlD6UiRGkzBAmTQHjYPd83wMPbzmqWcnsiillFoV7A+k0MioI+bA74HxeDMhS8af6DwE+AyRfpNijBLpIRQKsVDEOAVzHTDReTeGmujJN/4alg5FIJVN1YrlQaTcCoM+x7CvKOOOYOlOAp2ZjY80JeKbc0dEomGZ1ylLxc6geb908YB/ENfPeIRG/0w+2HbdwiO38slcTiecIS80Z/fYQ/TlbKYFni0G097t69q5cUPHhxNN2SUvyhJFkOYA/IT3FQoZUKIqFahO1pL05arFymfVeIMV5Mrt63QP31tC+iIGudIbdTMKIkLCoCihTC1g6rFujSHKzIGTlZ3hbLKOfd65izy0VBYTt8Qr6UiYVYTQegUMUUQpXYHNgk7/iHuGuAejWKMAQKKDD69dFK2SEyCKGIJAewZojHxTK39PgCIlFBeABBJCpGXupixDu4OZCpS7xFBFxtC1E+nLRP2gWESVKSrFhIfsqXAAUFf0EwpTxAoYvAuDmwH/KTXMV6uuDJGFH5EFynhfIQR1PMTIHQpQ9xxkEmSyYAoxQi6nIAQqMkiPCsiIErwbI1SX54Z94VENhqMPf/6ru5q5itFUxSgxp/P5iXzKGl7nGO3J3o6OifamR7uqF1PaqWUmKPAF6eG4fvYjBSwZkHHrhG9MfuuTV/Tk1jYC1IjykaxUlazF7+ho956mgH/BOpWqimSuAPKciV6Q4BG6WVCKQSus/AxPvcDKd5FeI7nFF1dLpx4FDKpKfkyV8eSZ8G6FskwPdjQ9OsBALCWUtuz1OgCYDAcFeDMNmHjLKKVx5xkNMsqa8W68eyp3L4o9kJl5U/KLZN5/+KTuHXCbA4tZgXXGJQUeAm0G6vKhgvfdgIlW/h6C6TQ/cI+dzEJRUTHIL5PRTuhkEUmiOO+mQGUnC0HRjUSRVAKequqrxBiEcLo0ETCLUdSRnDchIzWrrv8WUPvYTH75t5PIIxXjwhN1DL6CrPsjBeM5RJlB9G1mmBOTSTLa41V+ZZnMoOxvrRbsSyyZ40haidHpwe8ay6h+f6gKfqtUCKujFcuKlr5rQnV3CrPJlI3afR3dvKajW9c1Y14bjhtFGW/5YaDwsxxkBmR8mGR1ExqY9FOKSu6dAXuDV21QqiWWeLK/ixe/pRMA7rvgPunUVEO58cmCnfUlAG669mTCuDdyz74knG/wzC2dea73Kzz0EkCXKPblzU1dWBuxtltoiXIsUYLa15LuOcnPINS9ZR+gd/3RVpMBm9T1lenMKGN+J80yX04K8mfjVSi3k/FiZpSkAG3wKAsmEmTGXcYf8rqWxeXv3Hg3L+93yrmcontfABNDUPC7e3OMo4HKFo9HcZmRF5Oik5eHgnt8gB1Sochz5J6oV2Dsyo4wsKRlDKNTpG4qolJBO9S3aLIu9m4l42Om4P1AxlgC5U2RsTN+L+DkQ0LmsiAKS2aSIN6to0gydTy9K0vbzKv5eJHtAmPtBjtJqiwqY7grxjzkqGxjfVNbG1va4t5ns9Rl3hKyr2ZTucFukIWH7POjfU3u3cK739QM7+77O6czSKMP8Cd8EMZmKIaTfM5hKKFgPtcNYfISr+oTNDnc1f6dGzo+OtL4eKwTwveGyaOKFpyLTlCCGZ49ULEqCqExmrEBtHCAo1wtHj7ft95GRw74BYriPzh5nHPpQZkA+KozGIYyF5yTV6M1dCBrdnyMA6vVKRCAWrLbvESJXBdht/vQLa3yCLJO4S+dptGbBdgxEiTxLK6uLmUFGbwJne4UGqUWfHbRjad1BVtRm6pRoQNypYT3SoTgCdD5mCP36MA1w9Gu2DtYdWOhY0VA73kxJkVkE6kXU8UzRDsRgMeyUlGWKpB9SX6iLOJVjfc0ek9FpRIvnyrqFIUS3jTFoAhZCDLuwcmfnahvFhlpUDekbhy8dh+TzIk8BZn/4b27+9oGUAu5dPMFYn2uVsxVRh8qk/oxsp1hqv24kzlekrciT1wxnP5QaOXGeuZLvimtSy3t1x4NAPzF+BCQ72sB6GvKZJYhciap/yB+ws9yUEbnFkxmxhMfFCHff66ZpBqPumQS5pyNz9l4m46Pu39R5Qig+waLLBChubdeykP0xORXKGiBwmeUZInHbVGiDkN8kURf9IPi1ChFDFEf4Tz18uamGoBl1E9sshXDdRVsvJHUAXy8tyvf3e9zXu5tLzmymS/m6GH2xmgT/vm4ovjNiUTRtbo7D6bTP65L3q7fndxTOjnQDVR11FItm4KZwI1CCB1FAF4Ayqo3AHADebQTUlKIUREyGnbPtWA/Ywl/rXtC2vD6piAZ7VAu0k6qBiogB25JyOvAD9HbCrTllGQWtcJwLudLBSvkfZfIp0TGiX5TUSgVSTEVCrxbDAoheDfi4ZRk8ssl5fJHaIiJNz7q8shnrJ0sugKeepqWGY+n10QUNUY1AMYBxsU3TNeIqgLzO+cE5RgjfHB4pKOjw26HneTuCHSBDPyHUyv0yKO92uVrJjNTS1jvYF8c76pdnigjKz2gV/iZjgthv9e/GcIPhrAbzU/w1JNjNt2OtDyZdt6kZuaWWO1ToM/VoBiuEwuUEEeuEsXtl4WIEbVwy44HDzFKMcho18xkEsqKjnFfsAy4sLGhxy9c4OitT5jfosSV/C8yxLIvB95yPNYCPhoUYsmufoW3G/Z7aln7z9kEBIvoIH4bRmBHog++YMFk8ivwZbLuZjwLo0R5lJYqyv7VoO2QFwkYIqvV1Y8hyoEUAU/qwFSpBFxlUamAyqoE6D0FDFpRFIzLAORc/mOhBdFPCyBiCAw/dLy0AMZBn3kLeOxysKayDxHu9ohYIm10jJrBgNFHVJ/jw2iR+Zhp5SCLBX26ceh1vLlRjcg4AvKUSqWiUohJEZnHaLIAmUmCB4vIqmXMEPJzGbqMSSDfP4F88Uq+v7pAW4Nbqab8it3zyJj8P5ooyC8Z9xqboRu9kdbKoXqBvmtj07LVAANQwEfDcsx/Du2GYMmRq+DFQpR5Ty57oz/G1UyPJJaEvOlBvMLPfFAZDiBX+AbgLaZjjQ/3APZShlJFwsqs0E10wyQfe4jF5Hn5JfcFu2muoL4RsyC0PMHrePhWA3KfxwJl67NDZiDaEAAAEABJREFU3INKX2MzxZ3BoN5j58/r3PqaUsnEo5h0KCv6Kvp9lQA6xKiIMvX870/jQZMFDVnzCZDOT2ZqCB9g/XQAfPvHaN/MvyX20PgynSoPytsVNinYaTpK7PoGFhWiFEIBJcVYKnWg4Q5wkvOEB00AO5bkd0QePBWE0B5qt0QmvgZtCEmLotTGsK8RVAJogyeXl8sjdx7LFDAeoShkyFjebypE550RMkkFef5PHW8gH2d3xc52g/EMlC/w/EVvqESZQL2Id420F5mrCL+xgDeoQHaRgcWQFCIUSgkgsr+ojEHLaiWiKnPZQ4Gy5p25UMgzGI70t2ApVuOVI7yXCorIveYUhcZUBmmDyObC2ra2BusqCfcHyG4NGQ7ot4APQ04LjEQLkKPLiwgmxKgQaYv3xo0i3hzrrQfxCu/noE4VrdP0H3abmVD3MqvFiab+TxMTGpeEyv3hmnxSlgDfQ+n59EC3r72t8dFE0aL6rvAxas7RmK/X5kyig14otNMK69+g+IZiFIC7hGJgUpnYfhFVoZjba+tKPLcoVKStqhrJN3KKEOVXRFkqPEVVDdXH48UQNMLrJdrwf4hxTmThvPsY5P2aMZrcAQX9VMZ7CvJncflmlYW2Uy7DYFkwhSIppqBA3QBgCoxIiZEpypL0AiqVAE9R4kExPAmeIuVCjArwUbCeplMtOTJaAYaSetssP7bPX9LG5raGw5GKqpLFqAb01jCzQqYz1qVuUFfsbbiXA3NIweR3C6aiLFThEf034D7mllB3MSWqAuwGkBLgKAs3hj0VPCeMUFHCa1l1/DqP0XkN8El7EZBH8kMsFPjjfRibd4YlNAxxRxYkRcgkM1kIikXRHZ22yDpiFKOCDANtGHiXb8s813jjGnm21K8XDSWCilrq5agh3n4NQ2VEZzXGeUnoHmJUUZRqWXY1LAfrbDiVE7XstQj56AG7wvs2nizmzTrS/SsDQBdqg7D9PNzBOtg8r95opJo1+YwQ2TdLFqzJ7757Tf4PQ+SQlJh4B/GRH48QNp8agq4D+eWKio9QgzL2UfCEkmVloTMqUkB5JOZbFRMdDJ5CVAGQCxRhhcdwZV75r+tQoEwbEa8Qgx8p1fK/NFKgsA6qyZgwTwY46NXb4ZknPi29taTDEyon2sgoaIcgTzLJULRYRCUopEIBXjoQlEmGB7SUFEJSjFD3HBWMZ95DCDxLdKIaYPv62+UVgqlEqSsMRcIolNWG+sNNDdc2AOxALu7FbEn4faIlRtGNQo1ir6AlEYCHtiZTgeEoir4i94TXK/GUER5XlJmz3q8BuoiULATFEBUZS4KvBJ+pLBTx5ilyp06qSqWiUDDr+LVgsrKgTKEQEoMIcsYstxKPHfC5y8uFoEy9BXqQkGavz/gLU+QYL7onZ5mzot4MXZlirGbM2RzelnjsTF03iFXZ04hN1EuPfkTDzQvqjTbksvf8iAGPyL2oKrqL8IFlaFd60C4X5/syJgeZ5Br+XnekYH0brPAKK20oRX9jW/3hkAiu0QlhecZazyZHuscZ597ubveXSbz2nDXy4XiiKQrrimVmNJ1VAA5aVbfBQlcJQNOYFihkq6AGmi4bHZ2stGyiIgotlMT7LvsjxapQ7pqiFdJFuxHlDaFQm6WWyMAVx3/T7kuHw4ND0iiLfqrzANmrSAEuachk/nBKRjlezYLMTCF476ZMYTdcRj+KUU4hRkXyHVghlgoWFfwPd7Mgg5yfFQD39XeNDCVTADRdu9Rvkd3+rRt67fnn9MIzz+raO9d0Ml1qMp0TDY1Pf2eAQVsBcG9nyfLDDduNd6/ru1/7hr79+1/Uuy+8qBUbWyFGxQjgkMmKiGFxciyPvFwGGfAZYzf5xTfG7JTXBD/xlIwUsmI0mUEUNU9jzAHyZ2EIhcwkk18UI8nU0PYK71uQ0HPjUCaVgwp+aJvyFQCtiCJcXu7Z3aMvWLZ5xAIrChjR3tqati9f1mBzU6lbavSUyp6871P+awUMklnwrh84el9HxXwpI8KO0FI/ElnOpwAoI/RKKSX2P5ZasPG2IH2Jhz8mhD/Yudtt/HhobGaaTGbd8ZgrXkL5GkJJCwyFSa9x0f5jlywTKaqzUBQpM4GrRprNG9UroBUL9XqFIn2GVHIvJOpEJjuVKFFRKmA0UlmqNxqqYn1bhKBIez2UKsWoCbv9Szb+WgaWIXqhCQrQjuBTfvmr3/0dHvL9u2jLQlSADyezKDdIRnrgOQLu6HzFRJ9BwSD3bow3KyOnlZasJVeArsH4WEhycjbccPqu8lH3u4I7unf9pu69e1uH9440OVnq2IHuRnIy0QngPsFTTng/OjxhSXRbezfvaeq/Jjw+0XT/UDX7HFhIBZl8jA2GocZ7NoT9bvgy4O+MHJ0b82rMAZG4WJlQnDqM05BzxKO7fL2MMLwMgzZplfGKMgyA9ilvpxRI835qjBilFBljQF6JaKXHkqbPvV/02CDsqzfoKxWVchuIVOZaYgAzc+Sg9k1G99gVhjzEqIBsC+aw8Hkm4mmIUHS6USDheOSMwcmD8gnv60BQAnXUcoPaVg0A9cn0ea3xLB4O+i/NJgf7nIvf1OHOPfnPGQuUxKjL9GvJBhCPShH2UbAGxRIKWDNBNSFcm41poiSNrhzZ3FvSG5RPXJH3XplUVoUK30HGQ4i0Fu8XWuMxKtJfQmkKPEVBPrqhAuA7Dz2UtcdzjaI7QBrC+m7nugO00YMTqnJ6490//mLyP/JvCzIaNUBtXq/NpDqQo0KAMDAhcvd8KESTgmgUudFfgxLXUIv8sJIKqVAse4w7dkruoXdgDOcuXNSVy1e1tbGpEKMQOacPWdOThcaTE405fjo+OsZwzlUvs7bXt/WRj3xUj3/kYxqub6kmLG5mK0UMZAnACvqxENQ6wO/338J7xqMLMlhUkJgCiDcLshAVYuIeZPB0+hyxacxTpiwjVyTPvLyTZPQRoAVGSFxlb6gCQEqUQ/YFIC8Zb4xJiXGVZcl8VorcXTcaZGSehyFwOdCEIrwHHixEucFJZSE3GJYquTwzxtJZQTkp9eB8wk99KEg8Az5XxhYhOpB8Le4CbXiXRTHPKNhCc3bWZxxZHd7D6wDu8cEB3moBi0EhRAULePSaeQ4yFKBFueoOuCb3piva8zTzmTL5N6F7K++gAzgaXkQpsQnXeeUU5RMdgynjnRoseovXaFFgYTwM9GXWaM1iihLMlOkTzVQRg3ooSAyhC3trgNY60VH2Xs3UdQq/mefMG1nkkE6aFCS/OyEfgy8SSAoKtGmQzDwJMlny8qJJWqIfseYU69KuSIyKUJGSXNGLooR1U4tRq1BwB/mjjz2mq49c1cbWGl6vlINsRf50OtMxG5knY878MW59DNqjjz2ijzz9EV29ckUbrOX7rMl7IaofS/VSTxXAKogwAgPyuXRZtfDj48/Mh8vHgklOMZzeYdR0/48/F0kBEvmZctkkkuV1zIzn9yhg4GcqY9IQI9WHn8T4BD8WC0nBu0MukklKRZBHXCWGOyPTAJ8O4pa5zeig0VeMUSGa+JI56HlPePiWfKeuMYwVzT0wn/DTHglqqZbJzwixATyuEP7sStEC0BAjLOQfgvxo717nvT2a8zCr6A1k5iolGX+mnWXnCWVYUR9dxcMmFLvVEuvt/UUmkWw58F2BWvr3tV1GMYPRDpThhydFChpKWrM8WLHD72vcFWvAejmDp4nq+THrz4kCCtHmoBblSSF0Z7Hu0ZeEyzURQE16Sz/eH2xKfBnk/NCtcvbexWVSN55AMs/igqmAwhvtUpAEL0tN6rgW0y1l779jfDJKSBNKHbArFSUUEyBMGvA8GAxVsomYSDPKxmiq+qUGo4rTgb76LFPMDIPZaImnpnH1AMZwWKkclHI2Iv0MGPM6pxxD32UH3GWqlEIBJQVL4KFVJprJGEe/txjZjBwQEnnw6w0HqRsDY8ky+WWM1+DJfMwxSt4h/HheV4RnM5OXaVlfVwqMq6/BcF39wYYSYzTqeF8Zo5fdMBNVCMNXlkE9llbeZ8LbV6M1ta4n8OmsuMxc8qJspsNsQQE5xsh4PA0dPZ0DMh+Qj4/7pzcUlyKthxgVURinECIppmykFZXc80TyW0A3Zbd6/+5t5Vhq88rjWj93HgUuZGadQi+YSAe5/zCjAVB85O31yhK9alT7Apw+0R858Ui6tMISOHHrloJLjt3cIHj9DMAbwL06mWrpewFs9PmewHw+0Qqg07l6a5vwchVlqFBeqapKrXH85mBq4LtmSeD8dIbEO5XJryz/41UYL+inaKc/HhFkV3QvZ0EKQWSrYxaQdM9GC07K8ogCEUi8Z/kVqBLlIE7IsISqolSZksoyqueAXh9qtLmOwg+UeqUKgF1WhSqe+2WhXpE4XUjqIbuBp0FlVSqmAipVOLCHfSXKhlDILMgkyCCeLcjHkB1kADEDtE6WAN3nMvs4OkIGDnCevaZikPjIxyUekUMksvIxZ9L9LnrwcplBN74py7xnKCiqN1hTD8MfvR1A2UVf7N20GObudwL1QkVRMOaeyrWRqvVNngeI1vkgqqNN560F9NkBHQqFGJUYp9Fe617/lEE9KBdi/SkOxSQzOyUUOcTUPWcsq5mxIZZlpM8B1r3rb2nv3l1tXHpMj3/8U6oIURsmtnElwqs4sA/HU/wSgJG0Yl2+BFzuIY33BV7cUBj/X0wccGZRiclr6YvqMsrkTF0oWNAK77uiTgPyG5S0ZvOpJnydd2A/wYPPhR6q7I00XL+AF1lTWVSyolCqKo3W17SxwTqXlr0ddBgAnypSpi8F74sHo5mOrBurMV7LmVrvlfU7hAXIPlYxJfAk1sAU6xow+JXRDm9eU7zwqkCBaFmpiIpFIV+PBu4WTSFFeK84PhtqDbCP1jcxTJuMY6QRyr+xvqFN+F/nPuAs3f8qbW8wUJ/jN79XeMFUljLARDdy3loGmbGMPn+dteS9yTXz2KiFdwHwzHtLha4sspeXz+LmY2Sp5Yz7eBgDKciMaIDyTAvipiDfLgKR3zBHk8MD9hCW7DOMNTve15JzbZ/zlkmtmbcGsLYOTgRWOw8hII+kvo8ZJ9Ff21RMyAa5eNSVaddSJYVSfNFVIwQnWSEBeo/qzEwP0hXe78FkOmRaWVYuUJxaJwd3dfed15Fvq8tPfpx145ZWnHU2WNT59FDTo73uf6ocH4+7zaI+YSVNsPnWqHElgw4mY50w4TXgqBvrDAFzzXSiXBjvjLKhE15NFkwRcmDOqdMyzSFGlK1hV3+i2dGRZofHWhzPAXqjGkNzQoRxtLunxQwlVVQA5H6Wvw5IKkJHV0ZXsIY1RgMPWVI2FIV+eOQFdXZFJiO70lMuE010z55GoRZuG5huldVQ1oksZZrxO1iGR2+nVWafoEUhhXIHxhZoM1DfLCjEqBKFrnp9vN5AfbzxgJ3ntbUB4B5qSEg+Aszro5HWCGVHhPaDqq8KAxYf3i4AABAASURBVNarekQCpXx9nzASbigsJLUWAKnorlWLccVCyo83s4+jNfghDz7cEBBOUWYF3mvS2x8SYpaPQ/CdmbOMfDLtZlE/S2LMfJ+WIc+QXYMOZDy0GdLJK8n/Q4RmoUBIHhlj0y7pbia/W5k0On9eF648IkMefTde2+dUEpGkmFQgj5Ljs4wiNBzBSq08TM/wY+QrFfQNL/AmnpyXB4XC+zoQJs/7y1j8FZN3dO+6Dthgq0ZbWjt3UZHJ9NB5NgVkhM5TLPcMgM1nU81mM7w3SpOltjXsNgrPRImjjxP/YQcK10AZZUHfMAItitbIHB0A5X7X1KABzndckVt281eAOKeeivVNVXjnYlCgNCiptShB4PhqpdXBHd19/Tm9+dz3dOvau92xk8Wosqo0Yp3oRsT1ovMujK1xBuRXVkv/GYUVlEnKFGQUav3oDXJZZBRPMpHFcBr0nRKMK7etWjca7uWd8FSu+G54GsLjGk/n1HhEQ78UVqCdkEq8F4qdkkqeSxTY9xES466KpF6/kq/B+1WhflGoClElckswUFhQwdhSSAqk+zid/zoEZC5k2gKsGhk5iDO9RZ0CNqtVhvfM/DSMo4Udv0O0naHW5+e9MXtZJsXrtmLo5PPhyRTMR0EaY+z317Q+3NDaYF3DwRry3tAIfam2tlRuMWfnATLg7m2d02BjQ8734vhIPQxwb3NLYgwdl4zJQa0sCSMAo3xaNS43C+JFFgsZ8pK/U+xB+TC693EoKHPDOvfkcEdHO7e1WtQacGSztrVNmMjxT7PUZP8OR2fXdUjovvTz2WxaoRhjzsYrFJQmVKMNxkTEEFC2DKAb5sgEHoSDlK+/a15cOWNkfCYUR4om+YCprrJMnceq5yv5/8VVK6rc3Nb6lUe1fvWy1i5d1PDctnxXdx3l2WCNW3GO1LDTvpydwPsCRW5UshYWitJALcrTkYPRAQrAYYxPRreyWgwHbPEOWGCiYTANd6rJE43Mrj51M9S+R4C5ASANXqfGC60IUVf302oMyqpuOuB1BiEzwhxl3R9134YMM51k2heX0WfAiAT6D3Dm987D+iYcvBtljXSjLA1ILsQY1PLi2x5L8leApSXfz6IVYlea5ro72RiEzHxAbpyIOMhgiBmiEh+qk+TvrTLjzFQy0jsKfPuHugOWFqOtc1rbvqDR1nl5+F0NRuptbmp0+bKGFy51aQlDVs8WOsFpJHjdfuIjGgD8BlnVrNmXGPQa2clM5uOxoAwZwG7ruVr2ZpSSLJWSTA/ShUa8P8PJgMA3tPyIbIXAMxO7tn1RHvZmFG7J7vbJ4T4Av0GIfqQV2hSLqpuQFWH1EqD32TxaoQwrFDsykcYkzchrUF5/blyZGQ7Jai2rpmyQyd+dqKJkQmeNnfilVih7N+GU8597LhYNihkUe0No0JFv3KxfvKILjz6pRz7yEZ27eAFPF9QSPRiAcOUKZmoddLTnytuinA5QB7CTe7GOGHPLWFsvF6jj9ajQvYOQFsrwIsbn9f29I9Ia6q1Q0iWRx5K+XAYrB36TcUxOtIcJy4qABiF4HcDfEF433Fvk6dT43dt3Hn7YNzamNXm5jpgrv7fUy5QV5ZwoIl+wuCGlGdW00UKZcWTk3NJn9+5pTlTKTjy3PrYgtUxAS/mWtAZ5NKSLZ1GOJmTIRWYKUJSpV5Uq2BRTYlwQlllyMGbmkfELYDfs1dQs2VrW6838RBc+9kltPf4RlRiDTB8t42mZEzNTrHodmbehQLc0xLKALBmGQjHpQbsY5U9/SL4GWvlRE8BwgUeE6R68t7bONAqvONfJ+FDjowMt8CYV4Vk5GMBY1oL1+Zx6rgMkqAZYZoZeZK0I5xaA/FRpTufLKOTkeuNKF/D2TvI6kN8pojn9vHN3RyeAoGSDqQixC6Hn0zlr74UWJ3PNZ0vNUaQmJIWKNe25C9o4d079Xg9jEeRefMh6d9Af0Dk8oeQZpXWFOqWsls6cMnltp3ANoGzvD4c66Fin8DDsCt96fcaYUcr3yNNqFHHJUZVHNTUIWzk1wh7QB3XbjqSWfrI/k9/gblfLRqt5fUonSy2O5loczrTkvhwvVE+XWpG+ZL9h6Xen2UorjGrNMqAB5A38tM77ewTPsCkfU5dHf1kmusbYwZS/Y5RaCrWM1O+Z8bQhK6egHLxs1ul4SUNG8rmRSdwd6JEyJXpSlZVEW/4LvhP/HQVLtzn3+uhYDWF5Mz5Wno1lrNeLKJ1/+mk99qd/jSjsokKMCikplT11xpg2YwikJ1lMomGJNb6ZyWKECil4OlkP0Cf8tMeSfaJRzhpABoBU4J1T2VcPIPvEZxSiRYmWANnLpGqozUtXVRCar5jQ6XisOSG1q8ISQPo9mgjRV5pyvNJSHz2SK6MPhix5m66AToHCRqIrIN0IPe0oKOqla9f14vUbOsaQDPs9DVirJhTBQ9eGPQD/98GOjyc6ZtPvhBC9RlEjylGhNBVA71FnbdTTJuF8iZIIQPhYGsr5vetInSp1YHe+nN+Wct0zjLdOyKiBsS6Pug1K3fKeuWdC3Za0lf9T1J0Hz6oxPA7yJV6cx/vvLWw3PDdqcLU1wF5OFmwiTjXZO9bx3QMd3drT4fUdaFeHN/Y0vrWv49v7Ory9q/3b907p1l0d3N1jOXWg6f6xFhi9Grm7fDu+nXeE2Wbrhud8N8yBG1qGiuwbqFXLmDJ8nxLvbSY9q2Uu2BvtwvnsZRi/1/MbWZIFx7mMhMJMLutgkbot43KDNFU9OVRg2ReQjf/z1GUvabixrnMfeUpP/cW/rO0nn1LBBq1JiqlQqirFGBSCt3NqhLpZIUQ3eDTKiL5EvkFdHnUflE/4qQ6EyRfK6oJLeMtUFIpFqQDQvV8HQgZ5mXIBIceYFFMJwIvuqGRxMtFsNtccb52pYCGoiKYV66w5APeQNcsAeEYlJB5lwbgH3lGTLPkrLziDDCsQfaFvikXU3mSqb7z0ir77+us65OisIm192NNo0FOvQClQgBoDtSBErgFYS9gX6KQA0EWKHS+l11kbqA9fRvkW4LV0kHnOrsT3+3Nv3ho8mVBwlB6mspOXQUYOikYtdqLmu+2UOrts6LNBGRu8aguwGlC9RB5L97QAzsG3JG85b5DZSovxjBOLYx1zGrB3847uXbuhu+9e192bN3X31i3t3LunHfJ2dva6++7BvnaJoPaOdrU33tfO3l3dfPcd3Xjrra7O0c6upn7acDKTb/i5wXFe6zYLVuAXrn0MjKUNgncJNpW7Py3j4IkxZ/J44r1VQ/nWDRj37PJh/NmfJZnZKZFv7EGU6ESJTgxGG5wUjFQi537I6vWiSv89wOaGNq4+qks/96f0xJ//H+jSp35eIdKZtxOjuov26Vih6EmW1F0uW04p5GWM8vBhZqJzMQI9SBej+0kOB1Qxud5iRmgtwvUUB3YC3HJhWlREsJkwaXFyrClrKfOJ9LUSd5+I1Xys6cGuxijgyXSqBoXytVkf6yzanAHwmrtPCPoNaIxeIe8M8jkuUIYQSKOu+dydMkU5UT5rCUBcge4dHukrAP2Lz7+oXTy2s1ix9u/1C5XoQ4HaukdJMny/+M7K3jfrVTHGYFEpSInVqjkYO+XxMhD5Lf1nV+COSHMOUNLuCV71h8zJ283U4aOMkmcMRUtfDYbGizqt6GMxZznhMgDoK6KclS8rOOOf7B/qADDfeRuA3n5XN2++oxs3b2hveqjVAMCdq6TzPTVbSbOq1iQttFqP6j99UZu/8IS2f/EpVU9d0CSutDs/0lGY6d74HoB/HWPxLhHBQbeMcc9eY/TcyPqmX4Mhyj4+M2TbqoV3cWWZ/CMuC0Hq5gNzR37uBilZFmMlTX5lWTQFygXmJ9BH4Nw90mqJkHtVoapKSmUh33Mp1tZ07uOf1kf+1X9dT/9r/6bOPfVRtexbuD6FECWjT9E+YLZ4+h5iJDmSavQrWQnw4cd5I0PdlbvvB+brVAo/seEYLTkhWCbRFVTMciczM1kIijEpcF8Rbk2PCbuKnsykFnC0csE3rM2PFAihlkzyAkVORAAjQmkP53cOJp0HMQvUASqtgI11ysKDapTDw1lPpSuS6D0bbNA2HbnBaFtTkMnMVBWFDvDoX37hJf3dr3xDt/aP1JIbUBJDuYyzWOOMNtCS0XZGYVo8jGgjqpLfBe+ZcHo2PgQEU1kw+djBN7WyWr5hU9lMyoIyN1OmXJdGuqdkgOLK6PX9vfWapGXALgZTc1+y7Flh2VpC8qXvG7DpNN070M4713TttVd0894N6eJAV371F/X4r/1pPNvHdPnnPq4nfu2X9dG/9K/oY//qn9XH//Kv6crPP6WtJy/owscf0eO//Gld/dRHdfGjT+rqJz+mp37ll/Tpv/Kv6dP/1l/Vxc9+WjcO7uql117SG6++qt13b2pOGL9iw2vlEQWh/JJ70/oIfXwNUdOS+Wg7+Zr4w/hI6MbNwHkkjXR1lGVmErJwshhOf+SDEY2kJ0CZQhDSUkhRsSrVUmZw9RE9/Vf+DX3i3/of6fJnfgGv3hdCp0whM5NfLs+GeanZD/K5EJ3TG8VWPK4UmHuLlTK762ZBClEy7k56cC5G9NMZTDBTSkkhBJlBdGOQm88G8NZMYm9tWzEGtbw3WNMWLzU73lPt618s8oK1sns0X+82lL+1eyD0W+j9KZhRrEybVGXSgAWGRT6bJHpfkXvOrh7383iPAV6CFIPJoqnAQ6xVhZJlvX7rpv673/+ivvnqmxqjuNGVgPLKWQbg5ET7waJCSJ3KNChIy/LhmJD3udfe0KuAoKFMCyDdcGXq0ntX1u80JOc/8+Vn+BYkWGQUzk+UGXd4k6fTn5cT7xbhAI952ibwZxf5hND7JsC7deOGpgy2eOSyzn/qE3r8539BV576hB77uc/o/FOPaLA1VG+0rs3Lj2vj4mMabV/U6MpVDS5eVLm+qXK4qf7mFQ23HlXRG2h4flPrly6oPxxp/dwFXaW9y5/9eR2Epb7xwnf1e1/5fT33ne9q/8ZNLU9O1DB+nzuzVjEVUCkHUPCx+MiyxKgAt9/FgEnwG/nZBRDIDQyYtEhad6SHLqSylMUkC4WEPA2vvnbpkp7+1/9t/dz/5H+OofpFFay3W4yuG4dYVAq0k9tWnaxJJwxUZA/IUkXr3g8ydoHDgpGScTaKPQmwyxIpBj1Yn1PJ/kTHhPQQMbMqGQKDzAWPgmYmquHesFNsTFwRo+rFCd5vgrLMtOJozcmB7T919b/GSQs002j/6EgLztVdCWo854q2WomeKEGXGTC1AAc/Ip9DBdIZXeBecmxTlkFFYShBlrdh8j/i4j1Kw37S5qhik2+i33/m+/rCM8/r2s4BbQWZZYzLSi2GBtyJBNJb9GehGmO0nBzoxbev63tv3dBbd1lmoPjeb1fWFQ4S/DmBf+pKXRvwLajjBD4thC5dXJ7mJGOMkLBkxpgznnz/7l099+wz+tqqc88iAAAQAElEQVQz39PzN97WbFBq+6Mf1aOA+gLnww5omlB/baRy0JcVeKtAiMtGVQ0gYyrl8l8ss2bzlnEUGM0g/zsDJ+yu7968p+P9A4WEYGD4wqOP6uJjj2MEtnXI/D2PMfza88/pme8/q50bt9SwZ2Gw7ryGEGk7KhgUE20UCpE0M892ttShvRu4D5508sQVYlAIPHCuvSLKW6EbLSBs5hMSW60//qQe/XN/UZd+/rOqBj2aaWWUj4l+qJgZn9ABi1FyWTEBwfPgw1z+XpiWYE5GXx0VhSz1SKUh54mn9/PzfvTlI/sJ92PIuVWLd3av4407ABusqivYiklbMYkBZWhQuCWbaw3g8TlAnxRi0R2nnRwfM1EoAQ34P+tzzC5vYsJalL32CaSweTYVM5Pjjy1l/U6SnNBHciSv18db98qoLvSjkJkJVVCQUBaI9wKlXkd5YF6v3bimr77wgr7/+pva87U6/bUerlM3o0iuUC3jODnc07eff0nfefOWbrGU2Gc3fufgWMb4Oo9CHWeGamphqoX/7FyZusvT3zNKRpqZySzIAElHlDIzBZOqqlSPvYuWcGZv71A3Dw71LqcPL9+9ozHynmAk37r2rm4QTUyOxtq5fVdvvfya3nntbe3e2tX+vR3d4TThxtvv6GBnR4dsqt16/S29/t0f6Br7Erffusb6+7reeeU13l/WHZYAR0cTZcZyzAboPkunfcLzMRFWj3mKBoBDpVRUiryLKwe+4FU+BupZDOrIukS99+2v5Mjv5mV5MMCZStoqSjXIar6YsTSrVW5v6dynP6PLv/jL2nziaZVEGIG2RR2/m5lOReqSzTDgn0w26Xwy88ULZbKwysIqeQEpllKAZBI8SEHyZz1Yl4/qJz6izARlgNiCsgav3bAuIgldz3jrGZ77RDKDkLukFk8HhkgijQ2s8eE+Z9RzZRJrFHqOB69BgmGt/ccwrgBMFzX9w8QaJK97+t4y4w11+fhyGUUhHwYiSCkJzyvA7pR4j1RzTy3qON+BNP+rlXSuW7u7+t7rb+hrL7yiZ998W9cB093de7pz97beYQf6uVde0Re+84w+98xrevdgirdX9w8x3AQ8NbvsTSeDlvFJDnC4kODD+zm9t9ycTkfj3oahyFA4V3hFpicEmZlMQUXV19r6hh599HF95pOf0Wee/KguDDa0PJ7pnTfe1rN41u9889v67le+qRe/97xe/s73dO31t3UPgN9jp/3dV9/QS9/6tl762td1SMRhimrYuNt9510d37ytvTfe0uTennKdNcdI3H7lDR3dO9T+rXu6+eY7mrIWv1Ct6U9deUK//JGP6dMf/7iuPELYP1pTTEnZojJ8ZuffeXaCc//o/uVzfTp+I8XIMvElM6OmWEqcY6f85/XIr/0FXfqlX9PFX4b+9K/q4s//otbYRY8YAWrQX6kQo+Qv9Cq/WCoYXhshi0zJgrrLjBvPbmCbOdm1hFzlAIdnMvnYfeL2gH0Y+U96RK6wnToro+QN4WUG7AZ4AoLNeLaa3eKWkNsik0T37tkbjIHPRYN3nOI5/YjMyY+HHKxmxtFZDWABBXXAyv2pNebZuudAH2ZGLvNIqn8c7AsMRdcOxiQw4pLw3UFeloUiKA/UiZCZqaUz576IUSmajgm9n792TV947jl9+cUX9AfPPqsv4Pl+91vf029/8wf6/DOv6q29idz4JBR9wlHT9Ts7OpyewFOrFi+SO4InRNPxzVeLbFr4yRCC4tMok04pOd+CF7MgC1HBogyKeJ7ecKDLVy/rFz7zGf25P/VL+vOf/AV99tLjWhsvZAByeEI7u2Mds3yYXrulfh00aINWnH2P37imk7eua/HOLWXOzfuzVqMmqpouFHYOtbp2U9XRTBfSUNvWV9ydyHaOpTv7GtH+E+VIv/LYU/pLhMuf+dQn9cRHn9C5C9vy38Kb82qmDJ/imaFKsu4jLmNsPr7W5QtJmVwncYcoWjAfo3PndOGjn9DVX/5VPfIrf1aXf+nP6NwnPqX++fOKRaJaK78MWfNCXd6pa0ysBeQUkoz+zfw5SKSLNLbdlZdT+V3kyZI3A2XJKCfTg3r56H6iY/OJZP5kCC4g9MDdXMj3ewnxVPgLQsuag9YaUC/ZaFuxrqsxCDOOzOYAZUZ4PsfLuFIEQ3kARU1Yrw4wPjGST4vxbXh5dEgxWEeeJi5PQ+XlbbS8OOBbQOXAMvKrqlC/1yMELpViUqKfAM9ugBoMU6Q9D/MZgt7Fq3+fMPerL7+qL734qr76ytush+9pb75UgcKlGBShJWO4w273O4TGdKEWft/rM6PcfLpQtEsnz+XVkfNFhUyfYkxORsdmUebyc+reTcb+Qrle6TwbbT/36Z/Tr3zyk/pTVx/Rr1x9XH/x6U/ps48/rUfKvi6nnp7A01+xUut4+43xUk/0z+uJ4QUND+eKt/fUPzjR+qxR2h+rd7zQ+VzqQujrYuzrQtHT+mKl80r6+PlL+nnW+598+qN67OmntP7YZaWNXocfZzmYqbu4ZfhsxZzxrPfSPTNLbkCzPMMTIOOte80abKxrsL5OxFKpKAoljkxjmRSYG0MOkhfM8lb+kCSzIIVIEnnMMyn3nzsuWI6hBauZMvsnskKKPYpQh5MSvVdeD+7FSLvB/Ut+IVxvwQXmWszE+sREQqsEiAIT4AresG7MTJYVFSH7sfzvbtcIfsU6fX4ylofph+wYz/3cd7Eg1G7l9Rx0DoQCSx5o28zElEIokquN99sBRpKpu7xejRHxe5d0n0XPR69oe6VIxtpoqI21DQ16faWUFCkQ4TfCZ8tYWsBXFYW2RgOVKJuXKeGjh9cZVoUGZVLJhl6vCCpSkAXTBKP1MiHwjPE21Hf+W4xGS/Ti7bXw63fnrSPeZYyFMcCS/Fmd4eLN0+HF5eZDcJCQJKM/FejyMMm2R+pf2tYatL69IR9TPxWqGEc/JA2hUVFqc21TFy5c1dYWIO8P1WMeeszRsDfU2nBD25eu6sITT2mbsHi4ualq0GdXfqDe1prKcxsqLm4qXdhQ2BxIVYRP5oczfxmPToIfxuJjhn15uvPbEek+h2YmC5LMIJ1evIcYtI63Hm7QR9mTpXSaxxxE5B+KShYLubemFzGBNBFP3422CMXVkUuJEvVCLbrVsheU2alXCLLBORnLDYsVBYzirWRRD/oV/uUHiFCZQDmZyWJUiEmGUE/bPk3zkNy994rNtsY9Mjuf/nv1xWKp2WSsw7s3tXf7hqaTidxj+3p2BShqwvvWNYY2o7dtpiC/mCShPvTLtwLpSwDFUlghmEShlnyTqSWxpR2vFSnna/BIvRrjsuAoKpq0ub6p8+cuqdfrqYeSRUASgisAmQxxHVAUKaoCXKVTkqqUNSikfmXqVUFgHKBH+XWNNe51jvwWbFS1DnAA7/cGPpyXljYd6A1j9HfE0YkQtrhnf1WG1w7cFpQZm9dvKc+LIpbK9RP8ykrT/5+9/3y67cnu+7DvWr3DOecJN/3yDGYGgwERCBVJiVQoy5JsOZXe+Q/wW7+yXfYLV7nKLkvlclnlUskuypJMyaQlihQpWswmCAYApAiIAQJJZGAw6Te/fPMTT9x7tz7ffe4dzBCBCANySP32Pet07+7VK/Vaq3v3fp7n5ulC3b076l+5q8WDc61eu6eTN17R4tV76s5P1BGwhp764vxUS57tVyQ3vyZb0rc8W6o/aZXNpLIIaK2ONN56TSefekvLN1/VggTSniyUrSTUDIqIkIN3IkG5rCg2seuynJ7DuR3Zj/Uq71SsF0OZmVCiW2RqeXqqs1deVYv9J5+SS9RP1PQLBTjcSi7DXF1NRbMQwnKDMPDXtJdGB/dGplGVkoUFL7ozRWlEdAPTXI92JZmm/um+sMJvVcHQbKig1Dde86TjtS6T7gUTeHb3vs7v3lXgDNvLZ6zeF7p49kRXz55xqn6tHe+n92x5txy2qTIl0K14cu/JZiKT+yZTmUEgHEHQjgimFGCMwGPkjEN8i7jS5jDpdjtCvzJOKk1RAyQB6BP+9e2VBjL+KY7f9b3appUdsEJrYoU44LiLvlNHe8+4vi1acv+AgHnt/EwlC+cFgkbVfj/q8upWf+/nPs+qvsHhJk3wGXFeQ0WgiaAfaXOgT+w4Rs4NJtoH2kZ4VXhO5u06bdV1bDlht4mgsZqJHIkdkln0f0ogkk4u0OtsoSUBuXr1gVYE+uoTr6p7867qedGh22tYIc9ZUdzt1b52qvYTdxSvn2g6LRrxe93p1Dw4VXf/TO35Su2yk5NKtRzIEzBvQmoKNCKFSOgHTa+aJHHjjdhyMj46TYBX90GjjrJDQFwmBDB1uvvmm1rdvSfv/rI0cxmUkUUygp1hBhgrpdLRTqkXVzZSg/AEdJZWpT9VWZwq26XCfS/QauXQTZNoBEL/XbjyN6+kJ+olEFI44EtalXr1zM8NFccfVNhyeWu+Yys71cDGRfvdrR6/+yVdcWLt9oFXNCNRud3ulExiw4radJ0alsiCk+MPKllUSmHeEwilnbyEpiJ57i2RTJ959FzWiQrygI2Q0o6Aut1WDtRGscjOcnRdoy7p29zq4vKC9/FbaEtN16pBbkF0z2HhSGDCRU0WArzX2cmKrf6Z/OOda5LSgDNHxCxTKPTFd97Ve4+f6YZHj4HgGFmFKzTGqZJ4Juwy6kBgDG5D7xFZB54TB9pmXO4n9J4YOzD2GCyMYfyATjVTpW2QkaDABtxKNlJSlFS2Rc1yQaCesTLfUf/grpp7p2pJAA2rfRLk9SRVV43ytGMbfkq5UvAsrKZogpb5V/grJvSqmHiS54J8Qr1i0xeA7kKPOh1EJPOpmtixDS/OWmZ90KViTMMEvUmThJxexe/zHr7zq7GmUZRGwn7yFeFvwOULCBSEDo0vPm53G+A+fEdR6HM7xdd9IkwbPOz3dc3/VFfR9jer3zcaMOLr7mcDMvmQrjjkPB8Yf/AqTSBtby508eGX9fCdt7XbbMAiSHHoHe9FvZ0P3MdjDpCYqJu0HSNwvFI8eXK3REcEY+E34mQTpV5cZut74l2RYVQpGBd88RlAuNkOutjsdAls2D209J0RFF3TquKQftzsSquu61SymQMTCipNo67tFMhyTdJ6drPWjp1ChVkVGBHiozXvk7/60UM9p39PcnEwTwTMyAo3OAAI3GGGQS4nbDCix0ibE4qh0jah7YQ8o8H9tI3IXytWIUgSeRugOBn6PlNRAkkIIgK1JlXa1RRl2yq6VqUHlr3KolOQDCJSWBLEEQXY9nrrSxBmhoep6YpaoINHG1IB0yNkOZBnQmaD5R2tI20DbSO7lwGw7LO80KxAoFOEoNvqHoeGq3us4tg1LAcg0QnOsXRd/8D1K7UZxe0G138FMG0z/jVQfoVR/0Q35W9cervxy1G2lOHl/cvSOABO6efekWw+EgAJt+3lI334xZ/Sw/fenaeQ5vnV2I5T6j1JYHixbd1RCd0GRwAAEABJREFUH3HoCo2KI41AlGZ2D9xQE2yrJwuWtfpGKkxgBO5T60wbFydYqYcUGcoIcCQKlQIeATDgjLecID+72erJ9a22yLok0FccxJVglZtlQBcJf4YW1QjGcr9lhX52udYNjwHzygofAQmUTHilPnz8SE8uLrWG7pZEciDAp3FPUBPY6HSA/56gGNjeHugf2F6M4AwOEAPJYQTHbRN4k7fx9LtesY2AIIBL36lF5oZHItcLgdx0DQkplEUKVs7QpESuRMAsqdIUFYI+Ca4qdIWPbDn3E/gNh2tdT0IjIbQzvVZN16npO3mM0LMyhg8bcc0wodOI3BMyOrBH7ifPB0iVugFDwqXCu9HJ3Ts6f/N15qMgW1FkQdjU8QqKCnyzP6Zv+GbT/dak99ujaTA5zM3E9s0BHkzpsLlmW/4h2/Mvc8D2gUaWFzvajpXQh20bgnwgcisB62fyg5/tcOqoELI3qfDM6zVNijg6gnsq/VYi4dlkKgVvSdxKGZTBSpRH4B7fpk4bdRYlHCskPnsc84rHhI+eX+qSd9wROa/WCd4BPRyEk0IRgY9WbZHv1jsAtumTEhruk5L+ksEzfahn5bte3+j55aX8p6T3rN7+DTqv0HMQzHQHOfC9bT8Q4AN0B9pHdB8JjDlgKCfA9SMM8vhKm0EpFW/b+15NbyDgCfDuJTRHeQoKB8ktDYyJCEVJoFEQ6Jr7i7K0Km2nlmBuCfCGRHCETk4e2bUqJAiMwSH3RMIamRsxp4aKfSZgVCUBHQO8ynL6vjrQq80VHP6d6/4nPqnV2bkqOrtfv+yKX9byccNvzAL5G0MHmwni+1f9VIJO+qWJyQgdNpe6+OArevrBe7q59k+7NWpwnM3Vha6fPdeGoBpYMR1EXhG9dbaTT7TxIUWEIlMDQWLyswh8BTcUEvwCZ80ELyRFyPiFtiYLvpsEXcIzVXDO3qsUe/EGfENbCgGJTDj/De/vP3z6TE8ur2VZur5nbCMpVElAkUWWzSv+HsecIug59lmWkJRuC6mFfyVYL68udXN7q4GgdJB77MBz98DqPa/cDu75fi8H+wDdkfuR1XBi/IQRiBdVAmTCBpPH0T+4bqbwhKVKhpqSKuhhvVxvS5nlbwjipikqBHyie4ITBsakx7BiNwR1Aa+URi6bplNDsLs+t9HuFTwYJwNMvVp71zEg61grewX2AshUEXjyrmMuCXp0rwC9EjuodrnU+etvyM/iPTuQoK2SaCv4+vj6plogf8PUmNhfcwwTXQ0gVSb5sLnSoy//nB6//66m7NiePcDpQrfPH+viyRPdcgp9YGtuBxhx2g1b4O0wydv7eVtuWp54aI04u0+5d2xrvZIRWgRYVQXHjhfWJmAM8NF8S2VivMVumpSh4KAN0DZFXQHaRl3TIldDmRp5hnx0cSH/frnlOOP1Wd/1EkQmeE0EG4Uq9xX6lh0h/AFHIm5UwRkBUHRxc6VLXhNWnHyPHtecQ2xZsQ9zoA4a0Mf1/eBtPKsi9z6/GLHL6IAn0NFyplnRZYTOgIwDtKoZ1FBIcrXAvFGdZSjo9ksBWpQlVTKVhsI9eic2KNjC0HStSkeAt0VNabFVP0NpOhXuszSKLPKBn5ObyxqJvY5BPCHbpNAU0oQMI3KOyDi6Hag2muWDz/lrr+rOG6+rW63kx4yWQ9ZgDEpKLvk+fsgYx8rH379JC+RvctyvOMxOPE8Jkznut7p5/IHe+/kf1+P33lN/el8d2XtH0F8S4P5jEdf+8VXw7OQjq9kB596ybbdDVZzFTAKHcXUgy/u5do/D22nsCPgLXSDAjwVK7BHlACS2ZIeaV/rZuSaBqJIp/FkjfBLCDUHf43DLttei7QjwVgwk2FMdp0s361s9Q8YshZW+xfFfOLSkLKlCgECZG6mFXhep1jwy1ADVgsD4drPV5fU1Zw979W0rr+S3DnQO5vbofzjsjoFOUB8MBLaD3o8JB/Qe0NkB5P84YkJXk52gO1bJtqgEBVUhglJCz1D6RqEIZEHOtvVOpVESrKXp5VW6bVp0aGbchG4hiB1sbbdU0/XHvkI/UBKaQKCfgjSSDYEcNpdCmA0ZXso0wfMoU9UsL5hjUGcHIQS888YbevDpT2vBq8f95kYIpSiFMmZKM1Fq/mimro+v34IFMPlvYfSLoQ4oT0zYAQiqzc2lLj76qi7e+5JuL2/1yrd/rxqc7PrR+6zgT3ielC7YEm9xcjuPx3nVZqEWyZ9tLU4TTDoTjG+AX+fT6/GFI+GPUgSfkK9QyKc+I8fxxu+aVNcXFSJ60RWdnCzULwhSt+PwHW0twdbivA1O3+Ls833TyNt7B2dC3+N3vDp7cnGl5F9D20TQ+YBw7wPCKWAfOiC0ZfM2dEKJYaiCuVhgVZHNfTfbja5ubtRYJg72fO8ksuXxYE/S2Q/HQN/zGnHHQeCepOeV/cCKP8BrZJczEt0THEcMMNeRZWT1r9g84DND8o1eKima/AFCGUUFmOOsFEXksS07ZbdSWZwgfirQKekLbBIEemKnMH4WoT5jKqD5GpBncAICLMOEHJWV25M4IaPbPDFOTpHI1RS1nOifvXJf5w8e6OTsjnp2SRXcJNGGQh4r0zBgvZnRx1+/JQvkb2n0i8ERTA4wEBCb22sdduv5v7S5ePpYJ6+8qe3NM57H39aGbeuOwH5G+8XzCyWTvufU2YEzsIJt1msdWJ6gJs/3wIrmABhxpixFhYCsBFEBgQ/JgNWBPl7czvilDfV9YSUOOVDnLSMO5NVxJHhGgmUiIBOHbUuyqvZa9au5zEjZ2QJnVCS+FrKPuc3P3pbLODH36XjgNAfepOI20Vb54uNEs99PSvgI+azDJc/kF9hmJDCd8E5OT0gOo3wwd8NqtuHQb+eAJmhtk63veXRx3Xa1feZAdyBlcD6x13POOa4fPpT7HFS2E+wEY2VpFDMU7oumaFQbArppZbmCUtnS18x4KUpw6FREKpSClUYenWwH0aZsoJOohN3RY0J/28c8MSv4k0TFOo6Ukwlg/5BUSBb9yYpd1FaZqQL/Bmj7pYoDvDTKbqloes28GCeDvkUv6yb0nY3zLSrjC7HyRflbLiqTaiJd12nY3sq/dNIQQNvbS10+fF+72yvdXPKcy3vji6dPpQgdSAp7Am+PI20d5Lu97BwRIdMbWSF8PwPB7ZW0L0VedRWpkbYqce+2UEmPw89IFMLzgjkYwDkAo+8lgaKmaVRwKingN5IsBsqDBl5tHZMAeKl5+rxq7kg2t9s1OMarqhFKOyo48zYXok0JeYT9klsV+io83RyUDuJLXtEd0LHiILbTcnUiReHkfavrm1tt2MJvdhvtsIthC+6W+pZEuCMB7Dlwm3cN6FdrKPqFatvpwE7AyfMAzmCbOQArlkFGYS+haxiCMaUoXHcfgkahLbCb0As5FQiOfQIFImiHTMVOcjtlwNekK/M9AzeMxN0rELK9JtpCXJQMkZNa6RrtNreasGWD3FmKJg7rVAdVQNhEwagZkGHmVyHCJPL9LfdB1G85mX4VgbDmr9Lz62z2RE844oRzTjxbbq+ea3vxTJvrS605bNqzcovJPuCot2xXb4Adq9QBxzwQ3JOdkrpXqQk8B2UIZ8GJJjsdcszt4GVURYQyC8GaanDUvsNpFdodJu32o0xznMeFhEM2kWrBc4Kgqso/89rjbAM0DVVSBPj0VWSYSAoT/Oc6tCzT2joeEa3ODMkYYkQemRnKkhIfNzRFLgQZRQRyDazaawJ5h1z0hUhOjXq27klQrdm2XxLot+xmNiSULfdH2M3P8A70vYMYuUeCuCrUrs4Vfc+OYNKWx4HbS+z+/Ck8KwFXhfpA6nhABkPspigKqhGp8L2419ygiFDO7SklIM1tFd1Mgzv0hq5thF0mVc0X40AkwCcSJa30gwiNULYtZbLb2GtgZ5IkmKbrVEqRx1TB5wWZeczL+guaIOkf1fUb4xOgI7tcUv0W/ljK37R4lSCZcLyJU+KIYLW+1i0BvibADw4KPNx9A055fXWlK78v5nXZlhXKK9reW2hWJfwFUwWQuE1oIquPOLPHeWWICFwhCI6KE41qcJCeZ/yeAG+bZJzmVX2mA1oh2AwNkZaZ6igb44WgwQcnHNlqmv6e1cSrpOsRRSVSiA1UfK6CbNqVQBu1R1ZakNHNuCdylQwF9NyY3GeGxCept02oUso0wfFqfkUQVxhwq8wk0Dt1i16labQl2V3Tf8PW/pZDv82GpMD9joO7PX0HdjsHl9hmRNnIhmAWO5FJB/Q4MA8H90HcdptUX/yTFBYqFdgusijgHcF90O7S99jp2E6bR0JHrvJVAdMzXyeZkTmaZDuAwHi6ualymXMTtNGpUh+Q6UCSx6hy0DupyXwVCoLePKXU8YIGH9F3bAt9a17fqnL9cmu9tOwv7/mHtMyrHMFrh7XjTDjELe+D16zeB06MPTx55tqTBC6fPdGTDz/Q9eWV9jjqwEqJR8gr+uBDKtnpAJwlM3mm38oOa9ojATGQTMxvIDC9hc8IGe+lL5QMnbAdPF00WvJMjq9KdlKAWFBEaKRyYOdg1hHB+JjbZ7oEiGmHg7yk6BZDlTAIKtaNTcK8U6h4Lc20Mt64yOtQcrQ52JPBmSFf5BX4aKY3ERRbbHFF4E7oVJEHImieJKFW/im7pmu1JyBu2LbfENxe1f3ruBsCfk+bA8XP3wM4AzKPwASdEXpjpGrbawL22OkADMyP7TVhv6nOUiosW6CVQbOaqtQjQkpopDQhq3czts0MGG0yra/BhD0JeWgqIALMVWhkKUqCW4VGVbbkIwn4oIoMFeTC5CQyBPUIviOlGYISoN0ffXx90yyAhX9ztCqOZVCm/VvXz5/Mv0XmQ6IRBzsQzGsOmq4unuv5ow918eyp9mzXAvwE7EQDeEfnKLgDokTIK5oTw4Tzitk2rZ1XflawHSuVuLxqbefT5wlnqwRJ6nTZAa0WrO4NToRXkShGQRWnrQTPCEzIWiXzwRlLppps1JKMmrZVg3MWVpaCgwY0IkI5g8eI8YMsr2pIfLKkDJV7wkapOgND5GvivkWABNfBskeHa1ZpJ7CJ0+M66yjioaiD/4pXjN2iQ95JW2x1S0K4AW6xo5PnlsC3DQ/skgYO6AaCfWIexlrhhATZyMG+Y9U8YJ85IbgkGQw8zw+uI8PooJ3HTfL4GaDh4B4dyODZ7nO78Wg7vuY8ELDDvJuakJ0h8IW3KzZIFEUylyhcGTNCx8/gAtfdleRhewV2zwIuICjoa1dIAcigFxe2f1H7uPjNWQAX/E0MZFIrTiMmbaJcXz7lXfhXOEVnpcY57ZAXTx/qyQfv6NE7X5FP0kcmeiKbaxo04XRXvH/2/E7QGnGICccTE5wEjttwWQ0kgT1b+gGYwLGkA063Iej39EESpxs9DAjqk6zQgmA97VsZzped7FyCWYF2hjGC5DCxzR1NUk1pCbKlWk53+25BvZNxhZN618gAABAASURBVDMGY9omVcQYdh2jXzHRXpAVwrRq5ul6RZfqNIJdKvwqwV9CaqFRMnl2HnXBTmfNyjw4QI0LXqRUolHPIdoJh3FLTqHdtiOYb1jBvaLf8J7dsL69YQe0nRPmgZ2BE4btZzhgoz2JcE+CPWCzPduPOdgJNgf8gef8PechrjvgJ2zocRPzMQITMjm4B7dDx4E916Hr+oF+w8g8er5IERrRdWROPBcTuowex/nMSKKp0KnuqJgZqIzLKCpNqyCZ0ioxnq+5+it/xa/c/E946z9K8fOXM5tng2ZKvn+lz4hziZVo5FXZzZNHevreu7rktZh/bfSdX/hJvfOlX9BH/p87Hj6WT9IfP34mP5Pf8jx+u95qvdlpvd2z/Z1YbQEcTByFt6wAor7DQW9u1pw438g/ATfiKJamlMJz60Dwc8cn5hALDQi53g3aMG5Lacc6XfT61Kv3dbbqRYyJGJMP7iYcbUD+GXBe/0TWMTB2qDTJQX6yXLEj6BSWB9pd06htiyzHQJIyWyehgx0ZO7CA4t6aFywR2AmCZWvmUgRwqM1iFXWz3nAAt0XvEXoOiwkscNCtgNM1vZarlVanJ+r6DpqTdgSL/8rMmkPMW3YCtxxebqCz5X7PgduBxOqgHV4EoQN/j2x73rfvgD12GaAx0j+is5OB7wfuJ2BuJxGM2N5tR0A+7h3QI4HrhLLHbgd2AuY1Qmf04884ac/YnWVh1zHsN3MSV2WCAMcw0zffooyyFEVg1Ikt/IDNoT0nRyNiS4lxdH/8+eZZIL+RFAb+mrG/seflnbPxxAozEuA+zX303tt65/M/rfd//qe1YZW5fv5Mz3l3++i99+f/U+sRdZ/87jj93u5GXqMM2m8POPpO16wqU1QN4w5HwfHZFRxwyhsceWsnxam2nNhv2Jru8ZQ1zuoVfI/ziVWwKVJDIFbu9ziLV5U9h2NrHHqNM64JgMDR7p+d6c5iBW7BwVIFR8tS5ED1WF7eklu22m5vCL6DuqZjVe1nfMirIUvcOV2oheGIU9vBJ+QJArrJosxUFpdFEalgUCkhmjWKK4Kk0WrJlnxPQFzcbjQQXMKhsTjfAdJxnGm1pdVisdTq5EQrEk7TpMhQaFyRb9KOnYyDfI2d1gT8La8nN7ye2jMvts0WO24PW5IogI33JNQDq/vIijvLjj1HcFx32+SA5TXW4BK5KmVFvwlb7kkgG+8AmIsDc3Lcgk8E8qQDeGsOBc17IGADCSNCdiEJWyjQy4CmJFfzqmi7YTdzy+HslqSws9xXz7TnrczEq1fhCy8IMPbjzzfDAnjPP0iGJhxX8wTpG66KkwwEzoHJ+OgrX9Q7v/DTevj2F3gP/p5ury70kK35kw8/1PXFFQ62lzP0FKlbAvfp1Y0ePb/Uw+cXenxxqxvajq+Mdrq62ej51a18v+f1kQOAWBK7Y5J/xXUqwTKRCAZNbJenSZRV+JMsqu+TwGo4zV70qUWLDoy6ZFu8wzGjihV9JQd73zS6xek3rPg7trMvHc+uGDjggPMPOKTpLdpCwJtWJdBDDXQnPNjBUR0EEjIijEJdSRHXrM5VBwQfWOU2wO5QtTuMtI9qwVm1rZ4+f65bgmMkOQl6hsoqFvBHDZVMNdmQVDqCvVe/WKhpG/lAK5EJBOxhPqO2BO/WuyO28+vrG+1Y4Q8EphOBA33L1nnjH7bBFk62B5LfzskAnIMDl4A/AN7Cj/QNyOT7PYenO+Z6R4DPqzTJ4gAvb9d32OgGujc3lzqwctt2JZM8lFItlEW+bBlMI/KsMBfaSQX7+5dRdgT4moPaLQvDnjOH6uD2hIbHhod/DN8kC+Q30KkY14b2zHxDB3OH44+s3utnj3n+/rLe+8WfkX+rbHtzpTVZ+JIDtsePHuo5QXzB8/bl5S2Bu9Hj5ze63hx0cb3Rcwfz7U4X6x2r+EFPr9cE/A1Bd+BQ66ANTnULJA4z4Bk7eO4p7SATkTwCQj4+Cv7ZawKZK/Wu6wmigoNJJZPgbNXzDnkBLAmQRdPqpF8Q7EuSQCPvnR1QA6vRAeeu0G5LIbBSG/TcEwhorabkTK9EqomqCWGIWZ6vpT2ZaL+fdKDBdOjV/BteKVKMCGzh4JVyItCtox8sJB+gPXz0SFfoP0IPFVBlUkQif8CvwLdV26JTu0CPhbq2kw8Gm4a+tiFYiiJDE0liIDD3BOyGVfH2+kqb61t2JVttSSRrDuu8xb9hxb9hXm5JBhvatgSZ8TcE/4bn/i3b7bmdPpdrdgk3BOAtq+7abfSvCfhrEvwNO54dOwXBO6MosVFi81DyTwr+obnkkqQs5tAJ322lbbU4vaPTOw+0PL2rbnGq5Z376qgHOqIUw0IfX988C+Q3kLJtmRD2YszH9LWuSrA5wHccsN08/4gV/Cd1fXmhrX9X+tFHevzRozm4nz+70JMZrufgfvTM5S3BvtMwFRy/mYNjN06sRKng8GXH1nrvQPOqx3Z8ywo/IcOBZ98tW9s97Qe2jQfwiAf5BzMUwXiCp0qBc/VdQ9PxfoqUaDPuAJ8tAbwHQpVAaXTKNvje6ZlKNgRfxf/qHCgHAuWAnsJx/by+Z3UbWV2FLKLN+F3XKvjnwDzAgNhmmw9fywcvCnQMALkihBiigDM40Nmj55Zg3AFPnz3TR/5fTAi6kQQTkbIuCjgAWVINq17bdcjd8/hASaIqpVUpRQ2Bbmi7RgU8j5uQ/0By2hCIt8yNYe2SYL0h+K9YOS/ge2kgKV+xo7gkKV8BPhy9uLjQBe2XlJeXl+ysrnTFKntLIrhhh3XL6r3DLhPyFmQsyJEomZZdwT9p/qJPXKg829b4wgqiMxhDgUlHBfPXoF+zPFOgm/uPoG+hy3GAoN9CEv1GRclfccA8OyPzUlVx8EoAjHae6+f64As/q+cffag1TvP88SN9yKHbw0dP9PjJcz29uNYlq9MVz5xX3kISsGNNBU6QOKco9zzzrdn2QV3dciE/R294xtwR4CNRMuBAAzYlhqTgwxg7v++Dhgi3ab5GGg1+7h5JAoevSwgObNO9ZQW6Yat5ww5hhw6lpO5yqHXGKfbA+D3jBnhajj3P9Ttkc3KYAXouj8FzUIuDlkQAHHZi7IS8LhEXPXQE2i0TllPOUoJfAWT37QivPfa8YSV9hP0+evgRNruWUCyg660sVQV8wvxwfgdC52BgFSy0ZSGwgZZ7txvarlPhPouT6cijzU7eqq8d8GzXb/wnr9l1XbHFvuTR6pIAv+D8xPDcdYL74oLANpDAr3hmvvEqzu5gfib3j/ziCxF5TDLwSQI8DLRFoKM/LpEdhWbfmRhTrZckN++2g26uNvPup+lIWOzAlEXzwgLOx59vvgWOfvj1dIMbJsqHMWJymClVOyaT/eSDr+qDr3xJG7Z+z3HOh++9pydPnrHdtkMd5mdRfFwOHDuznXBBIC/6VgOOveX5ePciqLYEk1fnORgJRAfkgZVuD4E9peMiIph/RIycA8jiGELxQrQKzwmHHjWykuJPqpQDPA6UiC0Kbbm/Yut6xen+li1nQuQO76RLFLbRE/JWVhzNNHYkIUTQQKbZ8cy+J9BHGnY8w1ZWdkQyd0HiWNLAx7dybrQM5jmSAHwfYLk/JLksmTh7IFed3x589NFDffDBB6ya19AIcNBXlEAyIEtRIdAdwC0rduP7pI2k2RLULX0OlrbvOI1nW8/jScsq3zZFDEevERvtsRHb9/2aNxBr5oszkTnwb3TjErhlxV9TOilsWLG3PGsf2HFMngskc0A3TaOW5FLgH3GUMYKS+YmvBwV8qyo7C764E1eV/6Lsdr3X82d73q6E1PQq6CB2bTIWNOZS30pXIgyy8v1P6sca/AOyWyHCoEp2Ur41MOnPP3xX7/zcT+pAoN6y7Xv+6LEuyfoDQdB1vc7u3NGSwFEwwUxuZXAWk6+ihddmG5519zh4qi1FGwLbz4l2JCeFPc60Jzq8Dd6zJfTqKo8kwA7ugw9nWHIQTdCuQjIyAd3z9hiXEmSBUETglscyIuivM5jHDQdT1zxvNhBadY0cNJXdxgQME3jszgJno6o98jjIhxEa7C0H5KhQVkiQBUKRoZKJXqHjFaoIN/IsOirm/gjaGGe5I4Ltd6eGgMlssMNOH/F8/s67786HcVXQQpEELyAYEcpSVAqyMqYhqAsBXtzme4KkBRoHdteqJch7zh4W/VI9ZdfBi75IWQIS2UEDq/KBV1gHgmtgrkafrFfagckPQuia6FTaombRqZBASgP/UlRKqmQqImaQjmXA4CVUJ7hhVLURbQxsHXMp+E+s5Ac9ebzVs6cbHvk24O0VWWZQhD6+vrkWyF+RHIaOPBp7JJv7d8M/+MWf1PPHD1XZ0m44iPE2eGSp7HCAFQcpy9NzXu3stCaIHOAeveV9+IGt+EhwSFKDkxjcNzHxE+N3rJwHHM2T27xwpIiQ//m+8Pqo4p7Es2hU8pU4mQE0PJeIwplGnAjfkp8PSwlV6M+02UEkiBmMDNAlVrWB1e2gZVd0vuq0XDSz42YUeqW2KWo5SW8ylDpeIzzIM9CFBsJMNB+hKsEzbpn5SMfSUovkEhqNT9BDgjOJkfOJSV6Bl7wiM4zo/+HDD/Tlt7/Cafle/mWQKAW6OfOPWWfu3QYUQzbKoB+wTRuSQJai0jRqu4XaHuh6dYuFfDpvaEkAbdepbTvZtoaCrgl4XKGvWfRq2X21q4U6knbTc0+7E8mMW1KRKQE1UhGa4cWXPKdOGta+SswcgP5VIHJ/YMHY8srv6tmVHn1wxXnOrTgykWnpBY4+vr6pFshfkRrzkUyiJ3B98VgPv/J5PXn/HWZLuuFQ5obXYZWBDQFuJ7KTfPThB9rxaqpjVVniFOnBqrp3smRLuGf1mJQZHCC1vPtd6gTna3HIysTa+SfwJ0mDt8SZtOImVSpZtOgbrbrUSVfU8pqsgFdS1JNVMdWUYHcQokDGqpTUgRAR1EIjq4oIpPmOtiyNtiSeDjmXyNE5OBi07Br1TapAaEG56lt4t/P9dsNqowKvBq0CfSrBWwniqsM4yUwTGgUdLc/LOgLIKxo5R+Qh3xIIo/ycu+MRYiRzFOQJdH377S/p7Xfe1RY7ZmmxV1EG8mCNoMxsVLBZKbTDYG5Dn1AqVJTRKOn3L4E0Xcv2vZeDveOwsecMYnnCSfbZHS3P7+rk7K5WZ2danp3M5YL66uxcq9Mz3s+fark8QfcF9oVG26mBrpNJyVQCRQ0lEPDNooLe1sF6TuyKIlLx4p+QUQR6KFm5b3X99KHWF0+19tuW54OePDpo8hxhTX18fdMtkL+cIt7GCjsedpoOG10/fJf34B/olgO1zc2tdkOo6Xr1wCkreNefcAh3qw0reNN1OMdKWXIOsvunJ+pZDaqC9hMt+3528IHdwN2zU/VtQ/AyhnGJI9QqNaUBOyTuJwL+wDtZB2lEKAnwtpXarOpAYbFVphT+shNBoBLMo4NOIpHao1ycAAAQAElEQVQ0uA1ByNZ0YGvqKJvAuUW3ijf2jFshqwOamJbHOiARUj1Bsuoa9JASOTqYDcjSULYAbGWAjUwTtkJ8+cg4Exu1rfy/jgQS+Ad+RiJgTmbkA5DUljLTHXn82WwPWvP8H+j+/vvv6qOHD+XHmSjgWDDoZaGezWyf0rRKcLMUzBSwDFFDnoBmKgm6JCgLMnRtr75fqCfQF3OgL3R6stIZ9j8/O9M5QX26OtWp+5Yr3sufyEmhXfQq2KBA52VwB3QNmaloiqKkimWJIilUIyhCDXJGhPhIslVQOqVE5pEzkatnD3Xx5ANtrp5q4ED06nKvZ0+2OvA6kgEff77JFsD0Lyl6MgyelqoJj5zY6nprtePQzfeDWgVOU5j4fnWmE95vZtvqitNYPwMu+04lizLbOajvkASaZqHze/dxsnYOIjvvmudxZ+7R+zTYm+tE0I2AHeTEDkkS6XCgJlIJTuIxlQCdfYaAwb/klfcOznjCSt8TeKWEQFcQWDBTi1OddK0WJJGeBNNRrpDxAY59lwS0J/DXHKhteAtwuxt0yaHQDaf8PnC75n2+/xb7xfqg230VCy5b7UkTMgTymH+6gvBBGbTrBVT0EDJkJk0VeYRdQpbPYHzr0aPjcrVUjw7ZNOwOJt1wCv4eu6YnT5/qMK9uIdOZAf0S+5ZSoNUoS6tsOkpsVFKFwEuSQlJa9xa8l9A1jfyzAv57dt69LFareY6WixPKlRYOcBJyt+jUYDPL47mdATolG3gWNdAxZCnKBJBp1kdSUi9NUUEGtwVtgfYGqnxCO97JXzx6XxcP32FX+Hj+4yKKouvbnJ/VDyQ7ED/+fBMtkHihZvh6omGH6bS9vtDVE2fdx9qwtYxmoT2Zd8170yAAnbm3vAryyXOWwnRKI7uAJc5y5/xcpes4yXWGPqjSbhZZUqUU8OpcDqy6a57bb3h+3xBwXrm9cvTQ73GoBUmkb1sVIqoFPNb9lYA68DyP8DojSF6D3zl8+7ZRZipC4qOuaXTv5FR3gRPwMlJr+DzzVpGdyTV67dhZVALTY8Q1VmlPVHsbPnCz56R9YAeTNTTghBWZI6AO0CSDmVUqlbFBgiyU4gayJKlUk0U9siwJ7DNWTgdaEhANSWfpZ3Nkr+CMjH327Ik++uh9+V11hXAgc6J7llSUUFA3ZGJLaBYgS6MsZYaSSZkqAWTI9nLQd20jb9/bfiknvBbeHat81/dquw7o1TQt0ACtiulmUQEc9AUeBR5hyFRmmXcRSEQ9j4B8NMptBiqadaASEdqzc7lEvycc5D5/+B67wAtFJDiNbnep93/yF/TlP/8D+uCv/nXtHj6WXviNPr5+0xZIYfhfGh1UgyYmjAm+efKhnn34nvzDEntWlSipHdutmo06AuZA3T9BVdpepbTaEQATjt62nQIH8B9AuLq90eSfa2ayWpxsiUN1OIuDaiICIiQ+QFWd2Fqzuk88LyOYHBgNDtDgqC28lzjgKc54vlhoBZ2k74Bc3p43ON2d1Up32XauwEkIj/A8Y4U6Wy5VYOKfs77gZP2aRHXF48WG13i7YZhXUO9UhKt1OHCBF6QVEUeQ8LWqpPHle2zTV8j+rOKKpOqgrlRe3E8kCFHPBCOKRmwz0l/QY4FchWATtnB/R1uB9wTOjseJp88e6fHjD3k+30gprlCiYympkq6HIlymHIBZUjG3J/2pLEWlaXQM2nYuCzya1vVG5UV/YU6M07oPWfy41DCXhXomNBJaTVGCl5SRCd8UzOYyImZeliGgOfdjx0CWGYScenlVdieDHrNL+eD99/T4w/d5DLxQlqKE7qhGt+tJX/2xn9bf/ff/P/qZf+8/0sO//MM68JqWCXhJ5OPyN2iBnPGZKDEZenFVgm8kMG+eP9IlE7LhIGhSauTVy4bT0YYtXrdY8gy114ZgKU2ngdXwlhWyBnhTnf8zgUsCfCDQShLATHxhMhscxWxGAnnrgCYwBL8C/64k35V3udAl4w8EsGUR9CDBsKqe8Q7wc4L5nKDumgbHOcxjJmh55T/peznQT1ipDAOPHVcEt3+WfQtd4ghpJrbgVYgHVFXG2gzFzklvU0LpekqIrWRpLrQ1Tcp9xgVt/huSHBVgnYrsktunkA5E8whNUQ/oVDoO6HG73cnJ74bdy/YwamfgEWFk59CCl+BNHFzdsMt47B8TZtWzraqkiFBGIk+ZITMVQCluSzVZZijJvULJfXHwOrA7gpvk1xQCnPYsBRokAe7d1syB7TbGejz9SZ/BiaA0ZaZnfoqQ+GSG3G7ITPpDES+gUELD+CEnQGCSXH92daX3P/pIz549l68G+QL6Fb3bV97S/uSu3v65z+sn/9if1M/9gf9UH/zpv6D1F76sis2M/zH8xiyQvwy9VlUCcNhxCnrxTLc42+EwzYGw51n6sN+q7ZZSFBx0YPt10EiArwnoDUE51tAaR77iNZtX/67l8Guq8qo6sGrOK68jiwgZ2fbuaTNMtOEzCrzAK+wlyeMaftvDQDCOjB/hd2AbPWpgXILon0W/w1a3x3kdUFucYE/A2NnvrE7kg78dQf385kbXPAtOyNHhUG1pVRk/jhW6IsADvqEWR5tIOBOylPR9qsVZO6J4wUlfW4Qj5wwMZ6BUIgGpyWC8lJSYUCMyQh66hCcHd+IZHctycDnoGfI8ev5cTy8vdHV9zXP4rW7YXVR4W4ZCcNhOVwTDk8ePSaYHIaSkUEDfPEpJFYKwgJvpelHTEMC0NVGQCaA9SyoLdfcZslEm918rU2XuZ3xJNUCZwfeNCmMyizkrIsTXDIEcpUnli/6MFL0yShbqgDJnXPnCKLaJ7b8juT9D7x3zcXb3FRXmxGNQX/3dezr5Hb9D+vbP6P2nT/Slv/l39IX/7x/Twz/3A9p+8csS/mJyH8Ov3wLMwjci45KzP/lQ7Ob5hda3aw3zBFVtCRSpaHFypoNXIJ6jBwJ74F36FuPXKLzn3cnP1jvaa0hNTqyyw0zTuHu2yObYN606HMEBZQdJnMarvp2b0NNAornmQOyKXcQx0CdZts1+R8CudcW5wJZ6m0XnbH1PWbULHrYj4UzwXS17Tpql59c3uoVGjVTBIYMSdTQRhBEhPlJIJVNtKSSzSYjiJu6Tw72iZV84qW9VSsiKVEvCwDBiasZvSARtU8DJ+T7pn3GrGDMhy0h7VZSiLbaxnBsC+5YzjZvNja5uCXbkDGzSghMJHra6JtA3JFALFLDPSAWyUihKKEtRgluATHiXVCGJNQR7mftSxpcomRDbIcELwDJGpBR8IlQMWVQYm6UoMxSRVkOyznwn96UpagnMY1IpiogXkApwYh7XKGnndh5ZqXh+fQjaML7S1+JHd197U8Yv80ApSmr5+mvqPvs5fbRf6xK7PvvgI33w5/6ynvzAD+nw0UN9fP3GLJDfgD57P8FEgB22a+046T0QwE2/Und6SmBvWUmrmuWCZ/M19zslEzYyQd6Kzis64244zPJqy/yAM2qsocycoQXfW+quYTJLoyXO5N8S8/Z60TTyij+S4VsGQ5aVb9INz/pbgnJ2FLbee2S65TzgygHCjmHLymDnaUvqdLnUCfKN6HBNggpcrCS8gwCGwI5ktGY3Urlv4B0wSfrnLWPGHNjHV2qhgnVM95xdwRKnnmwfwI8OdMmOX1mh7ZgN+jR4agf01BddUQO9EZ6oMzt8B7OGUeMUBENAPzn5b9TCf81j0MX6Zk6QIzsJ8xrQdUcCuL6+VITxAYSy3F6tk7aQVChLJDyOALICPAdjlqKcA7coksCDV3CfkYr5n+bvENoE3wZs5shGVZIeChjDY5ifZM6K61GkJAGEgcEeA57oqzLthOBEyyTNNMGT1HYtc9TrBH864e3MKUCzFHzA44WHVvfe1P3v+116zNnLR+zmxpOltpfXevbX/5Yu/tJfU2V3p4+vX7cF8muYnlHfYOyJ98prVpY9z9gTwbLFya6fPmbCQWBi267X5uZK12w517dbttFepYKT7HKc3pT6NoGGIGUMn2Ty5+yP0zH7zGmd+1+7e6o37p7pbNmJOXaXWhypa4v8+9wRAY2qgRPuZPVvGX90UOnAqn3Bin7DDsOreoHvqm85DKu6vGEHQrCs+g4+LcnmQADtNRBxI89+BxyFN3FqGNS1jQp8xnHSCbotm07LrtNqfrbvNd9zuNgSJAdwJnBbgt6yTFNAe0KWOieoih0jQ5FipyLoOkhQi/aG9vNlS2KrmpCd5yJ0bHXn9ERnq5X8yHG5JpGySwqRnhizZrfiR6GRF/EF3WfblHZeSQt2KsiUlGJeIlLBDAiwHP4DD5Vdg7wP1vEKiiAxVehNtJun4CPsUtFtTjDEpWPWuAndJLgb7NGgc2kKusEnIcS4GYeqy4hJqKiS4Ni4lQ6lIrinI5CvoMNdEvErd+7pHGgXC4nBsFcwZqLSn5zrlc9+p06+67v0wX6ja2wwTJNuvvqBnv5Xf1vbn/4ZiXt9fP26LJDGskN4PgwTxvNvnEUWFU8qkyKcYWL1HAmMiVWwyVYNgZAlGc4oVkdvf5klXs20ZOqF/IpoYlIH+nqCaLUgkNKBXfTKnZVeu3emt169q3tnJ4xplBHqsujMgVWKejty5nywJZxvz7tqB6FC+N/kAkjmuuqa5/fnrNr+2faBpLQjOe2Qd8NKOEoaeSaecMgJB3KQ7nD88D2UCrwiQpnw5t2/f/+847VSz8l33y1YaXt5Z9C37fycPTBuz/gR2iWllmRWoTMQNANyTthvom6IDPSQGpyXjwoSL7LRg5MVyaXMCeeAvAUZ7p6fadG02kJ3SwKo2DwiZpwdu5aBNjE+sEmAX8BtsFHCw22eq+xahYOwSUXEDBV5DRP0JtvBsiFnhe/E3EzsggZg9Nyy7agKKUMF5RrmrUAvqcvtVb90QRcuKrSUTGUpymzAClX6rL+gQ4MEb0xE8g0xBdi01St37+n+3ftqWsYhr9tHEuZoGWro7oPX9bv+1f+JLvrQQx5rbpB3D52rdz/Q4+//QVUeZQQffXz9Qy2Qxgi+ZsAxmBGceZB/Eiu578jgnvAJI3viGtrsdJ6UymS43U5ecIY2TcV3x1VtxOEXfavzk4Xo1knf6LXzE71+xyt3r7aEOpxjSedJV7RqUw0kJpxxjwPap4zTQndi8rcEOouc9tRHBHDmj5QGJt8rM76mLcF94y0eg2utbPX3rLKDZmdDdrcVSR0O3LUpy+/AbJBhtSCoF0s1lBFFTRb1faeuI6m1rfYcQAZ8E7p2sMBz7f8dsieCVLmlzr7dIHNTgh1Bq2XbqOU+JJ7Nq+4se93DJn1T5L+XdsBhW1ZjP8Y4+WwJugF7Iy4jKruYgyqn7xmhREm3m1MD/cK4pCFoLw18kNVz4XppOxXmL8AJdEmXpSgilTOEGEo9ZLpZ3B4qGcc2UWLfsL4kh4qdDb5P+M0ggQUcCblCMOMDzP1Iwpo8j+hie9EqXw32+3OTPwAAEABJREFUOCfIz+/eVcDLPjfBw/NQGWebdP2pvu/3/Ss6//bfoS+xmj8k0Y2RGvxrzD//RY0PeTaHtul9DL+2BdLGV8TXsFzzHzzUPKlVq5NTnZ/f1WJ1qqZdsCpK2xdb+QOTODLxhRXldHWi09VCbcFRZCpHkl3f6s7pUicdJdu0c1Yxr/Ir6n3TEtQxO8U0TnJg28HXRPKOU/IDpak0Tcow4ixeiVlI5TMAB1Vjfqk5aCsBuGNF2oLgX3rxFm9HAHmMuOxPKExiSa26RgW9K05l5yqlaIX8HUFewT2gF3FFLST028B7IPl4POIQBLjm7JgENfpab9MrWdRAq4TkldlwuljodPHCNgjRQ8A/uLMkAEfsvGXnUdG/b1soSQMPpuYfEWqbAi+IIU9EKNG3vADXI3Nuc8Kb51JSSbcVFcYWAjspoxS5zEKJDFkoS0Nbo+J6porpM36mg25BPSIlKscAtWW49XigAAIq4yo4WETCnrZpMC6jKLNRYr8shYF8wE94LZcrLfEZcc8Q3G06AnNoXwjGPHjrM/oX/9V/Qzf4zAccwq2Zg2BSNh890c1P/LRGHtP08fUPtUDOGEzoN5RMWiEA7YBZkpWsU9s2ilIUtO95RhoJ8KqQIpVZ1PMs2+Kk3QyNWiayRPKsudRp1+DkPVv4Xk3T8ESIIzNZe1asHa+4trz62hLUW1ZKv1aZHcakvcdltaSqkoIbjoBH4AcEubRjRZ8keQVcwn8kUA44wgDOntL1ycjgKIJPqoHQkpW3LSEROLPzWv8qRTayfDMdEsWeLfKOpDHM9UGBLCVDpaQiQiO0iVF5FXKQmWTfdOh6Iv+Yr22wwG5nBPi905X8o7TLRUdfxxnEQic99sBGXrn22AAR4CCNyHNAl0mBbh1xgKz0BHzN22A5C8HretKeyBPgVGQSF7eSvxga4l/IvYDELRAK5ijhr2BkHPu9Sgf2qyhWSWr0aL5eTIrHRIY8LiIYGvJVkRlDQL/K/aUUlaZRFkNRcJ+WU6ESqZ4gXxDkkUcOQXsVMkBnLql7F/J7/oX/gd5gNb9g7DMeFe0Sh6u1Hv7VH9GeU/fKzg3Ujz+/hgXyG/oCgzPBI6tf4UQ9mKAd77w3nPoedhxkYdDMogEHrGJoJJMKhZAYqomxhUlrSqplgk+8LT1bMalBomgJjjKPXfOq6IpnaJ/C7wj0kXGTQgm/ntVtwdgGByyZ4iPvLCCpFj4FMC9E4MBv0o5kUZAJtjxmTDKtSvBOOLvlNF0TiYA+SF3TEDiNcCdA0I65HEgKewLaQTLhaANbQf/gz+3mVhtWDG87jVgQpClFgp5l8OiXYNksu39m/9VX3mR30c68Tkgq58uF7vPcfe/sVEue+c+WyznQfXpvI3o19+vBiZuqwE6jKnI02ASxJdoTBpmJOqlABgd6QxJxMBXu3RfGRLCKTYUduGVopQpl2kzT8VodLdAXML3A85iK3QRU2gzSyE5rEiIBoYiXwK2kkK8683BN9CMgH2SkHhFzU1h+6sYJdFgS4At2h+6MCLmssyyVReAFQPb+W5/Rd3/f71PL8/vVeLBompinx//NT+nZ3/ib2n313Y9/SEa/9sVMgICNZaA6kcH3vM5pl+dant+fn3GfXzzTDafp/uudA6u4/xDhnuB0YAyscg6skZV9z6qMK0kpgrqRf9Ns0aZwEZwgNBCQG96trzko83jmUF6NOgc2K9ySpHDSdySIomTivTq2OPaiLQSLoZl3CH5uLziNgJHV3FvzHYlpQPbJjoweiUIR8MZx8FcFbR20Vqx+fRbuQiVzBlhpwIG2PMtbLjFuZMu8P+w4kd9qzcHPROCYSMP4UlKuO1j8hxs77hvAK3fP2LP+RJ/AOf3z+31b1DfJ6t7p7smKQL9D8HdaEuSnq5VWrOaJHFuSyi2vHgVhy2rdHICuN00r80xoB7iWLyKUWWhvZBs60BsSQiHYMYtkO6C769VfBG4YaHN8m7YwTAXPuDN4QowrEdghvZAFVoqwJHpxuQ5VaAkIhTxffCkixR1UQqLmYXMftw50B7L16Bcn6hcrgWgSMwj59DV5KqOhhX0+9R3fq/uvfUKVLfwefny0ub7VB3/hB/Xsr/4NbX/hFzXwpmfCJ/Xx9csswBlS/TpDHycuWe2Wdx/o/PW3FGy/b66vdHlxIf/E245Avn76EUa+5NXRnpX0MP+01o6t7S3PlmJqGhyt71r1bdEIfmU18LhbgnvLzsCO1cBj0XYEdKuGIO+YTK/+IxM9MYstgdGX1PFQrtWqa1kBO56ni5oMdUR636QKXsQiPB+uDQSiwYEvgqHndLwB14HfgHeCLiugoS+VKvQlEJImiOzZDh4IbiE/VsHfKu2VBDCRqCq8GQMdO6uhMLCk1HVFfRQtswFSiwA4ODo9u6PVYsn2fMF5xVJexe+slrQt0ME4C1lvZc70dyTMIqGT4FXUQhzxsGOvrluqZGJdKSKOQGe4LVIJbmkaNdavbSTa2daokvgqNq0vosnb8Yn7iWBywMntEroO8v2MFzrS1/Eq8Mu5ilWYm6AQ4+bdADIkEBF6+c998n0JaR5Y58J4I3aWQm3Xq+l7OVFCUp5zQ7VczGNFRplGpM4evKoTTttzeaKRtgQii56/88H8QzIf/ud/Ws9++Ed084Uvabi6VoWGPr6+ZgHsxSxgNLdUAnVipZYabkPn99/U/Tc+qZaM698n96+UPn3yUP756yiNEhiYkM16rz2TF5lMas7O2FINVop54jhAO/DMPbLNmnC6SVVTpBanZzPtMRqtd4OuWeVNry9FDshzVrszMv6yX6qBF7OngjP7xL5riuxDJWPm7edYO25CuwCuD8jUgNTj9H3bymMSGQPeHTxKgh0S7q0DejgR7VjNBxJTYpOmgRIevWNFH1jpQeeRAGx0aDMIxJhlqLz6KQrdzUavlE4dTvbk8fu6uL7W4uRcy9NzNejggF4tepWmA5oZOjs7svkgsWQS0K1a6HRNq472QNYF23vjhbgcEVQiQsFtIsdLndxAsxK5S8sconutk8SYUEp0Vo3cAgRRnUEiwviiPwFwK7uyWgeFJgW6GBjEfRUklPAsQmPKyNTcKIEyYXkqcbTrzJvbihxMnBK9BhYCqKhbruR35JidXDRpsizwdjkhc4VSBBrS1oK7uv+qWpLmRLt8VmC+zOGzJ8/03o/8mL70H/5n+rn/y7+rh3/uL+rw7LkqOyOIwv3jDzP0S0YYMcxAIAaO6pVteee+zsmi/emJapPyK4w9W+4rtkoOdB9sjWyXhwqNSax4UijVN61KFk2eICbisB95/TRwWDYpMmUHbpuia1b1j55f6cnVrW52BzlQm5JqS6ulHbvtpAhVhRasiH3XqcPxi6TAEfAxdgKpFbJBVokzJePFmBHn3Ptvgyt0dnIyr55t04JfVCKPdChLFDBSI4G7JcHtDDyDJ32qwW4FuUgWfpfclwbdihqYNRnImZyEC70K5wVF92rRXQJe8L26fqSBE+E9Nu1IkqVbyH8ToaCTNcKnZRuLgBK6RIT8fF7ge8IKd7bo2cU0tLU64Vm+575kyI8wIckg7GuI4M59L4H7Ap2CvFmKIsxRmlyik6rmay4YKvSJcIXml/3QnpCLSVRljoU9kz7bJSIUJRVKmb8BdOohGjWv8G4AP2gI48lXzn8eTNGoW56qJfHphRAV/ImIn5iHCi/TDJMvUqLHkmTZrc5mHzzwaDYCE/Ny4JzohnMT//jv9Vfe1d/6v/1+/fT/7v+s9/7wf6HbL31Fltuc/7sMmPGF+kzohIFHvI+5kY2cZN7V+T2tzu/KzmljY3Gez2+1xcjCgdpFp2wa3RCwwX0poYEJOzBRFZoDE7EjcQw4e8KtlKIDDC7Wuzm4/f+XrVk9bwmsEdy+b3mV1RFAUtOEmraobRt1JIWUFJFKJr0hYPu21ZLAX9AHW2WIYK0a0KFkzoHNCJLPSBGI2wCtCviLrlC2OGur5L5konIl5kZoDNQnJW2lNNQlVFEDv1JaKWAkqcCwlCQRbLVkq927vmy1XTXqZ7k7PWP7eHFje41ak+wueM8bKV1xmLn3zgkvdzDZVg22OVsudYfDytWiVYfeJxxQnfsnw5AxkEcK+aqMMwS6Ym6x4RBNdIUSBsbKKCpNoyxFvipzwkeTB1S9oHQcBpl5eLVuYVtAYQIHHRO9WqCBTKE/IlShAYljSSUCfOSLiK/RDegEbalQzjgp//SefaljdY5SkEUWQBUBJoSb6YJLKx9GZpFP2VvskN6uN62mF7gTCw5iML+DDuwQJnaLG3zpwx/7+/riH/rj+sV/5z/QB3/mL2jkcRNiEslX+Phc/1W/zNzwqyL8E9eR88widrWBeR6teLMNd2BF2+/3Kv1K/ckdMu9K3eJECw6LRhD2GNTT2TLzE+P8GqztCIiQRmjMjgTNkYkQ+AVnaQiYsYZu2JbfbPYz6yPuJNPxIVTbNIKkln1DoId8ss5SIq+kwoEmaFfotaWoBxeyEo4krpD/ifEpBxnegHNVxo5z8EbEHKjLvmWrnSSDSdVtjE/KCboHtuVeLS2zg64jsLMpQhBtsIflr0pN5sW4RdeqLymPv+2KNqtO6cQXCYkgAezn3zRzsBs+fPqU1WzNiT2Bzwrklcj6lEx18DlbLeVftjkheZ1i6xO2+suTlfzruqEqxISXKEMBXxXXAXEvLnSgKkUA4HtMSgXcRKaIkC/zdLCMrJ4jB1YTK2IlACr2tR1UAz55BGSLDEimQppBXBFBHaBU0AeeaPFY+Qr30U4pJdMx6eb2Wh3Bujw9mWVyohrwkwmoyFJdWgfGB5BZ5EWkWSxUgIn7ARlHcAYWjomFwTCykDCh6rse+95q/eiJnvzYT+grPK9/6Q/8YT35K39NFz/6d7R7/wMdH0kh/ss+9UWLOb+o/lNQpOdE6DaxqtjADdvJrl+ovpjwAw5QQerYci7PzrTECXe0rVm5JzJqQ6AVAk5M8oFn75EVTbQHk+W6t/8TW9KIIPilLf17JjMCl2WiKhAR8mSK0jQzU6Zrp5wFhNaBAJsoU2LVqirMQ8HxGC4DXfIupGTOAZxWCmdQiLkfoZ+zU8FCHuddwx4HGcGZZYBIKVA3gqSkLJlykPvPUbkcscmcACLhJdQMnROIZ8teQ9/qkuXqkud3/4HGOSmB74D12C02e+Y/ZX15MTt6YoMRnfz8X7EXLLVwQoHGksRxwpZ9xSPKycmpOu6RbNY7kNMKB/oFg/y3zINKzhBKV+gTitMk4yIo5TSPp3IsoWO9q/WfjTeoYg/jB2MzExskNe5gEBEeqhdfEve0UPBNnZwg93EnGgHGxgvQ3ErCO2izXmtxfpdzijNwGDEBFcBWlsWiH7ElDwv0cZJt+8Uc5IG/GcdyWi/vYEIJAZHIB7VR5BP4PfR2HPRefvFtvf8DP6wv/+E/obcJ+Lf/0z+h9ygf/8AP6ebv/ZQOBL14e25DVIcAABAASURBVCLsoG+4EOob7v/JvcE62IeDjIkJrhirdAu1OFvFSNv1ra4uLrRlC5RNq9I2alhhJpxiMH4W7nu1GL6UBiOPGgl00V9xohFHdnA6oLw6+PnUq6GDy05knt4tHIwHvwM0PYEtvCoz7FXT/u8gmJiEEbqe1MLEFxzLuObzEkwnaW+QK/G6hEaklBlaEjQdCcy4EclhWxD8lXftI6/JBu2841AoMvkWiaKoB3/R9mz7lzpnRe3Rc3aGWbeK044qJDj/gMvQhLbsArxSXRLIAzuhRpNeffCGPvGZ79SSQ6Obm2t5O+lfMW0QPtGpolNGzAHeN6lCe9+UObn0yLxi++4/CFmdKMEX/YK/x7n0bdDu5BMZSuQvBTqUmUUZgDXCkBUby7hVtKArfDNSWYCG+Q1K45eiYHzEESekI75+tQuCCILJ/T1DRCgijgMobff17a32nL2szu7Jz+SoYXGACZcB3HAcAQ1XKjSkLEVN36vgmyoNHW4PkpWU/GuyUWaR/cx2ceIesOtckkhvHz3Vs5/7vB7+/Z/RuwT323/8T+krf/iP622e29/9I3+SE/of0PO//ePavvu+pvk1JiwU/vqnAvCzUZNXcZSK+XkzZ4Pvd1s9ffSQIH8+G0+RBPteg0/ZcATfB46RbStFqBQ7k+QlzsHo+Zr4OrClolX4mAaC2LuAPau5cMgtW8RbnqW2TMRAm/ET5yrwOhB0w1jnQByhUyFiME4Hr5IpO45hdvy5v2qCUUGeDtm6xqEklcx5G9fQBilFaVSoSyHz3ZGYNjwvu/R9SvJWvQenZxVtoLNii3kC2PtGdJqcmCg3rNCF/gmn8urtpHbY7bHDqI7x91//lN78zHfpjOfqedVGzxE7VOSMCAW6NsjjlZs8oRP4tVmUQMfqtWDnhDgSwWldZyB5+D5QJugMC+USegmUxPUbg/UEoF8CmuAUIN1fUqXQ1ri/VSGZWY+SoZhBogZI/qqOYCqhlCgth2qFs2dFX7smahVZhX4uX2KMzOUVyS+yaHV+Xw07w2nGqfjXhNswElIVmhBFX99IGYk8qWw6hRcYEuAUUtBuvIrdxeX7iRVg4tHRNAxeRDwnA/7tV29b7H7z/EIXX3lHj/7uT+ndv/TX9OU/9mf1pf/oj+orf/CP6r0/8ef0+Id+RFc/8wvaPX6iyjjrCPkXH2Qy018GL7q/RYusrD7CUFmKCgbEuqxQ+/lvb10+e0bm3Qkra2CSLi+v9eTZpQ5Mjtus8mBnBzICp8H6WbHLpIndARVV48oBKTlYDZPAY5J8WLe10zOxpsUcaUKWAzLtCZ6Rlcf3E04z98NDXC2yml9lXHKf0BJ9bXJHm1l2BMuKVRAXVkX2kcajLFUlUx3JiWYF44PvESfeo8fOz3bQm6Ajgsl8IoLqqNWS1z4tiQN5aFBmzLYy7YiYpz6jqG8axSS13Rkr+AM5gGb5JUWEIotm+vDMCDUp9UWcphedEtipoK3Rku16D8+StGQzj3Fysd7yBdGARo2UoIOV1Ugyzer7EM0hB25Tkh1XKyeUQtA7cZWmqGQqkIeKQJaVCOsO7fnGdc2EFPCJCIWkr+GAV5WSYYp5iGVi9QBn4n6S5fVj39Xz51qwip/yzrvtT9BHQNU8x9i+YlfIyQysQ1i2EooAmHPxvD2xoldh66jgTSSIQePsQ9QFPfxn4r5SinEG9x9Yod3uoLcNVUOw1I6EfP3+Q334w39bX/iP/nP9/P/9P9AX//0/xOr+l3TBdn793gcaODit7KQkeM6AXviGZnjZ5hIBvgU/GQiVOGXaoNRtFxt7ffVMBcM6C15fPpP/wuYlz5QfPHwmO8j5nVPbTzcYYMtqvGdVPk6KXa3OE1dxkIIjjRh8R//IymfnqATvmtN04k7CcbA35qoYfSRoDmxp94wfVUGYgJkOkib1FcGLqKzwPjHXvM217AU6LR186Bs0krVX7UL3/C6+JPcDiWqU9W0yCPKGrfowvx9XSpgAfVPKwlYefBzOgRhBwDE+HLXQXDadFshQ5rYiVNFzTtAjC8HdqY1k7iuPeXt1BHmDY243a+7XmhCuIkGtyXegs7imOcDPoHm2XCo8XqkOZ/ZPxTkZ2Z9tC+dNTVVOWphWs7/xhYgKKCWVyKBFUIATdseI8KkyQkTSkQrkcD3kf+6qCnDNw0TNzz01TCtoCjCl+QvG1bghCTqKpOJPBQ+YkYKGqqBIviq23PLce8NKfveNT/Na9g013UKeW9u4QpMbRK3QYChjshSVTAV2NaGIUJAAg1N2yzUhA5jzpzIJoyEmjfA6UPej2+he5inxQY+x33YkzVwuVEnyZDypaxSLTjpZakjp6p339d6f/Sv62X/r/6m//7/5N/XF/+A/0eP/+m9r88FHGm632N4BjpyzlV36/uvBTL+1IKO0tq/EZEUpGLlqYptycsaWCqNdPX6kZx8+0ppgFterb76hz33us3r9/l0FeHscuM1Qk5WgGTXhwFLRyHb7QH9D9Njwk52zVvVto7NlB8akaazyYVNbMDS0XyYDz98MBFVlwkKhgnylBONT3M6TGRL3hb5QKUWK4JNqXIfX9fYWB590h5NcB/ZANg7zIvAKwRo16JdKBs/gwUm8ZLyLm7Vutwd0CZmudZhI+xG+T53iJHdOF+raQOdBz59dkwSvdOB5M9CzwbvO+qUKMuxJZh+++7YefvievF2HhLC4Ks7o+umi1/2TlU4I6pJOGqMSeXoCfsGhXoODZmqeF4+pwQ14Cpo0arYPsoGhCqIhGV8hXsER+AEowh8V+2MwFv4zPWQM++pMg8oLvMCJgz4KPrTPEzKpus04Jk6zoCUIGD/BjBd0qdIcilI0YpOb62t5MXjwic9oeXausIzQmvCTkd3TBM48JkKW31CsO/egzQl6st5s8yttQp7KGM/LgJ84qfs+MrGKNJERK4tKnfWSYKdSU123VMvcRMcshJiz7ZyA7atTSdWThXTvbC7XT57onT/yZ/QT/+t/U3/vf/tv6e0/9ie19kGdGkn4G9+/9LExDDawy1/q+cddy9m4GCYAG2kgMCszVzDE6Z1znax6+TWWg7YlYB3cr79yX2cEjg+cVsue+nIOhj3P8QPGdxbds2UaMPCe9+ld00BRTDoGwAmCyfJW9MDkhPlWHZMC93smZs+4sQbOMQGVuQ8FszQxSREp7lQoS4TwOvUE7rJtCNSikjn3NfSPyHLFoeHucJDlsH7B6Nv1Vk3T6oR30Q7EA062t7OBP5AIulK1Z+dxcX2jy5sNh4mDgr6C4/jke8WK4l3CCc+ICKhpDFVovrY+6HNDo0/kApl6rdiaPn34nj5450s8/lyxXW7mJCJkU2lJUJ2OcluqqkR226NtO614/vevY1rH+lLvkAIZhCwYRXUuMR43dKGZlBGKSKVcFgX1CNfFhS3ngKRKmxR8kJ3CVdEW4XsaKEP8QyZV8whwoWp6Ej0AtOY+5qsy35X500sQF0OmsXKivtHN1dX8LP4G5xO9V2O6J8iOjLUPzrqAHxmKSMkgZEG3CZoVmAj6iddoFbuTRzWPRzbP8ziN7OAmDZZDdovKvNCG/x14E7TjpH3DweeWXdf+dq2Rg9GJMSMpwWO9sI3sSN1+GHbajztt66DpfKGxCV1ycPfF/9d/qh//X/4f9LP/9u/XzRe+qGk3wCkApPG8QEszTLTNQImSfP/j/OTE828l8LCVCsHY4cCBgf033trVue6+/rru3L+jvk1WooMefvSBPnr4iOy3kdXrmoa+Fl8fMfAg/3z69e1Ga1Y1B+tuNnqdnbONUM9E2XGJKQJScvCNBLYNvSfA9jjujokZqA+eWO69pRtxFhsqoTHiGAPg9oiQ23DnOcgd8AsCuOsaWUC3j9DZEbQjNK2reQkdTxaduhaMRJMI6KQiQn6PvuwbVvlRV7c3crAH+JqvSoJodHp6qrusSKckuRHMViH/tNtrh6pXOZx8UHrdvfeKxmEvO2hCN3BY6963vbom1bJTagmijp3FYrFQS6JqWflWy6VWrO5d1yoT2XS8wpNkz/Z8zSUUq6D6SzjGhBW60BYpxFJEAAmElJQKRQR9gEIRAHyPPW6mZrzENuF6o2o5QpJBvirx7ZXdgBBuMh2PI0H7Voz1s7i36eubG91941M6f+0TahZLZJYm5nbw3DM/UJMi5ERniDDfwEeODCMokWdqO6np8CfzNGi+7AsTNvErW/vHhH/glAoCmWhXhcfoA16Ce8AXLNcw+4MUJkNMVuxrOhU6I347IdtgX/Q4DvSMv/nooT74k39RP/V//Hfmd/A3b78nBJKiCCYSvqA50Mevq5sBt/+YPlmaVoUJDmwoTG/j+lXZgmx7en5X9197S6+++Zbu3DtXyUkTTvshW5bHjx7jwAd5+50ehwIjxrkkU/oZ9YqDjjWn1iOEsR9jUw0O0DN5J02qT2nRNDrYiBhzYjIGJmZODKysBxxA4Nu5RuqQVmnKDHaChG6WAkpCG7MyQQ30uqZRQ3uLXl3T0B+aGH+Ax967FPDakkppln3ZNTJ0BJgCC4DbZNEZQXd3tSBxSFc8ktwip0ozTyHerRIp/0z5vfMz9X2Rx9pZWugvSUinBHrfLrVYnLMbOted87t6/fW39O2/4/v0qc99l05PTuSV+oRXc6cn51ouVmqRe9H38x85XHir3rZK9AwTRjZRF+XLW/leCe94MQPiskNVeZwhsKFeAvR9HxlKxmakgr7IMpduC9+7XSnTjwhFhhIQV50tMMEPPgRz0Pb1nxD/wI04eoV/Tfeas5yq0Buf+51akBgDO2ImTcy354YJopdxEcpMlVIouYeOaNOLC3ayP6lp55aImMtqaSA4EsiDg5Mk6GAd3IbjjID5jATqNB1gN8Cb1Gz+gIO7zpQ0Bzy5V8EYl/5BoTlx4D8jScEyQ0BrTujf+RN/Xr/4B/6IPvjBv6HD1a0ky4VM8P+lgDflib5/fB/muSgwrJBtxEAHslxEaHl6h9XkVG986jv06e/6nZSf1BmHEyuc8LDf8hz6bN6GZUkJ/GRCbMg9wbDe7nW72culgzZKp8LEJJPbgOcAv7No9ODs6NgTBh0JjJfgAD/Qlh6TBbfCSEVqmoIDJA6QagiAnqzetQ31RpZhDuyunVfEQoAvkbUgm53Dph6YUG/N24QG+t5ZreZgdrJpkSvB7dAnFSqZWrEtPGW1LzjR9XrNu3SycxT4A+Catsfc4TXXlKE9k2uHadClI8GdndzVa29+Rm9+2+/Qd3zP79Xv/pf/Z/p9//r/XL/7X/k3ZLue8lptwUFQz6OR34kvWeFOCYLTszOSQ6/GskC3ZOo4RykqAMJbIZz4WHAfgEhStAn5EVLB2AiPCQVlYMvCHGQpSupZsIMBvAxwqAe85rrvDUk75UwTO4jLPKWAmWZwinHiqyRI6x+MEWBf8DZ9Q8Lvz+7qje/4XrXMiQeNzMWEnSrzDBVFIAt8Ev6kL98EAAAQAElEQVTB2Cgpg9WZsKvpqRSJea3MvTRzRaJJ7h/ZLk8sFNz4o5GBJs2M6RjklfYQLDVZTjorMlTqR1yCHj6+n0gWE/2TaczlpJG2gce+AzuBCdWFfMPzCz3/Wz/OO/f/Ur/4B/+YHv7of6M9wV5nBJAqfov36mtwtJz+EV955GeBqiZnKhQRURE4Q8vW/c6rb+itz36nPvntn9Mrrz7QOYF5uuo1sM33CbmDpqCwHT4wih3TpVfoLVv2OdBJHlMUBUEq4zKRdxa9Pvngnt565a7OVitFFtkEGSnsyjORjV6V4BrcF8HEhoO6ZbvbqmGym446gd65jgN0XTe3Z2l1dnI645VIZQYTPHFQtpeTWcUh7p2e6my5VEOfmGxPcDPLUfHZqohgle9073Ql6zTrS0b35JteW0JINB/EBTJs0WCP8FmlBlgtTvQq29M3vu079e3f+8/rd/7z/yN9z+/71/Td/8K/rm//vt+rO3cfqEXmFtkXBPjZ+V3a7mnFG4Gu7VTgn4BtM0MU+KVgA0xiwpATN7YzYfvjXIo2gJuIUAQgg5SRCvQ7guupI33qxVDmfkXwCWXSNvMMiY9oly/XXZov+s47C/jbRnIf42jWLc/A15yoTzTee/PTusfJejYceNHpIDdY2OOQUCnmzx18+MhXBXeCT6XBYwOfrNhq7oOnk8pE+RICXjU0hxWzCJq/DcxUJKYLT7VMlxuJsa5P8/xXmU6lwzSYQsaDwneFv+9HYmRP0tqzhc++U5Aobj//Jb33p75fv/gf/1F99b/8fj37yc9rf7lmVAIIM0szUTeYCtVv/udXpWh/VJ0VRACMKZQJJsmqBQ5YFVqszvTqW5/Ua2+9pXs8n5+dLuet7gFFtyjcYLymJNtN0V5w3FCy1xnJfju23tccfm0JdBY3zVkVI2Zp9erdu/qON1/Tt712X3eh2ZEEMkMBHDDell3FhEwZBX+uwMQ7+lDX9kArIdtEX0dA9AR34CQNMgey1AidsEqessq2pVFEwFXzK7MbZB6g7ZN9b8tdWl/bYbMfkHGS9QlJlufOyUr3z0852Bl1s77VltdBI8FON1v2bsZtWfG3HNCsPaF4fZBERg58vFKv2BWdnD/Q6b3XgFd17/VP6FO/8/fqLo9CfderI1EtkfXOnftyoC+deNAlImFRFOgYCgkdNF+V70l2cIyiGVjJhK3oOH7AjUwltkzqBihAIjT/C/qouf0I3GeR6xFgAMqUXEqiRcfLtZAcHFg04BnUaVFkKCIVyL5nsbi5vOStzI261ale+/bv1pIkJniMrHSTg9d+B9GETxb4G1wPKWkXOCN2hPzML9xHkIsgt+72japQRCoMHoNMhboU8hWU9CoilIDxIWvSVgG6fCzHC/dnuECecV0eIWk7QiCD+fowb311M/tEz8LX43eXf/en9cU/8Ef1pf/kv9CHP/Rf6/or72vYHCSF4ALAxP4xM+H2H9EnR55TR7LThCVtAGGIyCCIOgX/BiaLrnl1ee2NN3XvwQOd8Ky67Bs1CBsEcgGvLSEKFSaqp6/rGgXOzhftoQ0n72uC45aAv+Kk84rT6KqiE4LzrTtn+vQr9/SAFdPGqBgyCcw9iWEH/wlHgpVGJuPAfWYhoRQmadLez74Eip3EvFwWdLBeO/S672dmgqiUJBiLjHONLAf0Huh3AN87O51X7EVXkHM/x4wTQ98kr9WqLNP9O6fzir1j3Jbx/r3zW16PVZywhNT3rQ5tahuTwjYBZ8+JctMusEkj29EHivN2EZKvf+Z79PqnP6cVW/NAuYYV7sRb9dNTLbBJkwVRAWxhj2SIaJDnZoZIdhc0VUbTOUF4wj6QAi3AKxJjAzpJ8kQIRSkKt2EL9xkioCMu6BynK5TM/4wX0KaxpqTgA6TrvpEUQb+44E8X98nYZF6q1rwyuwUcUOcP3tDrn/1uJfbFOqhDwmZOHaiMVpYyQ6EsBRqU5u8+236yA8JLMLdviIByQg6FMsB/AUF/FLcFoWQeFRsBgkrVsW6BbCRjIMPEPSrOCNX38Kq0UaAHzeBGBIOhSVHhOTHnAzvZw2GnDQeKa97CTCnd/45P4we9Hv/gj+jn/x9/QJ//j/8zPfnxn9D28bUmDmQhJVM8AtV/RJ+cCCQh+FGPUNpQwUQBbdOxMrc47SBmhpWHIH/lVQ6NVjonIO+cLjmYKtofJg6OeoxS0aOSIFot2co4u7Wsbh1O07WFrDfMv5LqAH92faUnz5/xPnoLfqc37t3Vd771qj79+gNLIwfEntVyw4prwAcVrP6Cg4NX0GwIwpGA8kl91zQaR1Y35WzoBse+uLwCu7KzSHm3USJUGGdaFwToQJA30LjDWcODs5P5GfxkuZhX+6qixWKhk2XPmGZOKq/evaOTfqktcl35N8gI5B2rdWubldCIjgf4emU7wa7DxaUiikppNDFmzaubNe/gd7u9+tVdvfHZ79Wd196UcK5kfENwd32nAo2EZipwzBCZBpCiJGXIVyWohSdOdlacrlp32qoDHa0DEAlH9M/VJClCU9xEhKIURTYS7UF7Am6TS7dFmA0SUNBmmx1buOcT7oHnzMc0aUulIor2vFq6vrjgDcytFhwsPvjkZ3XO7oXYAVO4UpUrCY+SUAKS+csWX5vlglhoxisJTW4ruhpoRm3Ggyd4pccCJVPFdis5jxux6YzPOLHLCWwkt2GPanAdcAKxzRzoRSFDhHkC0PS785HOUfzjldqB4N7jc3OJb+6Z/83VWjdPr4Bn6vGjO5/+pAo72A/+zF/W3/3f/1/18//hH9L1219lVd9bBB0vdDhWftu/s8ORZy7MYqJUJmqi5MiKNXIaudvear250ZSNTsjIZzi6D4n6ruM1EoHBqq56UMnUndOFCs462qDSHFwLJs8GdpCdLhY8Ay9oLzLOc57Zbtc3nF7fao/DnC5P9G2vPND3fOIN3eGZveK0u93IAd5B1wTlxu8xFSSLyrZ9kle7Vdfomh1CEEgJzwMHf8whq+5SLX1bAuqcwPVPqTFUBYdwUF5cbxi3l/t7dL57cqoVPO+fLoRw8NzBJ6DRa9E2Cs8JScG0EvscdyNrRQT+OqmFbrJjGOA5UO8mabi6mMe1bUdZted1nH8oZMdZhZ3wDq+U7n/iM1qyegv7H3yoQxlR0IQPDsqtKjZMZISsImIGzG0EyXKBFzisHODY3k5Lp4L7wBiB8AGO7SMFn1REKBicbqeejdvSYUq/JDMDAl2T6ISEKnUBEQGCFEEJ0MRNqip0wG+unj/hvfg176IPuvvqJ9iqf5faJXaVNDojmx719Nh5sFQoS8I/Q6LOl5J7q2V9IujDDnIiYK4cwI6YiYCb39Gjq8fUQkKtmu0y2y5ML5QlNQf0LKURJM19kpIPEBE0GZATvBHbeMyADV8e7M0lSWPCX817xCdG3jgN7FDXlze6fvZMA/PYsYM841G0Ibm//Z/8//Qj/4v/Fc/sf0Q38ys3mClg/EIOar+dnxx4rjaDLEUxG5W1AYNVnGWkb8uKFQT4KYdEdsbEYRc8P/Y4c98mK3ijJXVhbP+QSFugE6lkspoSsiEWPNMu+5agzBn8Rx7apsUhJk6sgd2GZ7dL4EoFOvdPTvQZVvQ37p6xk2i0xzHWBMbFzZWeXl7IW3iElSfhgIwLZB9wrg5HTU8OhnW5QIYDk1EjdLroWKlbeqtKSXYjS12yst4wOf5LJt6qr7peeIJO6A+SxbgfldGqo32Kgk4JjU6nnBBHpi5JOo/Zkq+RQVxjSuuYtCUiFtDA01XJ6C26Nsiw41Wcf0njmme5Pfoszx7owVuf1RnJc8JZtjzvWx+ElOlbLsiykFcCdgQq9VAEjOJYZnUZEh8x0E5ZCaIJO1a5hS9wiSJFgITcEaH0vywKgqIyvwFk0G5Q8E9AyFdNStpFiwH1kIPaCwYO/gnbOxjWJO6rZ891YJXrOYu4+9a364xA14QsBE21bxG5FVlNLkuqELyF8YimgFcaaHc56yPGIoJoDxYKnd0RaquaqPsM0I8RPGSyvAf6RvhMYFWQq9uNR6WacUCQ9lkXYU/Gy7LZ7ynNd2QuDU4okBKxrZGDpYG5s2+w0ogTaE3424FA37GzW7N9v+UxZY9fmU3LjvfkrdeVvHH6Eifwf///9G/r7T/153XATjKCfvuvtJEThVFZdgxPjldvHyxdP3usA8K1/Uo9q2zgPJhDxm+YmB5n93Z2xeuwub2k7NBCeBuyJev24FWlusVyDpbObX0nT2ZEiDjShueVLYHs7fmWVXk6bHTWN3rtzole5VBj1TWasPIA3LCiP2Ubfslz/aii1gcxksBQk5WEU3iEYLIx/AJebQbJQDhS0arv1JeiHTrJFzNsnnue80vmvMso2ahFj2SyfbiyJdgn5Dww8W3HahSFLfxKd1YrJn3SDTuFDYHM0YAO0LzFqa4aKdG7Iah9+JZZVLivyLQjkO0EG/SopZ0D4O7rn5LgMXLot7VeJKaIVJYir8IpX0E9lOAZIlORIRoBUloEbi1VbIRgEvJ6DuiUkAlMGT9irh3bqEeE/E8uUzrSzWOpkMdyQxmKkPjIVyVYhP2SxsAmqqk9trrhsG2Hg1d2gXff+ozuf+qz6jlrkEKzaFXyUN+bV5Yy26aUVLIoQE4JkyxgzBVKcLwN7nisSuaw8Ghn+0JKE8QmCDt5TPAM7i3bgK/yQUT4Esxug5LCNAMGyDPblmqhP7k3vZHxg+cemva3ifvKfFQevwzE/fzjsQ3ISbsXtwp+JalOLDQHfGm32WnLK9ct507euZSmYINT9exmbn/uF/UlTuF/4d/7g7r+8tuqzJN+my+8A2lhUlFqJBsNHCYECo/7jZyZxASWptVIZr65eKLt1aUanLM0nRra/bfYfIK9aBuCo4FSkNxGgNAGr+96TQSBkn7qPYmhI/gwPa5n9BTxrTXP9TfAAaM6KwbKezW8z8S+ysn2kscDujQycxuc6BmB/uj5cz3nGXfDBHgySqY6HKLDYdoU9ZTPBlrapVRDoJ3Cf8HqdcAhI8y7akOmGZmwVdfy2m2llm27QtrDZ3N9qw2Ze8IRAjrm07etzhcrrZpWxrPMt0yuHzk2UXWZ0g4Byn6tgS06pNR2nSKwDdl+c305/4zBgGMs776qu299Wj30RpLAFvwdCWBC/0C+GeA7M5IpGVLBvCgbWaaQ/9E2l1LFUJVlxw50nF3363iFi2Pr/B2hwPHDzcE3EGFawHwbCvcxW6hG0OgIxvO4THok23PDAdQNZy0HfKXlRP2Vz3yX7rzxbSrYC/O9kGuSr4hQZFFhvlqCIJmzgF4Ccxn0vwj6dtVD5zXOL15VS3INFoyaBbnAEReK2F4GCxM0zSs4pev2tYhQgbYfG0uk/C+gkECIa7ZZxRdHHZiXwYE7QdjZm8dGGbh3EkEsNQwxFFCCduE/Tgb29YHt+p5dnpOd59I/TAOaEr9qFgsNj5/pox/4T9bv3wAAEABJREFUYf3c7/+P9fjH/x4+sobab98nTRr9NbFdHJgcP2PYWHbwtlvIq/HIdvr66UM9f/gRwT4qCZKCg0eUub7iGemEZ3Mbj5nUcUmR7U1/qsUqptm0LYdZS7VNR1sjwXgg+9qoG7ZB1xzYrIn4aQr534SxC1TOyN4P2Pa0TaNkjClb1msC4vHFcznYH1/xPLTe6UDAe1KblPwfDS5KUZemhpmZSDvRatHKAXBg5Twwed5FbKjDVOc4VNt1qowbHbhs6Z2RI5N5nIwChHpk8fN5G5YmtQXXjxEbkuVVVF0RZK2T5s3lzMu6J3KMbO0362ttWOUPJI+Gd+nnr38bDvyW6oj8JAEn1wF6DtaAm4iQkBTB9/Gj4F9yH+GaxJImoaLvgor10zTNbQJXvpDtZfXYMQ9QpEdJEZSZsq4R3EPHq90MEsENvmm6Xb5SDNKIzf2osSbA996JcTh1/xPfwSr+OS3O7804wvaTg0GS+SV8SkkV7FyYrMRHxDWBNxIwAzQn4MDqmF3R8u65lufnCv6tsd3EuIhUBNqGNKGb6dtnGgX/BEvkhV5AF0wV8BMoSjGMVj6geOzIeK/cB2Q8wH8CUFMQFoRkGh7jklFQ0EyvUEvmx7iVsV7tR5K158+wZ6e343BuD8zBjt8UVvTKa9ynf+Nv60t/6D/Xwx/9m9o9fWayvy2AzkVC+l8SbK89W8oRgZNAHnHUm2eP9OzDd3Xz7An6VrZle0UWJqgB2nkV6hdLnGBSw+Q18wRgfAyskLwKJ0akqoKS7byiLwj2osEGwaA7ymu2Oc9vd1oTcIVE0sB/goadzK+67rCqlwwZuraoawg8nOCa55vHV9d6//mVPrq41gVb3i3BZAepONxIApsA8/IECho+RxgZOwDHJDOwog+y/H3XKnC8MUXSOLD12nAOsKc+KiJmp5ZC55w1tJNIkJNMYwePLYnpmgB/PO7VwnvC8cWuoZRWDXYBmVVvzy5hx05pr0mp1b1X9cqnf4eyBPfQIsAP7H4mnFwOKiBLKjNmCORCDEWEQlzYyAmByeGGlkrB/Akg33DDx21AgstwGviAyrfsoC59C0khkiJC4iMuF/nyhnvzcZvpjyRlr1YOcCeviRVwcXpHb37375kTV2m7mT5sYVMVESqZcmAfIZTojXqqyLvjvfINh6JXHGLd8GzrZMgQtV2nZMXfclD75L13dECACH+ZfJ1pe7z9uEWBIvrmVnEHD+5nWyBI0B7yOGFvybYbaRvoG5HB4DY68Glkpt2sSiSBzcjKYOpyI1UoYIoJ9KqJ8RUfqNhhohyAHav6HhiZz4FywE+SVb0n2C//1t/TV//4n9GHf+1HtP7wo5naN/srlYnfTXLWOZCFD2RJO35pG91cPNXF44e6fPJIa+o7VqDnPKffsLrZEKXt1byYRPFMVkpRWxq5xLKYrSqgH1FUuBvZKUwEdNt16tg2t6zokUUTOM6gawxwebvRU7bgB4XOTk+0Wi6lCAIk9YD32S0Tndx7VV+wMziB1hnGakK6RPZ3n1/onacXesTK/oyt9g3PRrv9VgeSyECwOMh3yNCj3wKYMLh1H2i7JRgtx+myV9818p+h3qe0ZnW94kDFr/WYb+1IICOTd8IB5Amy214DOwKP9dZ9HVWPp4NEsI483gQB25R2tlWCLxzhAA2Ds3uzONXdT32nTu69wnQESWSvA1u+AZkncIOVwuOypMpLyMAsCBcANNP3mQpxIWTgZCKxGsL32D8jcFqJAghJQWvwLQkc85qdm9u5sVIhiQV2C6rf+HFLaI+ctxyIroE9O75k/t/4rt+j1z73vVryLJ5Gg5hJRYSsQ9JoPRoSaSHAMyVQ5MS2vrnVNXPon5Rbs1Pz/LRtq445zrbRdruWf7NvbV8iRL0IIDp6oAK2svwJwYyEZCjNExBgGYxoHOsrrkoD5vW3GD4DzfMnabD4RxrQg0ZEqJg2HaYzMXJEAJe+94JEk+znI7vUAT8YSPazj+EPTtwHVvcNC9EBu57wNunmJ39BX/1jf1of/OUf1vbRY32zr5wwlrPL9vZKG8DZpj850/ryuZ6897YuHn2gw26titNsCO7nz650u8YJyeAjTrTHWa95FtsRIB3beytrT/KqVTCIjbsng40E0UhgzI6L02MjYUPVmqzm01yPLBqgOSjm11ul6XT3/EwnZD0HwykBvWTCI0KeyL5ttWTiF6z45+CsCMxg4m+R6cntVk+B5zjNFtls/MD6Bwx94H5PUPrEP6F1INC96u8JKieABpony6Vc7j1Go6plZ1LsFKNpkJASr/GPxi6QO8TFfUTOSesiJ90wwbvLCw0kT/eXUpSFfvPzmQftnvAonU5feUsPPvM9iggN9O1x5gPJqaJPlJBlDx2v4C6ozqsy+FkaZO3YGTXKSHqT3lAwZ0Luiu0nZCNehcEVOOWRXgW3oqHgAmD7+c4lAKKM7/EuoQg+pPkYz/S26LDFL3acI5jQ6YM39e2/73+s1d17SoLYNIwrRmaGMklUQFNCpYh7WETV1q9KbzbscNa0DVquWpLEKdv9c7WrEyVz74DeM29Dv9Q1tt0SPNalYINQysEa8IjgLlJJ6X7zp6qjD0hW1qu+4dgvHsUA7DIJm4SUoElx/MfgEFcF/ME2L23ipjr3p1WV7VTxEwfzgN9P1KuDfZ5z4gbfG3k0HYkBr/D+e/ELXksP7z6cfzT2q3/2+zWQAMzmmwW5JQPfPH+kDWXDKfry/K4uHr6jL/39v601B0SJgDes3h+8/baePn6sJ0+eYpBJA16zZnt9zQq34T36nsCygSYs6MkXZopsVLKAO86vyipjBhz3Gl4+fdyxCkw4opVdc8jlLfuIUaaSWhNIV5xOeqLu8jy+6BsJr1gRzEu2+xGNorQ64SCmw5m8gzhpO56VixKnmZB7zXPQDYdqN8i55UTdQbFsC7M5IWVIyLbAeVr47Uh2t+wENoxZ87zUdy27iIVRZvk9aRX57RSJIzjpbMjIpyS2VaaaSE3oMjKZU4R2JJyLVtpcP9WOLftIsDVNUQNd/4XVEX47+OygMXC4U9qlXvvs96jh/GEC94CdBuxTCVAExtlwJ5xrdiKcUTVoC5UoSol6PUJQB7IURVIBt87jJpxwVJZQ5Z+/MdPRKel3PQJ8CTxo0SbrC25CZ+6BFr1SJq2TdrxeXV9faL+74axmq/7kXN/2e/77uvdtn5D1rOBDQgjmIcpINdi67SjbkNkdCITbyy2LyVMd1pfq+tQpTn9y54EWp+fqmN/S9+Cmnj9+ore//CU9ZjHaQXgCGmh22LW0qYC2sEsibwb0FcwzKjIvlQRuW06WSZV/EooC9NPG9wu/PvoGFgCnzv2hl1fMQ+A06zKBMUJ7wmfBFKIwPdQm8CkC+SAK6VBFz8OwY0e518T8WrCJg+b9Zq/nxFQsOgWPmo/+8l/XO3/pL8uLClS+KZ8cDlsNCNMuz1lRD/rgyz+rdz//M+rYim6YwA+++mV9+O47ury40DWZdiRoLOSabfAtTurVbyQz2VkdrMLIO56ptwR9Js6AsgNKOYj2lHuU3bL93eHAoo+3Z5q3uBxCeYdQPTHgDWTsW9r27Bi6ptEC59+R/VaLhaKE9n6WZuJAV2ZRC06WAkkMigypxEcnjHpgu73nnfhWtwR6xXn7RkJZFrmqrmm0aFsVaBwIqOckrS18J+onONed1Uqw0ziN8mQeWMEn5BhIQmtWrwGOO3Sy82QceW6RbcjUrm20u73ULUlyC137UoATUSQFIhy0JbntoRml0R0Oq+5wCFfYmTiJePs6YYdUq4CeeUzIVXEq4SWQUsQESCFfla9JoM73le/ju3ZqZu5el0AYuPc4B3gmOL7HF0z/JZ8Kvwk7V5ImZlWNmJ10h9w3nIVs8YP9dqOOAH/1O3+33vje36uScXR2+Cf4pYSaNtT2oWCHs2f+by9vdfP8mrc1ThA7LZadzh480Om9B+pWpwrmZYD3ht3Y7bNr/eyP/h39+A/9oN59+xfxF3RuilrmrEQxF83fEVKGP2ImkIEwRM+qquMOsWK1rwP6JmzpHengOpDQSB0vW6RS/SWYoOkG06AOXZjLNp44h/GceHxECHNyy0hoeuEyj6/ZFJ62MQ7F8CBxBIvBDb6KN11e68M/8f/Xuz/4QzpwJqFvwpX+UUsr6oC+fvJQW7aX26tnev9LP6/3vviLevrRR7rh2faWVXXN83K/XMC2vjg0qio48oiCdviogdwT/SLo2jmAJla2zJAD/darJMG/x2l2rGBW1P0VQ0w488ikRiTjQ13bKUphcjQbtsvk+W+vtm3VNa2E/UYHF05pp2qbZl7F/WxeCWQb1eVApvWB2JrA2xCcI7wasv6eJLMnUBO6ThxLAto0D8i33h7kXYTl9Ep/2i94jbbR4MlBx4qcc6D7bQA0OYYUYihCMr0aldP2QeY1cWK+5YTdB0YjyQv24BTknzQi08CKvofniP7d6X29wpa9609Ukc0/qLTnOXfAXrBmTIovnGKkHBUIXIHgzvVAb5ezwXDngBmigA8WdSH3fO+RCGz7z7gmQL/ll7+w7RFP3NKJzkHYhAI9J5zxIP9Z6Q1OeCDYFal7n/4uffJ3/0s6vX+qRL2IgPREQjhoIKh3JLk1h6PrqysOMreyLdKBymPR4vRUC97QZNtDP3VgIdkS3FsetUb85MMv/KJ+/K/8eX3h7/8tiW16Ya67plNXWtneISHZERBdmITPsTWCMlJpkGY8zVdVchdABXvAdhMlt0r8tTCuAYobYiaJbPNAWoIgdmOIaZth5ktPNZgWMA8YJU3GpcAXB+b8wGH2AEzzvB40kkBH/MiJc8ejz/jkmT74I39Kj//Oj2vH4gqF39InJ5xpw+HQmq357vZatxywfcTq/ej99+Y/x3yDoa85CFuz5c3CSknmtPMKgzTcGyaE3+GoSV8ww23bqGO7amNZuq5twZbsrAeeSQacfY9SB5SsONfIal1xOkwB2Unhe3AqRh4w2lhDST3BbTLVNkWlpOia8Tv4IYpa2gwFQhOJZ8CpHeTDHCGhCo2phkqm+jY0YfCdV1HV+bm/Zys9UR9JTHvkXLPyD9BYsntYEegjAekxmYE80sD4DclimCOi0ub2kCwYsgZ6JGP2rOZ7DpE0VZVi2/TyNTLRe4JkT/LbsxtSFIL8e3X26hsqyDLi0IfDTgMwQcvj0VoB/4BNRUcHsu0SdipkfyEKEgQgGS9oFzao8A/kIvqwm4DqLykkBZS5nfvlixuKMK+kD6TK2JE52/LMuCFgd/jLwGPF6Wvfpvvf/jvV33lFWxaE62eXun76fD5AuwXPryAPbE2lworeq8WWfl9c/NjVNBJ6Y2aS+MAjwI7dzxo6N9pweLrjvOe9X/x5PX3vqxrYMZQs6oBVxGzvyTKh24RuVjOQ0wuGZY044kRgAUCRRplh/mKsXlwj403L4xMaR0w6w2YKjZiDD4LDVS0AABAASURBVD11Bs3flfYqhkLuBU4Vdb24qiqxMTFPx0bkgGdF3mr/ps++P+FvA+DYsC8ciLXxwyd68v0/qJvPf0EjSfIFwd9UkVtelx1YLdaXT/T43S+zen9ejz5g9Saw7eA7tt5edScESybEYGO0BFbftspMTUctWelGuepVtWvKLFBGiKFCNw2svAOBMaGgaRxQzO0TyiZW6JokQxIIzPhIcJg/VQwplUy27K26UmaekBVLlMSE9xzElKaVE07hXnRWCDsZVYUa2krGvHrsSC6KomXfqrDV3RPke7bn7j/xLiWQF1mcGLySb0mCIwHUt51S4vlzP+tRwRuRe4MulcjyeENEoAMgKVC8Iyiqt/UcpFV0N42CDgW8inIHkqMTzYGkMoJ/8uonde+Tn+V59EzCPhMwcsBUkSHgwzAZxOU2aZJmJxpnfoHeoCFrgpf0VcmT4nb0qvCg0BGOfZbTczh3gSd4mXaFbuU+4FGBCV33rKwbEv+aVXwgSS2R985nvk/N6StaE9DXvMZc81g3OCkplA12JpgbArulTFbrxJYRjcxvILl5BZsfW9gt7tj+G/bYbEcyuWEle/L+Oxz+btUyrimpRQBoaDkH5sB+MpkYslZ0tcxophdKoqrv6lwGrQaKr31mfMaCINsvqeAuSF+BIxUju8/0XZ+wxwjeBHi82ypf1bZzObdT8QfZ6kzfnENz1XK6HfkrfuCgn/CVAV/cEeT2h/XPfUHrn/oZHR4+MpXfNKQddcvB2eP3vqJ3vvBzesgKvsfw8Nce5js7OWksMOwsHMJbyp5J69pW80yhne/3OPEEUk8C8HPu7Iz+or8w3k46K6tQYUWbUNT4JsncEcChnr6Fx+BQIzAgyAjNYHzXdSog2okrxvS4yCIVdgrwyCwyhDAkEAEf2kqmkrqz5bzygts2rZbQy5D2TigEvxNIyYRsleUCTZZxTwCi6Nx+YFL2lguZhhLakSgaEloPNIxN+KZEAkEG9GuxYYMNBVQmsTI+IhQRkJw00r4nU+9JNgMyRLfUnW/7nM5eeQMakseMyHccp1mPUMAh+DZQJRgRFGQkRi44H/tcB2RbYUeXla1hxUFnoL0iz0TyNZhGBc9txpXH0l95uyBwR+R38G1ZGHbsYPq7r+vOd/wedQ8+CUZBxYMiWjX4Rs9ZhrfgHSfj7WKpBlszOWZB7prAHUiYB4J3r72dmt3MARuMJL0JPhM2dunn/R3P/uK+ITk2zKdX8jZsZbRAvgmo2JoJwgYTMkjH3soCUWU13FepYCEMJsWLf+Kaqu80j/E4+1cyPwa3ekxAwH3JOCjOFhyxiWlCgl5/AwHw8RjjzcxnvtPcatoMppne6QXgI3OQo+NIQj9ggy1Jzrulq5/4Wd38zC9o//SZRhIgRH7Dnxx5XfPonS/rvS9/Uc84PfcWOjDmHBBk1o2Nz8RPGHVAiD2TWzBA27Zy0AoDt12rE07AJ/DE1betFrQVxqiGWgKgbxt1TaOGeoF+oZ7QsdFKhkyz4/6U9lVJNbIBpnl3MEK3KpTJ4wIGG+E52jBVbtWO4BhwDG4VDjRDhBpKCvlKKsFY420IWuOu+k5da5p2ugMOMqpHtvCAGQKnRAaSV4XnjmAbSmoqtBdpaigz5q1+17bIl7MebaQ6eFtO/zXYBmeYf/xRKdRS0hcAwst0B5x7wwRucXbrdfrap3X+5mfUcwA1Mel+NvdjleWPSKVBCS+AMvTyn6gdQfYkM0Pniv1gpCOgue8Bt0+UE/M6sWMQyaIaPE6+qmodgGnevTjA9+sbAnMNRmj11nepJ8CTxNT0vU7u3gfuanl6ppZHnCjMIvM/sUgMrOwHksnBc0Vis04+jzgwFw5m868kIHMVc2UIbCtsV7G/mwr0mhmKYgITVYR+KMbN8RMUBWQ+yKijFcCb5jvxXRlCAzXjmMwIjargH4O/9uE+EqzjGDcnA9JtVZoYg1pH+uFeKejT1y43Brwk16r1sM8CwuaVAJ8ojeDSULmfmIsRfQ8Eut8OPf38V/TeD/+o3vuLf1XPOHwcWNUrdtRv4Mr3Wb3f/fxP6/LJE7LryIHRqOvbWz1/eqErnq98Ir1HIN7y8BqMQEDtBdtav6YSk9KwxV45WxMsAwpYoY5AdvDMfkyDcVraFm2nFVu2vm3Qc5Qwig3XYgZvwU6y1Z2mkVc/B4fgKxSfnU+SjTBgBG+jHfgBbScaryrYXMfJ0uz8LQnBtEfwuwaapcj4Hr+en7VHlTSulCEhngo8GhrTiAoZdyB5mNeBIN9j/B1B4N8bj66RB3bwWZEsPKTwZb49ii+VLD4j34E+Uge9prWmRVmKCruP0nAf4pl7rw3P7D68HODRn92VT9pXr70lO8doGQgMm0ORUhQlfMMQcazj/GmAd8ArcL9grsKGASogAi4DuSmFo0Jctm/FAQP9xHo8t4FbGT/RZt7eYczP4fOrz1tV5rllHpvVHdlWDuqzB69oeX6mpkenkpoQdiCwB3aF888msM0/AN6VDA50HNVzYx4VfpYnIpWlyJfbC5MyeJHhcTJpbLtOXbfQAn/zGA9L9C2ZihQkqo73RwvMOHNrzGoFNF4CVTSUNZbf7hjXbXM/XxGhYOyEbcxH2CxpoZkq+lFHxSNdbJmh2RYRYIWOdQUkXwCHb5UBVVUTy/kI3Qk72paWHESKCr2K7UYNJL8B213zWu0rP/Sj+ql/9/+tt3//H9TT7/8rGp4/V3VczIP+4V/59hc+L7+Q92npDcF9xenn82cXespR/vOrWxy9qsEZOxy0b1qeN1MFRZoY1RapYVImGO4R6IbJWHWpk65VQcHAOn3bqKBnC95y0WsFeKWzgh30Ko40sYqswHtA3wLHmFe90mAowW+S6VQbiKQygnvgnCCh34KDzYRV5EDceaWlf4Kv7x2kp7wKPFkuOWhrkBepMkhkh1kvr7SetFJSJYualAoERxLDBL8R8KnrSNsW/SaQN/DwvW3SN51WON6Aw4Kigl3aTHYhUvJs1Upz3Umro68jyZXEdZCPLjQIF4g/aSCIt7yStG6Cxvlb3667n/oela7XQJDvOXxzOWJrDCJEAS3nMpA9w3XoldTcKIFWRYsSehGpmW2V5EYcDcNpBhxOzGfFvpXDvolEM9rJCMq9dxmcjG84mN1u1iSuQVFShS15s1jNjxV3X31Nq9NTZRR0qTpwOm4YHczo5efMwXVojthqsg4WBvsKcIAlMjZtq7brVJpGwb3b9jwaTNg8I9TBc3XnLjxfU7RFxin4gCGUUoQ8pkThDjtL+EWFRfX0qNIfNcTIud8+uMdfRssSqZIG+kuZ6xEh/6u2D5DcF/BCWI0xE6WMQRtMVNEruLcMEaF8AUS16JJNb980WKIK7sh2AFKaAVuI1bTSZht5Rb/l/MOHl3sWXP93Tl/4g39c1z/905pYFPTrvPLRu19h1X4mH34cmIQr3l++/9FTPb68EZqqJfC8cvq3vq5xwm7Zqe+kBkNYMB+YXF9e6ZLt5umyl6FJqeKYSabyqr7nBNk/VNOVUE8wd0xkx4QtIbTFkUbjleRARQTHoAaeZBZlQYuQJgqxPwsM7VP+A/inBO690xNEDAxUNbGtHeEZCFWBHc5UGbfse+gUtU3hEaIBP9ne8xyI03mSE5yAbgXattUSmfAD+TBtZNU2nQNGP8BzgGaAPwrKyNZ3zcyb+NApwXgCLJsGPVKJ1D0OOE+0pBIJBGqMmh0NhwpAtCsDjEnztp2Va8crvLK8q/NPfqdO3/wsCWDQgcRj/sIxIlsFfCJDWYpKgTa0Sh7LwM5FqYhU0paFEv0jG5wea2IfhJD1nCR0AHAwO+mEjiOBeeCcYLu51cZOxvze3l7x6utWDv727L5e+V3/ml77rt+l89deV+etOSqMePLAKfpoGsg7AhW7TdhWXIW5j1JUMhURCspSGoK3m/3Mf1iiMAcR9CtUwN3hV5ap7ZY6u/eqHrz5Sd15/U01bQ8GeEwFlJTzGPTA7qGqEm4VK/UEzEgE2kTPJGNVbFC5o5DQvYRmn26yyAbxAnCgfbDslPMbDEo64TBBE9roC2UhiIQuFZ4ea3pJPSFKoSNUTF5VoWGbCJ8aoT3gY/Z/8xtNOY44A4m2pvDVrSpJrkXQgS38FQvwo7/6X2n74SP9eq9s2m5eKbyF3bJaqekw5h2dnwNn52qzUYMC5ydLvXb/TKtGWnN6umHL62fhAyvvhNN1Xau+tBq59w/KrMnAe4TbOMAzmISQAz6hdcA4A5P/6Nnz+R28V7pllebf0SXA9+AEk90iW2fHwEp7FPQPztywQprXnZOVll2Lzat6HLjFITxxA0aMSDVNYRsmjN/a5jPvZdeoIIuzpIMXVHkM9lPMY1p1BKrgV8HzpNlBD04eOMSE044MGnBiJ4gWHO8mViSGrjRalpT/Ikxlp1HwpTaLFipaMd6n7KFQMiYkRVOU4BtKJj2hA6v1ht2Uk+LEDmdx/kB3Pv3dKjj0gF13rKoHaFdkiEh5bGQoJEUEQJsCHYsCmmkoKQo56aQO9CIYtq61UIdvhBSpcQqhnjwve+Tdwstb9DWr+JZA2yEXfqnFJ75Tr/5z/1O9/n3/ou68clctNq12VuSzfaapKiApX1QC+Zq2UQNeyVRTihLdG+a36zp1y14NSaJbLtSSkCORFP8wrRE7b9dXzN+k/vRM56+8OieVJTuHCu7IzmNkJZ7AFzKYLSxlAarEOL6ZXGJN7mv4TiU93PGhV3SrIFPQJ2jUOXzpgZD7mPYZf+4HB/Xk7bYf3whH+sDlWy+QfVfBiwhlpEqmIkJ8qVJohpjrfEuCCoFeGc8HMtzTlozxPNgGsx81nTzvFVmf/8TPa/vee6rsnCHwD/3kLa8pNl49dgOnzBOTXSWES4RbYvxzgvts1WvRpxLmO4JbXFZAtIzgjiGNJAj3rVnt/ZNwG4JyGCcwJNOKDMjGbPgtgeq/4HrFe1D/lZg7q4VOmkZthJoeZXCAgL8dogRGYhJHJtPnAz64Mf6yc/BW2XCgUMbsoCO4LbTurE7klf7AOAdqeelY0F71vRy4O2QeIHBg5rbsYnbIVTKZmDIbVBVFIT56ZkIauB3BNcBGiqI5CTE7Df0Q1QH9JwKkA69jfE9fD+0CBPWS0KadhC3bpST6SexEyOME9sgO42USKcvTeSVfvf4JVQLvgO330Bmwq5A7ArctndS0EpOvCChJqVDAx6VmXiHPXQYlIJwKBeUrAyxkcFIbUMp28Y7O4K36jhV9x+u/PL2nu9/9L+r1f/Z/qFe+43t1en6iCHRhzISudtKZV5iqFBEAtrTdgWJ5kLE0bmvUEPjFwFwVoKXegCdsVAm2EPZmkbi9vFDSf3Lvgc4fvCpv1zvmtqY1snKCDyXMCzwTmIB5rmgONHd7ETXrSimuCT4jfCqlxyQM+dATFkGopYn+CVtVQNB3Px4n+4t1pgnqcQR4MhLqMKVjmsdO1KTqjIVcAAAQAElEQVQC35KppAww3Ahb6JuaQfMVNDqQ3S/wt+xyhSCdbQcoUqL95qPHuv7ZX9Duo1/fap4XF1facKq7I9D3wIQzdU2j1169rztnK56hW1bK0OzElj9SIzhbjvhvb9e64X36DVnewefMcyCj74GBtB/gZoQCFRpouu9qvdMV/PYo0Het7pysdNZ2WqFEjxNEGxqyoieAgni/Ks6/JyAvGdt3RV0Guk8acK7GdZYg7ywcAA6evm11dnKie+fnKpK6EmqbIiEPX3r5em+HHgfAQbUjeBzo5tUxPsNSSwhC4pvgV1WZBAe4t1eV/rbrtWDnsSqNGmTwIdFEcvOvn/bctwRjqaFk6xW8lRBtdujM0HEyQxEhXxO0XZtwjpEVzPZTNuoIrrNPfk4ioA44/Y4E4gC0aapybk/wCjLkCxC2jHBfKqOIb4WKTMOJJeAfMIvgS1ZxRM2qPXyd6Jysd+zA9gT4iFztq5/Svd/5L+tVVu/73/ZZnZydQFNMTZ0BkaHCB3qmnZG+UcKnMKeZRUE9SyrTENynSilAqsG5IkIDc2G+E4kuwR95bNhvN+pZxU/vv0KA31PHGUuiZ0Ujz8dLSEn2hQ6aQX1A7pHSeAntpDEiGIXtaR/RGPehFrMu5heZigAHYLhe0qYyb7UdhJ4fr+IjSgdE5zE6Xsm4Y60K8kdwQ0hQdg2odAEwMH1uaOPjIRMlH6py1T7fqrD4FYswt01MvGPn8qdYzd95Dx7GZNCv8ckLnr3Xm/388907jBsKrbpO95jIktLASnjA2FsC85KDuA2T75+A87hLDgNuCPYdAbvFubfgbYAB504M1jqwUKYhiAckf3671TOSgp2pQaiuabTMohP6lhgoufdfO/WqIrLnxCGQUG2ChrfpNuIdVn0bZkLOtm1UwjKO2rON9Ra6zO2t+n7BKttp2TU6X/bqmgZDBUNT8w4BZzgQdAOOPTFhBus6YIMeeRvwzQ+xGFc1IgMfcTNDwqfLRssptXIgsxMKlHRQz6u465OQXhLOm9inoGfD1rvAW0fCkKuaTBg9EE6exAMyDYyZ9el6nfFc3p7elfH2bNEcfMapCs2OFkgDZBbuGwV1RchwLKgnwIdGJY0RvqnwH+XEfkBvJ48tc7lme75hRzI2Sy0/+T168M/8q3rlu/453XnjE+qxZSDoRIQYLHqVr5jpzrST+guIMB/NV0QgkmUN5Yv+ZAIzaUtpnnMS4kRSl4Ld4R75Kqf2d3Vy96761Uqel2AsFaRAEuSgoohUyTJDIBSaYXskC1MygDsjSkyXpFBEgG9gLPWURCtfAYDHHaT4ltxnmiO+4vMZs40IJRBghPTiWx4IgA17j5+DmWaU4fO1RrcAx5H6umaqWuMvQUB3mTOPCb7mLcqJtusvv6vLv/fT2n31XWj82p/cEhw3HPTcbgdtccwpyhwEdiT/Cuk1q/UtSeCWVfTy6lrPWPmfs82+8nM5DmGFHbQ33vaz3d2w0owET3mhPH4uv6J4Bv5TksKOFbNFyK6kugyt0OikBnNWNCwaHdqiQhAkU9QAnrAdO4MDOK/ePdeCVTaalseHBQHcovPELnnUiEEKE90w1tv14gRDm5+bzzmkawvU4CXoRAQTonmM5Sv02XlEOyaYjdogXymhTMM8Z/KEgTK3+fygw249eiW2CeottLtINXhAr+TNgMfBgYBNArfQ1iB7ZpoVQTvNMlisYJwZ+FnUAW6wHbO0Wt5/U96yB7qPrOZ7bHzACaaXAlkojzfAw7RCVQEfRUh8DHObx3wdOKDM68AuboDmgZVzT8DXxR2tvu37CPB/Ra987p/R+f176tpiMsKschzaeWfy0MdMmutCZyBoeKknt/PHbGVc94EcwY0b6E3aSpNyGW7DmUcWjAadT+7e04ozorbvZZ0iwGDOZjTGRsQ8TjRUvbhg5nrFDnMLODTJgcL00AqNKCqZSvpKpkqkEhr0SLR5vLUJiVtbT/JWfWARm9skuTXYPvpeXBEva9yYoYEqDP0NvOinSPh9/VjzsrzegTiOemgV8CbbAqO7lDnSvr640bMf+wk959354dkz/VpXWmj/ttea1x5bgmmLM3pVvmKFv2LV9QrulXzAMlGKtgTyNQ7txLBh9dqRJPynk9Y4yY6xc3YH98D2ek0SWIP/4dPnekxycICXDLVIjl10j0k7Z8UsbdHQtTr0BG1JDF3VprQgUPcEiOVb8qx+hy34fgr1/VILdhumMSDzATmsZAMtt3cE0hwwHMy4bFmZBwLQOxU7tWUckXW2fxYlDlMYE+hXmewDTu5gM82IwKwCKiAl9wU8B3LLyXOQ8GK7VQO9RJaC7p6cRRaxyZKvYDcUrFBB8mO4vG2vTFp1pFAmlE3XE+x28x6gN+JMFbnb1anOP/FZtcsTq8MKd9DgrTQJk+FS5BF0LCu8K3ookGCGYLspefCEt5F2NNUqJ0bzORDc/kEX/8GQEZmau6/q/HP/rB58339P9z/5Wa1OejXeUpsE+lUAYjLRiJBlj4QHdVRRxIu6wKoAJY3+uEZJP/g6isu9jkDDkQ5j4GE7tLymO7lzT8uzczVdPyNW6Cc6iosqoyQoolnVhEFm/QQNdJwIECejyXUwBhYOQw0pGVzC/hbUUyWTMl7QCrArJkMB+UruQwP0TCsCPIgEXajBGCkiNP+jFNiGkOTbYzCnQoB5zhCKCL28IuAJ7JmDiflfNA1dqQFbHJMTc2Y98KMDPnX11Q/05Ed/TBc/9uOyT4H8K37yGVvwLYF64Bmaj/YY6dntRpes3oEztx2MIOz3uBPMs4Tgyfb+oEu2394BVAQfwBlh7MAbqd/iOM8Igg+fX+gJAe5E0ZZUgyFNoItGd5m05H69aHWzKBpTnNCHuph0vugwQPIKge0kfBdk+av1VsI4VFlJBhLOjv5BlWA4gdYJJ7QLDgszQweegQdWvWXfyLI9Zxdx7fEYv6LA0bQp4lJbgnpLQjLsWD1sZG+HHQDeMgf6VYUi9AJyXqWTiWgg4EeODroa96oEswO9leZnqUBehJUP40ZW4MA2E/zteFTlYVKoQjwCBjRa7gP2O5DgHIiCxsnrn1Z/fl/RYCdeFx72W+1JLiMT7vEBDZeGiFBiXzFOShlMv3I/AaMCvSf50eTA3O9I0PvdRgdO95v7b+ne9/xLevV7f5/uvPqqui5UGuRDLsttoCpfESFI6UUhiXugwNI141lP1WOPuCJCEQYpQ0rjukLfhC7VTgi+CKagrV0u1Z+cqiFR+96+IxMOBlLankZ34Lnd/I7J0a3VTfOQEVqT4dhMfqrIUWX+BYfKWWg4IBtosswz8GWaE/IM+OEBiAjGGgQdzZf93rKYYbilHklML8bXGowR/IIyjDEnWSSUuA1sEMTWCKEtfovZFQg30LeHhn24IgOuA4uqEd844KuXX/qqPvz+H9L+yWNV7Kdf4crF8mjALY7uP710xfbzcr3XNe87K4LaQm3TaNE3KDSpxRjny5aDrYWyNLplVb9iu5pNq1JaVZxrc6i6IEmYDpKq71cc4DFZXadSygwLnu0qE7i7e6LhdKGWA6wFz9gNTHucKrPolpVqIOn0jJtEQBLMaKKKoUdg4L5iodPzMy0Z37WEVopcPQl7qUfue3fO2UVck5A2OPaIYUf6MBLjNwTdlhXxv6XrT5tlWbL0POx9l0dk5h7OdKe6VV3dZQAbBEAAVIMUJUqiSSI/iP9Upk8yyfQHZDSZQZREmEAMjUYD1ehG13Cr7nSmPWRmuOt5Pfe+VS2Z4sQKd1++Jl++lrtH5Dn3fuSI+u7hI4vGve5J9iRXTg/3+KRjTyYik9vxME2Vrb40Peya2rqoMxErutZqWlUsUm3CAo3FxeK33X3Q/C+3Mh5miDEMiTswEBq6YlIN4szk5Uh+ZvwbE9fh2b34VFeffKm2O7BmbLzmn6a9ZxaDjl0bfuioQrAYpDp2CHmjrOzqXYu2UUoCBJLgj4w1/177nkX98fGj2pd/Wy//k/9Kr3/29/Xi5UvtGR9DFeYJE4B4AiUYW8htVbMx0B0gQFBJJ0y2ZV+gQtuKeQf4sFpMjmGdAE1rUupZ2GJXFuHoHHyAXVi813WvqsaYmDe+1SSYOz6CS0L2EK6E4TJXaYBWXewGv4GavsG3JasFbNUTLLSNDwtaKxcSDYQeRHOhQNpwwhk6yMKh4lmQh7SQFRlROkjGcNMl0PDS4g5NwDaS09vpty5/xPikE7ydU/DNeoW+p/HS04GNvoCnPQOM9Mjcffsv/1y/+j/9X/7//t32ylH7e3bc/KR1JvA7ifOO30aPOHFZVk0DWIUOBNfL25v5XhZDV47Y11e7mey311d6eX2YvzA+doxlEAcS7uXNgeS+VnbTG+pX2WkD0C/s3g9tsHsP7ZF1YOJXzN7tSo3k+J4Peh/YYc44pzMozFJDrmvhK3DXd2/f6/vv37N5nnVih37gtHBksemscGYcu6V0e3vLieTErwdHBT9mwiCwmk7UjyTfiYlL0J9wbJI67bwiJDDzHl/Qpj4woGNfIyJ3C5ZW6fvq+u5Q6jjf2MhwGHzHD10nXhXO7PTCZmHPOB9FhsksjAmEGVC2xK3wEzlG5hZ7oD/Dmzk4MQ+d00Jbdnr5R39XV5/+RMNiFz7qzO6b3fzEQjXQhwny0jQCJEPGhWiNMDDsBN+WMbN7P/Bz3D1+u8fPJ/oPP/sTvSHBP/nJH+n2xZV2+1I1zENXZ3ediScpJlceEnI125CoeNQTXlxVIIRS6raVduQFTZO2LrxkSNqP9yfdf3jQxnhztA194i87eSOWDLNdsq2Bf8SpiRpGWJaAoTEGLu6CTK2Cg4Kxpb+wpWzwpaqC3lmT4BHzh5256Rdg+mUJFl3G3dWx88wJc0M3JMgYAERphBTdoS/qVsFuQFOHuAbz0aGJjRMgRiXyowY7kXOk/8i879F/vS5KmZhCtRgGdnYV85yNrjOxnbk8Ey/5l3//5n//f9aHP/1T9fv/3/+8cyWQckTNCnEkQT4SMAmOR3a3D+8/SMte5kv1EWGnIZL8SjkWL2XtCKYbduTr3UoyX82fk3CHTN8VC8DVnkUCY4zxZwL1yM54ZHc6Ydy6WxS4TtJT3yfRd9Djmu85TdwRhGV0tKYkxJmk3JCTv3F1x9H7xElByDvzFbjz0W/d7zF1UVlqAlwkwklfffM9R/qTOvZPd4KXG7gzO3tntcRi5KY/DmssIh3+od/9oam2LCxGq/L37xcm4ciR+S2vBN+S0o/seCpxG+uhRh7sKhtbLNEe2DqYQOGzMiEHjm4ZWWmLa2CjIeeGZbBbb/xqcFLG3tlBrj//qV780X+s/ZsvWDfOc0zZ8Y/s5mfmbqA0u/aU2VYkWh094T/j88x16JPYDxz1H4HO/O5/+vd09bf+REd2+rffv9Xbt+90x68pSe6GMa2s1krLUioQsbHABVI3Y58Dh3a2eXAr+AngCZ0Lia0ksU2JAl1YNgAAEABJREFUDNtKJnR8c+aYmmZjzu2mxhH9ioV6JUYK3UaYVcIhGrGd2MqYNS/jsw4MFXS7tsi2NmhwiwIDHwZwM3SmX4JLAjETDyMtEW8Cb+RYuTaYjyTpkRgcZFur0oIOLIFOlws87FAK2T2P2TfmU6qUI9aCsdQYe1WTkWVbG/DIHA3g1brHJUPhgeKpLJUXqXMDg7lCHM2OO8765j/8Sn/xf/g/6u4Xv7rY83vPGjQSCOicq+A9H8qEwpm4ty/1+U//UK+/+EIDg+4eN3394ahOAL16eavPX73Qm5vs1CsJMxQHNngbk9Qx4vE0MKBr4JwTCZFJzL/hvklCM2kv9ztdLw2nDh3R+/37O33Dh6wju2a5aalAaUXeYV0Y+IaOroaDD6zuVyT2/rDT1asbrbdXamuplaUxlA+B3yPrzGkg+kEGrVyGnznRBI35J/gBYiGZtz6Y9w04Y3+AMUCw1qL9siJn8B5/nD9zvCN5P6yLtt0qt5I9w0bmDy24RA3ICsz7eqG70GFKS0ycZWyeQUawgZLNk+Ds+G0jeY8sjBv1tjvo5R/+nbmjtwOvOeCPJHjglCRhx81iMGR1gid/O4p4YF43PUL3SOLesyg+AI/8TJZT0vrJl3rxt/4T6BdOPPd69+57ffP11/rtV7/V17/5Vt9885akf6/8x0NyvO/oQLxas1ya9pc9S9PhSl2pqVXmo1TBSbKtXLOgyg1ugLLW/aIVP1YVOACehq/3fGxd2WQqSQvONnEAD35n4uZcJO4G/sq8GeQC3aE1pWRKFUCo4JpgUkPAAGE6bfRFLpZIl95JyCO5EdiYm424MP12nhLdtHQZuyXQykVVRcXID030DDq5p+2zn0bDzmK8onzghHBmjvcqYmzBuogfMnKeZWWMIwKfYEzBA9rOAn3WL/+v/3d9/z/8M/1/f22PChWDbADySNZtOu7l7bVevHqlT/n4cnV1pezC52G9J2nek5CcbrXb7ed/Nvnm5kr5u95xRrUGv/UIwR3wgRX3PTvtR36Ke8wpgcnJrpOd5IH2PfI+EHRv6f8IbYJ5h4wdE7wCbVm00F7xWGMiWz0FxGHVAuw4Sex4FZj6cVT473nXfMsvA/fIW5emTHb4Ao7bmLB13WlJ4ODsrqFBmXbGMJDDIEjyrg3a+DK81UqFxx5JvOjYmPSccN5j15nvFAaIbIHG8UMDh0Yehcg0cbSQjYxWatglmZmEipsKNzzIApsegZj6z6zuGVdn8dvdfjKT/IZk3zDsfHpkgXyYMN9pk+wYsGH3BTbF30cW2QeOco+8mp3wS3B181K3P/mZPv3pT/X6kxf67PM3ev36Fd83DqgeJP2dvuc16JvffqOvfvVr/Zpd4qtf/prk/1r5R0zv2PE/cKrKopEPeAPbcQ9js2qRWvOstyYV4MCMWM/x4XIpNcbfmIsWn4DEC6oqVWtadwc1+mwYA094DJT5M/BBZ5ftjJfQ0EL/At3eTSkRnamccyFkhy/yxVWyApp4zWtMeUMdHw5khn6jfmJxo1ChpAFVcFqwWgW/bV3+aJainVqUW1Lg8kAiOmJQmTGGDllH5tjgrxlr6OxwACkpEkcDA7JoD+yKnYP2BPjS//6rr/XV/+2f6ONf/KV+/6rOxDSc6WqqMlASgvfrqv3hcgQHrYHgtix6ZPe45yerBHmCXfBe8UV7aaUlkyRNmiTsHcH0nh3jIzvIAztJdpxH3rny7vvI8f2RgLwnYYKLHbuldMvR7NBWNZR2ki0fYs7wJMAX7IoKa9M2zjwZcrM6k5yPZ1ksPrJoTH18VOsMPmMSThrURQURStLseMc9sEitLCQFPsEgOrMwoDqkJKoyF/hE2FNAk8CGP0f7LAz56Jb/ftxxkXyzU2Ph6SWd8esGbQembvxnxmOXWgC/2VbMmv0xgAZsU6fo41auwWSe8NMJ3yf49q9/pNd/+x/p+ss/VEfm8eFOj7xb5/h9JJkDJxbQU77A44cj/ssCPfZXWl5/qusf/0yv//gf6rO//4/16c/+tl6+vNHnX7zRlz/+XD/68nPqn+r1m1f8dHatdWkXHch7/+6dvs0u/+vfkPSBr/TrX/5Kv/rFL1kAfqnfsBB885uv9fbb7/XAwp6FpDPuwYgylkBZmoCP0n6G3/eBoNfsL9xQ4jHBVarW5AVnC99ZooiH4RgqGknyhtDVpaKM7gn4Nzr6pISNPhsB3Jf+SaCpez6H0s2U6BgfcxLraKoyceAp27as3139d1VqY0L6ixps0KYF0MUt2JFTOjLpG37aqXRFXEJOH3TcsS1xPG3HmI1YSP0Z37P4ABv5dILxN+zk3//LP9X5/Xtal7s6u0OqrYokXdRwYoQ+ElTLbqcE8xnhBp9Ae2AnXqENJHjuCKKBcTk+7xaOGRw5skPfsWs88F6f42YMKka5IGPN4kFy7TiCLQwoE9Kq5vt9+hjd1BnZSbg7dvg7dvoTK13sOnPkfSCQA4/Uj9hzz8niPTTvWUzu2MVP2MBcSkz0kQ9eR9onxrnhyBNyjoBl7dnNr9kprrBlxbaNyTzxXtiqZEMBtGq8LizKUX23NPBDSwkoFhmpM0GBHLe0h+7FQWO36N59Tl76Mn6jO1BV+HhRIbsszSxn4mJvnyXUiQC6JMsOSBsL4pGF8kSiy6uuPvtDvfl7/zPez380bTji6yT5I/MR351ZKPv+Rrp9o/bpj3Xgd/ZXf+cf6fM/+S/14//iv9JP/+f/tX78D/8zvfziR6oyc78Ci/b7VdfXB714cavXr14qyf7qzWu9/uQTPsjdat2tmMrYmIOPfKB99/23+vqrr/Srv/5L/Yef/1x/+W//nf7q53+pX/7VL0j6r/Ttb77Rd19/q++++VbfA+/fvdc9C0B2/0cW5IznxBymzOsJDhHOEQNXFtGBT/CIjI3xXbWiu6ApxU1DpgSGlatop9Z8oRsgkxSRO5irtG1DBYa47nAHn3lIn9JXlnIDXdIDG8ojEFrb6He6J4SvM7eDBSCnySlDl8sUgYGOji6KyRNcYKSFvHtiNN+dDm0hNpoGuMmjPEcMRc1THV0gnnqGEtMbuUoQCGa9++tf6et/+s/08d/9O7RfbubX8z1hwXkrSpCmj0zCWz5+ZfBvv/9e3/Ml+8PDWb/97p2qSgeCuDXrjPAk4AOBly/sthX+QbIIME5d2wqPtVsXheY17/C3h/008sQOczxuOrESPQDv+Dnum/cPepfdHxtOfAXuDGojQXN6eOD4n9+678AfoT8R+EnwOz7ChWbE0UjGCHSKcXc9QHvCzjgux9sHEuWBRD6xQCSAdsvKh8Qr5QNgkndlXMFbRSIvSv9u3ema4G5MygL+al21X5vE+MS1a40xdJ0JjsbrQ7vZ6wP1O/o3eGz8wjgGwRzDCv4GDyT0DiwGCIIRwG+DRSnjFu2wMs16Pq5nnDnddBL9+sd/rDf/4L/U+uozFkaO1/jsjoXutN5q/4d/Vzd//I/16h/+L/TZP/5f68v//H+jH//J/1Jf/P1/pDd/+Ee6+eS1dvudbCvjRSUBEzsETsSLtTLPeVV7wcevl69e6fXr13pDsr8C8ip3e33NgnCtA6eX1kpitzvzxf/uw1t9/etf6Rc//wv95b/5c/38T/9Mf/4v/lR/9s/+lf7iz/69fvWXv9ZXf/1bffWL30L3rd59d3f5sp7FF6cUspxSXBb+ocyTum2ZGKynWB34NV3xURIyPky77Hlcb7I25mHiqdvwP0GkCh+HXmUJfJqEkYLjDVEnGg+cFM+URT9UP/SV8J3SRDuMs7+sVoW4SRkxc26S5AM7xGWbfrgpTyh5IA9WZO2LBIcj49iQF6DQ5broiNRnXMpOvGTjM/yhS3x8i5+//af/XAO5wdUNATkD3CXhsAF0GPPvwz+wSn/1y1/qP/zqK3313dv5MesF79+H9UJ7TpLxFTzv05wW1JmkqRDtjQEMVuEjK35D055JGSTrW96Vf/ntd/prVvXfvPuob9mB35Lc39+d9J7f5y/OyIA65nSCGyBJO7xgLoHJgM4kzBmlk/5J/lorY9BcfI7wHIncR5L5kcFu2MLQkDmY16GP7Hh3HEEfsC+yVy/atXVOEOIprYVgWzJpjOcE3WC8+Qq8WLrdr3p12GnPIrHfrQpdTjxjbVrw6R2T94G9Psf50S6TN7Ap87wsi5hlCZ87IMmSiA1sY5T4cWB7/Nen3V05ZZyZlxN9gTPjoksv/vDv69V//J+rvXyj+/sPzNGJnfuP9Nnf/Qf65Gc/08svvtD1ixfasbAUbs0/Bzgfh/hxAF+IkHoCxjiADaGdBTS6aWKV2OEbybzTC471b1gcvvj8U33+6af69LPP2fE51l/d6NXLV/r8Rz/Rlz/9mX70kz/UZ+i9Re+yMlYG3fM/Fjh+1MP775R/WfbuG97rOQF895vfgPuggUG4GrfUhIbv227RsluZi5INHgcluWu3k5cL7gd8WfIFUmQsA72DQTBsujwh9YAsBQriAI5XPEFTF4BgWA8sXA/4HbcIC9TcVBDY9MPxVEx2Dm8qmU2TjiclyYMV2xuo8M1O04BuwJzXVROYh1rUqvjptQMbS4o1oBuKoIHcoQZPIUvwtWpKeSIHkgfJLWHksu51/4uv9P3/+C/1+OtfKhf+2qkRhK2KQC3tqC84+C2/OX/73Xe8e/2CDy2/1T3JvMfhr3hn3kGbIMgOeZ8kzccXdtkYtGNSr6BbqukSLBZj0Nck9M/5Wvuvf/1b/fvffktCP4DftFua9msjaRa9Yhc80N5I4FMSCsbBcDve6zorf/GjJO0IWGNnAr9Dc2YyC5uumfz9wnGSwT5whL/D5vxvj86hISkGdK0VE0KQU78jcfNfs/mQd1rqxoF7Ep0ubN+U3T6LwCM7f7WmasblHRi63u/15Zs3+vzVa+zZzfZaVoKvvbjR8uJaH9rQXRYn9Cv62eU6smwzaU2uADwGZCmA7RioAU927wBxOrtGgg05nUTvGNnThu7lz/6BXvzt/1Tn9Zpj8W+VY7C46FY/D23AmcRNMGzYE3kjo6AywKf/lL/81CXcqGKc+Zkr/tqt4pSz6Pp64RvNDtgDO+3oaMzV1fUVCf25vvzJH+jzL7+cO/3rN6/16s0nesWO//rTz/TpF1/qCxL/yz/4W/rJXAR+rM9+9KU+DcDz+jNoX7/UC14PDoeDWjW1hj5eo3ZA0RY+YkgUJdPXJ26otVJViQ7lmt9DGNuZ3XfL+Cy6oLEppSbxaw4P+uSU0qBe9DcASUoiBndiof2Ar/POPCAOTVS1gpFFPMdziFUuGRDoznx09GteeJl5QoEKxgGu0LGUsVtENpsNH073MCanojexLNqR3YmFwIbMDTkDjo6tG/IH8madxbETE6AFGhg6fXzQu3/77/Xd//ufK1ftlkVrKwK1MXGLDvudrnH0gjHvSeAr3p+/fPNSb26vla/PL2+vLoNCSQRvOKKzQyWwBkYVBh2nFagAABAASURBVA2ia+Kpx1HvZ7Kdhe38zrzq1fWNPr19oRzbD+i/JmAChZX5Cp/36vwrnCRhEvUj/O/uHvQ97+ffAQ/oe3ZcY8ILW9IWVwIvgZKf17JgrdXUqhTdCdzGuBbXtGNFd6PfdMaRjzirU1ccyljEAOPII2MUV2Ny9vjjFcfX17c3ykfCLz59pT2LS2HHyuLT1qbaNV6Fb/URnnsS/UTADYIl8gr9saFVyUZzWQW4xBwnDDJPg537zCJz1JlXoTOvGB1fYg6dUidRNxbVjQQ9sSDS1O2P/yO9/uN/pPX1J7p7/1anY4duKDRnVvuNRA/dBB4d3kDwKRdsaNgw0JNT0pGPqyf8fk/APFA/Pg4debV6ZPE80j4znt1u0atX18rPqTfEx9X1Xtc3V/Pfmr94eaOXfKn/5NNP2PE/0ydJdnb/lyTz9fU1C8VBSeCFRZlpZ8Ef+KPkKtXSFF8GbPwCYJ6qLn1JcsEXf1z8cuFtRQQxbxsdQ8+XVUauTBw0NeoNoUUbsaSNUD9+ANsyNOnfwN6zuaQs8NHfiJeciMjxuVikFFfoC75W2KiAeQrhQ7BSsZqQfdmeFRtP+PrEKfNq2Wm3LCpkN9fs25gjqoKFsMG+MUURI5eSJnSdV4FNiVFFCfIGsdqx+8Mvfq2v/x//VOP8oKoyib1ov1/nu9X11U7XBG2T9P7jo4abXr98oR9//lo/+uSV9s0z+B4JLlna7RbtCewcZ/frys8vqxCpM0aegE4wNeMCrGJD1gJTdrwV3FqLXl5d62bZqRO0H3mnfCCoHxj4PYF9x4eZy7H6OP+3wu/5qPbdx3t9xwefj+y8+fkqjqpa1VrD4oF0aanSnjEE8kFwpa/Qx/zjlK7BIhTqiYcrE9Vw0kI9i1UmcQfPNY6/omzWdGROKEV9ICg64qcVjfuVD45MXiPwduuKT1a9ZHdaCfpH6POuLmyiCrVVyDVCcb7skhHqEr4eyjUyWRM2bSw8SfJBoirBC2RB2jKZgGRFTv7XQl/+3X+sP/5f/bd68eVPec99r3tOY2dORKE/szCe8esZ/574TnEkWR9I4gd8/MCryyO/hDyCC/4EzcbHoI0j9hH8HT7/QCyc0dewe12aWmPe2RB2nGiW3aqGDxr4Wkqt6F8WXXHqu2VTyN+gC7wk8W9oL9BWa9Num9MRY+0Aa6vGHE/Tgh8jt1qTASHTAZPIJaHkKUEFB02exo+yuZ8BnyJxQ/AQdR5MExjqaTOPEVUqwTEBkqfOoSNH9TtiZYOjkHuhu3Rf5uKpjiyYZyMJt7GohyeyplwqmVNDhxgNHqy5yma10HeIP6pmjHVoIgsSEtrA0NRtbARGSTY+Iw4yp1kkOuOIPVBL4om/Ht990Hf/6s/1/s/+TLVBkCAJEUuDFoj2TNbtjvBF2AMBQa7Oj1PZzQ39GURnUhpK9+uqlYk/cwwdDG6B10xG5A5k7Whf7RZ2zh2Lwar9supqpY78q5UPcATWBwx6yyf/nBweCMrID5zQdUTXAwF+zyJwz5HyHns+8g7/8f50+ajGJBwJ4EJnl2YSb9gWp+IPMJc7tq5twdam0C7QB1YcsuDgxlj31I2uAUtrhc2r4oe8QsQ/S1n7tSlj79h2zQfEFbprgn1jMevMQGs7rRwxb/gJ6pZF8bSUNuQjXiZJhHDDY3CFvKpS6jalrLJ5SijRgH7jOLYxxkzoRnsgIDThi40d3Pfffavv+WYylgMJ/ke6+eQLJTHf5YMpvs3PWUcWzRMLc3bpE0l8BM4k/YnFcv5+ztf5tDu+3FhYNuYhY+wkyIYNR+gHti+Mp62lRrksbdoKWlgsxfZhTB/KKFZo1nXRyvzv96t2h1UL8WLGnOPwEBePzFVnzgLxM2LkQoKtjNO++AZSdYwIXXgiA3fIhg6INXb4JEsAT5jO+C98G7zhiQ8DgjZtcdnW8x+aEu0HlpE7YlpcOf1hkmLfM0/KgGRuxo2vLm1xTQ0x7wLES2zAnNneaOeV9KoWZXQbvIH0JxYDBY0iW7nSg8wYAURW4iEwJh2mhQx646/OXH/4xW/0m//un6jym3J23DPJtNExmNyGM653jcRmh0X5I8EgJu/qcKWWRCFJB+3zDGzN1UZMUgLxjMJABhtDkyA7fLBi2MLkBscJVkbPkd9d3/LzSv7d+h1BeGQyNuyIIy0rw9okncdgVU1pdfQO+lDNiaIDm04cHZPgqnbhwZYM2fDGgYK+mLSV/h3270jm4NNeaTeXYtvVbqcFugTLuiy6vtrPI3nwe3joYoFqTMpQJiiOXsAf4DOazywQ22hq615tv1MSPbafsGdOBAk5qAtBLlOUEsQB45uqRtuYPmaC95lwZ8UnCezoswv3dJL4vb7+7Vf69pvf6h2/gNzzk2W+j3z88KBHFsIj/vz44aOeE/2RV6+s+md8teHnwbwK6LTP0E752NefIDRTnySr1JbSAlSzMF817cdUxh1ZWEyDJ3OF2EkTOlm5ASrKBU18AB2sGpQX4IRFPRR+og5/a/FJyQYLwK0NvwgZNngYchJzSpk/MWNoQ1bkgp46ZhmFVBI/gUmMTG6q8FIx/YHE0wd+NnskyU3v6qaiH+m0JBusdbnQhZJZt57+EKcOBuN69NIAFUxaxHTXmcV0xhXY2DooEavGuAo50RW5wV9gsOxQg2ggpWce+yD/BFCig1slqZBx5lvZV//df6+65wh8x09QRxL8TIKdSb5MdP766RWTuoMjO8rAqQnoBIMZMLJJPJIsQYGyTPoAuSEDHTNp8v+rugHXkGnkd3aDE0fEO76w37PLfPz2W4L1g7ITD4wyIIZhBDSZPwQ09dz4SgVmAXbACsQBJ3b46Dxhh+Fv1VStiYcSpOEtnNLA7ZaF3XmnvAOt1XTFrjKTvAp7m3azbe1cuk6SXh3mkfOwW+fxvyEji9a+lTpjju+icy4I0Iuxxp6OpWdWoT3v7R3Dz/ikA8ZGwSeu8P0A1VStqQGSlSuTnnlIoqdsLEYmmI4k8/fffqPf8OX0m9/+RtmFw9eWxjvz6ZLU7z/o8ekInt+jcyQ/4vskx8ZcIEbxSXRsJHnGMnUyx6nHb6EJzuhdGdvVYad1Lfgk3EkZO0mFoUyDktiBjHNQSe9AyJgyhxI3xCV0lzpdCo3mhZCnMrJdlvFxoJibslUN3YwxTJ1NZ+DHBLLpD26CYgvyEX5ZpLAvSuHXEwFdymVbBc62KJTruS/1+OAtJ5gs0oubVvRE37QFBgfg5dbzOG2wgAIy+NiDNIb3zAuFIjvxGt/sqkFpiCTb2CTBKTifQLTT/4SlmlzJyDrxNgBxwSoIldK2Cnvzz5u/+ef/RrU087PLox44Np8JxKyAnUnqONEcwXc4aR+m4Bj0I+9q97zHbSRjlVhBWKeYyHVt7IJpD7VWuiExPq2mNwl2jtnmo83gmH3kA9rd+zsdec/L8LQ0bdYc0+JSQxcqMZZBUbc9cQvIAwPaI2/HjtmwVehNAhxZER/Yjc7Ym0lYF5YAZG3QI0itSntw17s9du1J2FUH6i9vrkj6prUZaDJ/FmxfytAv2nNiiaylNa3YuV9XXRHwWQBgmUmVmTS6Xt1cawffI775yLvwIx+nzDF15Ug/II4/RZKXLpdlFXzlRtnU8JVoy+CrUmguCMxDY6Eo/H16+KBvf/srffPVL0nie93c3OjV6zd87LphHqwzwb+hY8MvRxbTMwv4NnFdZ/wWl408JBlbO3QnFt8s7Nnlw0c8zr6F8a7M4f76oJvbgw6HBRtLkrFXE5gSXS7mCl9nsY0M0WHsFTjCBheNtAQrPfR2gIwatGzQebDNRbeoF3NQraGjNGhPuvgEEERJ8k4sjuyyz/wS6i6xmKTrKE5J95RDtyoPwLbqCYRATNEGfeZo4JPgzlj8Nr83IiCJuDI/reCT5x/Ni/oAqGMW46SCXJ6aX8eF5XRcKMBCO+g/4Zcz87RjPI1xbtDhEgh0kY0NTLl+/3IaLuxmFDRiZ+Yv5aWrwZuaKA2UsqB//OatSPJ0DhwEWOoYQTyod6aJVR43s7NJRbAlEF7cvoBm4BRwknK0jzNrbVqWEuwy+CsM+qQW3VLuwDQGZgIs7xkF0QAvBveIjgRZgq/g21XTUtYceEZK3QFkLDGMyTgyKw+9K87KcT6BdSTB7/nde8N5OVodlpUEJqEp9yRrG8ZWzYUou+OyLCQs/cjeYc8+9lNv1CGVjF+wv2wcK+0XeKv4Knyt62teW6hnYdk4Om4kyrojCaB95Ov/27dv9RF7joy5+KXCa5YoZhvbB+Oo1mQjt5UqgCzJeGOoqAdnXa5WNRe599/+Rt/++hd6/PBOV8j8/Isf6/Wnn0suJVFP7NwbMPBnSZoyCpnoPIN/4PT0wJdy28xtlxikbQ1oN+blmBMR9gpctaZlt+rq5qDbFwct7OBG6AQrJBOeHgQ3scOcdACxwuTfIxK6LtCZv85JYsPGjl2okvPHCIckxthWtab4QdQHQENmLHJEdXV83pnngQyUh4147EocpJ3gTxmWcoUprIrMAllGh0BnvDjAsxcEeAWo5p+VfmQRWWTt1dRc1KTkw8g4obGtyExfo27TFjSUIZ4FD9tKG43C8/OoHhsPxCCrM7jBGEaqyBcymzQZTL3AOazQUEQW454nFXIgQ5gdE4+cILAPStDwFfxnJpeqmHn8giKIO2If2S297FRtmQmXjzVndofmhYDfYUKp8VxhHig1H50y4IRNvqLvunUL7gr6A4l7IAn2JFLojSGPTPZbFo6HOVkDjZqDjOSXJEVh6CD44owhsdNarVnHVtqWkoGi3Qo8kC/i0T2YGJYgLbausf10fy8Gxs69zsWqs9OKU8uFr5C7AA166hZ2oA3dhUzE09bsE5dZdBjWTLLDbsfp56gjv3O6pFbFTg4RX6Q/8hPW24/vOCE9sIOyXGEL7tfGKahz4jBkBX2xW1ZrtLA8PoQueBDCtVrxw56E3pD53W9/qfv796pWuuIXiT0nkY4Pj4znnB2b+iB5FHvY5ZAoVGBXRG3s8g+6v/vIXFobc34mUVpbdHt7q5f8Pn3Lq8UNp5Eb2i9e3urFy2sdrtaYocF8mZolYaJSUiNk8DTz10lezJ/4Bb8tlV4JN6rzyNhjj7jO0G7IoyohzNAX0FpT0eYBXlLBb0FSatjp9ANMgQYL6MB+Zgr5UhapHH/PjD//daEE0lql1Q0xCBHX7xVWOAFwdqmAtZqWCTWJjyRQ/qbbqkKOVRnHM0gyfwqIyUhSTgJJvA2+LtFTasjl1iAhYrdt6IZiqzS0kuRZxEpCPg9wHYiMM7EfuRMs9bISe+kfSMcUpX7hCkGwJVQgIR6nTWNZGUHzxg7XCWSpMHBw9B1MXEHw7bs73eXYibNiUCvzDv2eHXDVy+u9DjuCABxs6jg9zgrNVUmvmJAXKFiGsRBThnAXYKmqy6v0EHNcSoKKhB8BSHe16LCsWstqEnAx+tRKC4lbvmUbAAAQAElEQVSR4F+oN/oXYI99qa/YXAR7Ejn/xPR0/5Gdd6+XL27mB7R9WxV7IjPv441FaN92OtSqnDTEGBbsucL5WbHPtAdBuSPIFj6mXfFz0Y7g2a+LDiTfsuyUyVhqkRnd4BlrO7OR7xzb8UGdMXVsYnYZhyU+5mT372TFYKYyUZ3pMrwLemxDM7Rk/ElkAvfju+/wlNTQd+Dj5x47kkGRE3LTG3vFNZB1JtE3vpp35jE6QGvwc9D5eKf3b99JMCWQOvoXdFzfvND17e2UL3w58EvGgOmCBHu4h7iGRh+ZKnXs773PdnADG6BSqzwtzBCdADe8HUGBAY+oP5FTHchDDvIgk/kj80yDQO/MQfSgXJf4KjkN+k1sZeyCF4PAWsa+At/wtpDDVIgpm3YVsVJVyIHOlAVVK4G48KafuDW4e2Qm0XfQ7UJHWfLljwcldjOIDYgO0486prkryd5x3hb/BxgzI4TSOlMPvoaEBeiVGrwZm2V17D/BC0qFwAZwKxuMm8XQNPjTkdPZiAdlQxgmq9Ff5Slz+jp0QGGvltZ0w4eV/FXNJE0Y1rWx4pz17Yd73fE+vRD4Nkl+d8eucNL1biEJhxJICwwDwxJQC3SHtWmHQkdh3uVQYpJFXA3a3bqq7ReZ+lKEJ5O+dulGGIhzO5N7aI3kW9TAbQycbnahgZM2jqcnkV3aQ5f//PEK7UuO5NcE54KtxfE5B+Td0vTylh2J/j26V2wsHGM8ZcrO+2qRRHtbB5cWSSu2X18f0DrUSU6DX5G9JwFf8g6/Mr62rDh0YUI21ZP9g7GaPrfLeAYnih6LWURF3XF2NRVjr8ao0Im6eVeVDAiaTnY0Tgkrifz4cKff/PIv5z8jvXn5Up98+oVevHqjdbeXbaFShn7lvX93faU97+gHEvZwfUNfiS7FlwP/VUMnDPcf3yunsg3fnRnfkQ9yj/jhge8lD5wIHiecdTx2YEzAncrcCm3i6sxXZFLVwI6hQc9QQ76o2Vb8kbroC8AiGzxARc+XbZmx25S6QKVeVicWkhA0VS5VA6AVBm3YnB1yGEnPQFXIqNDAFJ0YDgYLBtDFA2KYTNshoBwkCh3cjARcB/JVfeDAbCAzyZFZ2BTZsWUOC3FTDmWhz0Y22sIfEPXQ2nUZC0znJD3jamX8VcQc84QNnTnq2BEJazFOZGGGOnhx2fRAx3PaKWTE7kH/nBv6qWKxFN2d/gBD5XdylBbKG7rICa3NU/lKY2lNMzfbooXffoXWRdKRI/AOIy8JummB+czPNlGSJNhf7VS70gmVC0G9R1ZDaZxaGGMGMVLi9AF+h9w3Q/pkGN3iaFLKQK+hm8mHk1pZtVqmXCytkhYXO37TKxaSN1d73Wanq0U7N63pIxl2JOjKONZW0FsNXQ1dSWBEKXIO9pSTcazIWKAPTQMfOYusfYM3ski+dXelJfWlaSHhcZ+aV2nUxcEgsvhtJJJxSsYNSsOWsC3jb+hYlkULp4JGGdzAtgX9e3x95BTy/de/1sd3b5UPaq8/+VyvgJnAjCW2286UaCQ4qLe2qGFPrXutyFj3O9qLhP1CduETQZv/9dHx4WEm+5HXhyOJnfKRo/89P7Xd3z/qjo+H9/cnPbJowipcJgY4yxF5P4BkW4VBAUaIqgGI2RdlMIaGOr4QEHlBGB6bMZg+4mDAMXes4IYU/w3wdsnVVBMqHeoc2WEDx9PgnFKIh1HUdamjjpqxg+L37sFIBoZwK6zpmm0YOsgcv5ukFZ2Js4JoSk35DFEF7YBnbkTMt5BbsuLryYNtBgRkFz+yqSRxlyoVtIIn8RHZzgNcxFqRwdPiwv50BsBP+9A57aV33rFjQiyYGBlBDfpqCFl4rMB+bfys1EShpaT8hxp4gcP1MLWVh9TKBHTK4ienRft1VZOU9wz0aiHQ5rH2ei/vmswOkV1510orvMsMbvAMhiYDla4lve4FWDfD7H/CtKFDk26bebcu5Bp+aYdhu6XRLq1r0w3J/QZdL0i6PY48oH9HWThvRwIt8C8oWqnvA0ubCX0F3Wzj7D3O21madPQnInbIXunj6CCz48V+16IiCUc1pX61v8If4JA/SJ4zO8yZ42UCZPDeO9gNeTPB2QiXZIqCt6pUJHagYUej/gz7wwG6wfsz7/S81w+CPLKXttPKAhO6ak3VmlyaVxaUjt6eAGLcg4lw0WnL6HNobQlZObodH+/mvz8/keBn4JGEzz8Lvqe8T5Lnbx5SP9KXRBOs4kHMIEPzYpqkaQCdtmxLIhglEo0H86sJ1GEk/mZrozIAsApLQPjugoNQkSNQXfmgOElDBLpa08J4BhsTK4Bq0jqiZk08k7yCKQEurrQjVciwQ5tWgE7aI9FNM/qTPAMrQ/UMSfDobIzVsuiOeJgvN6yghjq+Tb1AB6YnkB8WUBL8+VB85jQZXNGOoBG+2IsUpGtetNMXZfaUNJuRP+gb0GahwG0RJTs0A3/oCUxpTZthqsNa2jeTrMt8b33FF9UrAvyKhLgiSRdLjmFILEkRt9/tZlkI362rllbqKD9yBMZm7UiGAwmwIMvw7bwoPKFdkduQ2+BdENgk7YmYQ5euz9Yrfk9b4DHydgRqPsJ9As8LEmGPnsBKIra1ad0tujrseHU4sCAtHEt4l5V47x7KkT065u/a2HjFznZFAu2RtSdYDpT5pnBAxw5HLEBZOOciY7+uatixEeyJgyXJ2FblZHMimeL1dVllJqsIvI2BH/mwdoKnkJnkzveB5xNByfNPYZ/pN8oKaMuiBV07jtxXHLkPjAfz1FopCX/Nrxk3L17Ai4H4RC4VtmSBiE3xZ0Hb0Z939M5Ht8HrwQwGbLkECryWHBAY5vP4cD9PZGeO63NxADeeoCNrAFD+wANbmoQXtYgDqM27ZNmWuJVSkD73B6f5gJfwxKaRcdDSE/7Sm8gCaGSRmgsmR/IncZM0/ioQnSRPXCkXeuBSbEifnmTOIrLEhT6qzyimbhCvAmCmL/ZQUwgQr0BiJzKbS6nbnnjFbogJ2dT0w2XNfsvKBQn9A7i0bOvMvGz4tagvbpqdkHdIOg1MmThQtMCA6IH0I/CZbuLwY4htywZkRW5qwSPgqRgiyRd270XXBNrt1YF32Bvd7FflH6nc8hX3mvpClI/5MefI0fGspTVECqHSjoRbCNQ46oGfao58ufZpkHRN6xXH2lfXOKm0mGAuEmdtKmCpYmc2CXkZTJLH7EDX56FbfldfN2mnppfLqh+xS39JYN8Ce/has9rU29SqYQfJFq9n4ARAdvF5LMfKHfz7dWUxOGjPTrgwaQVd4YUd8qJjhbcAZp2FomshaaIjX8I3jrCN9rrspGXRGfmd4CsSIglchS3IEdeJvoiJniwu+W+y70Ds0NmqsMZQSaZt8YeyVWnFvj3Jna/a17dXurq+1ss3n+izL75U/rXWZ5//SDtorFw84Sv4lmXVbrdqAVr6W0YVGol5V0EjyEUjdddCR+GvUsf+Iz85HpkzkMjfIWunhTFmvDV5YSa4iLNLwDAW3KZcllMAFuLlWeMRYiDxEACjdCIGGQQ9QT4ST8o1sTI+tEtUAKlDkxNRQLkQblvGpoEBGx8VBzSdeBnoKlll+iXZ5sFNaVvW5cpCQHYLdrRr6hjIiLyJh9DYEFnhiGWwE7dWKdek1A8uCIF4oF+UsEsw5CNcaOyJoWvAP7Urx3VIyQ2zEVoNGjt9yH4SRXGxL3hEdIn2mDBgDvR5WkuPVOULQG/lQgL3HFNsAyrB+ILjbpL5cNjr+uaWr+c7rQRQdrp9q7mTn/lSfM9Htwfe1zqMDeFXu6bDbsnYNAhwcWQUO4M5qraztKipXlyJESlbYMmqViSRtGDRgXaSOX+raP6XVPKRCjnXvAcm2Q8k+lWter3b6w9qmXBbNZ20oN8mWGUxZg2O1MXgTAKLySvokqxVjYWgBLlK0qRBR+M8Z8oFXEPOdB4ynhNXCN04fmfXyGQ07Mi/wurgB3xiNy/0ZLFqrWmwMG3ortZYNHe8YjQV77QH/JCTypJJcKmwq1XhA3ig7wBd+HHVzYtr3bBzZ/d++fpTfcJv4Z98/iVz8ooEPCh2lMSIxWUJRru0Wxbt9jutLGIz2ZEvwOAb89iWnaoBtIMrymqrmEaOxCedeCcvNcW2qibzp5NAGfvGeGedmAq9uFCrBDJVzXoqwJg8l0V7MK5BO74KKO3IymrOPEH+dNNAsDMflsyfQbszF9E9MS5VxpM+fL8RiwP/wynxGODlmvXwW1TzoPRTGZmZ4wBo2VYBliXKjn3TIfIs5hdu6js3tSfZFxmSsFVccPLkHoJSXFSw3aYHsC2HF9tPxMoZ2w1VNprMZZMvf8ImaSA39vX4DZzCX9A8lbAyMOHKoT79OFT0txJjGXHFJBE1UwOtklXX+0UHguPVm9f65LPP9fL1K+XIvidYF460bcEUDDQGLm1RdusTk1Ul7UnwHTsIVSWh9tDmi3cjSc1Pb/r4KPFe2vgQ17CEGzorCXqoplsceA0MIuYRHUdgBNgpr1gsblksbtTYha/04vZWf9yu9BOC9ZN1x0c2djEEElJ62B51JnuLdmtNFadIalVadyvjWxnqps5xWshvBPmyWGcWrcFOZnDCMdHd2eEyFlGOMeRq8JZOBN37d++Uv3SzEWAbP0llUiq97nrgS3jcvC6LVvj2nEj0HT83kvx57cii0NmBCpuW/SrZvHd/1B0f1nJiWONHr4q+tqzaHa6AG+y/kpHJYOirOam2YQ8UEy4RE2pu2uOXA6evHa8ljXGb+VARtAme8DCWAtwWVWtqyC3wWcweObFsed0aulyMIePvBP9GQGVhn236exRSQiLchi0UNNIPWrN/SkE35cC/g/6OrMiRjFnYL818SV9A2DKALJZnNozB8dZ+kiFDDCBD2KrEIH2FP8UV2ZER6jF4Ygh3zBNklPBCZ/qajL/MUxKd2X0tqY+h/DXkxFQ2nopPa1GSMn6yik0iT0nQGsbIs+EGCEGVoQmo5AB4Y2Ne487ElG0t1VSKiMEwOrZdLI39g1acApmiU0gZ8AeoyoUucUU/bAbEmFIoBLPC+KU5Hh6qPcFUdF69/ES37Bo3L17OhHpBectucri6mQ4RziUvUDyI165GoOx4797t9tpRv9rvdMCANQN5OLKzbcI26e1dbNb+FrrrnZJASfCX+1VX0F910T/0iNEPCQZxWcpfXb0iUa4fzrr+eNahNx34aehn17f6I8of8f76MolB8j3w2/5x11Qvr5QFpXBic2lhXKTB3OnivMfHe2UX2LF4DQI1f3ts45eCTtCcsPlE4MSZh8NOpr8hZ8crB4NmTs/68PZbdr0HbSx4Z/rxrTZ+9z7zgerdxw/xNa85Kz/tnTXevtfN3VFXJFNV0WdVa8r1Htpvv/5KZ+yJPxgu78fHuavGrmpNbVm1Yue6lLIIdU4VG2NNMEuDkUlVVrWSaAXfsSlBdiDJb29fCV7qJAAAEABJREFU6Bo/HZjfBVlulqGtpSF7UWsNXmBZlPE98o6eIEt42EjkwZQw7f0JRCn8oHlZnQaALRdkp6DNHDbschXyjZ6U6HApSaRcyE8RiM6MOfULDHXmIWM14wqIsjXkIFfEYefkkQ+bKFQuY8ME+gsEBRwT80yiAmkjjXJAk7HJBZ3wLzDr8DCE2HlkgVlUWqtNmvGsw2bkaWmWAj/HgNAG7RK/QoMa5SNn+jdojuTFhswmaaHTAB6bsg3uYqjhaWpVsj1RiFWulEyv4quAbTXmtCGnqJfyR5MvcjcG2JmLDC79cmvaWMWtVbvrl+ooObJbXYQ1VVu1EAwrwbLUgiISj/f3K2AhaBKMhyYd1qZrdto9K1y7P8ofj+JQqv72gY97i169vNHL22sdkLWLQ85Sjt+3ZpiM4mGOQir6yqU9hl9zErh5/6CX397rCnmHXrqmLz973ZLkX7y8Vf7SzZFEf6iubd/kq1XGls5HqM5OnX+h9YFdO4vBaNIZ/Pfff69HTgqPSR4moTGOpZVWTjUde7J7jWKslo53H/XIB7hHThcmsxOAxwQawbgw1fNfeNG3w64bN+1ZmHZv7/UZvsiq3ZEx8PG5rA+ne4L4qNefvNHLl6+UXWLje8eZk0EngBMwhf8b9K0tWhjjfrdi4VD6xFXY16oSPwrdjv68l7vVpJnzJk/eHQl/xTv+THZkNcbZFqsojQ5XqbCvE4T3LHhn4iCxEV2BLQsasDHWztiHuNBvxmrDyC1Ku6mQZccGTCNZBL1k0S1L2vrQDDzqaU98owYM+iykJzjxw4YRRZxM4woGjLShYIfv/LwoEqbQhSaFF7bEM+SWbYlbQUpUaSDatKO/p0RXxpe6oaA7hNSkM/0n4NBKi6QCa8rQdOyiKlDKSS5DNLY1F78KGZBi+zbHIBHiOuK7e+ZYGiwahUzL+CexVA72AvMJHyEFpdUZhw1BlD0VM4GZqxEKdBqQTEtKXyDjDqYkZf5KCBlociaIUghLx4mj5SPBncmttrCr7LTb7WRGeiagl+AIEiG+4Yx8rHvB7npFIBFDMpNhPsItCCx0dI6tVY2d7qAXu4NuatXVWHRFcNxAs+C8HNfj3OjYr3s+ylkLQZcd/QW7+u39ptdb6QVfyg/o2RMEkfUZuE/w5vUmLehq7MTrq2vVYY+9VoL3jrGchGvg5SO+7kj+E86PvkcC5oSLqjV5VxKO7ugdlGY2EgwPjKcaAUwybiwoA3txmVgx9P7jA3qL8VgrC9H67kGve9PVsjIyIa4z8UMdfu+WucPGf3RosJhGV95/B4E1kGtJrazWCli07PdaGC/dLBBdJiGwUoZGtlxNC7qy2C5LyYxzysP+cs2+HTL2jD2wLDsVSd6eIHUv1ol5fZiJzklEIlawGRmJhyR/YoEmeM1g7hgUH8XmQeB1OkdwEzaGR8ilHjwAAl4CyJYKOw1gbdE2+nJDDllXZ25Ay2UVtK012dZgHjoLtpizDgwYOuMdT6BcqKBJLRUKhE9bqaa80DM+2hZ/kNuMLZTpS5KfsTeL9pJ+6AbZbErbMrRUJeqgKaWibiFzRCc12ql1cI/45gyUSiu8TYyDzk7MbdCHZgK4QZ8AGxoGQXeeF7+Ja4heIQmwVNYPl+3ZJ57xy/YUS+TvIoHMRJ44dj4+niQSsIDRTzqdHnTGseJqBFBrlZHozHvaRrAZfDVrR+JeczQ8JNgYSGHdYAfo7JYzECAcGNGYrHzJv66mK5LyWo2duWlFTpx7olyqZPhjWfAL9mXH2+OJA1/uF3bz1hbt1p32BOwVC0iOxjd3J47IZ11Rrnz0Ghxvs1gdcxxnkTh1z1U1AXsmiM70b7iQlws9srJs6O28WHX6jH3GFmWMjHkwITtsHyTlYMJwBe/eXfcfP6rjnxe16IrvELt3d3rxuOkT79TwA7OjXAM9LKt8vd8ueOSKSRgBAgrxjLILF6nKKnQ2IPVGMu55HZoJjF869AnWgjh+ip2hW3erdlngSOjwBB/5TJiqSsu6at3ttQArvluWRa01VWuU1EvaWMAeWQA3vovgEliHsmBszGWg45uBDeKyjb0AdWIvIxSICUafkYcAXIgMeAYUoRP1Z7tD7xAiC0a6BvoIf/TMtqTIyljppG/TNv8iDL4S0hGIuHSlRdzMAp3ISAeDMCgowSlulkAYSDkoB3MgLqoSHTMmwO3c2HlJSXBWLp6ROYE2JRhZLP5UIJMYI1VKniAyTw+cHM/ETGOcM7bpwjpsGSyWHY6QW3YgEgDyKx2ErAIDXYE5CPqghL4AapYyv5I1kCHAtiRgmD5JnYAbrIonvlref7zTCSELCbsQXBsGHtnVz0xyPLlfCaS26IEkOrHbNWhaldbsEgRPHLNj0DuXmiQjW0xE262KvCRsVrMDNDcEV5L9ppqugIZhR6DEReJkoYiMwljbclkttgVGqcHf0L9IWlhMDnzwS4K9vCfRPzyq3n3Udv+gHLUf2KXyH6b4wM9GDwRwr4aDpSPGnUriMDChEfjMr+xSgjoLgRkzKrCYCcEPHaBTAzknXkuuGOPNw4lvB4+K/lejdEC+sLeYHOIs7FIEQzsAGuAM5B4ydszaSI+VSavW1FhNYtNuvyo/s8WHAzmdoBnILsNJW9Rta2GR3e13OvAqtYvPW8lGD2Bf5C6McUmSA42xRX5wK3iXteH7vI6cKe2L/M7ids6iSPJt+D+6bV9kyxJgIKW4Isd+xhiMYiLlpU5l3n7icewkjhKLZ/RuGR8+GfTbnrR5RC8BqwaekUERuQPZI90CrZCHDqxCY/EH5BMFDHqCYAK0kRTa1E7UT+rzdXGBr0CGquPjKTcNcJBFsuz4CG3MQ2gjnBYSBjE2+PZ8hnRw2rPKobBg4g4fVUnBFnJAShZXJDxLoh4c+rPIdhZ5CHQhtyLzwisugweqqfCnbT4WcvwcMNl0kOjbkfdPjrYOgbhwdoK9k9ADYL3HwdL9h3t2+a5lt1NWpz0B0giwVoVzPCG771Keg0vg7aBdUd5YXRaWpxzt97ST4LeUe3gfsWOzNFd6nJYEoakJOLdIkN0Jvdgi6oxbhVy7GIz4QCe9RH6O93uO0SIJk+T5L7J+4ONS/ptx9yRn+DYej0WiY2NHd7FgrG2RNymvJOf5vo6jWymOTcJ2EnwQhMKG4nvB9cM2k/vq/b1eUH/JKePgxgAkYVPsJwIV+4UOG4Wzoafr0ngOnswFESEjo7ClWlMDFpIxibu/2qthZ+g6STeF4JeNOdzwycAnDXsP+x2/tx904JVlB2++N5hxhr6woyEzCR65gYauyF1Wxg/diaQ+smNm3OHpxMGZXf6ET84kekfPYH4IP7oxgOe88WnGO7BHkyYUAaU5SWTGzB2uC3lqILg7ejf0QP1EK1UroCl8Uy7jtrgih+Iifcj8ofn0TO0CBd2gaqCAzMmI4lm3Co40g+uM6Zw8AJHvRo0+PfGLiQlN5IirqFimdrnTJ9o2OO6OjBN+OBIzBp98eJZHE1IjMjBmk6AHRx2UGfOQnnzm2R+fb4wdEzVV8LBLdTFElTY8tmd9Jn9Rj+AQVTWtBMN+bdrY0Ts/N218LBgEtDG0Y+jGO/aWv6PORDze3ZMIm5Zatd+tahHcmooAzOq3DqnJcpUa+HW/KjvFSj39Rk4StuhfXbp2m7v5GV2P8BVtuPV8mUrDyYUdK7vmjl2bdwadYh+yvRQUUhyZJLsZpWtWi4bNZ3bxBz6UZTfP759ZV40s1hnln66eliYDGceSXQqeRxYxYlRtt+DoM4nf1YaUn5tMgt8g+9Nj6Ud3XbvvPurFY9crEvyKUTcV0iHm7ownhtlmVBco6iIABFX6JqQdhZQGHxLjFwFlqVrTsqwk7UFXSfRW6iReVvbwD3jP+CJJ2KkX/etux+6/1+Fqp/zT2B0JnLkwAgNF2doy5RaLtIEGLNCFf8PXJ3yHSZjLrpQ2OqKnM64B0IG1sYDRMN6RCKSZRTr1AXOCvWNTwMofCOYNw+QmTcMH7ZnY2hiXDN0TxMZpt/AM+gfxGc7oRis3/FMeDzrgRKrZSemCxzYdqdPJDUq2gQJ8oUX/BseGDRc7hxKX5Zq8kAtiaAXVSFUFsgxauZBD2/rdH6h0Ztxn/NRUWotnGCJlSLE/zYKHVpqCPL0SsgYga14X8sxBn3xB2pYRYFMCBQQfAWCU9oQdPxEFMXDsmvfqF2+USSaDdWbV2NA6cECS/vHuQRvJ1RDWWW0f2Sk33pH3+2t1NzUWiU6yCGi0Cwsjuy0sAq2pEXhVpUZ2ObvO41l8EFdBF4ceKIvXg3dMZC+rXBPaLEVdQrVWvl4f2EVXEvJE4J1LU3bkrwToXEzwyn5Yt3wAW9HXGUfe+Qey2o7A3q/adqvO0IuFbYfNecUokvWRI/6J8bWltNAnTjtr8zzGDhaAa965f3Qv/RT49Dh0xYL1cjTdeNHODRsxSOaPFL3MsQb6Bz4e2ItpzMMlMFOnoTGDq2tAHBDtjNWFHCoFUWDBzgNfzK+vD1oWAguZHR7lgueM744k5om5i4xnn+wZb3b3PTv8bl21MB+2wyXbLMDgFgB8A9Z1QX5TEn2LrFAif0P+iW83G69HnTEJu566KAayxDxZ1doPYBs/dOAyZpv+CRVieNKuKSnxFrm2BVYmXsqeakbGyuli3N9porBnTBugBMGtSTvJ0TUkqhdI53PjgsE9EEQGW3v8D4J7KIuSuBZ4sliB5Ca5sNBlEVaCU6J/gjAPGRTKpql5GTlSdvGNk0HiYmUsMSHyA6iG3YpMngiZN7KtQWxnbINWoDPOQHARH3UXmJbAOKa+tAY8IHimZdUnn33CZGLMw53u7t5xCj1rf3Wrj+/e65EPSRLqsWZL4NDeVMLXrAFHfeS34Pt392ptIcmtDm1fSmcGs1GPoZ2j8VQIbkwcdBsYklw4zCwgM/Fd2g3pytZ7VvMjOgWuAFuCdcoXV3Fc3PFNYHf3KJGMj7vS1koLAez9qr5rGsCiUnbcXRcKNflNkqwk+dak0az9vulmv8xVu7N4nEngO97lF+iWtTQ40YjAHhxTj5xeXt6d9eMPQ1/eD73u8LvxVb10xfh28BRjEu51DDYDQnXayiCqlAnPbpUez7GZABpPgKGWQipKcVUa8BVgfFvoWFmcrq6vdPviVtNGfDiDNLQIPrPoPHLa2Uh+mqqyGrw7xn04rJwEVh34QDdPLiRjq6ZlWbSuq5Z1B6xqhfcmvvFadsI+cVkDmWcSPCeGQeCJiI/uQSCPaYcINhKaxawzTxdgfNB2AicmukpGtlPaU65cShBnEbnYbeFeyRbcEk8hQ4yt83NmwiM7b37GQoyKMVrQpjR+hn5ANKcgTgASj6CmrOCxAiqajCnt8DMDOocI+p1KkQsFdFbn2WffUIfnedffsCu6yqWpAzpM4eezrkc+Xqdvh10rYzE0m6zs7pFFLhMTyItcFEWGoRW0AUQrdAPfxnnpRToAABAASURBVJcD2Y25THwWNOmPHdKTffSLayBv0NmB+tEf/bFefPKZdnw4i4KG869urlmQNiVBG8Q5etemOcEJ9OzgZ4LofP+o8/s7iR39QFId+RJ/5FPDtkDbhAxJJEex+y8oG5Q5CcQpJ2hHKwlnmYCIwXt2ktu2wwEnPZK8G0ExcG2cG57BAAaBY3aW4vi9fnjQNcnejLJbThMM9AjPQxs6krx9bVjThTk6EMzXV3vdQLfud8pPcJ+8IFEI9vzjFGc8vFe/++ZrHa73urrZI20oi9uZBS5/O+7Nx00/Ybifs7bcMjsLvrGtpRYtjaSAwww5ECdjiiDBD12QySRS4x15IZkUm10XaojmBPKKQWzBM+CRLnJ0uWzapo4XKBqyrq6w//aWnyX3WvAlJFIZL4l16cwuDG38PjRlJliqYS8LxX636oqxX1/t5kLX6syvFdJhbw42lm10GVmU3DkZBFXI78zZmTmIzUiGTpO+4eNAMT63RS7GZ5i5oxtrNOeR8Y4ELXI6c/88zxsbwsYpYYCzrFwFv23ZpjnUWUwMLwOaqi2DpzoooLm0aNMcWH+BS9tFL9kcXKevQ5MbrJQ+ZAW3EXOmo2gPFjFRpg3LFGRwrZrskmT+CDwGxC78m7Fu1PNqGGjQ7ZkvV2E/2umbTBYvdwGrnmwfY2gD8krZUZhFDOHzNvjdsggxADwFWFPUCL9LDZwB0b70SPXZlz/SjgnP9rwsO714/UYvX7/kGD2UVTWTkBUB6yQm5czPUQ/soKcHvkuT5CbBV3a37KwJnNqvGsjru0VarSXOINBi4CDqzyTnCRm81up5wqcOgiYLwS2+urZ0h6PPMdR1mU8G2NFPlyqDyEmAxFyefi5brnfyYn6Lbjrv93okSR9eH/T46qB2fdDLm2u9vrq6/EMc+q94Xy1Bz+lk8Nv2eP+ojQVrwYlXtzdTZ2eB8jb4mFf6Yqz6W9tOf+C9XuOnPYndVExDlz1mUtJQLtvwD/GQC4tNOx0QLCRY0aYTPqmcDiaesQ0COJMMJ5TBPwFjn2SzSS/tyE4ALGvTDp+v68IEFzKt6CyjMzLx/RO5nq8qacncZEeAP/O2Y87Mz4cLuN1aWghW28oVnyBNVqm1pqBPHJvzqtRHaC4wBBWdnbkc0Y3iOZ7Umfs5fwlw8LEfclVrE0zjzIkpCW+jCbwxNLoX6kVd6BqZdxaBLnym5wtueKxSH3gWHVMvMjXx9EvKM365gLiQEVpqBiCAvwNDdsluqrKcPp7lUuwwuCmfcWASvSZZ6UP/xFOeMSQbzhn5O5cOtQo2hr1JxHbxbJEJhGeDbptjGoJo1nKSmQBtR94AqCo2QICd2EolNlxk08amjr8DjA6aoXr95c/0yRefMemNk2+X25VevPlUg/dQmeGhk2yUOKJtrLRJyBzVHknwEx+nxG5aJMn68awci71b1PPX3wiWi1OadogxE1iByOU4jgLEWx0dHeOzehfG5T36NS47MugjQd/BzcExEsvCA9zjAthkbDiQoPmHLu3moLO77j581ONHkhY9Dz6Lb2RyH2robwSn+Umw86X9xG/a53cPeqB84ChugmnPLn7kZ7Yj/WyHuurSpw9Df/iw6Eck+Asma3GmCBOwm/xWYRfD0IRYiKPplWJuJgFzRWfN3a1JyCxxpT9AtTPewVjTF/ZMfCZJCoEjRYiQn/4oDZnuUluaFqBaKWjbSnCmEdUjssVFwxQ28sBtzEX6VpJ6x3wJxa1Ke3b4w9WKTEMtdKcITwSUomfjpHXi9/TEQyhi64b9s42c4CJvUO/4iRtzLCO/TBkQJXBpS+fEF4tBtAm8zHign3VUxz/jub+sGV/QlCMHjYypxwbKDb2xiS4FYkvmasiMp+JmUF221ZBhYEgkBUBZFnjJ/BE0gusZbLAT6DcAsbHTNqTYTHlGWJI8PFe1sN/RBw4Cxe6GPtswX8A2XbFN8zLxLjnsGnGepEJHK/zviw6GeOlDbocmvg6fob2wDiFWddpKbz77XDc3V3rgnfzt17/RiffSgaPOrJhtSI3drPPBqfM+FKZMptJ3PKnY1ZXfpPlteke5WvLLg8QOaoJnkdVY2UNXlA1nlaTWcDRJN8pi1FANZbdvtN+QSJmkR47mKSGfk9KpzIFh2wBjJrxhV2MHbt98lFnlc8x54FeBexJ9YM/+/VEvsO0VY3rDx7pPHodesiAtJPeZ4/mJxapjl2LUgpNRcCaAV5z26iz96NH66bbq897mLwCeNgwN6HjkBmiDF86xLVOf3ZQMl4kaEhMjTglydGQklpUrTwCGDkwMNAqkcRHAMzIsM8kT5NmLcuEO6pb9DGle6jJ1Hins6L6YszHmTkKkN2qrNeZkYQdvE3brwtF91ZodHv6FRcTMjW21YhbhzW7+LEPQ6OmCZNZSmlrkx0arZIPhpsJdkosbeQwvfp8BXaVhy5SaF50IyUYwWLhF3SpdriFTCTAyapdnR2FmxfTanvgUHvTDP+cv6AC9tmWbqBLfpbpih8GLR05MKdPU5Nel+VSPngtoXqB1ZoM64SPY+V6zYK1lxtrc1KpkW5gRcXJZZWOYALhTxdCgbBrcBbSWBPfkhRLaeSNnqCPMpi8dETGoGz3oql/++b/Ruu718s0bHXal091bffjtb0S3Eggm2M2xdUsysHMWZnEg15Ws627tSHyR6EUSLd/daf14IkgW6fW19OZa2dlNQJljdRaLVk2FAYUBc8KQX4Xx4C2xelov2fGiI7v5ickCPQeRgQheMQhdHpqnDBJ9x268vn9Q3v8Hzk3AnLHrQEK/vu/68aP0B/wo/iVJ++ZBWu83DWw3tHGgkTfYSTZeAW44Uf2YL3M/PS76gzMJrp3y128bTozqQGyaQCMpyzA0AyfI0AGx9wccY1RbGWCTbRmlBmeXZLQzSVlsBnaIC1SeyLyMlG56oJPBBwcliiP/GUSfbflZNhz6Gxc82DswdmMBhVKQqlM/8SuJ8C1d6ByyRVwsvK/v1FqxPjU1Er1iM0w2tkA8Mj9DyPEPoHmZJzQ844dsDBMDHzfYyxgEMlTpP+H/jkzbcquLPnvKpdBgUe9sLJknhVGMBxAXHJookiNY0jQKJkpcDE1ySRODweK6IJ8kSLZJ8qEjCdoZl9MTx0uK/ILfjD9J/yRBsCh9aQeYkikj7+Ib9q7w7IlnhVBQUvKUqId+GknlSY3saDUy9MNlwwEUfp9IfDRN82zxQAB1ntoQNID0m/EZZD2+/bVOHE33fHh79cknuuH99fzhey21aMHAHKHzRTMJMUgIo+CFF70BXqi05lzCe3ZjAWgk+Pr1veotWYRRenMjv76SCY523LRAm5NBkry5wW05MocUB7ZqWtB5JemW8sxQ86/TMmEJgi0nCgZAQc90D2MZcwHI+/yBheTAF/IDg9uxM4Ui8vN331/zO9unJ+slO/nKjl+cRMTi0wjwnDQM3/qwKT+P/YTfv//o2PSTvuo149xji2VpguaFyejWD5hBUAxsmzpnz+AZ0LzMeMVOXs8Tjn+GDM3sno/4d+DfyJmiwA6g00A8QY48+js+65Q/0MU06HLbfvLlRfaFZij0gbT1dEW2DTN3jtnpywe2wIZfBtbt+HaxrotcpQq0km3q7L5itNjGU0KGwAfGD+XsUcf4DQi+6LNDjPTgSKiplwTPO/kAl1godC3MYcNfdugZD3O28SrVAVpRJfMn4wiIK+bgGuVdOHEz+2cn+hhPnsEFQgtKinxg4iR4BzYPMVKZtocVu2OTy6KpkT90TtGU3MQkGhGaWE2SZ/RXxHQ++qYu+mBTrme+lOMJX9gQiCxfOkKKDZ767ZTS7FOuUKa8QPwcuwRH9A182ZFdf+8/+0e65v2r4dD94VqHw56vrNZ+t/LT0m7+IxF3TSUN5gT8m7ZT3pvZp0lKrGGCig9YxW7QSPD66r309QcNTgDtkxstL66V37TzL9MmnaUF+dFp08CQeVRXTX3NpZfVhDo9MiJOzTpBwxqhI8F3msYzDHAjwKwOiIv6Fbvw67Ho02Wv/Ou0rKSLmhZOHRUYUhI7fw++ZWHiFLBi+xVKXrJ7f3lu+jEf2F5r1R6fFPYNkgptc45+f5IuDkUgyEs9JltlY03wlg2Iq5W8rjIyLzZfAoIeuPM0D8CAAjRnD3IYV+QPxh1baF5soX/iQgJ58IK3SJBCDhqF+6CFm05uiX6X1RpnMhAbK2bjffxw1bTuFiSKtW/TiVepDV+nL0n+nHiFbE/wlMtj8jAFlCPNaNDzNe1FDp2yDfzQg0tjODygjnyMzTcfqoqOVk3VSmrWZMLWznxtfH3v21FgAV8AMVPxpaVcOSonwE0jGgaZ2fFf2pgBpZRyDJifAG3CKHbDLkKF+u9uqC4qZkXqDCi8kdnZsWeJHNToTLwkySPvqlYlBjMP0ReQsII7ZWTYVjEnQY8IAIqGPYmUy2kHwNkOipYmxPdnFsCSpq5WJUETU4Wd9R/9F/+N/uS//t/p7/zJf6pXb25lftfb7fa65gPUbRKeXdjT4asO7ERfXF3rzSjdqmkHviGsESj97Ud1JkCZUD566dfv5V9+UN1LxU9XK+/n++zm90eJd15nApeS+YMd2IJJOOviyZr/Sm3nEjk7Ez1HpPMYehxnHYGNup54s1sbIYWIA7a8Ysf+gvfoL32lV7yKRE6DNuV1rXrlnT6hvHHpCoe+YDyvA7Q/Y3G4YvwZc1R0JmzgRUOnQiPjtSSjSwD3xWTkiz6lU1IhyynhM0jjeLdFgqYzzoAIOgauC/A0gNLIBEmDZ9rIkFBOcyLBzTIGyHPXye4xkGdooruiD10KyPyREkegFdS6ayS6tfGOeyZ5au7WTQXRYMydMRfzizg1YmAJtFKrgj9gxe/DJRCaV+xEOD3oMqjYpmlfxtSxe2JDEznosoPhiMxv3zlN2JbRVcQGAuSMEb7YsxHI+Vk3ekUPSmaheUUDlYIDPwx4CpqGPLASdhqQrYgUF5Q8WQKgHUlbJpX9bMZciM7Iic2DckDTKS0rclOKC5aLuMieuofCFwhNTpThFXqHPH0ROcENOG1wlBuAijxjieZ/vOKCgEuykWaJqaGPElsyT4N56tD12RENliXZnnNV2FVLgvrTn+lv/U//G/1P/rf/rf723/t72lfj2H6lA8fZFcMbO/1ytdMtwf8J9C/cdF2LVoarTKysihLegTcSuBM4+VA3eEfXX32j5bt7dnJrf+TnKD5+HUgoJbDQ06dFUqGnMCwGC8MX5C3oP58f9dCPqOk4/6zNKaVN4wloM+CGHdmtd2o6YF9+sni5v9Ib7H3FqeGKwFkJnMO6sMMf9MVypddadMMYeKnQjaXDkPYcz9nj9DwJDE196pKEnjFbVKEHQ7fpTa2QZBk7xoTgpHzZT+CIsRo7iuSqdDFW1E1pI5XgqIypIwhPuaA0gX7cIhTKCHBZQmYV1qYDJaazzJN+Ucr63TXbFuQqD1VoknOdAAAQAElEQVQrXTGnV8ztmfl6990HPZJoS7NevLgBXsptxyLQoWdsMBbQ6F8WBNfFPoOzkQuKApvxEAZv2DQoE3yp060KQWAahkzmqVzKN4EHjuBwSq3k1uRqEnSDOLjApo1fRc739xq8l9MluqZvZHObSUECSNQq8RF+J9aGVOKiY+BfmTrANKnBW4xhYG/sDF82lAiGRLYvEJbUkQVGLqtcT334Atm0ZGwnWoU4NVmJS1HmpBqZs2Pa2MGOiWI6VMgVV8e+zEcn9gcb5ggtwgYgaAq9A10d2NgszkD8B6uy8W1EVEfGgG/6Hhm1v77VsjS13UGHq1d6oWst3z5oP5pul4P2Z5Og0hU/q1zfXskkyqB+3i/q1IlqdHfxkV5ROjjmDTCxepCQaZsjcbGDF8fiHUm+51i/ZhAYmr++GmcbK+O0lcltVcop4YrS4HNE7xivCUL6oDZmmX7bOJSgZXe+bisnjtKKbjPQoieLVmA144R236wbAvgaXfuyssPv6VuYtOlgHIppgl1xXEfT5k3PR0A9XfhcQt6gP46NU5nuoMDntlAVF8noautOhZ4QmLEJ3YMJ6XkvRYZt5U8UdxJvMEHiMpDb2DdUVD2fkw5DMVd9lrFE80KUzJ8ZRfRxK80J4orxEO04or94eaVXn7zQG+D25bVWTnDC3vBsfL84P80VXBI8RntixjaT0XW5qFOxrDlg0YWOyBg8uDXJgwcE2SC6N5x85LUuf1V20qC3WlMLxEcQGhgMcuNnzv7+vYrAVis8hgJHGOOGeeqBLhZRSCgsfKx5jRkzMNGCib4hs+uCZw5s06JrXCCtyLk0oQGd9oaAxGt0dfhozuGafkyYrzr3bHRnbGzIXKokbDClbdxKRLZFSzVigzp95ZLQPnWFJm3GJ9A06RHTODTwVZRtlBsD5I562daMbRF9xExOPBs/j27YMBh12Yv2V7c6XF+pf7zTx5//Qud//53atyddedXL3UG3broiOa9J+LzzLlkdMZpvWRydh44I2lDXGWXnSCUUDUlJ4By3s4oVBqxYvevFCWFox7F64V3eGAzpvFtoMHiP7MBNHAEuX9kjJzIKD6c0+DAN6KNLtBf4ljJarMjK6WKlX/TV7CvwT9w4soFfgR2whyurbhI1zhxMYOr4SWNYhQ8iw8gRMm0ssOgbjDwWEAJpS8LVymVbF230h4/JDfWcHFBjVgS9uOgBRwV5CII3HQMcPQptbFIQEIHmiaYxKGk9s6SEMXOBdcjKU2K4KnxjwwPNVI3J3LJNX9Og7IN+kJCoaCeYAmPqRY8kl2WVZEoAxmnWJFEuZGiw8HTFh5OXhL5YIlmaUK5Z5gRx4mdP0274qJj3KZY5mIIlThSbTvd32j6+p3FOrNM1fpCf8Q50JtY6fANw2spT6hg3AVmDmBvEqCijR9BoVkzSdx2ZdCt8SESOZt+l3mlHdngG+I6OTvx3SijUcdEDCRa6bB6LIsmQM1b8RgXKyAawyU6flBMtbte8wPUIglcAIuFBOvRZcDt2D+riMv0NuQWPgLi5MTfNRHfaQLVlUeMYjko9/PYrvfuLv5T4OWx8fafr92d92hd9TrK/YavOv7S65n13T4LmP1S4O0sLFkRh3kHmQFHeSfQJ6jq7z4EbgxoK17L21K8wZC/qjKwBMY5uNfALsALXXjh6X1ZsNhT6GlCAFVpUK86xaUvgKKkX0GStw2oQmeChRwFxoY7n0A90Ki30FoA3Z/DY1iUphmwreJ56vlK34jW6BvDcQYkLkGhqUlgnVIkjkyR4CBSU/MBkcBfQvMxzAozc6rR/uEGgbjapxqzp34EMTRiK4PD32UuT2/QFqF5UY2QHYgoxA26o40ymTokvl1XNypX5nbQRHUQgyi/dQrR+/7INamggKLzPbDb43wNBlQUkST56V+GjRpK31mRDK2Da2HXmiH7mdWLjyD4wmh56Na8BTcacBmyMeuCzkSbzMAuFpugMiNKgS56LRfw0kDngnJsVJV2KIzLuAOTQRmZAs1vQDXRzP7WTOpseSfKGjkM1RV9HdmgxYtrV4ROXnVgY4GavRJsHveigHtn9yYfJDzrU8ZO4XFa1UqtSSbKEfUD4aMAWddowrhxiEv387p3e//yv9OEvfzUTo+6OWt8fdUtSv9GqV6TBNUf4HSLzN9t2bK3522l7Um4Fh7nCNLRgMIOaSY5B5JniOHRd+qkUhJFzIIl3bkg3EhTGWRYmF4yRfZ1+S9nNMVarSw0AdZEHmxhYAyafrCrLvkBGGgfFYRlwEuYCGBFbZORZxekk/KLdwdObqmzkoMkZ08TPHmzVvOhGBbjLrencS8/k5UHLUmvyukhlZaKiYwpBJgImjQtM2ugDofDalvV8PdXACUDl7LiwpBWYKAQ9lRT2M99AVYBuSMM37U1d0IAY+H3Qhk1FEC1LYTJ9IJ7QmuIKYycO7DMD7dxomCOIzyPfyLSRAVj8mSU2QHXm9e6RL+vhq9bUiMVCNlSyHTTBO9Sh20h0zsNi35h4if6oV2TxyA1P5lf0VYA24uYYivqkhCf94so8ZIFJ2Z/nmH4kw82TesYRgBycJoiLXtmewIPRSHfbSRtxv6+mQ1tVxXzjn2fZ0W94EUtyD3JD6vSnPQVQoalZj/NoGFx4grT4g07EzrhdKvPDSMHZfmLDX0jvAZjLNvFXuv/rX+jtv/657n/7Did2LTnO8DW8+N1qp4bBy3xPblVKQgUWNwUailHDU7FDyJ316RgHFaUDA7CWZ+6CdFVTknzBhrQDoRZXqbTiqOtadIAuJ4Uzggt5DelZBMQViaChNlgAWaJ20ZZeWjgqtkxQroFju5L0plnQTzbqI8ZRdhzMXFG73E+SSBLayOP5RHnhyESFPl2w0hcO+lJA7Px8tj/IDCA6py0Qp7ujfwCaEB5Av7su9Hgm9ADCc0/I4zK144mBloHIekalByFpTuiRBVDG5kDEhiwAqWyrgIXvNVWX+gWvp75LGZxyTQGDuR8Ixn6ckGAflIIoPn5yHgX98GQjOD4+6sjunP62EBEzyWFAXnwE2bw3krzzrntJ8jFtwyyGH1noDBVFYqOnjtIyUhkDVaWIvAk/cA3SAHOf6MPXSfQNsLGBO4yIvdClAkRG6KjS7QlDhsZ64KhfQ8ouvqtCU4SPpzEPqDQBBPToti7XSJHHmP2G0/ZlnOIaQO7QB6inmMBjYDPSwIYQffCnBkLVWlNxvHj7r/+tvv+zn6uT2DNpOJJDp/w2KaLgsrqKpJawfSpveLk1ywZYraNkGifaSE89OKrztq2ir36vXCwt4DI54uoonQaDby6ctcyv/XH86fkDFXR084z0MZ0lZIgrAyM+qKGdBjeBJ5YJo1tc0DOejeCLLsNnsFDzHPgeoBbJKSKr80gA2H6i/qF30k867Na0ZEBDDadv6OmUE8NHN+/3qkJGMfnoRyz8DrvCNJQLS+jogUlzwQr5oKCnRmUmz1OXkfk7flF9kkktLeWCFrbJj9hM6QTMu5R0jkk/NAtE2JZtFfZSUNcEmpSW5PkH07jhiwwEDsY9qHfK7XnOsDHU07sJMEkb72CPJPk5/54AoY2FsCqREEoIkDEwdmPDObOLbxzXR2jBtyoVRhmy3KDm2MrFe3W0DGyjBwJEMDNDG5VJN60ddGrSDOQERNll+AW9frg6tQ3GDjaSO2PstDNGuhTeSEM8H2c3NsPSgQ0Q1Qpf+sIHi0IzeWG0MoZCo4BQSVTksrjVTBnEiCQkUKRvBBcYYsxD8XP8NO2ZuOB/B1WsnI/f/lZf/6t/rbf/4ZeavFgSQ5QLy5LogwmpZmWVagiiqsKIBqwmaIVQnCD6sCViLpg4hJrLk76gzxxnaKk/80dGpHToc7w/pwSaayZ5STrFFuRHx1OBRgMDVJ8AmWyrZIkSFkpu6i5DM9RBngnAWCwuKOczJV3TceGFRcHROXGzHoIgGESqgTSLx6S/ENEaLC4DO6imo5oUgGGgOz975CtoZ4xRMvkhnTaFhsAOHcaCGtidYjxRZBxUoQMLu2UbRFqhGbSlC0bzeiINwYSoDY6pflYx8SEOnuEpIgufGUhjpDNAh6tUwAX/1BOF0A5h30AcwmfgwRP6QOGDgKHJ+POXYHCuEocTWil0poRNI37g6/6ZxeB0d6fBT20uyTYKUEIhLmqznfhMYoG60Ci24D8G1ajblm0VYF/qrrTFfGn6IvvbnBeFt0s4i5pEOxMBl5oLGRgiupHdgTML2olfRfJNaaHf6YPhOTI7/JG9QSsg3A1c6CCb1KlnDIVtRV8gOMjp585A45Nn39Ix6aE1i0HsCMTvgdQrwr7+Z/9C3/zpv9XD2w+CTh1LsjrEkCiIokJo8R7uMoMzg7QWOhsfa4ofg5u4YObW9Ja4ukhAwDg5RhhJGM9Na0wZa2vKf+vt5ulY3hCQvwiw4dhjkgExq5d5rD9xFMIM3mMijw4GDNnUIQ1kgsvNwDPA2L/lpy+I5qIB80C+obycCqSCb7LkAd5V1ErOSkx92jqgo2JbrdKHNnCZvDP827TAkn4IhTm2moEKIXzmKFrrIpb2mCUkcNOHbYNC+EbhpzFtRy4EPDPWEFxg9uGXMcfSIQkeTsbF1KhspKQNH7KiLEUme5vzKgKZPqWUUM8jMoyupypN7tmOMNtSQNDQYcpGsrriPSvXfGJDmKACNaAyUNRzDxX0UwzN2HNkVz4ej7KtWnZqjfSgHqN+iD+M3ziqbxzV+/FB/fGebjyP4ZERf0Dyg+ExIXNd1mUOZDUVm5MFEfczb0opm8zSpQLilcxlZz4jN/UBV2GTnVHRoiyXGuMvZJv+xiM00Xsm0R1+HHHGsDMJeeZr5onT8kbkGnzBkzv2Z5yQpYlt9KIiun/X15WfGoXeweCYeqXfYwi1ajx32FPpwyfpg4MwG9OK2MUsbfr1f/9P9f6vf8XkS51VUyEWRARSDyAwjANcIVAIridoJeXlf6WNiVCESlwD4I5yvpQkqc5TrjQVIycG0jUNzUeKGyY6v12bjxd9nDk2nZWVsZPc4TnBfxL4aX7kP4NV/BlAnDOwVzglsHjh+LSwIBXNi4Ubcs6MC2PV3OAqKQ3kChj0b3gz0l1IxlbWKU18+iIfjqbiOcLBoFJHPkx9Yq38EeNX+Enw4jg6ZTDxA/2IgqbUcGLI+pSEDOhl6xlG9CAXhKY8iOmlaUgADcohKfXA0IbPesbwZKv1+xetkAPjuR8UmidRUAEG/MN6PTtCA6BGrgt1moWPbMbvCy68EyaTVOAbkF6DKx5J3LyP9/OR8S9qzH3jVFmtqRU+CR1COk4653d0dvLz3UflP/00ZdH37MOMYeADYUOH75xEw0dFXfBPsMV+pIFs28ofHvgJX0GzwX9GZniHOnExuanh8hAiy4E8GMCFbsweq2RwJ/iDKdqI05k5CB1KlZ19hbpJ6RVmqFohH4sLXLMQ8eTvoVw9RNDI2I7AjLcT2aFGjAAAEABJREFUO0JPA7cCzSJvR3phgQ9cAa0MG3zEWX34y5/r6//xX+rhm+9BNjFeGAwDBNQ2EB1TYKcFHoMiUjKOsBaELU0q2hDoAgNjLzBwODYpcs7U0SlhRKBDHFmZpPBfeafbttcVu3pJOpPoj/3EMT1ToGnFGZ7wUajJOA+A1kDH1kE5kB+5aXeUBwa0obEt++Lc6KghbJfMH+WinVVykCAbDj2zCodf8GlYQxYPIBoGHM9tJstDIbOgG3RRFhNl9KmtGjgqiZeJ6uxOgyCAUrZV+NFCLML9JEfYHuiMa8NxHZtSH9MTUwHUlGFERooRTFBVUy6PJ6nIRh43FW4qG+PryIUANeFMjT6KAX4CdIVt3GDpQ3YoB7agMtomLz3KWEIUmR2+Dbv7hIHFUDCuESY8vrGZbLxnC674qOGbVtgMhKYPKXLSf2YXP98/aMs/H+a3ctvEl5AihGrSYS6SBFipNww2LczVlIe9mKLITCmuIf5gEzNHTXMc4d2wtmO/oQkMGNKOrPTDMnUPGpGXvszPI7GSMW/EeWSEnhEpidjgMPb4SWYUDua/gWuMR5RKWdgRIvFA0YbdkR9Zl3LMRTAba6uCCjpJiZnnVulyMToqQ/Wb/+f/oHd/9Sud8vfNee8eHOkYEwMWhwsUhgwNg0FvwDn9Mm4AiVHNjUQvkq2006LGYEQ/vSlmrSPwDMcJp5ypR5Zt2YaaUlauosjfRHu9u54f3GjOBD9y1Bnw2egFGdm2n3j1xP27UlyYCt4EQ6gzXCDVrjnRRyYCDL7uWHapDTg6jAN+qooT8LNQdfEFFW7JdCkw4KUCcjwhbcu2NO8BUZeb5d0icWQXV2fiMnmDckBY1dQa082kaRgeADqZErBNdQRzgdkOzqpWMnz2UynrQklpKxdDylA08P8zdOqBkU6IQpnqBRgX/n6mTQkJvsxTaLCiVy6Jlgz3E1CjmafmZVlFX0HrALaiWvkPj5xPJzFYuTW1p128LHGji1FggzAo/3GK04cP2t59r8FuXpyKHFnOGIfispLUgA2ervBKtvMQTxnBpsKtXFBE9dRT6QC5oWuDn0LziCxk07j4CA7ouDGJOjcsyulggy7z+ZgTqDp/wif0eo7dthJXeromax44InhU0hOEJo9dGuEhPiJ3LsYsyJmH2NrKalXILtmMCNYxPO2KrTQnvqBp+LZ+/U/+X+zi79VPna+dmIvgCBvizxjswNKGMVRlcLmRNo3eLkhlVVmraXXD0YZOP0BRCxmSnxJ2Y4fuiMEUS8JIe0pGZlc8f9MO7Og7LRkszFkYOp7IDosp8EL29JxJSBNrNcVRf74N5hmCC83FCUMb8i64aOxIoxddsDBJ6ZFs40irUTbM1Q8XUsHZsft3HWAnhXnaeVJBz2AcSfDinZNBqrPiD1bxga9RLEE6yVOKCzvGDwM1gYiNv1MDQW5LMBnZNUvNa5LxmONETgcuHRmf1NGZvkt58TfsmjAJf/8Bz2wi8G+Ugr6Ua8rB1sgM9FkXIQLvk25jo32xN+NNgueofuY0I/DF4tdIcttyhEYdvPFBTj356Hb+SIx+eC9+b1MRa0zM1JH5b3AlVlqVTijImOOTwA/yIpv+VhZV8VTNpymlAhm1W/SKNn0MRZGVMn2MCOmD+BiU0oBHQPrO+PWBj26J1dgQXGTSDV1aCOUe5sEdzFDiB0CnBsjcIQASkVMv+PiVwUKtaWfisazZNrSmNoizyeOBfdgGH1V6pPr6n/4L9buH2RCGbgRfZ5e7DBYGmM8YcaZPXDGaYt4DywKGe0cAr3Ei9YoCKByY9YHizgR0HZF/YlW6yMcYiCCZki4Lwch4tOd4e6gVaZ6Lwhk74vAt5aRGOGWeNkJSAQxHJq/AcWtmyBMdXcInQoNy2VB71gQylb8Bz13pTCAxHVQv1k5CCNKKXX+DH7zNAyJcJ9Ui5ye0Ja9DmzbeMQfH1ZFOS66SGmBLeGowxgT4LEMDViiInkH7UoKMcsC2bE9E+rMLzZI+kHBeKhl3ap25TPLE0bYnb/CyRPMCujRsSuo2Jbe4bJNolo1HIos5jT5hd+yMngQoiqHRBHHBwXPonA9uQIe+SNiWJKessi7ESMg4kT2IlRMf57aPH+cuDrNyDXihmuSFHQl8yXqMLZKamwo8VYFWrtD/zXFaNmOwKLGcMsteR7e4Ugao0smTQYV/0szBgeMO+ZHHO3byO+w6UU+c0QUVQlOhCO8E6hJ6gdyddodywJcyeZC6uFIG6E5LOZZjMvYgCXoq4C93Plindhln+hEMot79xV/LBFwStCIJIztJPpOKdhg7gbchkNM8td+JnSKQJVmtSmuZ3by0qJ5yK52D+oBpKHJPyM67SxYNREpYPICUcs1jcVbE9DU3FTh8q9hzYtJP2Dewyyjn1gU86Z4aSpl+FEM50Ds0EMg97c/EgVFJkF4kDGriMqUpYcwTu7mHhBn06HIh6FmewT7Lg+zSzzOr6EgfNg+OTNrtJZK84+vODpYkiwzjt2pN1Zpswxl9WPeDjiE6sP+pD8PC13HK5YQ10q0K74ShXLMaI6BPG6mXO3wkzha70HGhC8VF/qyBrDJyA2B8AdvgdIGnfizV5broRaT6k+zUJXgClmZ80TeTloUufcXm0IBq1tQpLkQN6JLgnVPP3PXZyfPRTfgu4x/gofy9m6RB4SOvdhl2xVb05hZ1HIhdQ5kryfrhom9o0ByQPAE+w4T5TEknt+ECQORESeMH+iTlPXH99faoj5RCJpTwXG6kUsE+nrgfGzTjUBYyAPCYDn6AT7YNdEvTjzCMQAjQXdA2IGOMH/pTPgiddGsy0p97RD6VOvOzWUPAUiY5pdQjtGPsGY6sWmHu0CQwsgunDi8GYngkWTLmRcaumlams4G3BF7zSn0gI8l6JJUfmazzNJ7udFapVQBJjOCI/s4AIgBRglQnfg57YBKz4ITF6XxiR/2kiQ7UUMdRMZwxQIKt4wnX54LBr4FBTxjQBPQkjyY1pEdxnGc98U6Bsku2ZUkVGkrRlgUrkiDrGEENvq580VW+rBPMnSPdYMXvTzuO8bsZt12qpxIh2AtfBo2cjh8QLT//iU7wEOW+YNFfgGilK7SRcwEswab4JoFzJslTd1kFuCQbGsV+yZJsT5iYCFQu8wiIPkmpxhaFinlDRwyK7EGSXrCS0VGOEpGjm5K0G/NoW0W8NBa/xiIXmoiMDBynzvg33tsfHx50zlE9H92wBVMjWs/X5HlqbPhqVmMLlRSxZzI8E04kGGR1QNjBfXEVTyxVyQkppT8wwAucnyB1cRWM2Qjf9aO+6Y/w9PnheOcGh+dQBj7Kbp2Yi6wLML9jIJ8Mw54LbsBDA/wWYPyxfY6XutHXXGrYEPtoPsnv6A2fLmU6sGtKA11tNK2WVhgXIAIwjVqUb5NpQ3WUnmdgwoUACMAiHKd2IAJbNe2YrMCKMQuDy+qdlS8grg2JjyT5PZOcHf3IipzJLATalm1k8JMXsqiSkBvv8l0bv7XFhg/QP2JHRteQV5gznvSbdp/O2RRaRoATjUYGH09BEJmiTJ+pXOwa1PQE6emMbUw+cVWVnjolKmZshX0lJGBXEkRwiAv16IafCncwMvxFghu+TvBv2N8B26rZV5SRZaQMAGlD2D4u8ESr58uSy7JT4uFZMW0rNg0UByTrIkxPF/LQL/xllxpjaBUO9DJXUwyUqNbkRw4V5USEJHn+oUkZriSluOz0oAr6BLzBXfQiiQbdio9QS4Kf+Oh20sCOYgyNd/ElrzLYA7WitzPejXnObn18POpIkm8fP2jwO7ltZFmCF3XMEWOiEr6B0sBF/XMNu0BEdoO3qSYicRIe22rg8AayhL8lK9eg3Wl34RoQ+EjgoouyoLKtzF9i7e121D02569g39ROK3kQvwUGdLBdZCF1wC9g2qDUBn0AuMg65bSHf+hK5yymr0oRp/hxkPSKUF1IBrxpF7q4sU6MymouVZy84/03ibk0EJKMgkLSTADKCNhIkuzCbAKiW9GhXEYJeRGDG55cq5T/gswemYua8pcMChoPHjEEno3yyGAfmMwzggLH1NFlZMT2RgBeIeMaiNF39HUXCS89wJNVsdKBWBePQBiRr+DR0eHJRIp6gQuEZEPXRl8HH1rLcF0mcYSuLJdUgOm5OJSKQxNpT0bCV4CB+Gggc6AgYyD19BxUJpC1NATAywSe2Z06jjQKir5irFMGjs1PS/ldOEHesTMw5wFb7UIGNqBjwwdd1MFE55i6M6LAYH4okZeJNzQBRGgEB9/CGFsDG2PpiKRZhXYgnxusZBso8aQ9dOkbzN6Q7YseiKmGWBK0NMawIFBR54ZP6iTB48P9/CYh+p1xz/FbBXkxPpvKkAbj27D1gXfxzg5e9/dqnIK8IB9iOGT+ZJG3wjA0KBIXzQ156R1QDOoC8D8EoaWmRo+4BjpS7dTx2NxMLnWxWEcmgC1YJJdVDaiGLkerBPMJue/OjxqcNOdf6sq8svgPbfgHG+hn8Mo82hY3tJQSdlkZ50Y8XGAI4QCd3KHNPC2ttNBokqJ54+flS4x0tMDDOAb91C7s6AxdZ6aqcYxccPRut2ifsmZqYpCRBssMnjGNTdLMIERgHKE5GGNoYVRNmiT6TiR6W/h4tlArNcya/zUSxEVxBrtxHH/kiHPP0TW7+RmZZ3RtqGUfFixzR3+9HPQJv50vID6y+8/Fhnr0W5qyG5Oa4OsaDBAlc4Ceum1DXeDRfOnCqb+joxYuMWAN63K50mRMacKnMR1pCAp5NJGHMA+l3dEn+gSKDvzQOYGMVAGQLFT5jXxjYs58REpgFb5b+OAUqEbQoKrn58lMNovAmd+QN15psvOPgf2MApKpolPJeEdoWTQ2PpaMPqCwHNuVEq+jwwSlsDn0HZoNgF3BgVaVZ11cA/jhnuiMvZ78QA84BizDE76U0yC6JNNlnoN47ow76TZka+LFNYMYeztzPSVXqTF2uqBDTyqxj3GFJjY/3H3QmSTvvJPr8RFZT3TxOcpnAZ9twnnogYUkQ45/B3YO8Laf7MFz1FHG7SkLS3WcfsbuoTlWUxR0AYpogZ8u2AnR2dZldZlxkVPpR+L4hph/yVzvEEBoEENW/kSHzBwaGTL8szJ5mXK0CT8YaGrVIC2FMkqxHDl6VgfvphH/MXAsVhaWEOR1wOFiDAOtclpWJJVblAdtrSjY0c6KEQcTrYqyi7CuM5afWKFOOPKciRh0Y3zkjeBx8yleAL0rEp1FI3+TbdXCu74vhsITwyP/DM/DOOmeZH9k8s+M+Ax/JiZ64+RdHEeifwbsZN7Lh97qrOzsg3HYPJApBh3ARMaMBnDcopdhjAnROTSwcjB47IntEE0eKA3QhAL+9FVoFFMATxkbDu5I6FAlHs/oTThDAAZaZBjeAhYCuGLfukj4IpOzsRvBIqVvbfLSpNBYSL3YFjs3/LEdN37aPPMee7oAgdTZ3YN2+E4AABAASURBVIWPhLa5uFCGvXhUWZVSCAtNoEOJwsgctAf2i6tKsqETF/1BZ5GZwMA6MCI7dHWhuzyhD54iftuIhciMKIMfyHqelwJpByvlY+Pj/QO/gD3COVQYUMxtwL5I7oxtAnZmjANfPSbBHx/4BehOg8XPLuYXEbDEPmqyaZRImq4zG8HUmw7Atkwp7PKAKBOcNpCq7R98tuGEM7qt9OjypD8CBrPT6Qucp51dBAT6OvG7ccLsyi5+W6tsQz0A/SADlJhpYYHMn/godqY9fUHuGZ8E37F1kAvx7xSAXbG/IWRRacEHDSjAAVmpF6UlQQZQQ0BJQn4KKkhrFgKsHQoLh1Q0ZrxRiskDpiT5GdoYkkDY0gefbbDShiMCkM6/0HK7HpRj996rVjcG6jlJkKPeygoUxx6ZnOzoxwQ3ARbchmzJk+8G592ySl6p8NwQb3VMano126YQtLk7ymM2HaA87Ro8n+EMZ/ovwwsnACL9dupp0EJ/xpnAlWZaI48+KWomQDIlM+WZByD9QxFjWxYX75zCdjo1CBDB1Ej6IvmrlczkFtCKuj01JXlO/Mx0IrDHnGTkcBuJF5DKku0JQ4pYnn4CKbXYHpid6DXWFow2vdygxJSp4/OOQ6acztgBSKUpRZrF7NTlgtdGGrYFTRM8bRpTZhjMeAqgvhG0R04nHXqacmsqFrgGVGt6tjFj7dlAAqdNj/lHKXf3Mru4wUXPwLbQB6YsNAd3jmJbxR8Xz+gPAVDUiz4sFIUUQYBtxfcu64gjjrFPmhsSRlHjRi437mBwNA3MuACTuL3vRCO8N2pP//rMwkRNUTAW9IRknogc4DfFXrqY68u8TXoQAzkQTvPomaVtFbC60DClSekB9zuLLNv0+2I7tqXvhMxqLYx0QFBlra3NJN9BLq4YB7ugxaBBenT20W2uYGcsY+4QBwUJbFvijgMCReNQTYe26GrZkew7zWRHdgxesAJyJSnP6jqSAEn0E5MZuWcJfTyQ21TYVcp/ROJAHaWzr6GjIMkNWdCpCrRyjRieyhPErgw8K42D44EZk2+EaQQphS4BGf7IFQ9IKXhyhyqk5AWW4xdmNDzBpS8Cx+yx8nV94NvIGtC5Sknwhq9tIxMubpv6ZBz4e1MS/cxO+WwHSHohRIENbYD6BUOFe+qAiipyLXGnOfEEUGiNLRPgn/2U9hOhpFSxGh9c/PCDC0OCsNlGEPeFWFyTycofWtxDNi2gEyf5CzCXBQs8vfFBIy4WfNCqFHsQrQFtz5g5Qp+OjwrkqG52c8d3toQB8XWHoc8xDeU17wivhW+hsfhDWbpc9lMtusDbT/1py4x1zN34jDxfWJBketIwmi6lbTU3FSX35MkHZNszwRdLNg8B3CnAEAmaV1DPvEHMeaHyHEcMgfFJEZE+cbWydtjfIKrYS+cAJKuAVAPB+ak/ekRfB2B34l2Mjaa1QJSdPEIztCF04lSeGhANzD1r05F36hNJuWHVNgyVZQzhiUM6TtvUMyn05DUg/6WMfS0kedOqwMLTEzSvAd+YJ4EzfOQ5WoQ2gb9Agy5OvGJEK/V02Ja4L2DZVq6YHNsxL00FaxCdjpwQCrrgGBT90X3RQQOx9EAMOfU8wWaMk8fIimegD42FzeG/AJSzH7QSsGnnd/KZ6PivxyB8XI3RRF4IIQo3BTcIbBwTujonmzO/KW8E/fMOF59HzJNl6Luw8cRenogQ2IwVIzSmXmSFSdIcO7qpQiUxbcIk6tCgZ+B/Gk98Q5EzsEdcKSakbsm2LHzxZAxNGgI3lHr4zhy7j3yLyAdHcdmlak0OwGxbDh7BAxsDSfRzkpzkHh/eSZRiHJEX2pQDnucBdyr5kFvgsmsbiQZn2hOiI5CB0keXbCt/IKE5ZsJuRFxwRc9CMjdTswSpMrDo7fEPLds6Y/MJWKgnZ6AW5Lo8hFwjcVpKXQrePCYd8WNx8Yjc3wF84OiRkFsTBJIbXTlRpzsAdt7RMNCQk3Hq0uxVrnwPo4tuHCiML7ArjliriWnQAN9jJiWNaCH5BsflbcIGvk8YyIEZg3jC0Qn+szYWgoUEiRMW9C70rziuqdTiRIxpMJiSAhkDnrPOrOYbmb4xqO1iNRylBl0+bDTkUNUEHuEPxMYBT6Cn1DSZp6fsjq2DmiaPVJaoKo4LPnyhnGge3BIEs8SOklRpRz/tjg5RCpyeLlNWBKePuvnA5rZoBi8+Nkd1F1IiA7DDAWEE/V510scPHNlnosMb+55ByL+otmyLR24GLMWuBGMWhhG+APRPZHNh1/MFfqnBSWkDf4L5pMHr0wT0K3YpXqGGwkEiFoJalUDPXnoo40HNy2VBgpyh2H4kYQe+t8ETW9UWFaVt6BGKfcIODEfUUKd95It6vsbr3TsZfsE/wEOgcJEjKvhN64yIIxtPYqtog0auqEmlJ3BRZxzoGQAGIwpGiAeUZ6I28WZ7vrYu0NuWDSDDQPx6xidzoSWjkuRnMqLRtwBW5Av7pagIfcduWlNdYrlTS18geNypTqNTCcS2lEJWbLcuV0dOZ/wpQzMih65Zh39QTx/FvHueOKlaWa1KxUAisElqlnatcURY1MSFAJ4EAGKpbyjbULBRP6cexRDQ5Gn5yTk5hm84TpYWHnHaUua0IEXHouKPJ0+HbsNZoT9TzynhxA4QOCM/AzAyAoX8mlyXB6bTQx0DuKdz47zwpMRwzd9pIXm2uUN46TfY59vQmcaglDB1llN+nCUjDoBC1IdoYlvk45m0gI5nhmwLM0WFsihoo9OWFn7RKILc+N32pa8kWRLyILuMYdCmkUSdOzm7uggEwogO9NA3YMpYQGsygfuhhIpumlgHPsEQ3xkk6256NcLIQrxfhw67mlB8EO3nozag877JgKAdyKfIbR7Yu7TK0GlcbkcuVQPPehKUZ+zOzmxblTEz9sbCt66N2Guyw4F4bAldp9zguXv/Tse7j9KH9zKnmRL84sKUWXdTAwb4E37L3O6dSDMYwCUh26aeAVOKy44HB5vJpvDEL2cGecJHGyXdyK0Zs3BqArKKjjmuCj/2igMGC8sR/zXqhAjTM3SOLYwh8yJkBlJPNTRCYu7oTv5Ef/pSRqrFM6sBuRVNkc0aDBY8hKEbtJ5BEQZcdAxs6IoPGUpUq6J0giTbmn9ArNQPtZDoTVFiSTZPlGgOoM+d/JEVP+8kGwODQmIS1YpqzNMccGg2EniRFJlXy8rPa6U1enD+wop4GUTHro74TWd+bnogwB7OJx3REednUDGBoWL8mCCZP4JH8ILjaaDApicOKZhsfkWQmNQORJIUmiGzpMA76HyiEzhETJkbY90YWwdGkIZWgayTF2AIkza6IibsIV3cZHYrsWCGdzBp1ZoaH9yW3UJfIQlZ8SlMVRd6TAUPB/jwbCx22T3OBNNGUE1bZt+Fd2CbkD3A4VLZVquiLEmXcc8AoDUinH6JcXNS6sg2X1kM/u3Hzs9Jpqtk+OXQnBSajh8if4KgeRooKhWASfPCjg070x2e7OIbR/XIsB23KLLd0IFOJF0+FCEkfGfmuwNnPjp+ePedOr+r655E5zVCNrcVhZ0x40EhRRv1E7tr8E34ELqLLXlCnzaOydg39Jyh37AzNhaT17BjML4zkNyKkQVbmzBEMUHzOVR0FvYnJo/IOhNBpVxDZ8Z+xq+R39HR0RfISRHDFREXLwzlMghmmvjpdA9a9MKDuXMOG7bnJ+eMba6olsoFUCLAwOTHDk0YyAGZQQCFxDIDC6ohrIHIJJYKBcZd4qcvgYUPg6OoJNoRO0jbPhP9SEI+MjEnBtgjD8cNt6kCexn4GdhwRUeySe6mlYBeWNFTrtAG8mEhA4r0DekJ6BOyj/zEFh1nAhxL0B8bUgsMNQatp6sYh21NIjRW1aWKIRlbx6ozskPSdbmgBotWxtigfpbh1OGvohYGZGw4cgAGCvbKzsF4mRrZ0IFDmDKxl7LUD9fy1bUa43VDQ0psfpZb8EWWsNdVKje5rExq/JmdvBPEnUCfQGJ2jvAdfwxsGpIGfk+9wzbbwQMdOydQx0DuWAqDjI2dpD7r/d1ZX3//qNMZXG/atpo2XO1ZjNlto1/wG9kTqEdXbCyiEc9lqBF6ATMaaGJzkvVEwoYeoVLGtzQtQGvQMc7wI0ZmDBcB0nbe9PDhoxpf5P3wwEKwwW5NOohaxUarFTIslqmujN3I41YDF6AXnqlBz7Yba8sFjVUQ85KiE/Ymvoa6Fgj3LuLU8NTUGznisq2lSmmf8e0Dc3AibiBEKvOQOrLir8yDDBOPLCbhEf3hCxi8iQdRhjlsKSdMOzRtKPoTT/3JPxt90RnYkBffJm9KXMYGbAzpxmITPZUjdZ+EdEYLhg8AOWpzoE15p45z0x0DjFKoqeJYCM/wn5GaBEjiDPpDE0dWUbOhGsoicGR33kjcBXvy5X3PZB94R83rQRI+Hy92aloAkzwbWk7AGZs6kDaqwEhZdY/M7ED/8xgU3QzS4hqxUgTz0MD4Z+jILejqImX2KTzAxkIFQoGB3NEjxJp/6OcWDYlxdSpInlIuSD1dI90iujSK+o4RAWJCDVShedqDGgER6gZPIREEbduyA7RDi11JNnKd8Ri5TRDAPKJGkqVAaAm82K7YT13gTJ/N01A9lUVJlzJvgvZ8fNDdx49snA/KEbtadOhy/X/Ye/deW7Lrum+MuWrvc+693exm8yG+H82XaJGiRCvyQ5FFsvkmbUmOFCeBncAx7D9iw4YRwAkcBAmQxA6SII4lmZZlSZZISqRI2f4qQf5IgAB2nAiwLYki2fd1ztm7aq38xqpzmpL8DQzVrllrrbnmHPOxHlW79rndyCbQyM+YyaGYHxmDPUf4AXZiIzxEhzJewdniNCiD8bOtBdzMDVj4ryk3AE58g3xPPXy54jFd10+l3M3pT+7cyFFhCAuZfQOQzIkQPWq0MSG6hYo6l0nY3rI5Eici88SUNvqTwGueFq+3M+1NwTlwvTCzkDh3a0AiG6zoDPBWsDoUQzURpVZNhY+T4qcFr2Qz5sgAIVPqlStjKbCh6TO4ZrUsYDQEC4XkZoM3ItClTtJ76ujMvsSV+YEvdE/JvRRWzAYplABaAT9DnbrpWkIWDkoLDi4EnV1bgGfXCJFBzs4uuunEws1kCQUDGJAtE/TCb9x207AhEBgZMxy5k1/Az9v8/Mx2n5/ZHvC7+n2+s97Pwq9CSkJrOi4ODzApcw4N7smDPqmCDXPAA56rZfxOEkb6IBnb3iWmf7lEeOoJHPpmv9AX4ihwzhalzUUclFapZvMWQCIX6NM0dou4bTynbuLR/K28SdzF24HstkIjJzIUeZwbMjVO/OLEB9rRJw+ZVPPOyBPTdl6V9mCWDsZMEUZaIWwW8ja6QEmZXLc2kAvb8GfJLCqCGEyaYNy/f9DlZVM7BGnMhX6T/8XVUor8QC9nyhDQM+YtE+zWD0wgYm34lp/N8g9MOncUmKzfjkgHAAAQAElEQVSlodYKaqoqeX7EVYoPGxgDvc5d/Ibfxq/4Pm5evpmnFjGBdXcY3WoyZcZ3RW+jv+FkeIIve/rWGVXQ05TRL/ixLcosnCxUBOd/L/06cRBYcC7AOGCjKloocpq67WQ56loJNmsmPtSwLmrRAVrcSE3dUkPWcvTRLZdiv91irfi9x42nxDFoA6X0F1p2oUkE2JpzhPkZTuzh6l10UvDiL/K2ZRuMgqyaC5LEruxkZ+6yJ3b+GGZElN0kgS4oMi3DgoYMNLaoK9YJuiv/Qiy6CTpJDy699FkDg6qScYJLtNkYCCoBiYG3dSQ5SVK+sz9gsWfB3+e7e9qLcBarRSCFrAG+owz+oC36xcEyA5FrkgLBmj5GHq42eBsSES8uobu+9Be2YiP8qXt7wSx+A5X2NMiFU2AAGUQNKsEIT/PYW2JhOwubpxa3JgFmkxeBh86uTINxeAUj/NlGhq5M/o3H9Y0FsHFnDOWOlzz35BH56Q6yOYOTx7XI0BWWEmdis6lxVpUWNtNqpfN508pi79KM48zCur66kczIG5+ntrQXnsV+1X6YwqV0xI8O1hp/WTjTHH0mD23aaypsh481ZZHNGJjk4lhvTnrCS7eb6yc6PHkqg4NTCraNIc5B0gwjtlZGZiXItHV7pH8S/OQilC6amlhpQB2cYNxgeyWPwch8uyDmVmyQdE7dKFJHBQ0gsD3nOusleAc1PcvN7IhOFSj4aVOiEP3YCTG9VOFDpEgbdjvjPAn7G5SZcScTk0FpLuWDWQ0DqvRIttVak6skmc9+tU0lSNKMIkpJyEYgWaAnbv8JuFBZ3Nid2rybtxGO4e6kHNhCTcFYvWllUDccD9YMCmPGgao4AoEneBnUFdkV5SkH1tzlZBUJOyB/ZFIcapm2y1KbgXpKxJOSqA+GGCc0Zp1CGYLJJWEZAMPJObjEXmggmLbRyknXK6dfqYGEEGOANPXfx8f1yUEEM0HcZRLPRg46d7DkxUtT3U1uBmQOepShMX1kaVEPWFAG9VnGKsYHWOEFrzM2nUWeu13K9CWXkd/1pUyYAe7sm7o7vgnUyWFRs1SMw3Jourx3oWqlfVMYavh7YFMq8r8cLmQ70JNwTXFrsgjc9uy3SzaTCoEObfiYRT6ou+hrTXsOFrXUq6Y8icupQZxCFud14jfxq0cvq/OzWXvymDtRF1b2bmSCGYojyfUZXmyCiJwm4dosdz2yM/MBF9mpS5k+TZ+lM7MoWI12vjJeuqlVAYaOhBjS1jzC6dQ2MO/sRueZdrzVEfIS2rPEFIt5KLKxPfW5RH+PO5HsNMekrAXbJfMJFiX5Fb5Ro3CYykENO4ZXQk2y5gE8+RraMM4jf7gQIFbRIXb0zvfnro3EJ+gsuAP9CwieJK6B0TzieALYkigC35hYAc9iCj9Cux5XPKkE4AbbzBcrsht6kZ3Jo2dkdUAJNARLCE8yjfBCxhNN2v2xOFIdXGgUTYpdAt4GSGzQq0HShvIBFiFOKnt7KqBLd05t5ILOcCjQBovrzFdHIrR3EhN9ezxYYqGYR/V9gjcVC2jKIZO8kTJloGed3Aif4ke8CD7GEKeWk02xc1fbQtlA8GmQa2aP9oWNUHjkcoM/Me/sgCLwq5UYylSVR7Gq0sXFQffuX8zy4vIwF/29B/cpeVnI5iTr3ziAnTyDaRf1Pe7Y7NjeH9O3yU9/2XI1NfAKeVr0ER0uRycUvUGMZ76HZ5GLt/LtySMxSW9lhzJHUJEnR8zTjRsLeYZzYE61MjUlNEqr5vWWx+OnrVcO3/oR7RN35DwOHxDIXfyCvka9IDtKIfxlrGfsOLFSjz9N1n3k89RZ5NM2HIkC+5TIDcZEKKKmeQen3uENyqCKo4Fx0Rblq+sR5bQLnmTlsK0ixpDhN9ohcVAVnVjyzFHPPIAf/OoY2ScEnEhashFEKH00tXBZAF3gNxUfy9JO8RqMgcMbOitlKHeFUGfAz+zqmfRRsC2DVUz2BUpSBC+JzgLMtEiZRQNbCSLBosVgbqwJemJP++EU+MBJgAMiZTQ4VbPTGpSoELxI8C5j5RMpa1C/haHwDpAa1fhAAQ8G5wjBSDmZCLxSp4+uHW0yLfPVo13ek/NfhmECzEWGDqLYnQjfKdGx0SE/VinH7i01R3Yo+cxdMjTINz3MHXJCnkeI/At+6p164jYX1JVct6Vk0+LcdTFKgvLb/ZE7+vHePbXjpVQLfnnKFvKcEZdzzQXq4Ao/bU8+ZoULvBjqykYk7E/x2W+1atMHFzk38UQfmr7yhDLYvPJ0kj+AefrwoRYWeXEnHyx8vNRAFi3FbuZLypt8zWSBYmLiC2zb05/IxlZrsdtkYxcgTklWjkGUma832BC8o9v8q8wLFxvFgONJwYo9Mo2GOLzPRwK+QCL/MOVQTUWdvYTrEA5PSv4L20FSeizmseimkjaIqR1a6eLQdNF42gEpOkIvZFuFT1x013aVKjYpYZIXqeNPz0DcYlZZtZE4xlgJYENAskyHjQKCOZtLeft9rAOv9EtN4qe1IXYI4SkaFOhuJPvMt+2VhG0kv8PryCYxK4Y7FLwoBL9IaErbKmwYym4KmgSvEUBezi1MuIasOFbSs5HFYG6AZVOAzYBwvc2rZbVg0V6R2c0ONAeLPB7RoRwMuqe1hAGG8QOGOJIXipwZpGxws37XTcmLfdDHJJp077iJJfaTJ2Vxs3B8PGgQk/DLxm6cCmEnHkR/TuJA0ECEKMCmP2uliN+Q6IhcJ7dzoUdehe2cgxgoh+CYOvoKwUPPVajDN22ZMYdIR9xgH+YJboj3eizQwUKNVwAhW9FF3qYRgg1sQOCmgE8RvzbeGaynlZ/jNjA6eY2w5IbtpVTET236RqfuFnj0Uk9MV1dP+fnsoQ7MI/PIjqMiDZjEL66dhHQYJ3LwhM1hpb2QG+PNzHFZhb1KvJJsLELpw6PAzRe2Z+Zr7GW+nsGI/oWa7kEH5l4NOJBMeUuYx5fBPBq8bN5oDl160YN2UENmBIeQmaJJILIiZqvwyS54hiQSING0+CBPtxqXFpnwyshEdGiuCbAFjcm3XCjL+CFikQQGKaEYMsbLyMCGoWRd1ZqKoEyTvKFo7X9rjQFJ9OrIAr9bbEbOBG9JZuk4gzGwA3WCnAHQkw0kd/FMyASfx5T8+WH4WfRJrHCmYbsKV8oql3z7adSP9F3g35G6qUuF37FKorGdRTy9LN0eszVljM7YIyfZQ5kMGRaLD3Y7Uv2unzbsKUcY9PgVvNQilpKOiOGFIJNgUIj5DidulKUKXvj376meeaBikRvEsA1IBkIpwyOXY1IsS9VKDarkBIUBzh6VI42PaMLbyHso+Q1zsFo7/DjYqQ/gdltWsIKp339MfAThA6epF118iz6FaKaYhNg8977dK7xR/Fh5WRfKnXhdT8gP7FquJnF3+o4PsQcBMiAENY3geP545ubptc5X11rAc+7mCDiJxXLE42PiPHEjueFXnQ7/gEBZKi5lSxAWmCH4eJuT5KfoWprVqBQy1ZoyL3OzKFmZZ8eyir5ennMmtmJX9NvEgj/xIfO3Y2EB8wL5DTvB2RelJPjxYYxCAz+Q3bKxQOHT/Qp/jpOk+DgYiJSJK/M7czY3lDX4WaDY6gBsODVtoddTh2eXRH+sicO2sllJWKOu9A9becw+8+iU4Ad96UdVF0tBjcf3RhIKEmSo9LuPjjOd6R/HC8OD74+mvJOK8zQFmyQKyTFpBoGzm7uyy2anXmkb8AW/QraVgM/wbgC6BqRHBlIcJW1S5xqSGvL7goKLzJrsJCjKfNdrcSTO6faYdZjIhjPQn0QDlWmBKvjgUYlYJoOQa0VOIKrKRte5PbbL+zrcf6DG93LlCDTawXQjIyEmk+FlomdwNazi6aVYGK6mxvdYoadcyG2eLKYsxnucouRUKCLhbcglL+KwrcLOwvhVs4y9yIWmLHncGOwsuMEk2sAMP4DBHAjG/N5Pi0bq4rCdK6IWqnPuDGyXS/GdC6mxirwsxOFWUrNgyvkEC3uDiW1JnYV94nfxjd/Jj7zxb/gVdzP2jf4YCX5kMz/oVvFpLL6CtrUzr8atHyiQy+Shg192LMIUEe1keDcW87DrSG++Wy+0TT1jOIW5bNCZADdIasq/essiN0gXZR1MXNQLvLJke1LNxlDDN3EQLoYN7Y34RfgS+lWlBkwW7gpWx1aT0MUKAzGgjThWfgXrbHAknbPj+6qNOQ+E5JymQEdSsOvM76ArC4VcSKbTkqCV3hsmaX5amImk78JNlziSO+v+9q9Ir2VbTaIEVJoGV4zuE63DN1zFbS60waZ7Otipb6+QlESeMbgS4JlgVoLZCK7fIgwm0EgbyhvRGzaEFWQRgDVTOCVjMRtM4VsY0dnQ7THMQs6gNOKxIzkllJrBmShpwE4RkSSe5jwbjIJiLrLxLXLaEbharWov793XwuN6HRa5LLukIlvG29gi9uRgEv5t5DyPrp34g0/CZHF4CBXtF4W9z0HyMAxmOhFMnCPdYIdFFRXjjymRm51RH+SfBmfsAEM7fGse8OfiwKe4MmcLvNmHQrCjU6lAsRvfV24Og/ELWPqKWN2a3EomJ4WvDgUIgMQ5iHnECO0s8OsnD9V5+XZ8+pS70FAhG6/ImFIGo8Nb8Y2Cm06p0dNpD2gviQW8+BG9+JJ65Em5NvoGREXX21mx34jrYOuIfwUeTaWIfI+sOBiHzKvM0/y124ZQZON+J+dYlcDQ7zpsPJj6pssSJ2pTtPckdczxacg5nbDib8j4EtVBXFFoVZKQSom8sFluygYq2pYlKLAbl45j1fkStgGQnWkUApziYAoQf9eJ7zw30BkF4uOxfZkvBg4BxoFiCMKvGIg3GlphrCymiRtsnN7o2zDYaQ/qg1KUcXwgO6gPeJFZsXVm4M9sPqEVvcybYHTsAIcVNKlwKrYGnLhOt4hR2i/MTXoQ4owVNiDakuxIgyGI+oAsPlauykGVOv1pgC/86/gZP4KHiibRsCMd2YGdqUCf1biL18WlzKAgRk4Hd5mhLIRM7iyMDAQcDbBT30kSkBU9+OmbDO02KObZ8Sl9RpYzXkYAAnFYZoxiW5RRAEqd/Ka8IwxzDnUYwdrlxuTBmuVdH9xpI3wVkxfh6Gy5wzBPNqgjYfx+hRqzJIsdH5IDAHf/GNcsrugTBlrSNS/arh4/1OC7+IHv5o0VxanC5+qai7nZc4ODhXWp5FnuPuITRhCZvOnvdNYy9kUH3diaPYxH1815FcFP7AMyR+Z2s6abAUFFhIpqdMIfOoP5GKevoGw2Jx7Bz1lLiYk+28on+gyDaGge9A10Mod2f4dq7wCYzNFfCBe8wpc4MeDRlG0VZN0eqUCcGiRjY82s0AY+SAglUvHi7XfdKRPCTpqAAjyDd4Ni3j6utC3NnTN38obBkmVbXFTCz6QPuY0yi2/F4DRK8J16JxmD/knIRCN2RvqQ2ctNK/U8jp3w0MtX2gAAEABJREFUL7SydPLIhCWsoDX9t4oMJvAEFdagLe1SfezReLYNgiaJI7LxMXq7nPBm0D8oUw99p24SHkonsHGZ6pCDFUZKaGINdCFF55ln5YsLyZ46nbi+8zMYHtzqCqAqLoouXrFoMvHuumG/Ys8Rnq0hO60RpVsOPpNLGPRJrpo0GwpXxAihsvsaeeEbjP2c9Wk3uYSH2u0Z2Z0whlLYiWvMl2wrj9cbL97CvbMna9pv3M0b8dGcepmUd9TZzPdx77pmYedfni0smGP+2k05cILTgBGNClaZlqlwUoVnevdG2tQ0y1wyDjJ2AdlPYkSCenKQr4aN/gMoWeRL5NEbCfJWZpAQqmDs8XLv12+T53/BOP0zngR+Y7vW03HWiSeZ3JAEHnAaEydq2Jdm7glXcx4wF8IpuirgEOgSOhv2mAVTHvb0F5Zmzqh01mTHdnA2yny9zlPUXOS04y9AAlpVx0WdWoJlM1AAsaHiYlvhrSzMEzv0DQsugScJ+yKvXU6aOytXBSAY+KE8Hazqiv4GY9A5++BFcDoSPsxZ5wmgCmck7A522W2+wbzm5Up2yoF+hxBHQnsAkjLo6bvjw0JKUE8Vohc7ieVOP/HCQiZaEA2utAXugDQPNANE27Nt7+Xkw0lrUMbSHW8w+AO8Xovq/jPy4QAGvTgw0sfgzhIZhbDqWACbE7SID2UAR3QmxzBTsWxrOHXNup3GHUmJLWRbdUv2d/qFwxM3JZSc6PYY+BNKcyAYSn1SjCIPO6fi+4SFl8Wdl26dCRbZyc8FqiotUHNp9wKF2CEPWeCZpAO9PMVdsbDzPzc8slks1zcxMWdLFG3LhmQFKb7ZVnCXVmqNvpIEz5LMJ31VVo7EFZ3QbNPfoTMWUNUBvUa7IHvX6QgyBEgkXPKO67B0Zhy/Bf1/xPB/bSf9H+uV/mU/Kf9Rx9xRO31Tjzg7xKmOYspJAMcfWGpV5MfEpHnEv06Gt4lBC4WYHXixsRY3gDfszoWOzKyTv+DhIY6KCCBiSBR179X3JYzkLjlgioQUCROHbZqoYWEF5IYd6wx4wb+oNh/bj+guQBaOJDkh1iouCpcGCx3CsQ5nDEvIKgdVTmqeHJdnsM01By3M6KwEkZ32hP0NxCQshEu6OwYN28LEZKU9aBgQuqgNNow+KbpENHkpI6PoWuLkyWAvTeuOAtzxowOcROr2SH+hm7DCT9yRnTMTC2pNvk9+FzZSBiYLYFAOdAS+KIHU5IXPwIsjPIrbsyvYXIIIzxLnvJCr2LctF2RIeJCgI5R2+CHqdM3OV/CpjKAiz4mJeQ0Hop4Tv1Cirbl5oHILg+ZtozMn8mewc5FzmzISxr5tFfOjzKygnF8HQYraQCcLvHPzEHXYOvMm/QmP6uerJ7oIL2/oLY0QMTAZZVv5iGMVDtIqeKFWparbXiMwT2QwOIiDTDKDaE89cOnv6K/MT9SYd1LBs50rUsTIoM4mckAoJOormGfoGsRvov8bLPR/xTukG+onYsodNeMGgjpKnXhmGx0SDcKAhL+1/0VpFfaNU8zKQYHcPt/wmnp00t7A6czFydKtHGXAqnnitSoVTu+xDNXl655Tb4WrkigbE7JuhVoZVk3jWWD5z93mPyC/YWHxovwHGu+1oy64Yx1pH1VKeXCjJg68JVXGgwo5V8OnjBO0a5bGRuy0vSyjHzmzSYjv3GM+DSRJBkdQkOcTiLX7LmGJy+3J2Mj2XLQlhGB0JJL0ksKZl4FMpzWgmlaRFccAbxIaxJuYKejYT0ce/41OF8dt5+Tjf3Kn5aD8E1OR046Xc6DR63ey4GNFaWfwxiuDt9ucYgNE5EYar5BU2C7GSfiPdebA79aRTF8o/bZTKAdQKW7JMU9WaII9+5CdwtiFdYuLWCYqjJ5ykpR6/Np4RM0CX/luO5iEKCl0h1etZHJiY0+e9oBC5NZn8PBAV08e6fHL39T29JGO4AwWTB59BzrJcWggmH85uYGShYah/QwgfYUNTnqHevTzWMvGk6eFjfxu2KKplB2d8JBUQ/eg4quoueIjhkwO8Hy243kMDXTiRzaY+FGS9rfy1gGdE5ZzU1rxP/kxvKnH+A/6dpupDcXPA+O0QPG7ygpNeXwtSNBAt1MGr2PfIYCHRA8X2pJll1xN1KBwxj7/n33HG6VDU3aeBDxBbNVSYmzUAMO2YLHgNl2dr3XDoFrWkYV9we/nFyz0Yy20jzpq0QV0D/49H3Spgw7Ul9ZUVcrktJNEyyVoyKY+JHIw+w/I5Z+fLhGAz7jQhwztmeQETHhJ8sqXmQz4lAFCM2CULHAHMTRJBbTRIF0MnGQ+mscUnzUuNJAAYiDfZxlc0G7lw0fOkj0vyAn0HXvDAh1ayIWx4+Wowe/jIh7LEomM/6mm7EwEjPBVBwucoFInVPzIOEyWOLzzojOIHY6CYfCS07iCitKVMn3TsTTQne152RE9O/frBIIdf8OOXUUvDXQLGzsuQvBjP35vrJTIIqJOkrLAN+5g4kBsh6hStaY7H4kCPjlEfkA0buMVc0vKP0p5+vhlDX4+W9gwtizQGCBArKvjSCj1G+or+Y7fVqlHJrISLTNvvUeMXHRiKJz41rkMKOWJr4IZt5K0gLG4qSjzs2t+UYkthhL8eG8FtNA98VSbhZz+I+znXXpNLcqxkbu5lhjfzi5llCJHyrhZDe194UjHtqhVoWbiG+ropgcT6ujHaig80zd9A49q2KnhryZGscBblapBKaFm6t/1gx/S5avuo9NZ6F1nvgud4w1mAywCDs1kEu3KY/MVj1FnFjoiOgB4XBYVgHMBgxQ+3pJXR5VmVyfZG7objifBMBUzmKNM/0BmJ9tzkJL0JsniIA8pN1oD6jTOHjpjb9CdCdPJTE/9llYm0spujni6d/w4hk5EdtmR7jQn145F/IgcNuyCb21cN3ih+B/KIMTmoE/04Y5wUyLWkfblQYPv4ysxdyZs+k1fSlzDpmU0jI1AJDfTpwQ3gEE2+LFDS4P2QHBgxOQ72iGpZHEAnH5qcLqqLHv3fyQ3EOf+dh+fAAxaxGdpanmDHdkQTGGSoivtjtOTmLg9gwdGxn2gF98Rkhi7EWqlak0tVMVckBgATRkQFWNcRnDITeHr05cf6sT38PhwYJFH3oOpTVJif8P53L2TkyvmX2xmzoVs5CCBaeSjW7R3+42N96BW+FHIiQPcuJGn0zNxGFZDN2TKlc6BvuEPLomxM6YrORD9MbFJcKQjcq8mzmfcdKCOKua7NuZeNoqVJK6M6Yr/nIq/DT+aAeA8swiyaSYVHV9i6y7exBoxxIE1uGPOReBkmEVMLRsFa9BirPEv8s4FjdwI6/U/+H26xyO7lqZua0AdgSRwoCQ3QjIkidk1aK84nx2w43zBjrMpB0uO0NR5wN6gE28br9gpT3xXOfGdJYF0ohzod0hIYhEEKwaSkPA3NoOBXNcAJWiduTEIUIKlvNC7oZL/o8qj81kriZn68JCQHFQwydaAF6yUoGjARkB06baKF+kNRxyWXSripIE9+J41pbC5QjvOzu+zKJmke+9Gn4Rf3Jfmm/XAxIZlFw3Pfjt+DnXincTEHkz4cC0OTE/fycV0GJbQj28Z3CkzO8a85mLxsYnJNKmjg0WuSo+U6/TTqeKLoOgjHxa6FRlKOm4x6MOXjh+5u+b79+m0IlUS/mSSrrxZZ37RniCwm+Jj2cgNSMDFTspUB3F3debQIP7oP/7W72i9vtKB8czb9YFucjtzAI9JMHGyWG6YV7a5GZRaYYN60Zu77J0czmOIk76V+bbh/xBtqNPJXjVnbKO9uMBqc1yAE6OnmNzA7MOznnawO7ZvtJHjgZx4cm16lQ86suAu1Fj0bT4VBEccxm6smnpuXKFW2GJjMDsapqUpPIAf/FKxKgaN7ahm3azMi0GjVYlwJEuiYjcJm51FYVnV4nnUiTTy4T33/g/ouRffrOXBBYsFA1HEoKskBMQRxTxuN/ioEt7QiTft575Np/ATyTHrnWR2spFNYqW+kpAVjdlGZ0OnYxxhdKSKPWzcsiTaSV2oS2ji8Cyt6GVwzuq6Avs6WAxWMOatYuoijJOmsL2zkR+TBmYhdParqCHI6RDyFDKf9AycipyRysAUfEcghI30pVpc4sNOtOakwPt7DzTYYTt6oyOdvLBdU4PTMdGVXNE1/coC2tjVwxuZ/Ldk8Aa+CC3bMmNTkB3Pwt0JN8HRxI0NxIWIZE4qLioRgoH7yGkeExpGbMwcU085sBuh8CNY6C/cDJalVAx6NewDufGYHhrxN/jwItsqcpZdsh0IZRPbqfNEsTKht2jodHOjl7/1DXUW+QU5ajenyR/MnwwiLk39bQzl7nvDXFqqKSRZ8dMINexUsyhkuOHHrw4a3eQn13RYHawbfC+aTTUX5wGfbaNbcNFGxrO211M1vY/w60S8uYs/h85zLLYFfiNnC+2lmuYYoZAym8gCv8AWcjiSq3IEL+2BrZCQGeV04bWYud5L5s9Kbpg5iNSkCCW23LETT+aO8EtoWHwIt5Znv0svfPe7dPHcM9ryCEQnfmpgCBnFKLZllw585zji/JCVAE9ZZHQ2ZBeCLGQ8BH4uuEKf9xmswadjPIt9gxeJHXvWpg4ugcwVPE7ZngGeEDmBdaacAYHV6LvEl/sQ4cLBbq7IcFLjanjIUePRaUwa8NKm5/eclhnmXOm1aFmFLie+GbySaPxunxGDJ45BFxM68UMS8hjyg2dY5Acmk7RlcCZt6pRDwIJKgpn4XX2F4HdyurFrZ7Bia5dCGtsRF9h2LH+HBjy9cpB36vE9JN36beHHUCf3OymmJwk8TkW+NWs5WIdD6XC0jheNh5Gmy3tN9+8veuaZo5559kIPHlwil18NujJv4rdyME62wSpgDZW4TNf3eG7tMmFxRoMyHl8/faK8WR/nEy/dNjW+Eray2sSiZIHYnj9d5f87dmJmLBn71gIvEdd+F5eED7E1ptW0Jws2HPowibbmU+KJp82GSDMX5OlGbpfH3I5NV3zsdHbmcJ4kXmZzWKm/CqHvwo/noNi/hUGDE3ksgpG7Kz0D3LCx0yGhb+ZJuNPfKR8502vt/85D+DogynTRA4QQndSpDHBmwxig0zabXyn5Q0WlOur597yoe699ju4+F0K+k5Mz4HZjqYds60hSizIBZjc9MTGJQln8oQPBNiY6wDKfCs1AgOeMGyHBt8R1pwIz1sQRftoNHME/E8gJBzb6kuzsmPfV9KwW3XeT+SRpAzlO4h2TEJ/nmP3SnRtjcqMFL3VsCBlxTB8QSK+d62SCdytLc69Zoj/+4JqcT/xVDgBSXNyTuPN1Fm5nUgwGY1Jm2RRxpDRo99uF3alHpgM6CIZTQCuHbXEqPnoyuMAgWiqct8zoFL4UknTLtqogSpdUEF/jtCxmMe+0sKAPx6JdOh52OhyaDkshl3KnhXiWw6IDJFnZvLIpxVdxGPBqTdVKlbpLtn78618AABAASURBVOnJOYOWcDAxT6Keifr08RPdXD9V/lNPB3LRmFe7flOhHyIluiE/eYobMjNg79Ntv205ywHM+EOBKQumcgwueRJIvmLzzLiceSJsCAQfSWqRQhAszZbnmtiwmznWwb/iLv5tXrwtGHhDLXpjO+gecRby4ghCZ6w7/anPp1dsrdAGzkZf/BPynXYnsMhSTFsrvI1GdMWRcu/HOpipb8is5ChlsIwcwSoUP+4oc54tZuiZd7xVD970WrVLdmaEo7jFSAJloJQSCvjAQctIWbmTX/FdO8k6sLgvW9MFsyeLvakYBKsk2chzxiBeaB44G+dTv+0WIrN7lnQUnGxOuKIscFTglA6j6WIUb+6LekLIsIn0dw2uXJBTCt0dg9ZOQsK06AEwPuxEL7GNW81B992JmJI802fPKzV6IwRx0uCkMhAecZimDkeJ/G1M2lD6AOLET2QQ1ZRlwAaTrcf+JIB2D0HBL+q2Ze9ERXl/QacSiVOZRAuZaM8FUtbCgr1bvMtc1MUCtQ7U057UrDapcNeyS2L8LPCoKSWDh5ssaom5qsyP+V18fr3AxwQjyei21tSqqSDb2g+84pR22cTdARzEm/4nD7+lM4/sjafJhe/3hj90qwt2J1+Z/JlzPAtN71qwh6aUidX2Xnd4XPA59jA5+Ygy9oJFXDTO2Ohgl2vO1QX9glz0o3G3ga98eU+8KKIsfZu7/yMW+quq9OY66jXQAY/yqG70PKVyBQc7WdQdWxuJO/M1I+XArk0/E7xT58TNoU5ONij9uKFC5hZJY2Jk7vQp12l3FDnpG5NiGsh8w9nHiLxV5w5z/41v1rNvf7OOzz9AGa9wPsIjDmOkValC1APqmTyz8Do761nXDEzks9AvalHKxejAJAzkcIA6rikBJ4htTupBX4c3lElrW5yiNR02OgWF16mEaogBgSgdoj8+hRIsTcWmQBFJcBjIpW/jkoELK3zYqULUAIsP1AQA2niBPKcmFpzoOJ2TQz887QI7h3r0Z3rK0uWFRjMLY1V+R85jumcnugwkydagTD4yuIOdeTAogO1n8NIG1OTTjIGSjNl7GyV9ErYmSaRpkm2146IjG/fx2NTwgzWngm9bupXHhAY+DV7cxDbuxC142ksSNgZGIE7lSDux5M8oNzYwogkbHeTAdmtyK9n4GFNRnIRY4gkhioIybqHHv/MNbetZB3KwMJ9iI6oKPk4NxjJ5yhjGXks+oAk7sQRceqx8xFUcsz8ltLPwiXHrLPcVQgm2hccqPnb6b7Hws0O7zSQCPrq/yY3tKcAvMNdf3466N7XBcFNDn1PiMqBuxcqkFZ2NOBJvrJSk5VankAu1lHI8EaaoGcymxuA14k2/bdkhyeIAN34OSodQHNg5s6k84cV0dX73bs8+p1e9/a168LpXa27T6HXUOyWFNAGtYuAOy0GNEpaS25VrHtuv2CyQYIGXjlVaytPRyCT1HaPYVxZSEhyndl56lVxDsThEXpWtqIFxUQRo6ZT/flxWOHU6waHCOV84UO52NI8hPmO7xaMTbpB3upXEmb2HThlzOxWB2SXDRgSMYA18wusw4KczKMFLc8CIzwO70QNCAmPc53Ed/zu+ZALnu6vhN3gZjDEnL1rgJh8YIxF6hQZ82XLhT1nKOYm2CrmxE3ap6I4K+Z0aKsZ3ibUDvKHdXrADD8KuTWPWjcxEomVkqQsUWsox9Qh25W7buYsnhsmfskPGtonR4mNpus3FaSPINJg+dHLSiT8L98xLtoff5KUbj8AH7nRZ5IgjLfRN1YSGXymmt2Z+LfCl/J4dQmDijsQxpqAy10JznIz+EMe8KIttZRGUrJLUUiIjSiCA22Nf4yNOM/rgbzrR+ZvbDfpDz3vRM2hnLBVYS56xl8xHHINcdXQ2cFIKftbGoZUa9hb0F3TapKaiLPg75lCT2AhEacriCWxRY/60KjXk5nsAsCNfkkKD9jUb5qPTtR6uV6q5E5OUe695QQ9eeF7oaSX4LB6ZWLnEf9HReBQ/tKYjZe7Yixs7lLmbdz1eb5S3nlbjt0LuIDhywBFL869uBonatDLhOhwBl6RTn+CxM8ASyeskEyY+FS4fgkPgMLVmoTOZVjK6Ir1SIj0xLQ4uaMK1BjqGBgmmBxnw8aFDGWAsa5dNr5VPapOiQ7w23FsqYomXsx/peVqiWyuY50zaIMITxyA3y6ueUy0NtdjOpgPhv6vwXurkOfnPZI+fXYaPV7HPQCVmgxnbIdNPEz2ixiY7EyI9QFLadNpWLUyEpWRbkvnkOhAZ6uQVC0gKW6Cnjb0petcxy/SJYy/HlEOHvjNvhK75Ce3MROpjqBijIt5YSp2IZdOCJEp0Mgn3JxV8x3rincRd+/Gjl/Xwd35bop7fxwtcVHZ/yxpQQSAxPwa0qYKNUErbMYOlIZs6+KLwkFItipDoC4su8tC18sh9oE8wpmwfik+CMVw8RGzaGIc1YwttCD1G57dY5AewXoXMhQTWgLo2ZDpZHRjN18t+i5cy82PQt2ArX2vvtYWvtk2Ndqva4wEr8SyMXZVlqIOVHJv8N5fcLQyxpsh7co+OYdldDXzhw4kb7tPzSY/ON7oap2AXSpu2JzcCT4dn7slMEmN9Y/sPJXAPyRgyUK7S4XDQvRCLXkDkbv6Ip4JrdmKXCYD+dtB9aPEehCXc6LwhXRVHzl3UpeyW5APzkSgJrzskgI9QXq4dKM8I3XhwV+9KwgeiA7mNO3w2JRSjKktytxAV3bIE9tBM/KynLfjpCek7B4mbDWzNEgAj2dKgnoR3Bn7Qj1ll0OROXEPh5TGWbqkt0r37Mvkx+ulbefTMI27yKezcrksxQxgb9BmgAdItmoYxaot0CiGRRsi06chZTdXwjPEYLkmlgS3SKgQDC42YkuCLIxKYRo4GZ+ppdIxNPRq2FAJWRRJTGjONORErO+CQkO0EEYpCMW8WyK3UqmQofASRRLqjE4MYSiHsUNXThy/zZv3bKp4MGk8I43TWmu/B6UfFEYQiGxoqJrkDC25K0xsSPVYxMMZvWyouFkcu1Kmp48eGAx3CSzX4cRUQ0QWNnRBewVmZOR1LN4zNb27XepnNOS/a7rvUUMrTAtFRC5qRxBjYuE5drMmhjH96j4zZAbI9+0TZySESUmGw4IcHWdSR6tjdmGMrmBuyxc+Xpi7I9GVME0NwbljgT7jhPuo3OtU212GZO83Gb5NPf/N3dH58o+ODB2qHBWipmlUYDdnAYaAD3Fw68H3k2C50uVwof7++VPEos+oJP31cMZmF/OVyVP776RfIHkhHgyyDPbTiXBzeSFgPZYJPIjWcMwASvDBh8l/BvMTmxgic2EnPBLzRp9ujg0mXAGZwZiHhu/DJxh6ync4pQyYLgot2DAlPkmLqhoUsNaThE2vije6KMk34Q7ZVLkm+tWfaECxMygXQxVHb5aXmH47cXGs9ndS5U3Vys52JnrKzGwxwE+sgtylDg811YAwU2YCKWjVwqRubEmL4PCjpi4/B2XUGoacPAr+DT/GKn6gIiChOSj0mioVBqlX47iZhbpdDILgB2Fh4wZJMvCWGDT+6clRramz6jUVeVXIzUlImY/TjB8lTjkHGUaRq5SvMw9/+bX4nv57/3cCFPBgj3UYcIg8b7TVE3za50jLRJ4QKnxttChb/gKwmqaCcgz5B8QO4WGfZxgt6XOnRPLBJg0XZdWZ8TthbmZMb0qH8C7PfYQHdgHAf2QssVBQDSntWyfcWPZJz5oZ3gjYwbGuug2oxQTqHEtcW+RAYydFGnBs6BVihk9iiMIibZGq2sdvpn5uLqdAXvRs2yYc8Bb3MO4NzfOR9wbPLfaQZnPPjx3ryr7+h06NrHS4u1Q7zxh/t4AsMxQA2ZU9U5YgTC3esC76nZ6EniDMBPsHIU4ytON/cFP6Rhb7EHGRoaId95Qojk3UffEIiaFgyn4NrvklfsL3Bj40zTr1C2IxshzdmnRQgh4kJN5NHOzJJHlNn8oOFZMRwg96c3NHGlKVBz5SlHNhGiNrt6ZRDtolGpGeoqOepZSGnurjQYJGv7Kzr6UZnvh/lu+fGQHQmwMYk6nNAmT74rBzYZfQxQ/xpE7er5LLKpbl4XMoxyG0HI75atftR0pSpNtuB2+bCHGBqJ4qc5pLYQtJtq9PqEu5p5ZEc16kP7RhS3MSsgtupbAjkySWMhs3jgecuW5kT8dfecRkW5Rg08USDuAdgA6CVx8rH3/4mYW/Kvzw7EpPTPxX2PERnQ/6MvQ3nCtzCHoWMH0Yez9HAAMzddslV2uvWhq0NWYSUp760M9/QYEMwhLyEb3u8K5jn28UdmRX9l/tZ3+bNerf1jEsXlDaWIVRnmLn5BHencK2G7CGEz61qtsOLbwPdxJdcvELd0hyT9KQW3wzHxEOJjislfJcGdMbfh2wOT9hQxJq7V/d0v13oiM0yE/Lpv/4tPWaRr1c8v9M2jsSgcjhgqUhUVZJiOkEkUUNWIX/krn3vcKHLdghnfj9/wkI/YdwuzclP2UBoAhOKDXKnMUjUEAMtBqOrTwvWYFBChewB40dK0bfCP0H5RwonBj1t5eAunAKRnJr42J8lnEyZO+q3ViIf/HgU7MiGN+u3MoZhklouvMcvsDqTDpfxaExeo6/NmmTqOl5q/rUbd+WNiXyeC50XNtzF72x0fOv4n3JgC4eVY4CfumUltylDoq27A+ODHEQ0LBsJBtSQqIcXwk31LPQQ8pikLaVkPc0FPBcx/Sm3ubiHZnnLi2xHd/cb7wDtLLgV6oCEX63UIBs/HMt3FHkI/Y6zA90B4MD/jfL6+lqP8pduiGeB56WbkUn8nX400RLzYmiFjxpzqRFijFhFgckps8sOlmaIGCUxtSRkcukxCsXuOYtBUkO5VNQck7d2Np0FBvOpMy6D+lPGKb+NX+NDFuxzbrx7soJtU0qpQgOSCl6wQ4tLB3LTmic/fbaVI9dUbWqcUbapYHvgK6dEu6rN0mAV660obeOvWWtdL7PAr/C1cTPN4t6/JjeVpNjTw3/2L/TkX/2W1puzzKeKgOmkioAo4I69pCERdCfYJGtlIBg/uUqNu3oe0e9xZ19oryTyikfU68igGMearRhu0kwwhYIVGmAmoTvFCkYRKHSTqAXN5rREcEMncM8kf5uZQJBz10WP07Rt422wIBh3/dnNvzMBJMSUA7UUO6URkkXOue7sXCcoFXpuq/g1fbNU2DxeqAOaRZDH8zOP6yfu5htvkAf+cuJQ1z7hKdkMXuEHF11gps24gMS0M2WIO/kSID2LLAMQnUijp9syeoM+xHVHDMm+yHlBkcWfO/bKYg6lveFHh6I3bQEy6134e0eDTWCDVuUv9QzbjLegmN/1yDTjGR9DAwdCHVsDnwKWRZy/dHvMnTwYF2yAC086yXWBeXdG7oz+SgZMUvJUWJQNqirZ0R5zjEjJnBsbNjIv8GLCDK6w4srcLFYSEa1FVIbuAAAQAElEQVQWDFfcUUd5DWFn5Svhqk5Nc549zF0cygrJA/DzLLpFjHOAQ9QDEt+Da9qlfMymVDzdNGFKeVcQn5Ij5UDXKW/JNjKerSHPT+GfIam0z9mSkDsR0GM22peZUyeN+cT8DL/Z56Xegby0KsSs6jdP9fL//c919dvf0kw+ikqnJGs/UoJJY7qnOwdTZlKsTIqNQUhvq9IF38vyUi5/HRfeDU7csBiTMtICbtwf2oMGFgcHEyI0W/jQZ3ukiZzVVEpS43yhGNwNmQ3dDEiww5vEQKVUnIbSF7kuhiFtiKqcyy15z55uu2Q+gqYHXAaYwYEFyDyVIwMQWxsTYsOX1EdAbhf5xu+U83H95obv5TcaDEryPJKP5IwYOuVGe+aQ+sQlRreSKQU5zFuaviCfHO2LHMvTR033ypHeGT1+g9nJ6WCBzZJ6ylB86YzfrONLsCclFnQZbM4dK01xRPbM5r2xIAebjLFaVQq5vCcnWNgZKVEcIfwYIbBtq6N78/SJrp8+5vu4dOCntAKXLi3gNKAM9orODe9iVvTKpSM3kdhqDZv0G/eMXxVFShzOlR4K+gY+bORrxAdYG2OVvESHJnIIUQkvj9vnGlp5HtjwL2PyBN2XWeB5FO5I5636fcqKDiTqO9aOI47UMhfCzw1vqcYw0ooPd0Q8sdmRz+mJY4k4xjC94jCblykl8wmfYZx37yfk6jFrK3m59KJn+Q5+2ZqW27FIPqqsOn3jt/Xy//MbOj/h97SFF27ex6gAvLWiVHNJwCsB704hSEcngWcMnZi8G4PRUTLAx2XR/cMBWvheYFK28lPbytv0Too1aYwBgmXvO1Sn3cHbUgaLMjIZNPJOsBLSkwZ24scqgdu13U4owRcSKTr60R00Ut+bJG8gRRIViixEXrnODs3D0s6LbBDok3a/KcPBJAOXTHneBXp8zoJBdPBuYwPjzIvIG+7gJ16+5Y5+F0/KUAdkTNo0yG14EooFbiYGT0eN/MQXsqQcwCOLB7GFTidnu55koyvN/g5uj0+3tFGG1lmO6XNyolxC6O3aVDACLAsROexEbxITf+WOe2JBnvk6FttVVsPXFj9VUkDwwxpA3xJ1vNJOFPQnH1ePHmvlp54F+we+1ph46FIB06gMnDjDy02CDGGntLhJxJbFjQEF2hi1uUI1SbKtHFkUHfwBpcwMHIzk/I2ZOKefgKzYnC916dt4/O3YPkG5iz/GhxP6AjL/dvzoQkrMa5CmIyZyyzb8WGB2wp+bVbPwGDIyGFGOgeuQqUPTZxme0Jdsy6KO/RXbG2OW6ZonjfyBS/715TVPIwcS9Rwvv59djspNtWHLZdk7DZTq0b/4f/X0X35D4vesxsI0wCHktFvEWRKaBJEHqZvFZs16LmOo48SJO9YNg3/DTyBnsoqKWh10/+K+nmXC32f3bVXskJ7fdwZO5BFsI4gOzhhgynOxJrmTP4ZSrsiku/ydBAnZAW1Q/uGK5pH+Ak3Q4DJkk7jZZ+pS4ur0EhVXOsCW9pZp9ghEZ9DgLOqtPPXEwbjJ81OyrYA0/FqoF4SIBuU4HnmcPc8/1by5uqK8ZsFkS4oEathNTgeDlztaFqOwOYBEXRSyuYbIW2I3dtJEew7NRp7XLDooGCOY4AUzkyKYg4EY8NLfGafcnSZ/yg5wQsK3rvyfTUMrY5h/SnpzfdLV1Y2ePLmedM07m5sQ36NPV8TDewYndzhlWzbEmAmbiWUSqR20O746wRFjMpAiG1/+n2fx5wKZA3aLDUWyhKxtJY5M5hsm9KDd2ExmN/IdwntNwm7mjYhL1GFS0IPOUOYEBD8yZ8rYbwUPwZE2JnMXz8acNspKHPk/tDzkBnZFDgeGF+SeRy9PlaAjxnUoKBqMDyISF2bH3IwWviNn7BCEi7JuZYVS6rFNlWJyIlHE0PCbU+JC98zDFV/5XuaG8a31KWtoVf6B1rO8B7uXF54Ni9ivSY6aLClzsr7xv/+funn5qdRLBXMwYcZpxSegMSaMpCPfJVJdADs0izhnV6O9zAUsbSQjb0B36loZBHLDS4ejHhzu6dnDpfI4AbIyaCcmyHU/8Z1nVRbyyr545rEsi78T9Qm8G3bUE1vDRgp6CJ+y8OmmhU3aZ2rdkrjdD+r7INEeZpw6RJ3TUGz3WSIJYySokGaDDUwgSDZtCd0+c2GXeoLB8N4jpUweDtRydzlU01KWyUlnkd+wCFYWeM+CYBPMZLet2AQGXLCFR8RgSXRNUjACHKaGhMxd/FSnj0JnMPFNMBuLYwX/zO/LZzbaFeoslkn43KcxBBmPQTuP2Sfev5wiH0L+hvZTFvPDh0/0rW891De/8S3om/rWN76hh3xnzv+b7PrpU92wwK+J5zyfTM5qrWlZmoqYjc97qXkQGW6SZ3wx/iZ/8SX8Dd4NuXn86NvqBHHBU0FjvI2mzZVzhPA9471RdvwXYSh1yABZjgYp2u3Akk2OSdSGzZV46VGnHskN6Tve4mK8Ss1Ng/pADyDg0QAoN49HzMen0EkD01YW9zNqymE5hQabZ8efjo0Br8hDAy/+9fDxm1Mb4zXAcfoKm9r1U3R0O76G08rT3x5dLJzgP+Jp59vbjZ7wtSE/Kb+KR/P78ynPqI/pUStRtwr8Bv4cC0v1OyzyMzv2sAgCFwDeGHQ8QqEg3U4qSkk2goDY1t2nUZ87FsAgaGUAVzaLJHkjAStOFjr5k9gH7DzPsdjzgmAhuSBiarC8Owt94INIgwhyKL8DdjjRT6B56dE14Ejxd0jasL3h80oWKejgpINTu+NozORSaj+GhlCbjWwI0ZsUzhBqSIQhIowgoxW5oh6UDQ+QEE0txJWBbzRsS7IyYTaeila+h3e+yoQG318NZvzuTOZOe5AnQeFPPXQNFZh2anexpA4uMQr/IrvTYGPFG76brXOhrzqx24dWxjAL/4Y78dXjKz1+dKVHj55OevzwsR49fMTifaiXv/1Q3/7mt/Xyt76tRy+/PP8w5ebJI/X1Wkvrund50DP32Zwv+W2jxN1+1TUL/OZ0he1VVYvKkCy8VcfHznhTYfJ3aNNgAqc7JWFRtbLR5L/pdvXoofKT24E8wEStK5MbJc6ObKkZwxM9wVvsCZo4jEt6Gn0Fw1XCGqOjSclVx5+V/GzgW/TjywbFl4EAEHBL3aLVuXRlI1yZM1csqIcs8Gt1bjOSkLlA+khlIB1bm6TMQbTE8NIj7jVDuKO4beSMPctIAk97INiTI+pZmBTELKxAQ0yJoWwITJH534S/YgNc0Tmwvp5v9/SAxX3kkWIpK3MvyPucKTlGby0Ft9Gub//z39DKoLlFdKhnArJAi2Yh7MzKlLZMEm0RDJ5gNHW6YEi2Ic1jJYAsyhNe5gf63JnnIxJqDaP5me0Bi/1ZHjPu8ZPbgvOkl0AH2CbYobO3mdgs7DOo2UlP9KwMWscnfunRiShOJHCl7FCSB4JkcRiO1PsgYX2Wk0FPZGAr7Yrf8KbO1OuwcRTelKOVgZwTbwqhRvedLU/ewDMUHOLCxB883aw8Wm1MsNxR0ZJiC91OfgZ+d/I8CWdMPiOTHFdrqtY067YsjpQuDcrIyQANYgSr87Sz8d0/f3izcmc+sblcP73S9ZOnuoGuHj/Rk0eP9OThQz1mIT9mYV+xyK8eP9JT+FePH+t09VSdyZT/pt/FcdH9ywvoUpf3LnVB/XBYptlzNhHuwIntcDiqsZk1ZipTg37ygD+DeGaMqeMm3mukLhrxH8r/KeUpCzylETjyJGLykbwM5IBgzCQTc0HisKw5XpbIxI5JHqPTKXtyiImMoDiogjReGZvIrbPV0Q9GyBL+KMdICMiDtUK5i1+xyOeXLMQaMkfo7hzYG1iIvY3x2MBe2RhAmcODiqJjWZORcpLm0bGRzUcEW4jkrwvDW9mQbsjFFXfuPM0WOlkz91krl4fixeOi5qaqpoV5cmDRFzHggsqC6hUS/Lr6rW9rMBGrNdpWJt3ASNFpWzAlUUIjNAgB5zoBbjiXQBPkSjsBp50yO+GJyXfDnewEft7Gnrmr89UMOGvBwQsWw/3lQg9YEPdxdP/hnm4JS1LH6wzKNfaeQlck/ISd0LXEI/9QNo9rEj0HAl5OXKTgiqxAmhsIWEIuZ2dxxI/4LY4ZJuKJMiq9D/IOI8Kzn7xQbnRyKoTILA0WJpS+YA7AOrk8s1BOvEhaWRQr5Vzo9AEjZcIDMCd+wGK4rGptkhlAmWkcgm8jYPyhtKmzokyf6SvqEv6BGTtnviKcsLk/Vl/Nx+szi36ddK2Nx+2NR78en1hYg/EpdS2tdHlx0D3u2qGLiwt9ZxGzwF3amHjZQE7cFMR4HC/vo7eoVTGp8B3fcAlv4pF+zzHDpF/ktKN7urliE3oM5qpC48iThxHiFKnBI82cZowypwxaYadVSeDULdmmaUnmI+DJE4UhwUlrzMbA8uBpsYM96NG026Kf2kAaQiin8h8qeYJk5lrmjzgKrQX56GAIzn4GOTGF52AhZztXxXbX2GOiERN0iG5FIu1Bf85O8GfWzDV5DmVOtSoWddMlm+kl66QVucZGMR7JgW32D1DQTf7EAStXIAcRDN6u8yg3yGrxvcr2XOT04gAh0UY6zZnwLROJDeDMYg2tKRmwdfI3AhnIhjrxdgxs6G37nwjyhHDG+RVbK90JYIB/YKHnbv6At4M7HfjeXrpwm48ihQML3hyhxWKQIKxs2O2UQGijDCE6T0JWJkbKyAz6cxoM2xoWvknpn9e9gi4dcKNLY56ODv2mFT5VwdJ+WLbV+Ihj4BOF5iJnULK4cucLbWx0QKcb3zp57pRDhmNbzuBlkTN4Nsx54jmDN6BddygKNgJQ+DtJnbHo3InnpsKb77moWfBnFvTKXb6zmDsTyERuwDCnA2N+eXHcF/aDe7p//54u79/TkQXejgd5KdmRFotxmxvGFT93nVmgbVl0QK5aSQFDzjbyuEjJVbQ0qxKlVbPhGXeeNK6ePNZgXiySGpuOmRu2lU8m/DbnWueJbo+70deq5qTepzqSt7mhJtGfsSU8TuxwDQ6wSjmI/cyNInMn8pbk3/OhbaElnhLFTSTzVzuDIhW6Ge2BFgwagyJnytyUOtobDKa44svApwgPjenD9AOfOWkHUZRDJ8bvOk++xJwbZuI7toWfo5uOrfFeq9QKAq/K5JI8ADyYcyGBHx+CO7gM+OIwVGt2cypGcX4HxsjsAIwT1c5ChbKQodyVT1msyCVZG851vr8MEjiQDgE3z+DEeMfgCkXvhkFNGTqT/TU6LhWL/UBQd48l96jfh/dsHfRCO+iN7GJva5d6Hfz8SeF9/E25UyPcWJpmZ13zigdETsxYSb/hhjQ3BrokOOKY9Qhasq2CLEdpUlGHpRyedaeq8A4uBl4qrLhKwtczHZ2758Zdb2PRdXJnW/nkSamTN2a7YMiGi56LMvWQxGQO4Vn8uiNwxqShYK6MRZ/U50Lc2Ew6VEUSuAAAEABJREFUd8WNBd/J9WBsxNgAqcJGZXHy6J079T0W9L0H93V57x50yeI+qpFfeUaSaKaLnXG6ub7R1ZMnuuF37c5mceQu3ph8FZ/1+w5cnoqz3PuIjIoFqDZ2+XxVuHr8UIM8HGE3nj5MjJY1KDfm14k48w+eTjMGa3FT8TFImJWpRLYzt7K4Yk7w6OacLUqRpyFC0AruGXsDJ2wjutMUos9UCm6wztg8wxu0hayEXwhwMtamZe1H0ASimFNiQ+rKzW8lRxv+dwwDs4siNaANxpm+UNbDTtt8Kh3kfqlicR+gRUs1tQSLxYGuQSpk7NRo5KQ6KMcsB7HuhBlyKVWSiR8aKHW4nSQYBWsgcEs41EnkoNwIfnccWOQjN+XRT6hF2aCUaQOluXmgv6J75jvLCZqBZediUmbBr8HGkU1DJrAs+Hvc3Z9dLvQCL+reuFzqPYdn9L7lgd7Eon8NMi9Az7vpecrcDYyxncZtjYJzwMzOOlcNbUwwIIPN687DnTlYDORSMgq6o11mRzRc6/ccdCzIL1VK3GbiDxbSClbunit309xJMxkTF6LqxMoFYJSDiG5BQbYtU+eCGepcBw6T6ikf3U7e5mImd53J1BmzESLHUxbbDN7UzDg0Fu5yOOhwPLKQL3TJ9+zQxeXlbB/wt5g4g0RtfOfYWGAdGoxH/D7zPT/f6fMdeuOp4Mh38cssclvBpxDOxctEQ5oH4XWI0cSn3RcJOKpDZ3Ly9NHL83E9uhdcDsSURQ7QPAdoIDDxV4h7I/41Nxa6p82y5pEMRjZ+xl8RQ3izk8ugMfsoV41kRoWXjT47ICE66Zs1FDZ8ziKP/IAvCFiuRnMn1MMmHoqoTwarAf11zvNN88mVPGZud8Y8fmwkIfwTG3DWQO7eJ3QGY74wDhfcIEKHpakRs20MAI5MjO3FIJfM6DTwSEQk5GYTL6MQl7JmN+zmfxY52cBwDgaoy6kRaJI+67QjVJRHFtQxDuFAJkYhvVNptuHHucIo4pxDw11cJ3XSvI6zstj3clWCTdArE3WDssMxrBIYhb2qRbUsfDc56oXlUq/yUZcM+J2Nqae7Y5ALSH2WnTg60YcjRsomIs5NcPI9d6pRp6Sb5FGf8jBkRTyDszJYG1gGN5RERmJwKagp8TeJ+LcqdnRp5W668hi6QTijgo8AVbSKmg0PaiUTp/NvZ7Uj27e2ZYm6KOIHygjgI3nquYOzOAZ1OLo7Il48ahf2ijw5Jfm74NH8gkfsPI4vLNSWidSwzca0EXMmX/KvGedgLgxlsT959JgXdt/it/6nyoZw78GzOhwuZONUSJQxPqZroqC1X6nMc8Ad4KbMd/obngpWniJbLbrYrAOTP+8FarHyAqqR5wPjkxeBnYkaC1XWNBcs5C2p7gjZ/MybZ5BYTjwbMhl7xGcsNzyqd3zw1LFMGRrEblrxbaV/EvYzR5hFURciSEu5mUS+3zEml7iRyuM6oWh/CTcUnDw5JKcrY3TDeN2wMV9DT/n6lLf3887Nzexi0qID47EQJL8G45HwO9ghomKCbtmEwUpOEuMgN+lNbqqQ136MxE5fZ8OpApzcCVx6LfgaXAygZPT7pCSgQGmt2GGs6DS6G4oDuU5ywNWYwcOhz2qEXvSGTCkOw7PSiE4SsaG7oYz/Yi1BnU2gs/g3XbNQzux65EcrMkbxWI1kF35pLqYbEPNo1SmHJnte6zZT8T1uGd0mpoHRw+agjSCnZzLdPZU7wkniIEF7PFJzzb6NPs6paZvS2sgVJ7F3BhhschS5lZdcK2/YO/5XWa0tyAxtBBPNalaxGF01cUQ5fRqiDYEvDlzVIDGwRQrIQ6fsMpi2kbDKjEs1NagaZVu0HA5QY3NcdHE4zDv5cmjwDtCitjQJ/ekrj9AZ96IdLIM3ZN3wVeMhv5PfXD9hYTe+vz+jw8X9qVfEqXkMEdiknuTAm/MHLHr2LhxPTquabvid/frpE3XGtlR8H1+RQbLEpnKjbX1CJf/09KxjgufJb2Niz7EAPxtP6oPxFgRLYuzid6tiLOlhDsceZpWxsYkFrE1d9BKZsByyhuGE8Jsa4zmm1F0sA+kQIvPPb4f4DO0+U8dgrrc64OPQwNZg/nRoxZcb6Gk/6XG/UV4gD/J7qIPy8+ERnw9lLfBa1e5FMKwdE13OyTf9dGEPv8MhrkGAgxuE0U9+Uxo8uiQupcIpVJDjKhzvyoIbtIgDIUQAPkBLK+3OSAsgzSWFIjsGE2+gf0sdbXjZiZESyLGnsvcFg/vi6FB2uzO77EZCNviZdFkIGSS6wRUTWzoxKTqB3+FhCXtd19g5oYdF0Y0pemgMgurQRj1R0gEcFmnbxg+r0IhOCC2JtjgyOD0DRf2uL7Y7unnKGOiTEqlJ19heB9ohEDceuVZ08yb7zEIfKC3c+ZbjBf4OFXJOzoxy8ufdSBZNI8dV6e1K/Ihq0N+prPwWvnEXENjCj87CtK3IVzUZqiWL+6g8+i3crQ/HI4vyqEbd2Kt2kFuTWgFR5NU8cXRZkk02qAA9bd/g+6NvfZOf2V5WJuPlPe7gF/fkKjXsuBowTeYjjoGPxreUNCUSD0tZBDaFYMHL7+MnXt6ZOBc2movc0bVpveL3+fM1UlL3AscaKB7iL63O/DC22lLYtYSjwSfzIlvE0nlEhomMjS5IM4fZIBC+zlcbyobdViV7l2kskEINRHqFpaH5B1boxz5d8AfyUjNMrAmKzdgOp7n2pxFZIItCA9muwaI+a/4hC0+wImeXfP28B10yJsfEAqhLSp4yzhs60ce9FBLXQV6zWaTf+KuBB1B4mWsrMW7Ms/TvPg1VKx2xUcNxY2jlZU1H0EuTMdyxEIWO4uhm0KWNu0l4rTUWe9NShqTjYtqFK8K2M7aK3CARIlLT01xqfJZJpWMx+SocQrCEvzO5G1vWxmCuk7rOjOIK9dFlBmaAF1lxpOyUkTmNWBvgfIfie3A6XEwgudsZbMnRQ4WeoNCFgG0VZcPXwjdjT/CGzGdood4qdXBQxlXilB7j6+kWKd+tUs+d6nz9VCfugGYQD3z/PRwPUZTBLu60wSrqrRYVtkINfvrski0Z3CxH28rjqHKQA9hCJC34paLRGJfG4lsoj1nch6Oy0ItNpzGu6bdRwfeNDeN0c9bK920GFv0B0cc56M9v7k/5ff3Rw29rWYo37/d14FG/WqPd1BZjF2HOYE771eAZDmOQIrmiE+SZp8E8OvEy8hEbR/LDepdI4pFH137NAueJR23RFbn4Fryzm/L3EI0nh3vZYHjqjG8lwOdp2cbvUnKHOZk5l/Ee8GUk7aRKJ24iT1jk26A3c5oYPdCXlLmFx9Qk2Mzfgd0x52OHGx4Fm7PVJJ4eOzSQNQrO2hQg2DG9phxT/wpbj1nYV0gfiOmZdsnPxRe6IMa0j61YByAOaZCMEKCyg2GeauDjY+Jq8IgGfOwWRI3e/Yz+bGv6Hn8rsbMZZA3Up37+p/SJf/C/6iM/9bf0kb/7t/XJn/s7+vQXv6CPf/Fn9NKX/h70Bb305b+nj//KFyi/oI9+6Qv6CP0/QvnRL/19feLLP6tPfvnn9Jmv/Jw+/9Wfh/4hlPIX9Ce/+gu39bRD/1Cf++pOn//KLven0PlR5EJ/8iuR+fldhv7PfuUf6DO/+rOTPv2Vn9Unf+Vn9Ylf+fv6ya/+ov7S176s//zXv6L/6h9/TX/7n35df/XrvwL/l7D5i/r8r/2CPoP+J9H/LJg/+Wv/SH/+61/WX/71X9Vf//Wv6r/49a/P8j/+2i/r3//qP9JPgPfjX/kFxZfP499nsPVp7H7yy39fHyfOl4j/Y1/+gj5GPkIf/dLP6CO//NP6E7/0d/Vxyr8C9k9gb8r8wv+iH/uf/qb+07/xF/WX/pu/rr/8P/yX+gt/86/ox/6Tz+uHPv69+iM/8n794Eferx/44ffqD//Qe/ThP/JOfegH3q4P/eG36oPf9yZ9z/e+Qd/zwddDKW/pA2/QB+F/L/0f+v4360MffrO+D/nv+8Nvm+WHvv8t+uD3v0kf/BD0vW+cuu//ntfru9//Wr33fS/ove95Xu9+16v04ovP6p3vhN7xjF585zPwntV73h16ld714qvoe0bvfPsDvfMdD/Qe5D/wgdfrj/7x9+qP//D36Af+6Hv0/R9+mz6EjQ8E+70v6H3BfTe6yL7rXc/qRehd735O7wr/vdiE3vO+V+u93/1qve8PvVbf/cHX4ecb9Kk//cP6s3/tz+kv/s3/TH/+v/6r+tG/89/q07/68/oM4/CpX/mH+vyv/Lx+nPrnf/Xn9KPMjZ+A9xNf+ln9qS/+PX3qiz81c/5R8v7RL/008/Fn9BHG40eYr6GPMEYf/eJP6yXan/zyz+izv/oFff6rP6sfZX7+pa9/UX+BefJnv/Yl/eSv/ZJ+DOw/yXj/KehHmYc/zlz5D+D/RebJ32Be/ff/9B/rb/2TX9ffYn79j//k6/rv/snX9NeYc3/u67+qP8uY/0df/5L+w699UX+GefSTX/sl/XvMsx//tV/Uj1P+aegnoPD/zK/98pxjP8Yc+Rxz+NPMpU/i80vE8LH4elvG749Rf+mXfwb/f5r5Roncx4j7Y8T1EvXEFb2X0Ps4MX4c3seph/fRX/opfQxK+ZF/9HcV+ugv/m+qt3/iI3rbS39Cb/3ID01620s/ond86qN6G/TW0Kepf/pjetstvfVTH9Ob4b8Feiu8t376Jfpe0ts/83G9+NnfT5+A9wm9k77v0Euz/Y5b3ouf/YTeBb34iu4n9OJnIHi7zkt6x2d2evtnPoadj+k99H3wc5/Whz/3Wf3g5z+rf/fzn9P3037vZz+pF+l7J/QO8N6O3jsp3wP/ez73KX0ImQ9/7jP6AeQ/jN774UXn3di78yE2Y+/txLbHnPg/qreSh8QcSl7e8qmP6C2f/Ije9smPTtvvIZ63ovPWj/8JvfuH/x19zw98UB/8Yx/Wh37oB/WBH/yQXnz/O/Smt71Wb3jLC3rDm1+t73rTq/X6Nz6v173hOb3uu57Va1//rF7zumf0wmvv64XX3NdrKF/z2ge3ZdoP9Fr6X/f6Z/Qdepb6s+g+M/te+zpkpt59vfqFe9ClXv3qSz3//IWee+4IHfTcqw56FZT2888f9Wr6nofSfqWP/vCC96Y3v6A3vvk1ev13PbfbwsZrXnNPL4A7dcF9Hpr6t2V0J736Qs9Dr37hUq9+zSWx3Zu+vuM9b9H7v/8P6YPk5Q/9ke/Tiz/yxxjjT+gdjNPbP/1xvQhlXDIW72Js3vOpl/Ru5t2LzLm3Q28l92+d5Uf1FsrfT3vfR/R2xuwdzJkXP/OS3sU8yJz5AHPguxn3zIl3MU9eZNxepC/lu7D1PnyI3A8wR/745z+vH6IMZY79MebM90HvZw599y3O+8B672c/xZz8pN6N7h0F/72030df6N3Yeifz8R3MkcTwyvpiDu3+flS/v3xFhhjv+vnIokAAAAA1SURBVO54KX8PBed3UebmWz75IwqVpP/5D+gPcvAHc+Df3jlQtv/GH9Af5OAP5sC/vXPg/wcAAP//+mVqTAAAAAZJREFUAwBxPIzXxxEgUwAAAABJRU5ErkJggg=="/>
          <p:cNvSpPr>
            <a:spLocks noChangeAspect="1" noChangeArrowheads="1"/>
          </p:cNvSpPr>
          <p:nvPr/>
        </p:nvSpPr>
        <p:spPr bwMode="auto">
          <a:xfrm>
            <a:off x="7611050" y="1338263"/>
            <a:ext cx="15811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3" descr="data:image/png;base64,iVBORw0KGgoAAAANSUhEUgAAARoAAAFlCAYAAAA0xyeuAAAQAElEQVR4Aaz9eZtkR3bmB76vmUeiODPf/0+pR9KMqH7UrW6RD5tNsptLrayNtQC1YV8LQBUKWyaQGeFupt977F4Pj8hAFSjKws61Y2c/x+yaX78RSLQffu9v5w++u8PfgP/N/Jcf/Pf5kx/+/fzpj/5x/uzH/zh//i/fnC/+5NvzpZ9+5w784mffnb968Z/nb176wfzNL34wX/nlj+Yrv/pR4S//4ofz5V/+sOahvfKrH0PP/MfzjVd+Ol//zU/m6y//fL4GvPryTxmZv/ov8/XXfjxfe/XH8/VXfzbfePXF+eZrv5hvvPZLaL+Yb77xK+DX843XM38JPPNfzbfe/PV8+63fAC9D+/U9+NWaI/PWm79BBnj75flO4J1X5juBt1+Zb6H/JjKX8Da0d+C9jWzgUib4fXjzjV/PN994eb791qvYf63Gt958eYZ2F35DDokLwOdbW1yvk1fgjS3PxHLfR+bvEnMg+G3u2Cy9S5svz7e32C/Hd995tfIOLfm9i72qA2NoyTu233n71/Pdt381337zF/OtN16q8Z23Fp75HXjt5/O3yL735i/n26+9ON95HfnXX5xv34N3sRV4B3uB8M+y6L2FnaLBf/eNX8zIBt5h/tbGf5O9EYhsdMOLTubxveM1L/8vzci8g72Mbye2svXijMxD8OarP52Bt177GTkseOeNnxPPiwXvvPHiRn8R27/Y4KUZ/4kt8NarPy/7bxND4gwt8NaWY+hvbjJFI6bov/fmS/h4CZsvMgZeqvHt138+d3j3zVv6++/8cr7Huizez0r2XWy899ZLrMkvgF/OyLz/zq8Y78IH7/16/v79l+cfPnx1/uF3r80/fPga89fmh++/Mt975zfz5d/8bP70p9+f3//+t+a3v/2P81vf+qf5ne98e37nu9+Z//zj788f/PgH88c/+dF88Rc/ny+/zH35+q/nq6/+cr791ivzvXdfm7/74K350e/enG3OqTTb6r0XSJYKuELXc82yAfk5TggO3eLKRavNOdRbU0NvnIbEeBqMkhr0qalnz57p+tm1TqeTRgAd2Ig6w3MwiX2Hga1R8hO5iY42QHd1CMKL6jIzoM9QHREtyLVI/+pLzE1iGOOk0/Go4/FGies5Q7jovckGgZm4k7O1/0A08BV9jFRL1DI2WklNnKe22mxmnjiKee9S2siHHDy1EPPoLFquG0AP5lyoXqZxcQfg2cbEZm0JQ32+j6wTsDhmT3S5PawQa6IlrkAtHHPJ68cOil+dWbtOc6v6wKFDTc3wOzJmjUhkMk7mCDzY7WVfeAsM9LNO2ben01Gn7FFoMxBbZbOquXyjLtqEHl3Q5/rV1ZUO/XBbB3SWhe1aA/HXGPUzwmTKNnss/Nt7Cca5x/e5OKzfLS417rveWtmIXO7LjJhE30D6RGXK/FS3ZFv5ibnIT6VxtYjlNo7GuoZvW9tBMwUOWJ3Dxja4CkSz1xwU2sK5yhiyHXIB6bLoU4LkdeEKFhnIScw28U0x6HA4KDQIBDiBoVPdpCdu0mPNp4TssjFYsJkFlYrWWke/g7cFwjYK9BWHVkNbikOtNnE4sYWQQBdRSCFDB1uksnMrsIh/5OqLeiTWiMZNxjuA4fK/EfEsOzmAYUMJYuM9NCT+xB6xfTExqehZq0Xm0seibleEE1fxF4I5NMCLtontqdtYDWx0694PPNus17JhW4jooWYYtjfWVOp0x+fGqaHi5FITlgrUtuiSVc2FTEIFiB+k6IqQg9YF8sYPFrlthBqh58BGr3pdMGdlv3Xuj95a3SfBG7hZs4wFHV7rUqlxUeKe5LluQKZ3+vX1M13f3OjIwXV5GCXE1GUS51IgefDQsVjrFfqq39DSnbINLxw0Z0akUYqtNVtXO3KRAYpkdCWuElfRooMq2OqLt/CILD5OLoRWHFKjDvbykQOZgyaBLOXIRxk+BBfYGUGrL9y2THG5yrZEFy26ARtC9brAtsyCICImauC2lXbkU+Hp06c8yTyjQAQNMcEmuNPxVE82sRk9WJQ6VwD9lGjm4AEGB1QgcrFsWzaw+TIq574S3WzhEyaiQmGBIIiG3ATAvlZvGEluQr81b5ux6aGWHHfbRjZ6GY2uH1K4oC0+iwgtG034XTTWElp6zaEHvw+p2y5J9lWHxBJgEc7iS04xD8QiPqlH6PfBdm322LCXrB5oyTFPG8XC+aynAZAi3L2Uj/jbYI/ZdsVjW7IEe2eRC1ohBJR2YTvykGz0zuPCmd7ptmNauRRm0WIbV5vJuBjZdzyhZz0HT0czEMaS5ipMWLb1UGscStkrVuo3z09JeEEcR+nYo7M08R+ARU+t57l+huKSiW54a+RaNjKCRArRhDPrvuEAxLhttdZk9qLD19bgDeRKtsb4B8hz0cE30TvDcrVI4G3HqkgYGgQeWjnD4Y6LQqiawQAEbBflKy+wjXR6I4GyHacUlx2xispBk1BtqxJlFG2QYJ5uohMwtOhM6EFtyw4kBYtJQQof3UDJbvLhI5Vqx0zBumi12AIrGcZ0Qi35O3JhfAXE1WAByq8se8FD4o0a2C5WxcyGtfgJLVCchy91aJvQWKuJP1DZrht9j9Vu6i21ecAGidHXplxI4Yk7UyZLiUnWRooH0UKAsoYSS87xaSOTCTwhz0wPtUHM+epRPITyyXc+eHZijc9fYt7YvssxU2IiiMTPQFyzahFfMKs3alFAXQzEp201QF/ZLG+8jGUfBxkDrMDihgkWU25rcunbthrrrQdbFQyrqlhsl8/YT77xsY+36rNyjMzI+qPTyu9OX5J39ZafxVnX1hpxZY+47MVWdGwvAa6lxaV4+Mp9NVjDwVkR/wGUkVzdXrqhl61FVuu9yQ5IttV7rwNANNtrwdCYGI+JRkJxkieOZYwo6IiXvm3d8CiICnPsIh/eJEgHx8geaEO2tabeujK6wUTYNrSmtBOfFhPfwe8APus7JUvU0Mv33AOxR6ahH3vBV5zr1JYs20rL1XbNDWESX8VVvmbR12ZseFgLaJm4eoHN7DmQbCvx2D7XP/NsmBBsq3dsbgslmt1kYBZtIDahbv0ChVFPeJVTxSm5JY6m1poe8X2/HzobthVdtiwpT4YTeTObtTCSzQxIXAOa7dJrGbGV3GW48FKXSWxKg58h/mJz5ICENqlf601Lh3pLsl1xNezZGNOyF1tlEx1IGtie+KlUGXvvevToBe2teNBjIrknH8vUscdgylKx98bc5MueiU3RjJxtMDo2uNLxBMnw0llgDWKJn9DKDlLpoQ9yPPKBaLvk9g9A2xVD8ru0oa3FXmDgd2z1D8uOl9gassELSCVMIL4iH10pfHiEvOPhidapU2vLzik5k0PqE5odPSMVkGxXnQYyg1him7CKFlw0RLjG11TFjM0IJD972dllc7/ZsZnAzDp3fDTFtm0N1hRLSrOtNnDMiJALYsi29mZbzqQuILHLkD5T3SD3IAWIk4mzif1JRhdqSK9Z9IsHfwCRhSlTPDsOA5EKdUEogRXUsrM4S85ms0Mou4xSSW+R7jKu+SS+5B+Y8a+t4bu0cgls5M2UzqO+ql0qLRkbWoAprso/6OqwYjPZBBZxXSviS2JsMKcj4KhpXVJxcYFjRnoG22q9qbUAOHM90FKDkXoQXGqBoQspbF7MwhvcfGadWuvbprojUJPYKbvsgX00wQZKgEtkGNjPZIp/Ed/gRri5uQ75OWjkEb+J9YYPtOvraw4ZK3rKwKVhA4LSsJqh7MfukZf0uSknMSEqm/2CXnQsK33X0dYoSVIuGyE5QgWQKU1yWDpMlkCuFxB6JDJuOuyAsnshtaO9d1WejuxU4g2vNct2UCWXgFsrmm10DN60mtfwFdf4bmd7E3snpTaDdU0+UZvEmHEBsWOSXlNmBFeotBMFCcOlj4Bt2QB+eEczYAvCCrCEZKWhIzv0zPebc8rOPBIPQwplm+AHL3exPx+Wi/2w4nOyyapwsvJp6taECeWS0cYnPXPRLH6g2ZaA2EldQGuurdnwg+NsAEFtKz+Zj/gFJspeTHggJSPZRYXwdbpl34VoLbeLvuYVbdA7YC8Z+3ZkdyNzVx42tLs9EpObZ+IssLhmk54UGwPekU/lUz6lFvPOtfWm3poaxmNrYCcCRJKhYCOBZ20nubbSiV+IX9En9ClzJRAVsibam23ZZmp14oifHCJ6oGWdWuLcoPMLBTejv4RnBueCZE3wGoOQoLDKUrHrAs5o5wKOHdFu68fkou/0EkclZkPb4VbUsp+HOI8OEbEkCS5wq7VjeSrJOkU2uaUmjdjKD0J2y7VsOBi+wm+tU78OHWKcFUh2pPRcy1fYwaEeRmtN51/OiAhxvvxRtcIl86PYsmi3sVtmnn5Bg2RbJm6uanpAKJtOW2sRtGQA9yQx5fxASCB6qM1FtJE0WgS6KHevtmUHQnculGYpQ1YOnBTATpjW+pFscxGNkWt1fEwODCN7QZXNDICdQAosfsgrerMYwpdVvkRD3gzax+BfAxCPyh3Y1Xbemq8cF357jc/7kPD2GGPYjsStzhlDcJI/w5kUxG61gQ71lcq6XFtdtCtu2EO+evUuGx8xlDCDK/OULgTJdtWLQWlurE+Qe2BbqWnA1DvraVv5EY0tfN5P4TVkFC4y0dFXNNvK4ZZP4LndKJN4c9NMasAm2jTxAD3zyRgfybP1LUekJgdw4ok/21DoK02Qh/qUHblA7I+KZflY8uFYD/ygR5cNz01cl8K9q22lFgwpunLoJ7eAyKP3xoHSlDZz2SDyAZQQW5zMA5vInSGvGmpftC7bi4daahVYOUEozhqt/OCBOCJjM98g8q01Ym+y29JCbbAm0BtBqZJBVxDUUAweSXsZCh7DlFZyOou9C+luq4JAysLaCIM/1OMn/kxwtmVbCTZ+Iu9mdYrQ2RiihY2QAhY/1mokQy/c3ok1VaY7JXYjZxu61S7GxBGAIYsWHoPWTHdajNwh7JNo3gdSqjrt9MyX/PNmkMGvLiEFWeJ1tZFRoKZ3Lis/rNJrUeGe+LVp6FmTE080+fskyM/1+nQLn1htK7Vw83OeYsuSOgcXorVvelubCvKdHtlbIO89F9+KhZ+NGEexl789mmzMvAO4lbrFcjDETPbhjAK2Mia/M6AfWtjRjGzGASEyc+OHFr8B27IBmZx4Ci9mCllIXVCvUcggWiUOLfYDumxmcg+qpm6yrZbaAnqg2bsiNUsIcaJbmm18T55WhyYH7Sx+ZCOc8QGjD5J2m0SPauykRrso1EJDjwvbsg1t+d/5RYKKCfJaBw1TlR7xBW+5RDDqhFjM0KoQMEo4XiDakbp1YmceBkCffDrUQoLvmyEo0THMVRhs2bEhnVhwGGzaK+CR5CvUDsTQWWwC7gc1NrRtaFOxHYgf7Y3sEiMC6ApXlhu6ttZBB85BlUUO9NaRm4qNBt4bPhjnNPZjjCpkYK+lRoOcsKgJLaO9yxnBe6A0BPEAXkmoAQAAEABJREFUh1gEWK1ZloTqBsYecnQQTRzVi22cLDnLwjzz1rvcWs2breTUGlx0J/WzXTym+GkFNrSGDmNjFBK24XXZ0CVZkm2glc2KgTiET9GMHIMGuVAtUR7ZRtaqRl0EOBDnkC1+kBHziR1miHKFRpexOeIDauKCg73EY4Vu6Hau5F5GGLEFWbaVHy4KdOqSF8b5g7fo5hDNE07G+A4NlbKfeUC0upGwWbaYp4c3yaNG4t5pGQONerdOnM7MlIiKIDer/iofJjfDntAHdMn1kzjy8jp0spGNc3KbyCS+Myht2Q0WWUyBRh5biQGwl38Y2Fp4+eAr8UAhYCMPSFbahJ4xJNuyA6p3MqtmbHZisi3RY4NIwJmEsNFDWyAJWnIhbXmLS9kks2mckNp8TnbQILamc1tGw4/zBJ9iZG4buy5JUApdaGrB4XFSFimUOGytIRvW1IwyjKUztSxAmCqcAcRqretwWIfN4fAN9cMj9Z75FfSDWMmyVebqomopyGDB4qfIZVCyLScOCiATS23uMI2dQSGIuRQSKwIRClCoeQb0UJmA3dTbQXaXFZ0mgd2HyAaUFrPIGBCAGXyLBsVWb029NzVGB6Alj9Q9Tx0ZU1dLaBO3VrOhBNb0fC1dnEcvNYmN/HYk9jPmiYWM8GcFD5xlqeHYbrRBrRacNGIPqNjjqVxzgRB/hsdMW2IiUKWx8gpknlBtyyZXxvBjP/qYkYw60koDT7w2+WK7bOy8jd9bD1YuJ7HuN/Eg/sG87GLY+LNMridFJkq9N2EasEQXreSjSw0Kv/BHCEisbhQyn2c5qbVWYPaZbSFCXDina7cDnjwmymOeip84AxNaoGS3A0jcmNp1YxK7FXeMb4CaBN7wm3HN42iBjSJ80cILgNKtYsnge0cHf7cym/cIIjbgjeQMviThEyu3ieqgwYwNU1mzjNS4dbUC6tMNx2p6sLmoKcLgLfQxfzjHIhbx8oKD1prsJT+yYJxelyI7nkR67yWbjS9UzMXm6sZN15VPp9gb+Mon04nfEOSl4PHmSHZJE2slz3jR10JSEgqCIB3ZONwgtqCUxhGbucls1zy+Apm6cpEKh72PeTEXfGL/5nijf1Xb7NzqEC1xJYbYje8cChkJXKEdqXdizhxRNiefOCADSAyTUWU3i4s9jDcCtK19tBeeehZNkm1ljqruQ6zEfmBS/8RTfvRvaCk6sOzEwyz/7F3Ffu+tjIdvE9Emm/TCsKEF2aDoO4nJYD1Sx8G+S602MdCpqMZj6pjR3hXPUn8U2cWjiyvWYCIfUNm2+NmEwsep0mwLltKiG7x5yxNiaJcQveQPS6XKpbEPO/dKb9Fbaxy5yDwEqBTZNjYCYrwLe4yXI+KSIm/FfsWBgG3ZgFzrlBpmzRD6k3199Z2ll3s3uraVTHTbUsgAbnFIp8ALv5W5j/kOYWnfIdWkNcsBgi8Cl6IZesE6bHpvaq0JEr5XwDmYRoIhW9to0hkaeAAUwuopVkQvwbYi15rlhn0zAmSmNHvN2zYy0x2Avuyt7JhG7WtD2fISj51geRHXs5kuwCa2ZrWC1AAluu43wgjZNjWCmTl4A2yrxhZbjU/0IYP3nicy5nwQpL73obem3hbYlm39W9tkvQKxs9Zl4qOr8m69fNhWbkSbXMSKpEABcMmyrbTowyVfkg0BcnLovUEbYZ1lRw4g3jdlkzdyqvc9qOUQj+q/CtCb2Au01lmbjjrOyS0H3Lx/yMmyjQwhkYfd1IhhEbhiD1WYC5/IgG196W0T2QYQReau3FkCvsWFzqi9Bb8PrAR2sEa9IpdAhJ6qrRkoPoVq/OUQz3jmwf5TvfWuTp06Y/Lurcm2mp5rrtMoMcGnSFbeTNt4P8turhEaPPEkmLBas3p/wKSk3romixLN4Cm23WQANtNwKAND7A0+VY9slpyKR55CQpO8frZYWu9qrckBN9jGDja4UtbztcW3oBNvB4987CceG5sA7JIXHpT5BfS+bWaJWuSGNdjX7cjG1lmcyIjjxA2fGC6BCHFttdYZm9LQXjg2GmATC5EKPIA1ZhRNrnUb2I7NSf1qZL7wPLbz1Id06PfBtmyLyxmY6X6Lp8R5pv8xBGHcq9YOPKKDm9bNar1VvOFlPex4IxsUNtEKRRctshdTTfZTvv9nRHOxUMZE2U6OlssXZE1862s0n2VKCz0yjtGNnlBtq5GHaPMeT/ikzChJDTk3K8227LsQ1bv65t3JqWCQnxT57AXrq5qRUeBsm5kDlh1Q5SBa/DHb5oYSYCDVyzjGtn/gcO/ifxPL/A7cp+MgTzW5ZyOXwz62sICHUApMYKqbqbMRbFdAoxKW4NYcW4zoWWqthaG0LPggwOB3wbJjCx1WwCm8tdEGm4KbAL18hbCtzqfvIb9u7V2tAW5yfizBlmR+uDKxXYvZsNla094MssMq7NqKiJduirooCNIHOQ5iiCxTRS5j5sm3NjQInXhXHuFFpvxwiU4gtLIfYfLNfEH0FpZYOy+6W/Ijzw5ER7LsgKrZltIzBpFkW9ZqNW5+bMsOtBq5VG0GueXTaSDX4EuWAuC2ZVuXrWa3oV6ySHljbEOYQRP7fVAZisQOpnaDvRMzc+HExgxarOxyc803kjFUQJy2Syi+BuuVp103k+ees5DWaugn58jalr1AXuzLK6WpqQ0zcCFUU7jxNzmsMMtMauw324Wvyy0emR3CCyeiD4E2X+GJS+8N22jQJ4HVzYpfMYetr4JsNcRX7XS3RSeUjLbv2IgOJGgu3fgsW9TXKJk8aw6+upENltFBgGQrdfZxmA2d1vuaw21xUoaxZBuSI4dDln/pknQSb5JDyybIZskoCHTkYsc2sh0xBBV6ZCZzaWyFgoxtaMgGzyd7Tr/cCAtOikJr2CmZuea9YTsxWEXmkrjhwoeWxADtDb7dZCBytpVHdKWB93MR9uKunIqdi1xXylLxtt7lssVjOsTkGyihEs1lB5XO2pgVYYnt8rY1eBJESKlLDrEIJCZz01C1TNXIJ7EHihC/gI2fAETbUFRfkQRuW8ZGcNjFyzy2bNc89gPhS6YDkmyrt6Y65DkEDa4HWuI565PUZEMmh3O+pDw4QFJvTJImBFzYVuKAoPBFS/5Z/4ENy4svFT9+QGXyKXBTJQCxZHtTvhYl3tSuEW/5RF5plpot25lt48KLwMVmTi9fCTNz6MsRDFm2FdsMCV2T3CI/MuqhhiECXfKDXNgzTKJDuUohY+aSlbbmYKjarNNGaM34NlILBPbVQNToxW7Fxj0XXDS7yQXYwb69xuQFu3pkc6hlYvwSisbZHjmAy1J4dlN0e4td4qUWog3WMXbs0IZ2vMF7rocZ4hrjbupsAEYctNZxZJmAbIlOaSeGCUhfr00KUZIxQBKxYbts2VYjiQK3oumyIY+zVPYOGBlv0kTDLPEz3OtLPTykMtzjX057b3UDtsoV68RmW2sumoHLbtlefFl7gyTbgIBGvVQ3wm7HLXlaVlJKXAD4cz3BQ4ycYk+WbShfr0fScgmXB+xlgx35qlrAV9WMk01TQvcu3nRD3kuXMfR1o1MvahbbmCYZ+oZMxmxeKFEHDHz9Hv0CVDIyyMZGOqNtVQyCQFCDPZa9m72Ca9wSVRB4Qsa2bKPDjSGxz+FvNw3TO92O7CWpjAjqRmROz8KGdhc2kXtDcrgPI/FhNaLhZcQ1w2YcLD20QPAFi2+TCzaSd/Ttttj3rlnzkBr7OnISEaObD43wQgvEjm3YgGjYDh2selHDz4yx5sE36HxIPxwBArshbGaNABaAPExQdquFkVwLI5qht9brE4bp1+qDBSUu2S77IGXXDfvYM2NPkIzhFWA5sRFK1vM5KBkjtPXIbeidITbiP4BzlaE7EmsS/ciQPabb9ml/pUZ8UhwF9EAL3XLJhW0ulh1Ifq3w1pqSIxN+7Z5PACCShg/P4F/djZrV8GFbX7tF9kI8OeY3foE8HSSmC/bzZmFaXnQ2SGpZBQwJKPO5RCJ8ihsZUPbLKMg87IacjVImfxKmBgfH0k3UtwomHptrW9A69WNeEohOYrCtoiMbO7mZ8jQlmtFLDhP7sKE83G0XI7kEarJIhcYP7lQ2Qj9DED3Xsnb3YZ4NS9l7gZAu6SuM2LQWrrWNcZ68QmstNRC/yeS3tuR/3/mR326O+jCJDatRA9vYWWuERToZlYxkrbbHgqhsqAC9cIsfJvbtGK2Wyy0QJZMYYsBh5jtI6ALLAO4riNC0tcK9Tb7GkMLFekT30W6yDTStQu2jI1YQ2dIl0PujlZ8Sq/iKv00vB1woUMVt+OgA46XMjh/zCc+iZAFP20tc28SHL0brboOEbRdfF8120e0s5mQDnGojVT61mFSVidFBRBlB/2g3Unauf1TsDtO+kN9qmNzyjqyAWAYfAoRyRy8TG10At5nW9k2NodZ+mdED8qkYOhmxDiXKZVKTpt4aOGTkjjxFRbYIX+NSNreYS9x1le2CPM007PfWVYcKdFmymxo3ktKYZ5gcKoNcJ/Ysh0RQUmysyd2r7bsEsg/JDj2AehVtyvZzcKvsW/QBbBITlooziXHhVHIWqS62sa8CnVtkAmdCIaRX4/1L7x393Y7Zi6NAstLsJnvH10jKsPZAQrMMxXUthMtF3/TbBWlDdyP7SJqgNqYCGDSSFTxIgs3CQqogs2GD3wJCt5M7WIoYbiAJZMRFyWR0fLE5bBftT16Ic8n8aflJAoONPljUyWJO8MDSv73GUu9NAdvrZkL3VgIsQgxUiusKAlHwvYe2wLZsqzVsBnor3G746GrMRRv4qNjAH+zwMbOxls1tchtGXJ6J95BNeRc5cpDWTV92G09uxEJ8utd2+UuybYku2kT//K6NeTpbPwO1Ux2u8RO56KSu7QE/lYSf9xa9QBncLvbmPHNQ2zL7JnZtcDcOD5fJ1DQQ0QYvMpnvMSKqtQbIR6hgxzMGilj5ZN9mdkvN7KvgeanBvrsPK78lG5ySfpXBB+mpaWymztlHmS/Bu/Wc7PsjH6InPjw7v4DpvcvGb0CuH7mhGrBkQCljqjVkNdnQAhI4kIKwbiEVSNAt6uxCkszgpovTmIKhOA7YDonCTl465lMYJ5By8k8U70Pptq4OZDFFC+0MbtpxWOBdV1cHtd4zlbmmJJNCJKbBCKnothWb0bct20qbiYMkr2+udTzxqMg8Mr01RaL40CJrW3ZTawYyblD+jRXS3WSF7KjNMMh/aG9ZoEG9kITOlRhjzy0SQ40xfzk5eOk78hehQh84jSMH8hF+w3SjnkP5g8TkmEM6TxRx3fDbiYdI5ZiEOBlto9vVelfahB7dQYzBC8hgBojJtuy7EPkjTxIwIqWBjcMjvg5iM1EeifkGfmylhgHbcZdEyZdI6Lb5qtxZO3RJOPvBzWrAHntovRGvW62bDb+g4b5hT7fNG4rtYPE/ySE1zBjh3o2etGgnxEYdXgM5O7wG36qYlXlwU+eTbsY/PukAABAASURBVI75pyeGsi6BSfZiTQKn7BlwTJTtRsx2l90kWRLv1IbIHZS5oXduzsi11mRyztgymrkdQc0x6yvxiXoaG9E7g5Z9yi/BO/TUsVPPR8xXEa6uHqn3xlwytm2LToyjILozF3LpvevRoytinEocB+ILzfZZVrTIZ78cDld8oHDfYfdE/oP93FrDPj6I7XQye1PE39BvmsNqPfypq0NTG10ezON/HuE/A6716ICcT+Dch+zLsmsjSCCilXwu4M91ZGwCAGTR66KHWhb9LqyiRTbmJ0XJmPkdQCz0ANZlYmsk3hgjB1uoptcYJEULz3IG9dZU8sQ5MBQoxr2LbbnsWogpcinIPTGmWbTUqIEbIHoUli5hVFCQFTvwKCxsxVZshpN4LsHlN5xbiOVsita77GXrxMLjoeKrPDE8N1rlHnUU6RIX2xmUFvkKrS6hAMEDoHe6VTdiYo7dGEndbeObnOIX2HViOzI2fIin0ylhoopxOqTqif8+zNSnuOuC9Ts+yvZicY2x+wD5K/rSxeIWq23CdMVmW6buyTEWY6JxgyXPw+Gg1N4mH3QjE4ii7YjWeuZwXvRFS94nDuUaqcF5ZI0qFhwRTek/dIGt1GP51vqARLB0FR+BSGUkmoptEstUZG4hvB2mTJ5SdJAjlsScPJOv4S28KfMld6sbm3qgJc45x4XfoZE5qy5Zduw12cGt27ZiaIvgTUCMeriRZJwl6HynToGDPyyMPQE43ZOa0Z+RxvE2apNhUBocDRYucOJxrhKJHslEnyyDVVUiG4hegSXbaq0DLtyK6B0pKKsjupA717n0olh0dKfKXhbFdlGxymEWPLBItgkP4ZCAkRuK2CM7syD3gUzCizaqwjG5oy/J2w3QbLXeuQnuLmLMEpnODTkrP2fKQjAXuYlCAT4zX8y71xyE9sphEntumsEmjVR09zH4gJ8xkCewPN2V3c0fbqoWvTX1dhdab5ia3FQnPik5oIhb8bvZhClZ1QgbO1Qpdjcoxr1L4ohsyPs4iD37J5C9GpkzfxcKoZxZhICvyRqMgtQgbNsZihfUXvk08gq+mJL50blNRX9sfpidOQ8hNtpAdDYV2aEldxKnoLZrz7XGCJg4bAuJguWDK+JFDhU8eRds88hnnrHuMeqUuW0lp4AeaFhW5AIg6WcpVNG17CZXbMF9wbdaKVYiQqipcaOC6X5zg9cBxsKNUd8auy8vWN5kGs5XAQmX5JNk/NolVKohF6019d6Bpn3zI4UKupFEkE6izGM0E+iRsbnSlRFaRjuETO5CVDEKcRmIlG1UDG31xHMLKp7JqRGjSlbnZi+9xhjYGa13tfY8lN1dCB173eSxEn27wXXVoOHPgdCQEy36LBuYZH7SR25WrRYbrS2bkb2EXW9JSnyljnqBaDOH4rYB5ypU1RtWjQbJTZGnlfPNhBwrUiXdx9zg9wHV6hMf0Y2tKA3mmCjefpkQ7sPO28esXmRi43IciZ96DCCHZniN2tmW7VLfdSe+Ixdiap26CZGJ/xE7jIJgW7a1t8iZNXGDBt227LVuqwZcS3fXuDuaafxlPSJmr/WKT1DZax5eYsnBsMPgAzn44mGIZCKTOkR/ktMME5aEJ/jhhRQ0Y++t7jN7+Ym96OqBZlv2AhC6lfuzhaboi8bTP/m7LTlDqY4MB82ozRNCC6GlUJndB8JLJ8JJEtkYg0W8L5V5ihDe2BZpllyKHi5GMnwF7MFN/EQ/n5gpQGlBw8odzfOc2IuBDAnJtvKTnFyMu5fYD2SREVWK074i95JDPXZas+ymjJDoiWzKFmC5hdfApWbLYnmp1ywgWuILDvm53g9drXfZWbjBJ+uJVKZGdKhh9OZW08QtzVsbyAw230QuPu2mr8qn+GjWAYOJzPOUOrGd/yK7yeqNK3Hook182Fbnq4bDl8pHJ2bQ6pPAEMuVuS8AlJ73UZMYD/V+oNdXthMvomGlUJVv8GhCCLoBgW7YQ0N83qVbboBFNpZttZ6aWFIA6+Q7WZd1EA2lNfLqvNuwkcFl9uDEuG3Za12OvM9YOggk0wz7iCyWK48iy5gNMDzQ4y8+opP4UKQvzYjHd0bbcuXDaEuAzai0W/nMBvVdeqFb0Wvoxlegt9ShKXKjaqCYU3i29VDLoWKvPWFbtrXkm5gobfmU4GpviSB09JvWRjEv1bK5KbhvxUYFPeCtTZ8XTHGAInptFSXWULEt22B0Cj5ZxEEi+VSzDU+AJbl+dv5E1lIFzqC6sTabKj0zGJbVW1ODhuMag4eTeSBq0Y/f2M3cpZOCCJGp8MC0t5IjhtAnMUsmlkBX701iPsMPUI/IHbk5Bnh4djYgFuGfeIt/BEo+ufPd3Q4fv9jOZrKZwyMYLAvFwCz8hN0jOmLWelf+uxH2sGx0sG+7YspL7/x7ufFzYuMnlo78gcMqePRO2EltQu+NPKYq9xwUvTXw9dWl9Q4+8EFtod8Q//0cBvFa/OB/cKCJoBqyoiWGHZgKEcDK2iiNuAe1SjytE4dVeSXXho2iRQ6InYGvPC0xxY4KMEGMJ/AGWG6mfNSUHMsGc6gK7HuTEEsGYo2TGCJrq5odxGqtU9MDY6t9nv/XUnSjZ4ffZJuYj3zdG0qzNv/EinHZLv3ksvx3XpgelF9yZE0aeSa3Sxjsh/y3fLOcCTNTJo/eO7lO3dwcF81Sa12JHymlBY/d4B354N58NGy0ttbSRiLFY0hdjxd7xcjZVmSlCGId2cQ4ttG2bBPPqBGUWhEL/EH8sWnDBxctulhRxta7Uot8iLVJoUJEBkPCqWFamdjOAGRslGMqxhOYCTJO9EBDWnI6F602WeT4WeOoQISQAV22+ITGoAIh4UuBW7zskfDleMv9Kmw3ZtkAedhNNniN5InNldukFq0Mwa4xRQySeSC4ZKWlLvdBCGEubFSnkv+gFqe8g6L2o5iz+Nc3N2rEk/+yG+HqsYeJ4ifPbL4cBGtzHXTiUIitCB85pLJxT9tmiunwbq5v6iYRYcb2QCdxsKCoDWWeJ8cj/vPE0d0QNbGO8psYAkSvEzd24giMbK44KannL6N40Up+AdwVTauuZk4tEkvIsVlWlqicOCp5K4NNTPgsORToSxwkNR3wFkwNajtJMBvd2Ilg9BANqn3MZEYP+dKBQUeTIOiLHyRgKZ04Mmpr8TNLCQyx4Kn7kXU4sSaB3GxwSyP8hdT1wUtcpOau2HFKRHbyj/gU6JYDVid1vPBvu/I/ss7JyY5+9KTC6jLBLWM/e24H26qGPTqG02eRnrvsAjCilWly28dowpJgtsVYhoxTG6rMRrDsuxDZwcawLckkuvR0v4UNf3XL/ioQPFWL7QD1lCxaLgBdi6D7zRUvN8XFeF+m5mTOchQq7NlccJRcxrbBMk42XLHgZfNHwc2yDRqgdKQ8sWcbenwb3uqQ0USGKWKFW1YW0bbStkEZSx7/R27ebIpsrBwgsZ8DIzGdOJCCB3KTh3Zzfa3ENzAQ+pENHZ18qrXe6xNHuIvN5B26cHhi41VcXCZ+A7kBAojX5gwtuLAdevzFduin3DTEmnnol/zk9hxgI7ILFjf4VpgiDGoeSNUIC7eJGEB38OR0Iv+M8ZennMH+m9FhLB2UUre7QAbQJzaSdyN3if2K44nuDF1oI8PA+jRFxHbhVS/BL3mE6EzP94SEfd0227KBBmQsWPxSteTixQ9PGs5oaE0PtcRXEP+BLWbbJR6eTT7QB+u4YLJ+ALTwI2jfymdOkHTLTMa5fnOrOfludYG99amszSzZjXQ5YN+tqbemjM2xvOwM4kocIdXa2JbtUg9j9zXnJIAoLeBacnYSLPGaL+zu1TY8iWsusq3WmxoBXY52k+Bpb6zK3Ao1CeQW1ifrLraPt/zEumDnXY6Rq2Q2YuKyrdYCiWuNtpOmqgUHie6GMtv7JOwGqEDnNtG/B2wUG7sbkJbEtPMeIPXIvJ4mOARyaHzxxRd6/OSJnj59qnw1MjHaVu9Nh7wbQVfVpnKjh5Z/cDs3YfSj94yDqJ5Ojjf6IraePdMJ+7lpr8HjLyZMIMkvB1I2hkMMkILNjJ7DLTa/JJ7Yj9xg4w02Ur4SDxKIjajdh3Fey3AwymB8pkdnB0q0lmezFTqispG2auSqxjx+B/4jExBtEMssmFr4xF4gyzEwP7GBoLJ3Q18QSiA6O8QmYWz6M+zSD32txVr3MEILRHcmpsCeM3jWJ7UuPqYIXwXNjIFYeQASAOQ8jbUogMdP9isZVWxuefKWGuMtWNGJemj5ipwxuqJZ/FzYG8QYexkT/4gicumEW36iGwjtPkSH4iwyCtGP7NxrAE34m6wNeWzOjUscLSEWZ8exFNpA2DKJsVjgoSUp/bFmocFF2CapWTbxns4cMnwViMbyV3JrcU5sGoBPtOjBfq7bln0XnhPaCLgkCMmi1YWRTkhcYSEQfFAku9WNLZkYcshZtpWWWCKXqR2a4YUjxqYs7CVAVW7w5JSb/cjTR76ePOOGv75+xmEC8JUlN/HTL7/U559/rs8+/Ux/+PhjvfPuO3rl5VcY39Wnn32mJxwan3zyiT783e/0zjvv6O2339LvP/pIv//9R3r7rbf06quv6ic/+Yn++Xv/rB/+6Ef66U9/qp///Of67ne/q1/96lf68MMP9dZbb5fsR9h4/Pln+uQPH+u9d97V7+B9jt8v8fHkyWPdPLvWpPaJK4df4PoGGslParRuorHVRw+2WbIUlj20C7i50OynQCaRYAWCnmHXxUTtifAXbTDfASoCZTEXwLKqszZgyLKrIpM5hGVDD7bwwmhbjMF32krBwgxgWAEVnvV24wBCL/dEctxBiIXW4KVmJ2q6Q+a631IMnNjZS5YZbZOHZK+RdARHZA+kRykgIcIHUmeM7GRszA+S0DDXCCgtPMm2EpuJr4FrbxMESP4BZs/16CX31rtqbDhAKvFFJ8BUrcMPMZ+GySSfmvYSjkAgsxixOUEhRJmlQ3xq3ZRIoGNb9g4IsjKDR9+Rv4rlUCFmdJJ8AFsT4MDKIhxaF8bEryBkVLMA19yIN3m3wKfzdTY9NlYckRC2ymKNiWMmEXymK/+gaQBrVuPQuFJzl5hLDWVLhXMNKonQFXTgZ3IjTexNxkGMKOAnB85U702RHZELbDKRtQ1v+TmdJu9FhiTrGfFfXx8Zb/T0y6fQT6rD5strPf7sCTf7J/r048/0/nvv66c/+Zn+4b//vf72v/5twd/89d/o7/767/Q3f/U3+i9/+df6r4x/8X/8hf7Dv/+P+t//t/+g//l//J/1P/2P/5P+tz//9/pf//zP9Z/+83/S//mXf8H4n/V/gP/lX/2V/vqv/1p//u//vf6Hf/c/6P//5/+r/vKv/ov+01/8pf7qv/6N/ua//Tf93d//vX7wox/rZy+9pBd/8Sv9msPtlddf1xtvvs2B9lsOu9c4nN7V48df6vGTL3UkrWdcvuRlZeAo6Xi61mkedXMVq21GAAAQAElEQVR8ptM46sS6Z10y5h+hP1HPQOp04rDN3qBcWjBrrN+za1atIzfRCWD+3CHBz9S5lF78TNYh6xQbwdmu6vnrVTZ/fMTfqLVU6YQmGt64ojkzYBOGbbXW1FvX/suPJccVuVHrDiLJSgv9pPJB3vGPRRiRmRrQkrOblL9IlkaNmR+uOjiU3CsBZHO4n8DzPm6ScOdGJSTlyTNjI6dBLraVOG0MK5EsiI6980S9pqIjWvR2PtPi2VYLtCYbG4Q9qeeJtSho0gDU4bktGXhH1nt41FoL1iTWFx49wlZDtKtxD46boQazKQ2BDIJwC6KhzTU9/jPegXlnRtD7fDHOOmWmLhLOtfkxQSe4QAom2on3AIP3AIOT/+b6mjfvN0px1iIOLcuSKYrSNrPaxnMqO4HRtmwjfQlMlfk+gqcXcAkZvm38z/qaMtlgK5ZEMYkFCIps/CaPJQOBnvmJXAKtdR34la6wmSeXj3mS+Iinkdd4Cvl7Dpb/3//yv+jf/bv/r/7jf/iP+ru/+2/69re+re9+57v60Q9+pO9995/1T//wT/rHv/9H6N/Rj3/IofDTn+vFn72on2f8+Yv65S9+qd/85jd668239N677+pdnnjy9PJGDow33tArr7yiX/7yl/oV8IMf/kjf+e739I//+E1985vf1o9+/C/6Jv7++9//g/6OWP7hH/9J3/7O9/RP3/ymvkMMfw89tH/5yU8V3R/9+CccRi/rs88f68g6PeUgzc1+4oDJKHZVcidVpRVOtXb8cs6GYN+kiKnlGkMr2VzugMVyAGtsLaORuNW7tV00eOnBL8fgG8DK2m2zcg1pi2mjQrB8O6lcIIayk4Of4TKXENd8cvNOnF3Cif0xOFRCS269c5MCLZOo4guViidjkSqWzf8iXFx3X/BRiN1bID3IEYbFYNlmXPRx3t8nDQSwJLUmA9PWghJfl4aegczgZ8i9O9kTnKUKxHd+eYFo2H8KsCZrs8VoFAB6DEmERGC3I+zqLlnbNbt/STEnJ/MAGskkoeDLpvjKcSrIPKf7YFEiL1m29VCzQw8sbnQJb02+xtW26idjgFnnE6X1rta7gvfeWHiy3RZNyNjWyEKxmbS18g3e0TvxKX4i/oUP5avIyy+/rO9//wf64Q9/qBd5mshh8P777+uz7WvS48eP9emnn+oPHEgffPCBAh8yfvzJJ3rMV6zP4QceP36iJ8AznpZuuOmPPAl++eQLff7JpwoeOEE7PrtRng6/+IInE+Q/+sMflK9e0X/3nfd4anlH77z9jn7za+L65+/rn/7pW8rXrpde+oVe5DD7h3/4B/0VT0P/+f/8z/rr//LX+pd/+Yl+x1cwe8udDZYnuXMJTI0o/gyBWrWGXHBqYjucqllJXewfRKkv1wsaKotWtZZsjGu11H0iO9hHE/trnGV7Qqcvwa+8zs32NqJQehUhNMavUi25XX4fEV7heYtzH8l0k0mMAShI0w3Qbau1VmBTI+RHHUTClmhLEHLFfDsSJxP6Rt/n86IOc7MRrzu+7IWSePZ8MJKOv0n2k/H5bvHj0JHBcXRzD7dO/EBeql/x4Xp1xTeKiH0dKHtl2LmKGpzV8FH4Gm+DioxtNTc91NapecsxqG1sW1zoVqPoop0o9omNvHTwsZzBudtto7doS4QirOnXvmJ9k126awF4mqpNPFm4AT9SAVA6blkr5vTgduJwyYLp0aMXCn+Xp41v8qTwF3/xFzxNfFO/efk3ypPNYw6NPBrfcCDk5esXvBTOmBfCz3iye8ZXycwDebQuWd6ZXBf9yzpAdMR54CR1vpoefNC4OYmn25p38QM9X99iJza/zHuhzz5Xxj9w8LzDk9CHv/uw5vHz+999xIvpa+BZHUQffvA7vfH6W/oZT1L/wBNWnop+9cvfcDg+Ib9GJZqO+AzU0yk3P0Q264C/PjgoFGtkNjLxwik+6FovZhuSIQDlQnYWnk29QHwYHXXkSTgH+T5mzeLnLsTS87B8LLvhZj7zoQFs4YX8R4DgS3AbM8hiC5ROxgVmP1uia2vZ3zYEdJLPintjXgwRsZE70/Z4Ubz0XXiEIrsgastuZEODT5Ij+SEPWjWFWqG57jkXre457rtohn8HNlMqLSqN0GS9BzCxnTFw5BcR2Rn6Wg2jNpcI11CXCgYXFyMzHJYY8rZlO9PnIF+PGrwUOwFFIJ/4e8FDt10bNIFPbvRJEpHNgRP5h+HWX4pIRA+L3aGuoAcFmijtY/DEdAuNp5oD+WJ1qZBfDJklY8T1irtBNxuLkYX7gpeseTrJAfI5L2E/5mVvXs7+/ve/15c8YcRPbpSx5Rg8tAO/aUqNgtvW4eqgzEWz+IHWWtehd+XTI4d6h/YCB9v/5//1/9ajwyM9ugpc6RGfLpGLTU2TgLHQ+Hp61FOehCitXnjhG9i64onry3V4IXHDgfb06TPkbngHAzDPAfjBhx/oBz/4gf76v/61vsVXr3d4qfzs6TU3PocKNbzmvVTWmFDpU/mwGHHCzLZSxLHVmwnUCekWQkveC5hR78gvGOyLyA785QDLYXMEP9ahM/AT2HUxfu6Y2fAdm/hdpMjjiXl40JURHuFyfbCTKvJoIRo8QklP1G4fF85egJD1sy06OZBHlIwEBDtPy/iFxlW2C+BKCi4aHHyB3PGLSs3tJccgOzg2I7xB5EbVHd/UabLnwrJd2c7ixcFEH44lOgnqTjNU20WbMYr24epKB/ZZP3RlX7qZNTmtPWtbdkCMC3RuoZuZNx7BlFGh3KBZ9VP6YDUijlPBEe3IV4ZBQnDVelPDOWSZ0XZQCpTizcIV2ubDtlqLTqtFqRfXWm0gsxJc86+6DgoXEDFFPnBXdvkO3Xa5Z0Bk4bnpB/GfONl3XJrwt3jBIm/GdMIinzz1pFZQIAwW84MP3q/fDOXdSX6z9JRfGU/seqtD8jwcDspi5XGz944yNogbpHprXa0HmjqyV48e6QXgEWAhS655mjjyojaQr5zX3PxPv3xWB9rTL56y8Nlgs0ZC08gFSG5Hngwyv3r0SPF1YNMcDo+wbMpnXmhfF5g1EYfV57ynefnlV/VP//iten/0xhtv6in+UiuKQMzERJlua4sdqJkvGBrEDAnxtQ7Bq55c6JmKABQ8oGqu+aB+y87SHdia1HqNoUU444KaoZP4Jjnf2iM94gw/4KyJHBQGA7xZtkGY2pZtMDHuYLXoQY7tSRwTH4EYGfhlirz5sGrI9soZcZkf0SLDINtqbtQm9Rk1hyQJSejLj7W38GzLXhCfAdv46rL2lvinIENYawPCfElEZ0H8pmY68wb5iGYvWTHYXDQrTlhKjZLrJNfsp0DPflWktbcoWa21AlWbmjiYqVDNMVN4grXs52GJJYlZAcQpRiTTkeeqathJILFtW6132YyX/mvOjcUCZnPUexr0rGVfF21e4HfQyFuyDWTUucGq0DKG2HtDxqCB5CotbF0TK9TS0b1m7zJjcTAa0mDM16O8k/n1r3+tfH36/PHn3LDPeEo4Vo0aOUfJdm2MA4fIgl5fu1544QU9AopGnfLbkMSaePJ08QUHyFOeOo4chtwPynjN17A6aBifAZlfc5DkPc2Jwz+HStUUhRPwlIMvX6Hy9a0A2XoiqcImt8ZT0yPl4BGHzFP83fDU8gW/iXrv3fd5p/Nt/e3f/jf9mJfLOUgHNuOjkdOJjdfbqm1iHsxFozS5Vj2D7wBxo2UPTWUPDeyFjjnZiYeViIKC7xCaNNiz8TkZJzILJFAAeyCLVsnF7B3IerjFJjpCHhjoMJSc8WnXlTljcEs2F6kO8cQbHw07sTe3WGBXj+igDhO7ts+6YUJiHgz/CdELR2whCiHAdB8YbVd+gm8Hz4GR/QhTsUUusbfxGaCunjgKQzT4DjsNw0scPn2Ry8eym4PxViASs6a21fRAsyMUwAD8OAwpyafQtmUniQn3+Z7iRfPEC9Bjvp913CAf3dgKhO/W1IDdQg6R4A3Z8Gz8hIDi0hEbaK7fALFoO/f+WCqXl9i5D/KlxD08vOQWkPZYREsNkp8jwvzcEbUXMTnf3Nzoy6df8rL09/W3LN/73vf4rc+v9Pbbb9ffs+Rr1ImbPSq2uXkPVYvUI9A5TAL7wdJ6WxETQG6g6OYdyIn6XvMOp4CD4QY4ctgEcqjs4zVPOJmHPzkkjvx6+oT/5LIfJtc5NHJg8fSTX8nnsIneM14iB47Yjm421CTfI35ykD3ja1cOuvff/1A/4dfzf8dh8+KLv9Djx19kb9aaTQ6Jya8hTuyJ/XCLDXvVTKzxJWS9J2ucm3siOKLPmHqvgQCYhMfwXE9OgeVrEEfkp5a75TN2Rm7057SJBGbFPG+ZpYuqxd4n3viejEhjf8mFFiyyASGramZ9O2ClRS6+s8atdUU2tEnOM74zImh76UCLfGD3Gb96rt0GHDupX2oe2cwjjsnylzHzrwMWP7lXjXRcoLzqk8mUbbkZ5vPdtpoeaEkmEFaLUBUioqRIwpbDqhIXcu+CyB2KkbddtJmFRSBJ+5Je3HVpJBS/NhKAkBNjaywwuoNFCA0SZAc9j3qwrbjj8wwPyIV32m4+yerkfeC7ZvzouWbZLiohUYupIzd96nbkhnzK08Hn/GborbferN/c/OhHP1LwPNnkD9+OHERRbr0r+RbeWtm0fR6P2KxDhJv5GS9+AzXncAmeA822GnESsG54af6UdyhfAtfgmd9QryNwSpSpIeMJu0fiTOyDm/iGgyi5Pnp0pSM1yHywVidkjsgm5vjL4fkM36kVUSoy1zwtTV4yP7r6hvKE8wq/sv/Wt76lN958Q9EdxHE4tOx1xV50JvEUgVhEmwRyFyDSDUSOFBeGXOYZdijGvcuylU/yWZxdNvTYspflYj5wqRgrtqW/RKz8cKlpbC27kckeK7Jsq/f1wSHaGJM68VLeTLa+69kuecnam519Tpbo2dQNxu4LVEsy10Aol7BoI2vHOiaFxBJ/l1LarOjrNsyufQqCzsJBvkafxLKyeECYXIuaBIPcmdckxUiBw70PkxN+qnMT5V0DM9JCnqwHGacIDPVyMC8Io53wW++lY1v2guJZasxb5+QPAXCzEFKa5Qxc11iTOxfLvgd3+BeTy5QcutkkA2QxMKMU2Q4zAIuefBhK9sSndg6at956Sz/9yU/1Mr9Zyq+B8z4jL4Mjl/cre20z5iZen8CnujmvuZlDi51n188UyKESOHHjn9hEey1Tz+AngshhUsCNnNreEEvgyM0+CNfUzSYnZOOX7Uw4KzdIrBtT1in2c0hM7IRiG96s/Faco/ATTzW7bGJ7ytepL/k1+8svv1K/VfsFv7ZPHhUjG07EEJ8TZ4MbaUAbjEyxD4dQgoMxn2dIfnOLZedHZkEi/CqIQ6uRd2QTLy5qnnUMREL3G05WXJFeTEqgFb9iigsdOa4VZ4iZBkoWRsYAKDK5LgjNdtWw8iKIxJJ7prW+hHKFOW/hkAAAEABJREFUHnuTC+KyXZB8AhG5D6018ltgu9jRD2RiGxvBviZQAjTQMSmuNbEtU1PbGDG5LTqTBzuiU0tUjAvvJGo3tptoTWuRkeKROxKWoZurGRuwjws3upI5HLoatqiRtAUEIinyVv4i+OCu/LsoRMqn3VGDjefWZCILyEvWbsoje+xZJmEVODhojcjaYJYYbkFpZg4I2JjboNvRyiTzGM/CTDb3JIFAaAjotlGNpQJpqvOpTcn1jK9Mv//d7/TSiy/qpz/9iT54/4P6O5e8nLXMy9sX1PnEw7Sy8U98jbnha0vwPElcg2f+jJeqR54oTqcs4vKOR37zc9KRg0bY6rzLMfUa3KxFm1LqZHiQOMzn9lVTNBfYFh0cYa7pjXqfOJSuOdQGaxD8yIGWtbet1po6B33Adq1T/imKkkH+KU9bT3myic9H/ObqCb+ez7uaH/34x/rkk0/0Bb9Gz+FpqdY7Y9Z8omDqm/klZPMNeCcOsoyRQywqSgtedFIwwk4xgYw7RDg8UlNsZ17rGGWMkEauwN4nIpPcMFqky3FqybMO6COF7MDzZCzhbcx8YgMecuGkdoHgGyloQeoZXuJLbINa2saXJXqMhq5qIewQQnBG7kuV8DbXWqvWutJO7BUi2mKdJBC5tsbSBSWwyEReG61qp8l6DbGJGMHjZyphMW+AQ4FAvnw1BhFEtMDIQ0aGOFotSpJjkVQw2cSj4MRCD4IefBQGpI7RThGFFQz4UKOQEY/OOyRBu9cmP3ETSUbuAjIPYN8B0aYSHyFMGVGzsU2A/eogg3duzNhtjTnBH7kB0UC2SWroSeYn1/twpNAjn+j4Oo1B/FOroeFAU8NHgECLn8UNRC501gE0skgwadm9UFLRbI58mueAefL4M7391hv67ne+rZ9xyHz8hz8Q29QpdWC9rvpV4TfXQzc3J36FfNIRXiMvQtPNNfObQQyCPnWNTMVMyCMbwMTKDS9GzFWNB3mbeYOfp40caIPDycyR1gGfh9RPrljIQL1bK4ehybrPeYLWdPXoUPPUa5Ln4EZPbrGZJ6TQArEBW9nE+VqVr2bP+Lr2FLjmgErNP+Or42uvv8Y7qhfroD2xZvnjwcmBRuCayGWsFSS/xj7bIbHHvojZJgt3NfZDaIHU84ave0dsTmIU60swmqx1ipd/+iL2TVEDwSe4aGNMRAd54pT5ygeEPqnFifjmftOcx4l8dE6Y32FEA7jfl91Q40s2OjMDOQQf+D9hb0YEcIFNnuQ4tjgtIyPZYPBEmyQf/omcT8lVhnoXwk9dIoO4XLrESm61bmhM9sYAJO4dwjidbojpBn9MoCEigpaohQPUd+Iz+z262afOeuW+H9GZ6k1yFyanpieVs0Jo2XsWP7butIlS7zrwaYlnuTW1/ca6I8jEADZynYpDoZIxAA5jboHUDNsIgC4+bPC6lg87BgHG+OytqW+x9NZlm/ynRpJean/yikrp2WbEXWI4xxr1SUgLbFcckouWxRINMlfJtiRXDBlz82XBE89T3su8/Mor+s53v6sXeZrJb5fy0vd4vFG+Ql7x/iP28nczkc0nfN3E3HDZGNf13ib2p2KztWyCia+hHDYnFvyI7IkNlg13Buo72ZyRGeCByaaa5GnHXnLegbpDiu3WG7n2iq2zGXrv2qHBI01qMJCJnDFAx75t6JO4TsDQhDbwn1z2vDJPPB999Ae+Or6s3//+Iw7V/CclR91weN7UIXFEdwCxNZV4b2FIbFXVOiFTOCMHYg7FUWPmCwYxzC3nSd6JnTCxEQuzxttL5ru/QQ5rLpRsV76DfCb2tDWb/MEjyVA9JHurjcKfZSu6JXDvkrDukqITSqxeQmj/dpg4TCwB27KN0QDDH+mRqGjQj43JGkQ1dNtlJ2dCzofwU+HGXh2sQeOcsH22PrCRPQs/hWooN3FR2qgiYx6h3EiTeegPgeVbMtGVY0bbsgG5+DhSa13ZwK3tPhcPT0IUaIALGoSGfO9dDXnJdBd+4MVnB/Q1m91kG3hYgTTZ5No2CcEjhjjySyf1CEw2XsbAiZs+8yOfqEdu/sdPHuu9995Tfn39yssv11/7njgQEn+eJjCpHCzPnj3lRrvB13aT4nwCg0+MBNHauolz04aWuU0cGBgs5GAtIl9wxrlZsDGZhx87iN/28AqGJjbYN/CWTZA6XFLjgA2dGBo1m9g7kl/tAQRteEB8jNiRdbg66IVvfEPRTawZESW/5evTTz7loHlFr732uj799HPlqWZgV8Qj9EXL+g/yP40jB+qCzCtHgi3RGid2F4g5qiIcTOELIXpIBYlfWrWcFSsz69xie0DPah/YS4l72RI+RuVjRz/zSVwDP1ObW+zEmIXIws3wJ3pkr/l6GaV88AzqkDgS9yX8CTP/KrZt1U9G1tX2H9VPTMfsbWKL4KqLebo+VV0Sb+i21XoTxqmLtpa1GcitOtlWb00nHgrqH76K8ZGbCELw3BzaWueTzl4F30jnAbLsy8An64ATSFno3rpMclGwjayAjAuYQJBQ4rJotsEFqymJ9N4ViFDDVie5Di2nqb5mi0nb2HRprGuhXIiZVZ7kHx8LVLKQq4gT5BJ2mRwkN3xVePLkC+XX1j/72c/061/9il9p/05PnjzRM95b2K48ThxGz3jiyVMLHmvhMKvk1Bq5to6vWYsUX6KFb7tikaz4nRQr/AXSQIheulQeGXpEkUeVidDIgCYCkQ8wqw1wJK6seeut6lx/Ocya995lG/tDJw6byJ04DEZBNtOpfEYufyz4wgsvKL+x6thp5GM37B04XI96/7cf6hcv/Uoff/zJypsbPPyA4oP5ZGMXsA6Tp5XENBN5kuNpZuU7EQ+IUcINoyUB6QWG3mT2ig0BG6XLqK3FZCCVmfi2LdtwAwzax+BEgfBMfBnLzgxDUYFUdSiyrNBsF/98WeJL7oLViLFiw8jlmLjOuv83EMyVVtYh0FnL3I+2Kz7J+qq2xzF2I4jaWcsumwn07IPsh+RcdjGW+sQXbCEF5bZHDV5T6wAzk7iNGJCbKF8HbGNvFXtX3eq2T4VI4XESpJxjq7XYzaI3DRb0DAieE0EB61yFHReIFps289jYwHY4LBhLcT8IOF/dvdndRj8vSUhFrEXBn0TebPoU9JwH/m3Ldn11qxrVBhz1wjP/Hkz+DZm8+IyebeXTMouXrxFHnnCCx17vTY0axW/s5OvViYM+Y2Q6N3trTXubxDIRzppkDFAFOtWDvsvhkviWbftSP6JLNptish61Yfj0yjjJYxRM1iqHyFAej3vrGvjOO5obfhN25NDJfMmelBHL+sb2VLN4U70dlHw6eVzzNemll36pH//oJ/VUcyRPiToC0Y/vuXYZazsWcLiAQM08i70Dmnz/tzNajRoGjC07eS+woQDn0kRdaUECRM2QOp5Yl0E9EFfvrWDRlu/Yb62jbJQYZEU22KQ2gY0BPTyHdQ9m1eobHMjJKx9C68MysgRCpvcUmO70rxoRebDPLY5GLl2dJzbhxrkUoDQ3YFjdNdiWqSNXwiRm1mqwL7JGgtda06H+Wjzv8qYyj6nItN55H9iVfSNTEWqaPZA90yKwb154snPVChBF0erg2OiTlTM0u65VvIHB0BuL3tu2MfmkvOHdxCDIiGYDooZ9AZYldE+VzLKfeRZ2QB9wrYZiJajwpmyTWDSnBp+sdkNfq8EbWxwh2BYddCIz2fQn7OZvGVy5pUDh21ZrhtYYmySXfPKxW72/CC5LZs4VPld0juTYyDebJu9j3nnnnfoz/8HGta18ykfn2bNr5UZt0Ab1SPFFi90FTKrPusau2HiIy3Y9tmfjR7YEoHXenx0A2zwl3PDkcE1+gzwDpxJrrRUNEWK+rUHsnzhgImR5OzSHbCs6ElQ3atIL9vUxtNbCsxp5Sy67K66hP/uzP6t6nch/Ev8Lj75B3tSdF9OffPwZv4F7UT/5l58q/6HmkQPrmoOLcpQttpVwDyTOo4R+9kxsx1YAYvnLoR0f4Yd2YOPnqSpwoCadffvCozxhPeKm6JJjbVKLib7ObflLDoI3gPCzBq48Yit5JrbEkdxba7IxqB2WOdvkcUuLvGi2WZ8jtkdmtT6xd3X1iFjiKz4FDpuc7VsbRUEke2bU3l5y0V8QXQTQi78dogcJm6O+pue9WfFChBkPCb9odVBKttVbU1rurfBsq/Wu3ptaeDilK/odOt5FROqtqXOYDRbzyNq37BE4ZuzIZd5syzbkqNRQl0UptC5xHMgkqd2VDvX/ObDxTr9rcXmVTGJJvuurGyWgInSK/dVStmXfhUhHLyOsDNjANz05h2a76Cn+iRv2pZdeUr425YXn03xdao2NeijbJwqfg0eo2FwwnnlulizMzEKzASZ024rNgN0keW1SPlVEs63WDNUiKPrKUw+0WRszN08gwU+hDrhsZkNMNkZUQ4/PxHAin8EhLlysA8ayHbHyd6p8YnMwB/CTD6ojh+7Om9glLWLt6odHrNcVPofefee3+t73vq9/4bD54IPfcTge60a45uvnwGeerAZ1yK8fJ1+fFnCDYmwGdCKW5DEVmfwjUgFRP9FmdLcxsayYoq/60LIN94/11BNrZztL9q4avsvfGm0TkzlIZn0goF3zaG5mmGfmVa/ksUHWP5yHYcUSe1J86E6zQ1sQhu0MBTY4PZOqCYH01qsGRSP++LYNrYmB2KYGcYnWkD3TtvWG/HynBLEfvck+wEjJhIZL7CbnWeQWg+GiAyHEYKHchSgn6chbu4GHZe9q/mtnWPfSic8EnJm9fIZlm03c9FC71Em8AcSJuDQzJU8GDA+Kcx+if2vXsq31yRZ/1uAmOnEzHvlEfvrlU7304kv60Y9+rHfffa9umuiaC+bxM5c8N9FEL7TBJTYyL5w5gunlyzYjvrxiPGWho4+cbXjG+uIN4ofM3DLX29jxy6Y5cUBNxokQHSWESpKRpQs9N3d8HDkoBjEKH5I1sV1zqWptN5U8NiMfXmwO7AcmYzlwXcl7cric1kRNj/J0w6/xc8D84Ac/1He+8916eZ5P2/XfXh11IoYTv2aNUuxNHEzsxr4YJ3OZgOjbAFbSKh6zh8bEumpB0sh8VY/56O9wK2fZ1AT1JYPPDbeNWGARFn8SD+Rzd+mbGto7vsazyD0kMeClqK1ZQk+0DLZrmg8CSODOUKNtZX2yfiF2Do3WOzxm8Liu2AjXNnRDIrc6fCbrNkp/JJFwkEEI7PneWoMFyDIxrrkU3xN7u0ZeHzQbIeBM3xzsQvuYxAPCqGgRW3Mm/9buWwMJRfi4Je0hUwyKM9hwgT/uGx0CpCtg7GkZrjSjO7YbaXBz7TCxPaOg1aJi+6LwEzNWCnp1ddAHH36o7//g+/VfZD/jt0m9tzqURNtv4Cx67GcMbbdfbuqCMN1OfjOYZCmBLr1BDlN2iAF4MGNnnuOdIZbcxCadDTMrbul5ncYGaQ1/oiE8qMV+0I6XNcEAABAASURBVBh5Gx62Bwdcam27coaFj1GgNAsSF6URw4YOapp8Q+1s8owHvt601olp6O233q5/7OsXv/ilPv7Dx8oTzTGHN4dM9Gz8n3NcazmIs3LDdsZ9Pogz8/i4HG2LHnJBeIGafMUFT+TGdfNVi0AcEY+t6N+HnWcbNHBfXxVH2LbBuTFrtOymP9YG60IoiETPjOnGRgBdq3DRbCbbWDEmbpZEkG3qCR46ImIqQQ9A1mWLzEyNgZ2evbLjl2NrTY19ZFt2cGKSVWtC7LYRX/WAkwnzDHilU1+YkFYvykLrus+RWVUo6vOXGNyoUQlsUxycsVtkl7cqPhhRKRdcisY4KMAOiDzQE9dOLgsp+U44j7GXIl2C7cXHz0LWvHOzRC60LET8P/78sV588ed1yHz26ae8izhqUtxJfJGL0/W3IutT/bQ9CQjbrsUReVr14ybbsBI7MSMzuYEGN7rutKkRH0tkw5nIEvqXdZ3YGMRiu1hMlQ0QWiBz22qtq1d+rfznZfS62ZkLi/hjwIbVkJcSJ1fwzBmUligm/mI7+jc3N3r29BpWAwxI4eW/Dk8t/vCHT+pJ8Kf8pu6TTz7mADrVu6LYiHDifwgG8Qye8iJXYxJBIbIMlD2R4Cv1g2ebHFt9APSeWBZfSKpa5hswxE4gLNQZLEwwPtyXrMtH9kjmiVEPtJmYqkazap35A2JFIhTGdY1/M6sOUvMauRRxXSwXclWHOrkyzVrkQ+TyQ87ItQY/CQaoxaJ5ywMeTia8QGysSHRu3rDkOsgp6xEZ1Kq0ZFgSmKh1b9cIncJtXZPxyOZOUKIo5s1/YI4bAhAbMv+hWAdfp5dt2QtiNUZto9pkdTbmQQILPcEEEnhFwm8OsAK3IdI03HTqTUdLN0ScuaHl8dDCJjQ3qxFn58YIxF5g2VS18FuKWLNczAVlroSmAKiiM9i0GRNfaJax32T8qNqUrSpUZPKpnPcR3U1vvfGG3nz1dT3+5DOZQyQweYc5jl3XX05dP+XdQP5F52GdjpQdX202UVblX77b82r4CRyI+dA6rx5m3XDPnj7T4OsZ7qVJx0fGTkCRNxMT1GS9Bl85Jjdf5hZ+4wT6HEds3MjI9hjKWvOCvmEjUxNTbRBsZ4x+U36Wv4Z9gtfgHcoBhRd40RoIbuwbe5HpxCe+Fo3rk8b1jSZxT2xWssSSpz8sCtM6WUJCX/Ai+J0P3tePfvITffPb39Wvfv0bffr558o7rrwkPmGvNjgxDPwEnvH+60iuA1pcmppRPg320mjUzWPD1zhD2+Cok0689xkBYr8cExslUcwdDo1DqbF7rQOV65IaJTUvtJMn5uBJBxQCpoai9iLf4G1akQvvqh1KjrBYV+ywvpPYr66u6l4KLnzYlm1JrBT85Npbkx0gOmjhtWYNfJUe8hlHcgFOPBGOedSk3lRCaAkRJZ+rqy4TdUC0xT8he9JAJ7KN2KwDKD7wFz+xPcFNHK01Yu4SYdpW5+UvG19KchJ2rMl+7/0FtXbQ+tuxgY50wH9D5qJjBUvYUUBsUJUjRBgnSYwdUuDwgQkPidIJmqAk43xKjJkf2KQZ7fjQRcs8EG/WDB+IptC9BV20yFuIneGCWWh40pJRNSymA/G0Yp6kF8IauSLJNUlojbPyFMWzrq+fKXnkP5DMv6H7Dr9levL4seYY6q0paidukBGdGVPGVUCJRLaVn/KNsCXZuUoDGyc2USD2Ysy2LKkxVu3A023jr8s2vEZsDVy0KXOlioKlwnPBF+SSWxtAxdO5TexY9maLXFpjLitxJN6KCfnYbhi3HW5BZG6uj7yTYaOTu21FP081J24AjAgSYlOdDwmccV+elK9M+TePf//RR/za+1M94/CxVx3zX77H52mrCcuBGj5jSFgkp9QsUPEhMIAJDHgyQvQ1Hxq1byeU9H0Mro03iG8UPiOL38ENDEG21VtTWswGcKN9jLviIUeXW3GWPdZVCNtUDrtlG1psz10xyneAqCvEXCzbSp4D+eyDwCwb447WmkR3lO+Jv+hN9MLbBuzVTLJUoNXCj8c1I+rLyUaMyoY+OEzWP3YGY+KdxNCIv6o34QQwrRTJXuZ2mhLNRjO4tZptEkILfTvUzKfsbBYSxlkkUxg7/MjuRYicZTsiLEV46GCrCF/jYhv9pOCztG1omd6OMVkQMp6SV+YpRvB9DL7DohHTJh/Vp/mDO26G1159TW++9aby7/yGXjcPyOBTbWwbIHYgUZ+vzsl2REpm19vHMFK32L6E0GI7N2DGXT752MuebQkD9prnq0rkWrMC+spGrORLQLcSmJjkFF+h2xDgxl5o2UxHDpPJhkpMgzWPROiI8YL8qHpCwUZ825ZhmFgim3+I/f3fvq833nhTv3jpF3wVfU2PP3/CjTV15GY/8gQTu7HvxlpHGf1JwgObgeAPAnLpl7zM70P4sTOIfW7QO0/vXvt4cOCc8HVfL/OZeICMAZFXIHj91/SJE0GHnpH8J7Ua2LNRhHa/owKJtZjSHRHmdA7pkaW4y9P9ttte425zl7Jd+t4J/w+NE0eD/GaAHIMn1zz5EvRKSjI1suwcGNxkZDVRFM0OPZ94+8iiK3jkpmArxdzlc0ME7GUreMC2WuvqfLLZ1t02707/xMxuionALrpwF11ao5WGbXKhk2/m0n1ZKFrNxXNNiJ/Nlw2fg+SjP3ykt95+Sx9+8GHdQMmjcQNY5ubIBpg15uYIpMiXNbG9rDKGfsm3F68EuNi3Nlfck6d03vnAK5/wbWvHRbOXDZsRWD6iM8l76sjXmpwliN7pAweRnWyOjIOcSYn9kBovW7ZlcpWtksNCxvy2yIaGDUh0cPTzFWFwkz57dl2P/IlzsAEHcnkyPPD4na9DeaJ59ZXXlD/q+9Uvf81v8H6r62c3HFI3le9MTFgVeuuRfoCufBJrYEQm/Itxl0U42l8T2CdIDuLO4bLsqmoM+V43pbBgCoSyWnnGSH6kz5wYJWhTOXRsI9q0t9Rjx++O6K0wimwb8wFpkl/qPalj9p5cIncutvFj2bcjmqI8SrPN4OJLVlp4c10y/TcAgdMvDeS/8bvNmrIkGDuOrQzlGI3giTLzS4g8bHosoyNjJUWask2yrcboZMEubzzbSrPXGFvJM7SvC7ax3xA3IK0rYyHe5ntM5UG5cimefXlwIr/Za9voZjXwzg1x5JM1j/q/4V1C/v9J+T8G5CZJTpNdRdaSdW57zsk7uH3BRMr2+UCKjO06fPfNZy/5bKbQek+sTfai64FmL569jcg0DoZA52DPGF+Qn+u2y7Z9OzYvfzY0NKIfO4fY6k29NTVAWrnENqLKIdKpWWuGFcjgbCHZGUflbjdsrL8g/vjjT/Xhh7/X22+/W/9d1CeffFoHTWqHttLWjT9Ld9ElO/YmyzqxfztmXSK/1mbJ2cSCiO4127XONvwdlIZNdjTGM3kYepN4rzNb04l3RSfk6x8a43gZ5D+7xWs6DprkjD02eeqU+PYclv0EtmDRg9+6nBwsE92GH9vkqqoD7m6FNixyD4EuhDGBtKt+IFsnvg37vz8sm7aFcbqVXwAQ9wrazjgJfhIOQJ6NQtnQlRAhwAGVsJFEBjdYwGwY0ULrrYMhX4UZFCR6Eo6UT7CeR9LWkIGeTvGiF0Cr5Au/4IUOg9iWvcmp3oht4oPwsJU+ZWjBCmKXeCNT81wmloCgkY0N25liPjnn84jpIhVt4CObopFX3s3kfzGb/3vBia8L+WRBuj51BzFZzlSt7Y/cQ7bJ+6DOzTmJqW5CcHvJhlZKXGLjxNcFUGz00nn06JHyZBCbtqE3pe2ykQ8eWms9Q4G97Ns+64h2uDrUnFAqttQyMTTH7tKRWHMEcrjGdufQ6Lxjsxc9NEeG+ppcH73wSLYlLQgae7ucoQ/sTWoZf/aykzksQa4nrfzDYL997wPl3x/+hJfs8S/0Wqee1De5lo5u24QfP8v+VMbMG3H11oQrTEzsH+upahJztkD0gsOsOvfelyx+ZgJCsbWuvNMytTmx3sYt5FyB7KVZa5848wuU2LWtrHHqcmItQ2u9S9Dpcaeye67nKJpokZ3k04ibAbl4XH5sY8JIGfrKK3nOxCpBc/GjxxSblV0d1ie+0sem3cIq3tKdanXPRFfg1BkD4aWOE3xBYkx0qG9x2C55oqOikvNjDlueBHd90aLfqWMLcSZYFG2rAkKpEYDdZGMiIEsbWBIkwIpcdCZBnW0J98QFCWz18AYHU8nhb7Cg2kzalr0g0raldEYGUK70+Ok9yYzaOIajrcVXbG/TSj546BkDhJRhAzMGGOi73Nxi28fEmZeaT59+qbfeelu/ff+3ynuFkVxKb7K5Bwkz+Ypu3/ppbdV04tA29WtKG9QjtPCzUQ/c3LZlO+znwHbx7DX2FjuTTbREbZ9t40qDeAMpjB0dlX5qEv6dBBxeKOGCy/xkLi7QSn8/LJhD7nyAXF0d1BM3sTT2D2SVolHb/I+q74n1uwGO3PyD2Ab4Scebk7748qk++uhjvffeb3lX83nChX5TN7RtDYJNnSpRXAe/BNH2eWQDmUMuW9Gr+WaHoWzn6ScwWIdBrCUMM/rRURIhjxq1NwJANodnQOjyUEOyUw1WQ8fYCHQ3lMqASAPYcYPDSkenYgtOAKjiemIWRtFcVyljAAxjqbVjH9x26UTX4od57+uemdReNNtqrYtBaTPCQQLBAYMXH8Tmwvx+t6FXaFxAM+2x2ywjnJrUYYs9sg/JMCwhSc8gibnSXJjtTM5JCOoiLbq2hs0NuzskmR2oIXYW39gRhmwwN7XWmFqt5tCaBUGrgS+k9B3eNs+w7Nc6Z1pgG/WAGHdYc91v1OscP3jYsXnkvUYOlzf4lXZ+GzLYUKE3/GecbLbIBmqOEduZEuc8g71ou75t7flGT7TOp9/V1ZUy2vumubURuUuILdtyy6cRuae42Mm89a7D4QrgAADvHAIHPkkbcduOlHKNFpNzb/BsK08lNjEoEhRky6u3bZ3QTiyJIU9KV48e6Qr7vYXf0RISBpb+4NNustkznnhCOG2f+JHCtOyuyfeMTz99XF+hPvjwwzoEbupr6w2H0VGXjarUdEaZ8DIpHCS288SZ2HaakKMzoIl86GMORS7yM+uKLilTxanzwYOSTR02negtQBheHSpD6ze92EBROVwOqQP0zDv62hoqdXjEhmTdtrnFlpGaIUi/ZT+Heds/uWdUluJm2RWNgLmm99ZLNvhgv45ai1t+dOIroBiJoHzeA3qgRafImDGytpU6DmoQO7YVv25WO7D5em+CJrKkAANIooPpGgeBYUtpMR5YuJDlWylWo99aU2yF9xBExiYkILKsJj2WA76jEkoRNgQXJHEETmoEnpsxtEFSkVt+YwOFMEKUhStxlc31DMV8/mJhu63i4qMZvLXKMf+o+Hvvvav8m7/ZmFmo1rgx8JXNSqXKXmqzx7Tje/FtVxw7vxS4RI5RA54aAAAQAElEQVShePaSsR0SvscZYidw5MbLGDv72IizEXO0CEkZGzbsYFOJkQXF5pTtM0C4020zN/yVu21Fb7IHYEhMbS6i7SNoarUOsdQEAiuba0Ts3KTEwFrlhfrceIIuhSfWdei0/WlA/o8Kear54IMP9NmnnynNtpJr8ALmiSKQ+cRm1XGKcJlRBNDCuUSkYHKwJJd9XDzLDpDzNk5iLRnsRGZuY/BLSI25e9gzVpM4YG6hydr5paO9VWQa1HQSz04V8mbPqWKQaj0NFdADDbE71BXiRA/P6GSew/LIB+VkEohC9GwEAiFstZvEkn0yKvethuiVyAOXCS9QLMxJlg3IQZUWfl7K12+dQhBM23JbQe7zfbQkO1cCIDDRbENrYFncwKziFeHeJcGPKmyKvMmS2AwtQNBRSWCXMEIPwLSbbKMs/JyAdRPC0n6jRXR5CDWAPF3K5T7ouVa+yW/ZmeyPgPTxx5/UvzGzbpT4Z0GJpeQv47/Ahc/iYyyjbdkum/Ya95sn8YsWuR2Y1s0VmeN2uAQf20YIP2CbA75Tg172tcWvanPViaeHXddusi2lZ9TdFtICyyZO2Klp4sJ0uuTqqhuJPROfNkS4iS8bfEmEJtiTD/bBU8lNfV0qW8hOcoGrxqFN6Yh18lXpqPyfPfNfxL/y6it1uGez2j7X48TNEx9H8ipbCRBDE5sMsn0GkJCq7tlPkRkz16nM3ZCVkZmbNjHsdqGGFR/hxs0l5IDtranjL9AYA/kKNfNuhHk3H1YcoirrWMHAINnYHOQfgCRE1Zqrpm5Zo8Y8o+FZ9xvbipywyn00yt5QRtsl37DRqWvnaXYiM6OAETt87MrMVo//1CIyg5hS2+A7LKm71/B2irGF2RUvORhG+AO/V1ePRAXGdgpPNbcqmI0YHV05SkDwiRL6d7pt2S7aJJEdSB9awg8wQ5cSFy0yUOptPE/KmtiPiVip9FFpSNa6MEavIROws/EnG/YIJz1aWEOnZq0RTxOXAjMnLA0ulxCbgSWHPs5iIi/1IhfeXvAvnjzWB++/pyePn7CwQ6FHhrVV4Igie6r8iXDCF41QuUq2lU97m9iJIxvAdtEfwlOfQOxkDIi2j9EJ2IYqBW+pjyU6c/z1pt4aLzN7zUMPNORs1pqxHu0l1n/IPEp3nRiP6vOkg4eaoKNE1MpXAVQU6Ojz3KIFQwfkQjN6AnCNPPoN28jaVtWLDTwm+JBAOXDE4TMVXn79e31zoy+ePtUT3oc9fvKFPvrdR3r3rXf04W/f5+B5rHG8xvwR5RPjifkJA5N5DIJj1OwzbWNwU+/MC1hjwc/hZvCAGAe5j/wVdXjAYD7JKf/urbsk8gg+IrsBaWgmL9hEgLQKggd22TOOXUTPHVUtMCMAx2bcQeApNiMsrbXHmiVEtNpU/UAWdHEJb4xFsK0cMlnzzju01khExAl//9BZdqkEtPoQpV50JdyMIvk5HctoZmyy28IZJlkPhEOaRHOijpO5LDXi773phnVrDUonIOFIkwBZs8kIBmliZqKuhUcGeQN4osNDViUh2XCA0o8BwdnGnGpXvC9IwjaJQc8Bk1//oUg3Kd2CSU40xJZ1kGV3kkCDI3SkzmndSSaQr1NQNbGfsQRkctCKn1hHgYS5ok1LQp5MGBe9Ya9o0Aeb9tNPPta777yj6/yHk62X/+ifqMcNp8yRccgy1RQNjCu2ELJd8g2eTSzYs73F3WVbaVn4jIHkmXmeYoLvYC9Z22XTXqNo4Rx6U2dxc4AEB1UBfGXxgciZ7EPPuncIgRwqBTkoOHByeDTkOj5iL3YdfTZSYzx46oqXEy906YWDdQD3PHLAnHToJq9BjDi2ZJxNqeptN1lYpvCUQiwH62NkoCF3hHDE7zVPcM++uNbjz57okz98rKdfPNHx+pkm73YmTxuKck73MsxtnTkHROgmPk4wRW4iL+gODZjYnngkCBUwz8FyQmbCF/MJnKjB2GDhA61ZQOiMSNqMUzkkhwSuwk/oT3iB8ALBSa3yRZTugsZ+MjWRXLzIDPaTsFEExtB2iFZkbcs2YhSAga5G/Wzqyxg8kFcjSAhB4H6fuAg346B0J5mf5csIY4u5WS9hN3TbMjhhqYFPiJM6NdY/PiBBl6y0ZffRowMvxyMIhByAhZABZlaNthkBRqVZWiiInm+2z3x74blxsqCzFlPFt9JcuLSPoq3kE3hgEt9Aj0F25KzW2JiIDTZYbOc3Q/kL1MgVDXrGQIqiaugKwIYYY5tKazUzWPZa8NiUpSMb9Z133+Xl5Nuqv5vhBkg8vXd4J359eM0+HsTD5/uUbKt1Fogx9iObGGIvB0fwnZbRdunYjYUe9dVglwlfNHuXWWN8Bxo1sBfNtorWl+9dl5DkTU40G3k5oVGWqfA6L3AbMgHbsq3gvTcll37o6q0VHZYeXR10QOdwgN+WvLFmW8vwkPnp8AI59A51+CDFIlZ+rE9iZKrJjTWACS3rVyP4Y54gP/vsc+XX3k+fXlPrGx2PN9ToCHD7IzOjFyP4x/m5z8zneardF8gKsXRAMwLhRyUQ3La0gWWpIAaxnAHByIlmW/QNwKFhmWsEvwpU8nqgTfb6SG7EFfayjV0QO6M23eCAVpslP2s/Zr8FjnzFHBzI9+011qa1rhiKWnRt11xbY6bw7cJ0vyUz26ofNzVwylIlTv7hRyf3ZgshkzgKRBBNCaUYyKg05yKmVn7A9McbUt4lXDfRqE1xS1N8lIyDwjBARES4kmcKznXr+yRyZrN3HXpHlzTkkkkOAaxUwpOElpaFO+ViW2nxkTEQku2ymflksfM3FPk3Z/LvAX/88ceVw5FP0ywgZnViEbOQkXczpq3Wmlpr+MYzDuxFn+CDzSNaZ4EzDzDd9FaNdto+7vY6eQZyg4dmm4VdvmzwtnwmLnvNIzfx2Zi7WWn25odJc1NsBgy/wWu9K3qB+LriQOHhBempPNlcHa6qRjk4emubrCuH8HsDJ4iMHXtXvSlrdIDezarw5HBi45+IK7FN6pzDJU8UoY+q7+BAOenJky95N/Zx/XdQT7/8Ukd4+XqVjXs85V3PkTU5Ko3ynms+a4Iv4gieKShis4Z1hV8MRjjpoQeCE2rlFDwQesQD0VhjOIG1w4ItHtIILN/38SVFaUDiheGBjjq5DY0gZ35srcki735v7cRn1rOxNrZZ31awS+rcXPl5nyNrtzWL8U2h+HVZrDvXyIUAH3XZIMyJkrUIAoZMz9c2xkWEng5Lrh9mVmG2ZS/Q1pgWbZveGexbWXvh+VqTjZsCRDgFcRBZiICt0c54C2Hat/MVLwvARs2Gy68+B5t3smHDQxKVujJKwXRuzDZbIU0U6LLN1BejlMU68jTz9jtv6/XXXtORJxnb1GqtQObxC0nJaXKIYqTwjLGdMXb2vCNX86tD2c88cjmA6vBCwTZXlR3bFVPkdoh+CXAxN2/ou/3YCmRz7jYzLzmvTdSwGV9Gvx96HQKhNfitdQ4vq7FJA5YUaM3INWIGwHMY5I61XfSr2IH+6NC0Dhvp0MG71aEfGBuyjRMrcY2sFfUaFD/xhZZ6pt7HHN7UPT7GaSr/3VNexH/Kk82Tx1/oyHucI2txQiaH0+Cr3sQOC6Nqa3kIj5284XXzh8J8yULZdDLfYelHb9YNnrgCJw64QOTQ3FxNxqmRPNiL4wIit5lHBo3yu8byUVW1KMma3ru21opXNrC77K09X35gzNSQ0fZZm2n5i0wO8sR8JPZBjM2xGVn2MBpLf4BZ8Zf1IUL6LBvaG/Yt77MHR8O3uZoPO+qcjiEGEkcjcTTG1b2Gy6sxkL7TsCUbqjFTNuqys2uEXeO6IFjI3B578wl0Koq9EsbSmtd1XWDhR4DvABRFfhV06opP184nsG3ocCi+QGu6LspcNMiyDTB5oMOiwKPizMIEHn/+uV55+RV99Ic/oEe8OM4mzwGXMTK1SG3xYtZ2BjbgKJ3EFxnbCh7IfGwbyPZZTluzXZi97E780ouWi73owWPrEkLLTZoNlhgzt5BfSK4VGyT11hTdEE0OodlIF0CNU2qaQ+PqkMOxCRZ172rIG37lwWbmjLlzuFx1c2hJDLy3GeBTK4ps5MDIglFzVTx5OgwMPjRiM4dQa13Prm/02WeP6+vTkydPtvU5qg6Zkj2VfuSrTtnexKWLVvQZwiQGRgP0CSCea0HkCuHSWpPtMzRwWUucUZlotejdh8VZ11KNDnDGF+vimmgCku2CeEsqy7ZoBpCBWDRm6YhnKAie2BOvzfoCvTOSjxT9dcUKtecKybZsKw3T5Ag9E0iWgxX4Ag9qu+jrYtV0U5WsvcVmo6k1yyaYQGsabK5KJCOnYRYe7zJ82+izZeANeHsSDRvLVodPibC+bEwtuS576ZYAl51fIw5G3XxjFWALOBqIlo2MmC1+/CXOE59u0TOxxX9s2ZbtBBGVAttsdmgytkZBbEAue0Y/tkXb6b/73e/1+uuv8xsPXkTiJ7ZzOgdyE09q0DnoJMu2cKjwEs/EWHiBff7o0SMFEFTokYn8ia8SwW1XLLt85IIHYjvzQJ5g7PjT2c6Rmz02CKRsxG70bPPW/1j5Wq6RgVo0Cd5gDVPq3rrSWm+K/ca896beAlbwA/OrQwcHLHGCqLemb5DXC48O+sZV58Vw1yPkXsjJw0HAtuAp5FqTJxDzIrmHQG3yiSvapIaJ9QQ/h0dr2AYQQe9UkP+u7Mnjx1XbL59+oaz7iDxfn/LOJv98x9oHs3KfUcY26TEHqR4eCMRGzGD1LiMHm21KsQCEbvSmBvvxRF3jLzWyl4xRBi252LKNbElon0NCanXb0Ds1d+nYGVlRVECVtoUctMCm7nzl6L3L4K03BW/EXvO27GGiYo1+bIU3qelgXfFQtnJpqTv3mG31w0G9NRmY5Ji9nDwlV59lTGqtn+ehGRvxN9Bp6IrWoDEodkrGy0YNXGzLbmoRug9RKNgYkwCDhraCj7sYCBUK08QGtghfcbVdnGVHsl3QCAQMPOFYsTW4zBQsQGK7bUvIuQARJulWWua2i2ffjlUMR+IWbJdcihYIJ8VbTysnPjmPyh/p5T89CH/GOELBzfh8nxV35AK2y75txW5AFy3zQO+dG7srY75ehhb9gO2ihxcIz/bZbmiB0NtGr7E1yjXZ/IM88i7jpLTUNJuqt142EvDM2m65RQbrGc6A2Yq/W+qtnfFHV1d64epqPd3AvCKPq0Nn3nToDVnWkYPm0Kwr+AwbbcQjMl2dG4lAlGY32ZboSmNPHY9jHTT5TxL4FXdexmd98tL/Gb+Bur55xuFzQxqjnnBys2R9JjfZicO78C03Y9ixC6S2DKvjM/MAhuizYDHvXssee3Fgf8HA/3pH1EiwbOCnUd/is3dDCwz0Mm7hbIZJcsP+1BDdQT0zRpawZafGs+INfQfJsq3Vwpey9hI0+iR+pW3B2BDDg9bAG2sRWwN/GJdthdYaa6TVEe27oAAAEABJREFUwl8ghd46DyjkaFv5EeOSVKFNdxqJ021EA7LS41xbGwSZ+GzLtgbG78MmemewfWeeIEOwodMxlh7SGeJnhxAjFiHbDIZEsLLcAIuaUNTEF9gXGdyRAeBqEi+SmvAHvEbxAqFlox4OB9niUf2z2kTZsPn0nQQSGKWP6wd6+LERGRsjCki2C8IPT7TgtsFUPNvqvSux2C5acG0t8oHoB0IOPzq2yYfsiDH05JLKZHMFbLNRFogWPQZuzlGf6sFlnX3H/qQ+hhFoHA2NGhfEVmu64j3TCzzJ5MDpjTmHzKPQOHxeYLxibmwIILr6CpVDJ/XdYzY2gwcwK9uyVkv8/cAnL3a+fPpU+TdrPvnkk3pXduLp8sTTzKinmiO0E5DxhvFUeSX+PY9JXagOWXAFDz0QZzbRQcu+SK1KlvmK4u41sdkWfQMrtQzYTYNcR25OPEWmcaFLWjqqtmJYforw9S7ERFfpYX9Xai22rTW2bVS1JR8Un+zbioXCJvdbnhR6QGkg9qpJyUGz8RE/YgSHVL31rshkz4dQdYhcAFkViO1oNV00YiCFWZsvN1eMDD4ZcrMlwVvRKTtOG+NKrpw4c9+KXWC2kb0llD2yndzswXdATClaILhvVSQmReNityq6qsGocW5XxvTYh2JbdopHzsyXLxC6bSV20UI/sLGT79Onz3gaOOr65pp6bE8ELNYMIPtQj37VDJnwk0PGgG0OrsGNcKzFic9AbrJAbsDo264DJ/OdnzFgu2KNXMBeeYmWmPNiPOsWHsVRAbzqm6zt8p8nm0DilUtCtguiT+lQTxFH7YlIGGyBdGCTPXp0xcj6o9fZXFfUrg4b6C8Aj66uVgwYy8H06OrAr8avOKSu1A8H9dYKGqMD2JGsarg+8WLYQgZfjx9/rt///nfK08wxBwy8Z9fX+uLLL1in66KHd8N6nTiILnNIjrkZ5r29JppNRsSHu8p36WUG835H9nlS9JPmVNv48XdfLvNle8niEtJX+IHzfLc28zHAGs6KN3K2M5z5tsFdNIRLbpD7IkRvgF769iYPLYFZMj9KY564MZJZgW32Ya98wwvYVppt2YHMNrDUcMv2CQEnGSy5uYy0jBvYMETYOGY498FNdQmTU/3MfA65a2Niq/ynCMEBybLN4ItRd9rGPtMy3yd29JrcmrKBG/Fj6DbH8qGN1843fwRy85w4WLNhO5s7/wHll0++oMZbbXAy0LcMdtl3PtnAT162ZWcT3tIGn3apVfhUEpe73rI1qJ1txXdit629YaXimMjERiA2wg8vuuvgOC05GKFHJrzID2IjKD7xTwVje/+AaMRg4W/zGdHQJwgdm4hM+CECe32d+moonIbuoTddceDkoFz/Az0V71H9D91eUG+Nr1K93utcbQfRZA9FP5D3PnhSxj3e3roesw7vvvtbPXn8RNfPrpV2xRrF14mDJ7nnN1KF8y4ocbvFElUggZX/gEDNmVdCGCmf2zw6Rc8c3t0+ubnHqtt5DVLrwQfRsaC3pk5MLGzJ5kN68Juz+J7Z42UQ/zVeXkILPEQLfcpOpAsS3jzHMJcv7I9AmBdmMg2Q+Jk6IQR2mn1ht6SYN+OTD3PmWYfAJDHbauTZGPOhJlrWurdODYaaXCBGO/tfdY81SqUdWAYRq9LMxWysbooHZA6JQmKKeQKdJNspbOe7dpwFWuvCvlpr6vDcluZgM0W/MQ+996ZD6+qE1VCIVEd+UoRT3QCT7Stgqv6ycoJjI3aKv+GiDYIO2C7fuYHyqVbFKd5Jo25yjCBvR64h29XaoUZS0Yl3AhRDf3b1DX3j8II+ev93evbkKe8iHnFzHHS6OWpyELXYwFSTFVB88Ak74ImWG6i1psTJVINYd9w2e3nq+nijwa9mKYACM3/yf2BhGY/cKCd401OHq6666agJFUBnKLlgXpgifktsgPyZd/5zDiLUNblec/OdQsd35vkL7PBDi17vxIfcwNek5q11HfqVesuTxiM2jXiJPAHp2Zcn3VzHr8jJSpqDnKes6CXfR031ny68cOgK/NnVFeOBumGT/VG1casXxX/WGYnNx2tdWdS6IbvgUbfyV6ZzHnWcN+Ryo3b1iCfBqZtnQ59/8oXGNfgX17r54pnm0xvN1HJcE9dNwUD35vRMXz57oiM/J3b50anMSYNfj5OETF14AVTzq2YdLB2IKX/1TIFhYYuaT+Qm9WHRiEvKf75BFRQwdkUNY29S78mTlNgH4nA5zK5H7Ur5h+gPk5oa69iJrYBotnVEPh9uoe0wyicC9NBs4xugbraJAZz16twvjdjtRbPN+jWl2UanFYAyWmI/7XjsQpDYwbX3TyJt64ax/ucAMpUT9x8iKHEUUB1OCGw0XJjZDBH97iv5aHU22Hx61HiWOgPcT2uPEIdtCaN2Rm0teGBN51zjut7S1/z2uoJX1oSgB/U/KgtlL53wd1sZQw2cLUAs0bqcqbKXlO3CW+sUriFg4LK7/Apyoxq2tXyuBJgqPNGymEc2xopPar2rAzs/TzVffvmUDXckj1M9mkfnUDLWpX0915bfnWxbtvfpGpnaXNaMZRN7loVk3npDXlvsQ701dWiw1NA5XHX41pHNHUiOloWC0FyAnKEZpe6m3jozRNjEySN5D26SwamRQ9C2jBxLoMElMqftJgj/hhv0ml813/DVpAA89Ytc/AeMr4adhq/WWv2GLYdQ6x0ONeFwsvhBBoJsM8wF+MzU6MWGbbXeSGkWNGxKVsZnfGW6IZ743MfKg/W8hveMdzoZE1/4Rw6i5JBYW7PsgKrFxg5F4EKkXFdPdMGIouIIfgmpYead+EbuWCa9J1+Q9FsD5TekQR2ybomPFQnpAmbJtXOcLt6gPomztabeG7TJvhzEhAV4iSM5Lpuw7/WGjpXMlv3ee0lMYtltB8eURH0CjdFGq1mN8QzE0ABtzfaGidgOQFdvCyIXNrpm8SzJCkG0jAsIrDyTDPT7PawkH/rluBsPXYrdWzuxtGSzdKqWeWAlrGhob3b0JQYgeCDz50fRYkcKb0HNJxQ3+QzhSb1Da1ba2G7AhkzmdZOxcQXbTvxZVAzBnMi20kW/eORCMWzLDiBEL9+Mlz20Amzk5sgT0uCGLuDGR1udGCoObB7DY4xONlLGuW2OOp3Ciy2AE4LyThGVems6tF54I6auWIaN3AROQHKOzcC6Iflg4GYp+cNBQi/+RIvskXoErjlk8u7qhps6N0x4JWehwkX4IbirA5/o2OmtSZCpktysxrwxiha9ST7Fc6u4wzf4bjdzRPXkiyf1n4EM6lQx4z8yiT3zkScQDs5JbonzBH7iKTRrOcmr6k29KjqWcp7xTKDWPJ7uQuxNYgw1OgXkVyM6tmUbA5GQ9tzW7PY6sBGYxJITYqJ7y73FlgwxQYrMIJ/I41LBk1dU43JQi4Fdyeqd+vH0GF70bkEV28TvwNZghCK7yaxDa03Zb8HtcC4Ags3+hzQwnKhm2QBD1rYMTxkLFDShAqzqptPsJslCRnuzDRrAGNhEuBIFf6gXH0bGgG3sEXwSAJjCJVfs0DGVAIpEMNsIY1bBhK7OLbomxgAipTuQS7ElK8226IAlW3jCbnzMjQaJTrJrDh5bsbH7TLF763BUi4k2C9cLbJ/HvdiWVTq9y3bpiGab6+qpxSWMLBCQm2JyE2R+4qmkgJuYoEWCBbFiW7PkeapiQ8Xq5HLihhoAqHBeaiIhF0hN4rCyems69FZ4eKJuPPlqNTJkPth0iaPixBImMAVvIZg3eRIH80EMkT0R85EbOC+f1w3N87ZuW8lwQGIFYiL2suOmbOjWDB2AFb8D2xAUeuudETlkwrNdc4LSZ599VpCDA4OKH9Eyph4ZJ/nE3Il6Jt49vkmuiftE3WrdNznUMT01mJN+4aHtMDE2CrYPGvDQECyR1juhkAszEzODEkfG+xC9QOi20WugBu72SSyDeCe+Mq54I0OcrEH+3ohNosZ+PeQg7w1bwm/4K87oXkLlzV6KlXgMzzY2GmCZ2FtrSkstJ7KRqTyJY5/PLa5JjI4wYFv7z0Q2MQ/iHNgIhNaQUUCyVKBqi6byU4QHLxM+u4UVirFdJEmhyTQbdPCId4oE84f63GygQZDlty7LrogpQRYJKwm8kmDDhBZQNSt4FQvV/dPLNlzLuYLbwcSGtw68TzDFxW19bTlyAyX2az4pJwVtvcl2xR+51sxcytcBopax2VqTbRZ5LTCkOz11GdgaW9Fjf7AIKCn65hqIkrkQOlmC0Bt2e+/URwWdTRUarPJ3k68E3FCh9d4QGlgDOE2YccBIh8SHxck7H7M58p8BCLsS3uhKw2meCnJTTmSy6a7wZRu/ZAo/T0AnDo/kIXQHRcuGzDygNOSKTn6xFThxoGJBttVaoBVuxzkKImxsMdCtBr21hmzjN1SPSjb2I5na5bdMT/lqFLmrR7y74StUN/KyRJ3j70Rdjjx15WmmXhBzKCbWHI6JKfhAVlubm//EGVJ8KfZ00c4yixaZ6PWGb0DUOIdouIkh433Ifss62auugz0RvSVH/IVYttVaxtjOiBTrEn+pTW/ZE5N9edSRNUldRuVTUQnpDRi2ntwSX2c/tdbLR+wVoLuPsbPWcFLOBUndrSn6TlzBAYz8X7T9aZ/cOJbmCz4PQJq5+e7apcjIyK2yq7q65/7m+3+BeTMvpud2d1Xusa/aJV/NiPk/oJnkioism9MzTechgIOzAzgESZeL07OGFAFZmA94xnNNrXQFSEoZgoKANZM3MN0KRKnzBGk4bIcVI+hvW97bpZ1A4i59kmWXfnd1jKQvZaGuHMTGDo1Va1WOWW9qzqU7HFG2VUrtdJUkMRGgCRsysCkn2qUUCbZSa08IRo8lpWxMhjyvh04Gi+7YzWqCQD2Q/W6BsjVJ58XzF3Q1WVIWmajRBW7ShN5ABjmwq9tWbKjoT5m+to1ZgzntJEEEqLEIsxDIC0gmXsgMvieHpry7YyKtQU3Y5i5XyI+cGaTeFgeyx6HwNWfUcsxzsmX8rYRjQawqfOnPDocqPjTZRm7pOmLXDYsz454FGfm2e19wG+ZEaNaZ2KkDE/GesDk7mySqlAjuCWJNfxJ2+qfcFJRjlrfB78I4ZUKHzjad1oaYT8RqxP4J2Xk8o0ORXaDZIOfN6zdKoglfYLlchqT74oIc+DbYaCOPBLPBjujPl6rQR0bGOMm+oSt6grPdZTTiGEi/u2RpyFgCwRPSjrX4gWfC//DD1scpnQU74scae9PewQa/uwwQdmEe5x2UhBjASkzCaxdkNeKxSThl2ra1O0IX3ISvmWfZ1QjDUl/j+4RNsScstmUbXVWxKbbKks0FHnG0AAzp2zAGiXduYqBVS5Ug5dyWlg2I2YV+42vsEUd824HoD34YR/Q2lTUDsSYgjaCLAxkKgV1kOxhKiliTopf9At4ASO3K1H8eGo40DGvoSTlR3/r58wzvsOgKbwepm+Vx6/UAABAASURBVCT3BbKrz6XeHbZ7vcETHROBz+Ke0Gn8qgXfoMhdOpMwE29DDNYEGbSCz/+nnd9EDb7UKtsAw4nMyAld5AdSt52iAyS9tK3EMmAbfmt39BgQi9gXnG18svITXJLixM5gwvbo6EA97dgUm1vnb/Co89ZS+qIYmBwjNi9YsAsGehxGLYZBI5CEU8vsf8PQ6AlEZvxfM1HXPRYb2VZFDl7HJMnqx9y/Jk6b3i5Mtl4JVWjgi8+NeHe5kck8m22e7Y3cgfcJoYv8Gbg2kdw2LDAqCI2NFJHccc+eP+uJJ/zhTX+SSRJ2djCNGMWElAGYOJEVX4HMgw0LPnZtsCvjHxkTtgYgwYh+Ru2tytz8MaLT77pulSZY7m109xJOiDlpWXagUCf6Hdn6gowtIPVjCEnsm/AvcZyYG0hU2uFJPOJXraXLzpjYRSkDCaCNzg8E+4NWGqUU1VL7fLIc1AydlzbnjOC6q29LQ19rQWcR5DGPJ4UNdavUWhFcaBRJkEJhhzj1uQxeHHGIAucSPKuUHY84Qi/Z1s8dhrYwIcPTywrvz5PK/KgDtqKqJUrvgB5Lc7fngqsl2Vyht4t6lUEJb2WBlTLjmHUskEnJ7gWi2GXlRyjjZETXLIrnL170XwbLhAxvQNCFv0UudIlHQBxzf/glxEpCJpXgE+OU9owTR/han9wTIhvUILmawuaaPhZE6EB1mjUJIAujTy76d3jbio4kl+U4arkILLS/t6eRxbwYqhYdv+jJJrYInsgOJLTxMzuZ7PhueHTMwm1SlysZ/RPOUbNIBOt3X+Mm7LBBJh7U41Mp1nyXhYVkOLEoIn/qccNfqcsdsTN2C/mxwTZ6Wpcfu2wrRwqbPvgLY5vxya4mO6bcFGxHQpR1MEyzLkYfmxKzyEN43yVsuKEkyeSuHVlJPg3ZDVtnwPP4gxwkhA0AR/unZ/BQQZ++ljKoGAHsmlAocbFB4mzoGvpsy87cpERAp+cSepwBI0Gi8AbsmS5jWAq7FOye8LGyjifiXGqF3soBaa/bu7Z7G/Xp/lmwzdhgTwEcC7AEewp428qPtocp7Vwlm5JzneSNPbaRUzuIA/7SieJ0BiDbpoinj7OxIBt2ASgD0c9GHTk4H6eCcpchpdTPHm0bkA2LJ4HJ4CL4J7RIUGTvOtDczbHpAVDdB711Z6ACx6kwzWWqluTZdga9MaCZkNFbCGAtRer903bibbRmEa+ZgGuSTCZwFl3K2Bm5O9CugiENmPBLHJFru3enPrC4s9gCmQSB4CUrR0mJDw29jZi0TeuPUjiXHgA6bO/tLtdUJwA6BNhWFh2Esq1aCkmk8tiUJDPyCLXQwf5Kx4cHWpFw9pajhmLuMGtlJzGSeBa844hdCOhD0YjTmomSOZDdXJJOw8cMgGXl7IRSj9tNHrV4R7LBh8R33csNNkql4qHhxIf0TfGVWEXcLFOK7oLdBbuED4lVoYw8OEEZWQiQ+VEfzwkZ1+hMGdrYGPop8hG+Yfxie0qYFZjwKe0Ncc4NZqJcx1ZgzZhnhxCYkD1t5URreAM94sjG7Z890xWfAjsC21QDFDOB4mtH400j1hvssBOn0O0A+gQ5PFRDbycO0oR98TV8qUcGJP1s0Ef+LdYtXnGBemO+WDayILLnOh0/c7rj3sdAnQ8WKupHj0lHqPeJw7Iy7rUWdBXliJ0pM1ayrVJKH/haq3LE8ClBx7mJAckABR9oBAm/Op+EeKsfiKHcNqjdPu2i6LgN+jnSjuuXmT3eIriUSnvGN5Rn8uqdAAsSSVaOOGUTUOjSNvjwBFwsbft6N5cpgJ/pT4JZM1mTKDIhE1C6NR+G1QQR2coAxjh1nG0VYriDShyzcAI7nB1+9aPEDmqJ8cSdaAexweAhRa4Ad3022Fldb0d+wLJyRF5/ZCKBZBezHEeSzVJ7vMPIv65eLffY4ay0Ny61WC60v1ppf3+fJLTSOA7ddhu/cDaTOXf7JJzEQuiwrRyJR/yJnWsW6Y4uPBvaGxY1kcFG3jMgK35tmD+b9BFjRKlRbsBFhu1OW2vp8892X1DaHqHpVfC9jhnnb9/2//1wHrdG8mR7jq5a6lZGQY1lu7NmrsSu6I2MxkKLjalP2LKDtDs+/chLuAPa1ruwd5feE0owc50KpLu65SC2gIienKMrqFIru77djmSDzxv61x1mO0L1HraudPmN9ZeehtDCPEpf4lnZvU7MpeADU9YvtC0Ag23ZjotpAbfOrdkNmbuk24hNR8Nie+a9xZKqbQorP1Qo56uxa9tAH0muNKsD2O3wULOEgJmYeinKESMCkrvDmYRTjOnWiAPaXMMLUO2nPdPPtE1THMch7s+awtIBGqiNbCzjxDj4ailqBCyThYKBteTCCV4cNvJax0/IFP40ZBioTDyHFsjdP4DqLq8p2hlcK78MrPw25BUKrvBHDNjF9ZXKUJC9gV4aygIYOsQeNAvVEvxNDbpJbEq0RsYmdyrkVPCjJ61GK39fd39v0b8Ejex2SqG3icNq2FzriKhCu6gU9AwL6tbNJE2019DmN6QjO4l/UYv2gCUsqyrtMbDBDehcYPdqMWg5mMQSOulgUXX3eF+nBwudLQfdWY06A072Bp1i1/5g1QRnyr9GboqPDT8aCQILsakoP9UDL6kLtlJOaFtXTddVhEubmwpI1+c3yCoaZyqNLsIsiXYv4wsvaifADV2AgAl96S+2olvEsAWgn1qhC30aVMqom+u18mWp0pdFdrO+1s3NNSwkHd6ul4wLi27ipsHqlSMH3zZtrYkvcOvphvHC19K0Ab/e0KZsJuDwOyYnHmidtmWDr2Xe0J4CyI9jhthGoXK0cFDZSF3ORHuNe+gKSQAZgr8BhkYdhyOUEWNTEZJBtYa8lLRtq5KgSsE4mIxeumWH3sruLvSV+WUHJ9GJfik30BvinVjF9g3j2tA/MV+nxAZBKfua5iYgDqOnltJ1djnQCMjL8VoKeaOpW0LMEtcNK2mDbxvi1OUTn4xaLdBuGIgJwYHNthQ22rlEm2UHIGb04mStZYuTCji6IRQ2TIqxu3ZHcvlJWwYLPVdiSCBoc9JERjBWgamjaKY+4aBygFdARndVqVVy4ZxLGrNg+g0+bWLZdcwijA5hZ9OGQCeBrSnXEN0w0W9SEvgXL1/p8uqSOcqEIREUV9VSsYvQTZFq2VYpljgbAVY/aKAt+EW1FoNZ7HULA+2qcRjgK1vwzIWsNfEXvBWfwp/xcKkybS7QWXZkVpLIQPKy9hiLJTbkj4Uv2JnskTSODvYVOFztdb2r5aCDvVGHq4WOgD0mxvEyiWZPx9Afr5Y6YJezHAoJYhIeCpGYwrRhAU8sQjFpiJwyyZbDiB+jCj8TmfDm6oYdxo2urzdM9gnSSUMpWoyD+ud04ovZMriKL7agu2Hy36BDQOs8mYOZ/HQzRgSZWMx1SGQ1F729uNSGMTJ1iJTHt4KxhcVViIVgmNhVNextjGdLTKkLGybKDclknSRDmfbEophYIMEF0h+IxgbPDuZ2U+uTqMVo6rFRsv0BhFZ9PkzgJwgmbAcij7k1ARvsCtjhlWTOAL7YVILQ7kBf17vDp5z7Yk9Aan1OJ74F/k4OLpSBjic+GQObWEIwEceGLTM/8iB015trILi5nIjlBG3WIdawLvALf5AEUVMSNMtEYW8kzy4TeowiTk2xKX0qpSjGBGbR+uCYELrpyjZdycSgTRiqzq1+YHsX2hv/i5foCWtxwca4hJG1yra4iKtypCfle5gxuNxtiKMBGmo43AEDJ+qbQB/oCR0sJvzKoG/YkrjrnZR/LXx+fiHbyk+kB2jIJrzIii5RGmjEwhiTegY9C6xW96SST7BLXnwux5EXtQtwVQMLY8jCrkWEHhYWJ+0s5Pd4Q1dUkFsckkkV3UverYzQjvCu9pba31tpOSJ3HPqj0v6KBEMCWaBvD9oD+g94TNrnXc3JyYmiY8Uj1fHRoU6OjnR8dKC7Z6c6OT7kUWqpyM0OrGQRkmQ26ytNQNtcc5NeY7+hsdjL9LZZVBO0G2jXN1e6ubkErrQkeblI6ZNaj1sBYVmJVwdi18eE8Ui5wzXwnFJoqaSNCOTe9N8OFoeNHJBrbpaNMYUUNdFDQX/m0gxNXXbkME4NyMLZZA4z9unrbeQkceXd3CZ4bIreHSDyPzxtPLNkG30Ny4BGWyApowfMjOc6o8HErh9BPJj1UoOXbjiocBUHKhSgF12TQmu7r+HUkQpO747ozhxP2QGBwzAwvwbkYC/rO7uerA0z2RAFP1KI60S80k5uGOqgjGEET/R1XZhlW2YiU41JWNlrQrgsqUwI6cS7EgMQT9eHZ4RXJnYpFWeKUtoYyGCFP9QFRbWWVP/XAfsiLzYgXrZVABudlLK6I7n0SRS7cXjnBx7m7ABlL7s8/OptygT8Q5h68gwukxASXW7/6n7qpCKWUtNEI5CdUCZ3JifmRizmtG6a0WgGTQCJXbmzr1hwS5LAOFQtSThjncvFUDUQr+AXYyVhLDVSFmQUi8VcNOCz0SviPK1v0DGRDPZ0sNonqSxIMCMyB3BLHR8c6OTwUEcklUPewRwkCbFb2Sfx7FPfw467pyc6OznuumJXksvZ8bHunB7rHnD35FAnB0se96r2sG8PewILDEpiCazwYW9RVXnsMHaZJFMLk91rdhvXWm+ugGvhphbQjotBTA3lMaERF+Fb6QgR99y4Nprj3pTDtmzPMe0FsWeMRT0J4O3bcx7VrtSISy1Ftns9SeKKL2ZZLOmLLDqQQw3RHQdPxgVRwnwSZVPbJpUNO6HshiYeMVqSDDrTJ+ZY5Oz4eom8yEjfhE9IgQQkqqIwuuJTb+YCcdZQwdb4PhCcWgqk8GATzO/rjH/4QcBJP+1eDx2Y+USgAmmlDKQOJXSz7vCCQ2fss61aCnMsc2Yhm7jp1vFexBYZBMAZSTNEUmohoSPFDqJ3Cx2FfGvWUWqtKrXKxb3v710SzAxyFmMvmWATAyEEzTA7iB79/3J0OxAyMbh2kW3GcurJhobMz3v52xY0nB2dMOwGrQ8WslLuYMLmKbZncqFjwy4mPs34hq6IQS66SxloNxbPBLAg4M0kDm2jnvFPIsmkGYeRxFB74iiIMJ2FR5SBuGZB9wQzFO2x6JJUknhqLRroX7CgszM54CvRwWpPSQzpTwIKVEtdJhM6iWc5zHL2lwt0Uh9HEs+SpDMospYktVV2MsjKI9TBaqk5OYw6Jak8efhgpkf/CY9ZZ+xk7rC7eXj3TJ88ftjho/t3dPdkX2dHe728c7qv06NVT0L3Tg/00YM7enL/TGfHezx2FZJd0Tg0mWTTeDRp0zUTYq39/si2p4KfrOheWu7xnBiDeVxEtJr6YUFTZCfdzriZZq5veLdwxSPtmkQQ+tBl7EupMjoyNpv0Qe6ZQKYSyLxI/5TxZ/zmeiOHT0q969lakvYG+1IGQEeakmR6JRd0ZF3Ej0BjfJjh3O04AAAQAElEQVRumri0AEwpQ2rxY2oYUgC7qJT4GN9/BMiFMubegtbrwQcQoYBk5Fg2Mw6d/QbIvJ4lct3Kin0d3vk99SSfWMRG2z0JUahBgyhkSi5WcVGOibgmtqFPu9BnRzd60DnjZ4UOQYCKbZI6wQnzbSMsaz52pbqyBKbWOUC1VFUSVCmlk0bJe+goRQw6pFT04WG7YykUeN9riRPTFbxNA9sjW3hPtfdbxiauOFvr1ibsaVuHQ98y0JJs6IDgNgQxviIq4phkjYDPEFwpVVCzaMbuX6XdJ45iUSC0eW8jVXQP9I9sJ0d0D9XwlQ4DfWMtPbFk4e9xZx/oT5JJMkh/xb4FfLv+JIXT4yPlk3Tq+zzeLIfKI0pjZ9O0HIYub7A0Ij8J7ICdytHBSqc8AqW+T/I5ImGdHB6ws1nxTmal4PcWA7uUUavlqHtnpySQQ/UENA793c0ZSeQeCecxCeZXHz3Sbz5+ot9+8pF+96uP9WvqwX3y5IE+enhX98+O9JhE88kvHukTaFO/C+70aF8HeyO2TTLJBtHaR1/0ZHcUu5OUMy5ZEGuSRsbEmo9eZ5xKKarExbbMJE/bnhcSGNmGoc0l1TU7kU1kMfYF+vBmpDJuNgRAgyNnEkX0kA0YfyxhPlCBHAr4W5JLFhQyG31wKxCalOENftdmCGUbiAjkMYmSmKhBwpV2eKI7YC5o6le6wgTQ5ExfIPQBxEogUtqWbeXYFl3+rr7DR3cE2qGdYxZ7BwajMpdMfEIb+QWaxDb1KT7Hd3yWLLq0O1zMWisK0pqPxLjbTzMy7F3PtnzXFmwWNCUXOcJ2A0zd3jGoE9pzuwunarvjY2RAHKCEQGpzgKGgztXqtDYV6X2dtl1ku4M4qKqUCpDtGfgJoJN5MQEM0dYAYyNa5mDLcIpgEFhGfiJYEwmUau8ptcg2d9Gpv4Cc+xv1jdY8l28IcKeFBoG8B1hDSz+TzdgyIb1BEJ1UtWZQdvIzsQdoaiGOloZqjegbgAWDu8dCW4xF2aWkPQ51psH+EZrsYI4PDvojzx0ea+7dOaN+wOJfkXD2dUjS6EliMSpJKAkkcHxwAN0hO4x9FvMSWJBEFlqOVVnYx4f7yruXQx6hkoTOSEQn7FqS2A5Xe3pw764e3r2DniWPSEX78B3xXud0f6kHJ0f67S+e6F//6Tf6z7//DYnmsZ6QWJKEHt071UcP7ir1JJ5ff/xYvyQB/Yqk88snD/XLxw+gvas7JK28qN4jBsf7KxLbgQ7YZeF2Qgw0mZ/EM7HNHNokroxF8LWUnmwKDKWUTpkFsyahZPzyHuXm5kYZP5uxhfeGR8uMiyMUDgMMW9fVmEczTJryd1KYIw1deVxy6OnfMBcm5DDRmBs3fEFjHoBr0PWbU3gABCpyU4a31oKE1AJ0Icu3dTNn4x9EnS18EzQtczR0dHR6/LCZ99CD4rQKOHEEb5uaZGjE0aCzmfOUDVmNcop9skpitu0L7p3v0MWX4CboY1DinhuwOCLDxTL8NHEm40QBYfoayIkYpR5s5IBKr6Iz9dvQsCc0RAihBjCuE0RSr/z9S6eGZ6ZoKHAHISNCU9pWDOGSuPZ+OziwONuA9P2jYBd1bi6c79i2seo6Go04W2pVgV7RB/G7wLJlDk0C3BhoojPzUd8EmIBr4OZmwxeU67kPmXmb3oSgrdbUdjILg7IYR+3vrfovyB2ysI8PDnhfwkJnV3F4sK89diZ7ywU0SxLBoKGULq0iaBxY5KtlTwpH+/s642Xt2emp7rDrePLokX7x+LHyqBP4+MkjPbx3j0V8rGNkB85433J8sOIdzYIdzL6STM6OjvvL3dBm9/Lw/j094nHpIcnl3tmJ8h7nLu9jHj0Af/8uu56ljvaWOj1c6Q67kvunh/rFo3tK8vjNLx/rP/32l/qX3/9a//xPv9Lvf/OxPvnFQwX/20+esOt5ot9Q/vLxPX38+L5+1Xc/T/TgzjGJZdThYtTZwb7ODo90SBwqY1KIWSlVPQgSxW6xNGLeWOeNocm8Krp9NBpJLkkyWRyZaxnPgJBSSmHcrX5QBJ/ElGSUF78Ih0qK1Bnc6yjkqW5Syux4KnJC261g/Gc9EzegG9nuCVCxkL7YNDF30tb2sC3jY0BOD5KY7/O8I9GFb9dGzpaCArrengU5vJ2Wrlv4Bm/b4hOH1IWiyrwPiGPGNUWGbUqLi3LYpgr0hub6DkcZ3h3o1hEO24KB8CCbOMX3Hl+Sjzg6H7b2stvYwGqOc3jDHMyEEyl/DAlBcLY7qT2XyALtLURooz9tgtMCXOiVZpw4whOg+g+d4SzRV1KDZVtQ44x8rMPuCaFGj8H2kzY+ayKrZkCSHOZyAxo+CO0iA6EPecoNd838I7wko4lJBJmM7jJU1WHQwF1atooLjzSlJ5Kjg0N2Equ+4FckjsMkAnYQR5R7PLZwnyIYG3jUYSTB5L3M8eEhX3uOdMKOI8nlzumJTtlRnJFA7t451UdPHuvJYxLOR5SPHipJ4w67njv09x0OfNF9tH+g8D64d0dnJJM8eq1IbnehjaxT6NJ/7w790UH7FPuCu392RmI6IVHt9R3O6fGBTvb3dAzcISFF5pMH9/XRw/t6Ajy4d6bTowOS3X7ne0LC+ph3O7989KC/38nO5hcPH+oj8HfQcYAdSTKrOvAYaPwvsqSMx8TYZFLalv0eJEsdxKSWRF8tRUkm19c37xc9OEFqW3agKEdkTsyJlLZVy4zPl5UsjDW71TW7lR3Y0DC+tuddkiwx9u9sTB2exu6GyaPMjfRra/9u7ojD9uwjpZETEKU4mHVcFRG9jP9TZCNnV6bDdooO8aHRP3O9T8rpDE/6Q27P8Qld7Ak+NIlZyki0uXKmzapRpwlxEODT7rp2OPA7m23jl2UDUh8/qqokONs9bqCV3hlogS8BqpygTcEZRYnCTjio+byFsC07UHrZGNAMqrTDUaNf26NhdIOmUQZVirVzXv/IYcm2+g+lfnREbkSnTNcugGlPDNCGbBtIPbjAhkmTnUtwCCaADBIBK+bNCb7e5MsD5cQkWCNjigJ0J9GMw8jLz4US4PiR9uHBAUlmryedA3YY+XR8lgXNDuWAvn12Ovt7SUR78I68x6k65n3MAxbjQxbxXRbvCYv6mK8+99llfPLJx/rtb3+jJySXX/7iF/oYeMTiffjggR6wq7nPLuUejz6nJJwkqPvsVpJU7pye6Qh9e4slehb9cWrBjmtBclxQ7rGrSALaY/EvhqH3hy9JKwnpLjYfH+yz8yrKI99yLFqSFHvJl6YV72AOSaRLXrhUbv8LytXeoj+6He4ttVoMOkD2feRkN5XHvKPVSicHBySufWSOSgxLLZqYE1noGY93kMm3hUZ/wi6OUkrnq7XyRfBC+XvO2d1sWPjFRRnDLJCMvaEVh+0+RrUU2e5QalEHcCVQ5z5Z/YhN03a+xLZ1Hs+A/IPNEAR3c3WlrgvjMj8a5Q5CI+yPHArZlrfz3bYKYL8vbfp3UN7X9aNjQscOtdNVoB8Yw1KKguu2YetMRyS2PPYsF2N6Fy2qJCzm9u1E2mhHznvo5O8uNpzo4voOl/Go3EAyBuGz6cWu+GxoY5ssEWV4HMglIaKesxvZxFxKS73CVxTxoVfbw7bsOCnFyKAjGK5UJYMn2rjMpMq1dVy/wKufHPR33K5UREi57ujfdSE8+HdABzZnQCi6vtQ3NGaQ+MC0BWNVkeBtPBdNdKyZXEkuJjhR1TLJoUo5scOZ6G8knGgttfZdTa1GBC9qq7THIjzhheqd0yPdv3Oq/ljC40oSwBmPQvdJCg9IDneTTA73dcquJUnkV5/8Ur/+1Sf61ccf8wjySwX3gKRx7+5Zp3lE0vklO5pAdg6PkXEPeWd8Pcr7nAf37+sXH32kjz96ouxQ9kkkSyZfvnLt7y3joSoDX0vpJRZ3m0stCgyUSYJ78J2SFM+Qvb/c02JY9N1a97nhI/zLccTPRU+SC+7+CxLQAJ5Cy3EARi2YdHvjgt3OoZbYkXc0SUynxObkaKm9pbUYm2ptMvOpATxMaENsA33hUk/c++xhHPpoMShFVqbfxfmFXr16rfPLS13dXMsGL7qwswE2HJQTcgIZ22s+eycxtQ8W06TQF3ygwkcBdrrwIFCFmNmz3F5QTblhLuRdUPjC0zCoMU/UASOgQ/W7pmR+CvKA1Hy7lIZSVUt5BwN12xK02h6RH0xvUon86J/L+NB7FD8K8tLq/al0gIky10DszrruNMQ36wQp2lCPro7v/jS4cratNY3GDKErPUZxNTjN+l3k26CiDa8jymSJ8HZgzSmTb0JhjCGGorvnmHyqNZ8uZajbRhlAXnmguKgUtsS1qrLwXJrCH8NFwFyKUt6G6AmNOOLUxOAH5sC1rjp1deWWHcAhkBOQGBRwBdkB20gSeuGl1kTbBfNN8Kx1K7pB6TXOXk7SNe0Nm3h1GqnZ8lBVSRY3mxuVsdI2+I0aUgZk8hBPwNbomDQsRjVGylWqdaPVsgFrrYY1L1bXvMAd9ODBme7ePdUxCeXs7ERnJJjD1UJ7Y9GDs2M9IvH8/je88/j1J/oVL14fk1CShO4cHfb3Jdkd3GO38vDkQI+AB7w/eYis+7xkfYjcuySao9UBj0tnOjk81mpc6oSd1JJVjwqNVjzEORENqzAB63acSq3KYllPaxWSQfqWyz0VV4HC1SJtrHX+CPjFBM6aejt1dboaeciptShybXgUPUSL+Oa3hffGUYd7C2xrOlhssE+6c1Kgf6NSz1UXxNPXmjKnitQKeljomRO1QMduiULVksHfXF6JAdWGXcybtxd68fqt3nIHX08bbDJQZFsTtOIYakVXlfODoEo7stUk232eFReajXYBnA5VfGpZA2KyABPyN8yLJBnYVLqda60JVtrqtE14oOyUJeSoaLNpWt9Mgh0SK5YI21ki+dyrlgUIW8tNjPeC6SPvQr/BhwCdkgpK7NjbkBOb0ETXBr4Nvsa+LAtItrZNakEAU19bG6RwwmPaHbBjwE4DNXEpZsiRTylT4pMLPKlHB2t+g78NfHsXkzV6Jm14Cd/QZcdGacLvGaiz5hLj/gt7MaZhQIhTR/x/eGLvB/3+oPX3G/ZPKYN5B1Rsy/YspCvighOcM65PC+FgYzAIKEGgJecHPtudLn5MBDMDvyYQa57HMzDxMQRtKwdBab6DyiSrpXDXnpNnIfBdFno2zJie6CSNLKI8iiy4e48knpEFG97sDs7OznR0dKQVjwxpn5AUzvKuhN3Cvbt39RE7kN//0+/1u9/8RtmN3OO9yRHvavZ43Nljwa/29rQcR9VSVZkEC+Sv9ve7zMg+PDjUEprFYqEBvcbGGYrs2X9MxEOplqKSfhDxfcKPjLVl0dPdZ+ihtdZMkEseGd9y93/JruHlxaVeAc/fnOv5m7d6yeJO+01+mbEVqS7UykgSF/y0S5FLVR0HDbG/zuUwjEq8Eov8WiaU7AAAEABJREFUhvKK3dPgqqGOqh5gNtYEikQtEFsD4mAGYGeT8SPdGdcBvzeM6Y5GdqeMbxMLsOHnhvFfswPJuNGp8L+DkAfS0TABD3IGMtcidweJWWDXfleiI/gOLMAJaLfAtgrzSeiZmDtrQOCyc7iJjeA3yAjO0GEGS5grNJLVC83HbNNct60KfQAq6KzdETop7YDeHbbFCaScoUHcGPyUM6Hngqtt9Z+UJj7Qgn53hqdDx1j2DL3JBS+4zmfoSDZWYQDtmTB1/W84bHep9vvSpn4bRBvYoWJs/JvLOTWkzaxjPtBmkLgShX7CKW2YXBsGccMEu+Fudw1kMONswFDZucITfoQHH+NsEwuWXyl9YWQym/rEBMnkzYSK7nDbXOkr29ghBt6q/YMDzcngQHskgyWLakkCOTo80h0SymO+In3yy0/0q49/2XciFXsCq8Vef+xYsoAWLNARGKKDfhtdQK2VCVa1WC4UuYtxodhYCxJcJGiazGS1NgRqwyRS8CodlyYuq5FQ1KDj5nhzvdHV9VqX3FHf8O7hxfm5nr55o+9evdJXT5/ps2+/11++/Ep/+uxL/fmLr/S3r7/VN89e6PtXb/Tq6kbXyDe2Yxg6Zj1yVSW5uJRuX2FRyNawGPv7o5ODQ3Y52A5vkbFnApTQSipq3AVjp/DBNrj5ZLIqUGtVEq2Rn+4r7L4hOWbsM5awaeIytUkZs9aFqR+9n0BMgcwVxrbjoL9dRvft9oSMHQSfesqGjoBaxDfZ+EM1/bZVMj8kTcjfRIYbYzN1gLiX8SP1CSEB2zRnkKwc0TGhK3J7HfuDL8S2lDLrga+gL2DDFwgRsOlrYtKOv2EP6jhbh52/U6ebd0Dv9MGfE4myc00rvkrOjyWBt1PRTw7bwixBY2Au9b/psKPDXbr9vrSN7g+hE727EIgEhXYvuDTqREcwKgcUSqAm+nobAs5U5X7NZcaENkEObcq003sbbKuy4DOAXQ+sW9GyGdQKlKJKWWtVLZVAmkVFolnta7W36rhs3ZcLFhQ0y3Gh7Gzu8yL3AZC7+j6JaG9cakCmUTBCN7iq0h6AJJuCLdoejYkWKOgbxwF9gyo8pRTZVuZe/MqCW7OI1rzwvmaHEsif2dxB8Jt10/XVWm/ZubwmuTwjcXz77CXJ5XmHz7//QZ9+873+9tW3JJhv9FfKz779QV/+8Fx/Jdn8n3/8i/7bH/6k4J/yCHONvgk7yjiqEDuVKmPbuFhoAYwkmQN2bWd8er9/eocXwwcaXRQ/87jQ4BfzeyIJbnAkPjRiYruPba+X2c/4m5e0wUnm5rLRhkXcGKyQB8Rhm3EpEmVoG3Jt5HGKI/SwKIvvNjRkuRg2Q6WQdNjRbFiMu/qaXVXfMXNj2wBrYCJ5hasxXpmXQowxg/ypDbiGDYlN2g09KTdo2OBv7wNXAIVRSGL+2aYFUILixHrowVCfaRrtgFFm73p6d/exoTvzA7JulkIDhCL4if4NvrUQgEwZP2diENDayLU7qtSqd3bC02kh+/FpW9tHJzJdJ5yN1//Gw3aXbs9lb/zoYr/vw6w5iqGhQczftQt0lmlLE31xNIO+yWATsAx4cHPAmlKfmNCb3jf1YKUvEPG3wUZuR6BxV6UddCb6yIJajAuNi8CoYQTqoMUwqEIU3cwdvU8WTQvo83g0DqOGLEREx4jiogW4+JO2WBAFv0ITXZUBzc5lQP4AHeI1QTMxMWJ7Q1EviUELnoUSH9f4mb9Ed3l1qSveb1xeXbN7udYrEsNrHodeklyePn+l70gwX5BUPiWBJLEkkfzly2/16dffAd/rr19803c0f/r8K/3x0y/073/9nATzjf7y+df6b//2J/0//p//L/3PP/xRX337nd6QuK5JcBfoi/5myaUQn6H/ntEJX7TuHZ/oZP9AS/ALfB9snusZD5LMbH8jeUx4pQ+OxCd+3rBLffHixfZ3nRrJ9n3SNfIIgwznHLuilOELJL4pb8esFHea0AVir5BgWzYgyRKscEX4B3Vw3dKp05gdCyxQQM8eL71pRK7Qk78UkLIMVUkwrUCH8A1judEkJo9sw2JKddD2CDrq+9j3MZ6YBxtiBSfJrY85iS90AcnKEZ5eBWkb9QC2dL9pm87EZELmxPwRR+wt9AVc2GUixODfn63HLH2QEQE8heZ9//taZOPmjDDKwmAX2bQoS009A+VOFKEVXEFxEBGQ8kPwlv/DEmQn+zFPS4CTGHDSNjSN4E2QW6W4l+KwrTrME8rgpy19bIo9dCuH7T4hEvRA6EBwti5rYCdQa+31ymAnYQSy2CHiPcVGXR7CLi4uNBG8BgQXvlIqM6P1u7SxI4u/lqICRE4el5JQkmDG6JE1YDeRpCaVWpkYa6RLsa0xROG1LaozDn0hSH/6Uo8vfUfCIstirBWJ8FzzyJAkksV3zeNPFvkNCebq+kYXfJXJn7644J3Ky9ev9fTZc33/wzO9vbjStz881bc8Gj3l602SzFe0v/r+KTuYb0gs3+rz757qU3Yxn3/zrb5//kLPXr7RDySkr7/7QV9DF57PSUxffvMd7R/0l08/1x/+9JcO337/vTxWjTw2ZnzqUFWKu2/7JObTgz09uX9HZ0cHKoz/UIoKzq954Rqf42vD6fh0hX/ZrZjoZRwSS6qyrTwuhWax4D0RcdntciIDgq4vya63iWl2HxtuNIhWYriTGVxoIj99BdmhDcSW9O0gNIG0Q5sydm+YwxviPsMab5jDEGw6/mYec6snxdgWn4RNnH3Oxd9aarc5MhsS0ocIyA2ULYjSxLMiq/a6XSRZ2sKaRD/1hNFkG5BKKYpflpHMVEN4/KBQDjs9ho6Sesv6gseObGlg3jZJaxLZBj8r7SseWSfqoOOK7JnXdlAoSdFk5JRU38NMECMbEyDKUqb9Y5r37du1mT8Y+3097f8ILH48U9iWcc5OOYOsPgCNqEwEoBHEJIDUd9AnC04nEO+AdoKSQe1BRmboI8dGKPK4zoHn2jAh7SSYQAYnkzeTeyIemdSRV2qVbaU/UOvQ35ms8ii0WGoksVgm+EwX+Kbt5E4yy6NCLVW5009q+NUU+26YkGvuSoF+d4MvZXzZ9IkzT9xSLKGbi6hpd0xUwnvN594rkswlC/SCXcXL16/04tVLPX/5Uk+fP9P3T3/Q3778gmTyhf706Wf6w1/+pn//81/1x798qr+yQ/nq26f6lsejH569gu+NXrP7efX6jV6x+0mZXdArks7TpySt75/p2fOXCu75y9f6hsetP/3tb/q3P/5Rf/nbpyS0C12RAIS9A8lmGAftL0fdOdznq9sZcEdH+0tVnpkKd/P8V7jKFyjqZmeASyKInMSJeEyMVx8/xj/j8/QZSfP8LY+A16hwH4/saPsXNR4Z88t5GS/CLAiUCW9b1nzYlolnrUWlFNmWOBsMtmXPoO2ReROIDYHUexcTZ2LsNtuvMhiNzRsgo4I0bEckSVU/gYqA+SuU8rFHeYyMLaXrRtLWZ2rYo35MyIu+gGTtDlgUmNsYNVf+L67Yh3HxJfATYsQHv2Hdxa66nfuJay3MYxhSx1l0M+e3skDPJ2aEv8ytD68x1nZntFN+2P9/1bLdSewPy4780cXipwDemWKVbdsGL4VC9rZOKYMD1I+micFoBCKDLzptyy5KYEotakxMgSulKDRxXBzEQLAyhtRy0rCtc95ZXLFQbXd6SN+d4Y28lBJ6sDV37OxkDngcyJemxTj2O0A1PiE3SiypIC822FYDJjXdMEGv+CoWuOARJ3/Z74I7xeX1FS9or3sSmvrEmno9gzrBEz8m/Jq2fieZ5feArrPAwOGKJi5v+FqUP6vwip3Lc3Ym35EMvvrue33JriO7lU+/+lpffPONslN5yo7l5etzvXl7xW5ozeOMVF15/Bu1JIGuePe0v7evveUK4OX1sJCb+YS7xg+RVDZ6/fZc37FT+hK536Hj7du3eNlUSMalmIW20f6i6u7JgZ48vKeH9850sFoQLwKVv363uUHvTd8BJMYduj9NjTL+2tYV4/P06VO9Yaf2lvFKXJDQY6R+pKWMkBLzWqtqKYJVEvHHKnHYlh18SoOZT9uyPTe218gJ2FZKcVAVQVDsmhiXxlgFentbx3IJfcakXVJJGek7nBlLhCiwYQy7P4yfZHSFUmrbdi1VufkFlMOS7S0U/X9zYJIaumfZ4XQuPwEbfNc/d9m0qRbKUqtEMzIiC0s543Wkq9d/1irbsj8EyfpHD9uy3cntueyNH11iGIScBZjpZvK5nv5uLg7GIRf3xWqHvkghiy/0d1rKicFO9p0yyO8CiBTaGXw7kyy+wwg9PcrxrgR9yUKPvAy2oO98sioBpdm3j+vtLqOhw3Z/lNpb7alPQGSMA8kmOxv6gquldNsbi2XNTuuGu19PLiSUt5cX3P3PNZfUry50nqQDZHt6xbuVPCLNjwosaiZidlfZvaQMxGdh42Y9zQsfmplvzbuMG6WepPPy5St9/+K5nrLLeZrdDgv1DZ+wL9gFXcO7yYsDV/xZ6XD/SGe8T7l7eqYH9+7r8YOHJIdHevzwoX7x+EkvT/l0v8dXp8oj0SI7uv19uQwkq7f67rvv9IJ3KXlPtGm86WWxsanR3qL05HLvzjFyz3R8tFJ+gW+TP6zFLX0YCzLUj4zDxDhlDOJjStt4KuVvB7/hC1lik91L245FLaXzThlzYJM5wXhlPBHFWp6UxJx+TFJ03C5TL8w1Gz1AF8YldNGfMrI6ILuhI8lmlr1B/gyNsW5BdphC0u02sjowT94lnOAmLvhQCnMFoIVtE0l3E5Nkh6t1+WseYQLMZAWbLtviDNs/DtiWOMTWv8eEVORaU2jxKcbYpmh9vmddZLee/vg74UPK2/LmEbmNoR6iHXHqgTg0AwTbkzj12q78cb/t3m9b7rWfXujCWMueIbpmmAhygjppwrk4MeFAyt4PbrOZ+h2sTyQGfM0CnsAnaB0ITGjNoE3hpc8uMmaknwKTG3qoQTvRf8OjRyYuGF2yAFMKDqiwo3WAqSebCX3RHb4+OZCdR63weztRI7wPRKnKkQme7X12Lee8Qzm/OOcF6lu9ZsEE3vAo8IZdwGvgDXfqlySE1ySD3S4rkyv8NzySZHEFUk8SSlK6IGld8siUemBHG5vyuJEdRj5jX8B/Q8w2xL2QFIV9hcS4IGns7x/plC9D+ecOSSqPHz3aJphHevTgge7zmf7+3Xu6f/eu7t+5q/xu0AGf75d8cTs6OtHJyanGxUJvt/a/4LEtsbTNzsXKX+9bVOv05FCPHz/UI+Dk5FgDMavgxaPTmnHI2CkHY5N6Y0HH/0Y78c54n/PyuZZCmDM2EyPF6KKn1EryqrJZENDvxmlCxlxn8TInIut9wtjOZHgky7Z+fNjvcaFuWxnBpmuKLuZF5GIRi3ECQil1GqrZxbyDYOHBAXXYypu2pThsOOGj2k/bsosyryVLW7Atg9cHx4fN864AABAASURBVC3GD/CSTWwUtQ0bqfydM72Zt4l530VZJL+pxzcsWQfxu0RefEFaeFJtIQBfUv4YbKsUd0PsuZSMRWKhTVtAFJIS0B4g0Ud7YrEG1wGcbdlAKcicwTY9UgIFy1beppdpd97Zws5Ta8zcIIeJxB1PAVBYoGvebVwzsDeTdAPzNcknf/d3I+yxZe6uVkXOQGBGOa/5c9cGpzaopeQqDhsZTPD4cM0dfm/vQFcXN2ps0+GEd1JhIeTunHcIa+7Am5srGZ8rMPJ4ILkPwpoXs8wVGVxgcmXHcq1L7qxX7Byy4F9yt88izF3/+x++J9m81vPn7DZ4JEj56tUrXbEzOWdH84bk8YqF+4KE9OLtG72+PNc5ut9eX+j11VtdXF9qIhYCbujbsCuq7CIaj2Xx5e3FtS5umtZaqOK/CVjZWKNHDdi4Wu7pzsmRPnp4Rx8/PNGTu/u6f7LS3eN93T/a19nBQid7Q4d74E5Xo06AB2eH+iWPQPeOD6DZ18FyoRVweHCkyqPV5cVar56/1eWbG3mzIH4rVR699g9WOl5WPTwc9Kt7h5Sjjmg34nN9vVHls78YV5MYzKqMb2vGgSmuxm4wSemY3VOl/w3JuBap4XtlLPdImIJm4uWya9OwLPKCft7/FPo7WGKKK3yVipGjxAu+NbvMyJqIXSMZo1DhGSpySILBGfpOg42tfy0TCpDJ+Beb+qQJe7iAmdSQnXmz5n3Umvoa/hkaEq1mLC9bUJPwOWICpViJQYNn1y4FEuWAliJ4Cs6GrkboJnjMmqINttYlUgetmZQboCFfpgNg2UBnEXpKRTVdxmfNdVTUUnq9sb4MQ0EhrKq1yrZqKcpRekkPPA06oTW0c28oOtDbS7qpdrptG0x3IE3EqBR3UA4U2db8A4I6DSrvz4kBi+LAe+xc+1DPjHt/NaaincGJjA1yJhZ1L2FMfaJMOKcwoRvT4bHU6+kRAqRpmtQIsmQVFxkoriqFYJUiOzwS1xnnAl1V0EJHyg74PjHoE5Ms0CgbNhVoKjy1FPiQgiGgGMDGruVCL3hf8v2zF/r62+/1xZff6LMvvtbfPvtCf/nrZ/rTnz/V/+RT8Z94Ofs3PiH/ja84f/7rp3zF+XN/sfr5l1/pO74MveRx55JHuxu2zlckxSuSTerXLIoklNzlJ2K0pu+aHdOGyb6mb4N9k4glDlRg5OXsYhy14nHv6PBQByz8g/0Vj0t7OlwtgJHHG2BvoX3gYLWkvdBqb+TRp2p/OXYYLTUW9P5i1CpAklnxCBW5xzxWHSK7Mhmv88t9fP1aM1HXLMzEczlW3T090uP7Z7p/dgR/JW4EzcikUKMSmwFhs2imyK+8J9ZH+3s6PTxQLaQB/Cv0Zz5ckyhmn1nWxGKTsaJ/5odIkc+8CB57aIF5f0bHOxwDOHNIG2I+hT44iGopiKS32wo/+PgVaOiLLRP6J8ZgkwRGvaETJgXi3sxqpZSKZjDdM4aKOoTCUq/vyuD0/pjVN2Fah11PyDGHpsGjIwS0iABXTtpwUaGPa07n8h9BlP2dfsT1nl0ZPWVuvBfbEBCYAw1Jo9aBemeXTIALYFvzj94fHaeO7wHfymss8Im6coQmkPo/DJ4pd7Yga8MCj8zYO8NMkuvcxuboZXJsgEyS4EuJrICEGcBcRyQmowDkHnf4QtKwrZRI6nThN/h5Ek3cASbFjjWTsDGa3JM01tK/PGWBIU033CpevTknoXzKF5k/6ys+Ef/186/0KYnmi6+/01ff/sAXm2dK/bMvvuHrz1f686df6s9/+1yffv6lvvjqS3319Vf6+utvlBesL3kUyWNJdkUXPN7doDtJ5prHodgS29ZM7iShDWUW5sQkj9vxvVZrb2+pQ3YqPcEc7OvwcH9ONiSc/YM97ZFY9kgay8XI+5pBi2HAp6qhMBnxM7Iql6EWDUNRHarGERrol3uj9pCfZHPIJ+z9/ZXC1rhZFOhrJUoJjKTlcqm7PII9efyYdzWHiryK3CnjpsLdHlrKxjjYluHJLzo+fnBPnzx+pIenp9pD94YdKINH0rEiP1v8kUSa0nBZ6lf3a+Z0U8OPiYWfMuMqDtvYio/66REfSy2ySQxMlk2ff5PCG9hxpB6go8+P1Cd0zfTo7QmCACBj5mldpiwhWv8rR3TMEG4EybItcebS4qck2x3E0dAfa+zgQORsufwUbL9Dznzvmh9U7NB5q2NbIrPYacy06KWCajpSDzAkHQenTA1yrvPpYEwdpG3ZQG+a68+cCOxGEvRe/gzJz6EQKzNT7Sq7QJKBdh/EJI+JOySiZ1Pp3Z0Z3EykJIEsvBDY722LDRsSUPoz2XZ8e0z+09MTLVhognym28Deus6diOAjv0N84s5u7lz58wlDsQpgFx6HXpI0PtW3T1/omx+e6U/sYL7+7qm+IMF89uW3fGr+Wn9mF/MXks+fP/tSfwE+++pbff39c+Uz8nN2Qc+eUefz9PMXLxV4y9edq/4oYRb4QpVEgKmy3YGLZPVjIsnU0rQYa4dSRSIYtWLnslhU1UH4OrDokyiKhsHIJBktF8q/T1rtLdUTzkA/kJ0Qano8spjMwunvidg5Tfjf0EcnMgbtoePgcE/L5aBNuyHp3lBmcULBoJVS2CmtlPdBD+/fV3ZVPZkxBzetauJRd1KRiKMBEBpt7ZNE7h0f8dj2QE/gy+NSdjnRHRtsqwSaNJHo1zyCTox1xgqUMFn9oDG1hhtUQNiW7dSAD88pY0wChLrTxHbL74jaTg78tmXPEDwKaDdFxpQEFVmds4HvFcW9QH9GmVH/8LVBGT2NhGILmVzk+ce4i22xQRw2CMq2CwJtQ9mgeYej/8cnZBEEcEL74/5d27YQpxTiiNxCyUkH15wzfzc7zW5bcJY1Z/OZJcyB4K1bx1a6/R7b6WjbMy7tBPwW139c3ZoTvsZATx0mTSSYXsfAlL3/R5Lo4tFl3QdY6M/kCAlVmiyREIAwE37gzlhr5e5+qLv37ml/f1+1MNmZFElGmZBJTNEDixR3btvGICsA/YadRF7GPnv2TH/881/0108/0/dPn+vbH57rs6++0d++/LqXX/KpOcnnOz49P3/9Vq/ZoZxzd75kcVywON5cXOicF7xveen5ll1RXn5m9xJbCINumLRJOHmcUskOQOwC5uliG/sdtIZatFwMHSBTJnNjhxHqcSSBjFUV/wfoKmBbYiI2fInvNzyKRccVX8JusGsCnwVzwy7qkke0ax7nrkl8aa+xaUPSVd5H9OSzUR2K8p5hg18NwwtGJOYFNQVd+fs99+/d0RG7q6GAJI5NxoLbIA1D0YidZhc3oXckqS0ji3iP8NVSZJtd5qQNelozrlrVVQV8dHdAMoRyQT50ak05bOhdqM5tKu/OjHsL367Lc1ea6ZtbXJGVdo9R4gRsgPicmK+JTR6lhI+KPFgSm4izrfyAms8ufK5urz9TQPROJ/VbFLZ7a0o/NXtu25RbUmpS2sKajute0prP9Nv92hG9F3m9oeDnWq723PYWvyu5z6Ub6ZZsaw6G+mEbXKpzv2R9cNC0uYDseudqD10C/Y4cmsi1Lfs2CH3uIFm4qc6HBMjUAaxEHxMmOiYmxYY705oJOzF4oZ/AZczS3ydRKpJsA1ItFSgyP6FXPyzRX5hoNnWhHb7crUfulvkHkPdINqtVtv2l27VmcieBpGzoxky43p+RHT8zqSQru44kmb+RZLIz+fqbb3kE+lov+MScRZtHnkte9F6wYG7whygLVzpsqAQip+G7sDH9oXtD0nn1+o1usKeBhFQuRWtsMo9FpdaQK14V2lmYgYqvhZeA4zB0f2yzcAegMgZFtRYZmkYwsxjOSXKvePn8mgSX349Jsnvz9oKX1m/4fH2u4M5JjNe8+L4B1sD19VpJNhmTS15gX+Jb3pdgnsZxUEFHqVUFRC1FNgudhLfaW/Qks1oO/R3QWIuGUueEQWx6gsLZ+DSCL5LevnilV98/1TXvvvbHhXjvKxOMiUS3JvGsw8dcsazCzgi3GDKWCXIaQBD0wUEsg28Qprv3eZ4XU2KLrbblxCiS0IVo2eCABlPoAqnvIO0ZNqicwqm0N9n9dV3g4G3buu2ueurthnypJFZgbSs/DXrbYGJfL2SbMazoaMrR4AdFFTroUUx9PqN/J7/Rl3m9IWk3eBp+NXCBmTo6pl2V0rM9sanHgn6E21aXSX22YMZHDmRpSJgi6BDgPvHs8s7gOFnSiXLdOiwrp9InjnfS54rFD31O1494QSnOxojUbcvopKBpYD6ZFt3sphkXMT0QBCMLkfEXsUEWlA1fQjCz9qvhG5jglckdRPSFJKVSARma1IMrtfZPs4cHhzo7u8PWfwWFZBuS1n8n5ZrkkEWeBZX3ImsWfHwR9rdS2VGoL8S8wE2S+fa77/T999+TYF4oi/eKXYEY1H0eSU7Z/t+7c6YHJLXUjw4O+qPEMS85z/jkm13VgvdF47hUJQGKwd3gdPRuWESEAbuk6J7wp8myDVlRIclQVSngiKJZ0I3JPRGwDYsRcrDqi9kuxHAiSaw10VFcVeqoOiw1LlaqfPZe5Jf19g/lYSSpSZfsvF6fX+rl63OS6rUu+LJ1CVycUz+/0povW0kQE/YGGnqbGCOZGDXZ2GWJU4uh8pi2VGKyx3jx9NaThuE19oRL0I98ySqUlyTb73hn9dmf/6bn7AoHSVXIZYdlyjg2ERxUwmqlnIhX5k7iUUsNiZKUbMMNGZiGrvBN6G2002HP/YlZlwFNMLbRFAgV/ODDHwgmZZcDnl5NjHlkxn5YIUlrUsO4KWND2aCdeSQb2UBwoKHTfBhp8Y1WaHdAE55cZwiPBLGk3IhKsbKWPaPosWyLiyT3n5RNHDBzpiI6JC42NEAJFOYL8bSk4oJBnGEIcwB8zh0KCkdEd6IjcwnGnSwXCcH6O4fdCTtJqnPrp8S7YMxBS4ABDJrboaeRQj+VEJNCl0HOIpsS5E4e2i2g3E69C/ngkuAWJpaLZZu+zkz5/gwmejKZFizo1WpP+du8R3w1KQR1BDewEwh7aG0mLwyNCRkp6Wsu4qaum8m83P1Bf/rLX/QNu5gXfMa+4JMzM60nkTOSy8O7Z8pfzPvkyWP95uNf6LeffNzLT5486vh7vCM6OzrUAYlnxSPcgqQ0sshqzZJyTw5r7thrEkZPDLVqXC40LAKjlnz52T/Y593LqMVYOwxD0VAtZYe0BeZ2H/vIur5a9+RQXLUkue2RVPaOjrXY58sOiWbgs/Te4bEOTs603D/SMp+wodsg6/LyRpfnwOWaZDxpzSf8wGbTtKE+pWRizmPXCMWkxFEchLLf3PawfR8/l7w3yn/xO0Ax0F8zSxNrjL3gEe2Sr1fnby70lgT34vkrvXr6TGt2Vnl3k8QRwEsVxq0SF6vI2GhZu6NUcChO7NznReldGc+GHttQb8F0AVO3H7sz/0BBkGuHhn2p7Ep7Oz+Cp162/+KuAAAQAElEQVSwJfRUIYvnAYYCXUSj41I2fJ5lzP1Q9PFpoesABXNubr+nQQAnfVt9tsUJbj5p0eYK0i4y9jRoJ2TNsJnHBNzMcfsavvftaA3ZhD3hbZRoxvL3NLuaqcT3YlucNHNCjpRsdSPAGCSZiRIj6NDPH7bp2EKv0/wPTttItWKAbeVoDN5Exhfm2sEFaKG24RW+9GfuebBnOyHtcuyi0qFG1E/AtlzcaWzqJtDWB0eatlVLYdIPim35PLvaX/W2NU8cu6ggq9sUuwDTzoQuJIJWR73hrv41X5a+//6Zzs/PO392Jw/v39UvP3rcof9/SPfOdOfkQGdH+7pzvK8z4B6fee8Dp7xAXY3WWKtKqZLQb0nY6FLUKDfobsRthzO0gVLDU5SYLIax668kmVrd/Svuy5eJVUSeIimIBEOgVbVk97Jc7DO5i67XTRfXG71kUb94da6nL9/o++cv9f2zV8r7pPMr5oWI1bCnEWht0M31pKttsonswMRji4RNHtEPvYusIpRwtSrtij+1WAO+xecF9q7Y1oxuMvNi4lFoQlitVXH5nJ3U+dtL4ntFgrvQOZ/9GzTjUBHblCO0pVS5GSga6iCjY75ZTbKNPdihnx61FoXWNvJi6izzp5SN/rkvcyL9Kdfscnew2dYbk7jFl5RbCH2gtVmG2OsVbExrw40ktsqSzUW3D8s0bey8BaUUFWhtyzYU84mV3c7oeQeKFvq3uoPXDgf63Un/REJq2Jwy47Ah1olnJMTPiUGJ3nc8tyqx4mf6WjfQTvdM3atpBmbUfKVtuddDs4OO+JmLbdkzJCB4ztnwLWEIg3OBRkqt4SCd/ZyoTzibwE84lb6J9ntoTEBk6WeOoOGPUDMo0W1Hw0zbtsENqpSqymStw8Bn13t6+OCh9tkZ5Pk1j0qNYG+Y8KknwC1yIz+iStXk2n/f5VsSTe6+rVlnp6f66PETfcLO5Zf5s50P7+v+nRPdPTvWKUnmYDVqtSjaX1bK+kE5jCxMJk9MjN5MvvictmSZhTcultrbW/EVKZ+oD7TPDmRvtafFYqFaDZR58klwNMVHuxJ7kWgaSWYj0w7E3uwYfiBJfv7Fl8q/yP7v//5H/eHPf9W//+kv+h//9gf92x/yjyY/098+/4KX209JrJdq7OIit1Z0lpExIxlOosRGVQ0k4XFcaFiMKsTWxRInGUAQybZG8CP+1lKE2RqLeLeykXjcMw5XeBIDqtx0RFHTpRveBV3xPknMhwJNQVapVYXxgAh0w39kpo22nJ3G2MjYZQxbm2Q6XIoMfo4xneAKuIq8QOoulsFHdptJ1LaVXVlqxedBIzvhmc/YscHuiXIHm87X0N3FIaMFEJwyuECv45Md26xuY2yw030LmMnYY1uct/ASGNlOpZfU5N1P8KlvS31wWHRxUioxD6CHes06ITZ2+sBhO+gPTszp/haxaE2rPwdT4qMSGME8EQDYVUpVoW25C8nV23r6ozp8nT2XTgUWxROQQJVa5a1RtjtF+ib0N9q20VMkF0QZgB8dsPf6BroAxbt2eAONCTYBjc5O322IDsCRFQSQTk3oABT54Lq03ghCswwr70Xu8Nn03qNH2j86ltmpNG1tg21iGy3s21AW/EpiioDrqwu9ePGcdxavNBTz6LNHojlW/qeDR48e6D5fVs5Oj/mytdLxySFwRH2fJLFHsthjR5GFWlVLQVtBRlUhJgYYDt1wd+zAHWXDc72561cSVF0M8FQt+g4GHnQb98csXGiGDlKt0rI2QBo8qeJ/vnhkjK74mvTs1Rt9RZL57Ovv9JcvvtO/f/aN/u1vJJzPvtafv/hWf/qcL2Zffc9Xs2/118+/7p/mP4f2s2++0zNeUF9hX37rdNPWarGvSAMZY1xUjSSZEQOGIg3YVy0loh0YmwMem/JbxQOGZxzIXZoyOSXVTm+S8EL5Rb0jPptXvmpN6yu19bU2fBVj+WrCH8E/uPJy2CQqRi0yqhQ8RqHTKsTTkjJvgrNMy1xNn9T1Zz4xr8QReiG3A+0pYOiiD9uppqGUmRv5LebcFJIYN8RkzUty45DDuGlSAPn5GjNDm21F1sTYCk/q4G6L0NEY/KhXDti7PakTA4RRYyWCh10tO0igtVhDF2eFuQAJBYUiGA7MmOYYxM+pYX8TF8CyTRntlpmPAVmSzQl0Uis3iEo8GzJaQ+oOFN6m8BUhPGCQRVaxMVT9MMIbtQ1OTjBTlQ1lB8n8zIKFiEkNWXM7XHp/WKpMsMgO8h1N5KBDlC2GpoQguibKqJxkgiFePm50w6KewAfW7CrKUBUbuci2Cj+YKsZFzg8yLaGbnop3RcofT8/Coou6ZVuxa8COsVQNdZBYfmVcKi92C+8gJhbvJbp51aBpsjapMIgWdfAF3iWLZGRiXF280TVgFtk+i+EBieUOu5fT0yOdAAcHKx0dHWjFu5c9Hsv6uxd0LIAJmU3YWkYVj10X84279sSN34pfaybtNS88r66vdL251pSZWzEZ34aBOyiwGFNWFjbA+xnCxGKXytDkshEPOFqWtYZ2g9zApEvefbzk6833fMn5+ulLPX19qdc31qubqheX0rOLSa+vpSsej7w8VOMRa42Nr3nx+11+z+fta73hJfdNJj56lsuivVXVwf6og4Ml9UW3J7ZUbMYsBaomSmPHRqsldMOokcGpzBctFvI4irAQD8nsbI5XS90/PdTd45WWdd1hMHPj5gJJa03EYVKTJoDFTZDwmSZ+r0l+Bt2mSbsEA7lCLiabt5B2scE3dVrmWugnJld2tmv4NxAhSpnLVKHFvlQiQ+rzaMCHkfmUhbjAr9qqCgZiLqVIhAWfWoeCTG8hXwZFHBtzSIV+Ix7dDQ8bfrXokbk2wazMZyg4wSXBoANRgkWYoxxVCCG5NebrhIwpHfExnUAl5ol7obQt16ICyKZXStsFe4HgCiUtNeZjFmjq4dWtIzo68LhYbuElZNpOQd3KYc9l6nEwgbUtewtyumRTcvbG9mJbtRSgEoSm24cd4sBtLHViRwR7gHqViDUiFoMbwYkNCIPw508bmVuwqct9UuUuM0UWQY7wCef73YayBY+46NswENFRS9HA5Hjy5AkLZb/7UGpl7i+URVAKcqHNjiF2qR/mncG5rli0+7zAvc+O6OGjh7p//x67lkN2K0uNi4WWJJVDEs1QWGYMVP65QBJI7Oh3PxJJficlcnZwySIOLnTX3L17oqFMu+BnfpN5tVppwWIdWZwL9OS3c/dJZvurfY34ksmeCbLkxe7+6oDFj1/DoA0TMF/DAuNiwaPXoSp4F/NYdY0/FxJxGoZCUihaQXN6fKwTXlavSLD7wJLYFBbGoloL+B7yFS3/BUz++5iHJNszXoAf8Qi6GIdt/IqKxOhIGY+MVC0F+QNxB5CX+I/YkZhA1Gn38C+PoSfsMhfDIFiUjvglDkLBVUoMSq1MpYwqKDom5lHG1jDZRi0t5hQVzqb0b5gLmSeJa8ZDCI/sgG3ZW9DfPzIfIiPQ5xjzJPVA+jrnVk7m5Qc00MbX2BJ6hxgbUw9vwyOMDRYyWvRx7e2UobFNXIrMOBS726yfObaR+bDnP0BGdiAMu7KUSrMxh9YqxHVgTCpxL2XWi3r6JhWo+mnvOrYlWNtSzm2ZRqo7JXHsXb9E1bLdFdrzQCaIfdAI0I7Pnun0M0cDF7mhzUAnwBuCnwFJ8BuJgti+izXkPzlt5IM1IC7FRaUCpcgJAGUJ1NInfQKTu08Bt862NQrgHVkUd+/c6ZM29diSxR7bNti0Di0Kwtdl5HYN73Kx1D0W2sOHjxTIHyvf29uTnZhM2D5ps77pf+bgnF1E/zdJPLYMFfuwlxmE9sZL2pu+05h/Ye9cF5cXuiYJraEN3FxfdxrLWpBc8m+M9liIgdQPeG9zSEI7ZBeVLzp744IkULXa39OKRb8iGRbuuFc9YW20wO4HvJPKv9be5z2PWJhiF2EWX/GkwdJI/A7YqR2xszhG7v2zE3306L4e3T3RXR4F7xwfKO+dHt49Vf6K3gPKs+PD/rizvxy1GAYN6Kyl4CMCuTI18MDKONmm3pRYNxLXMFboa27sqvQta9Wd09O+KxwYH3vmS/wJvQS3OMIvEBO7kSSqzMHMRVCyMw7omBs9sZVaZX4avobHLirYCCnDAS14G4qOMxoCFD9z2u684Q/UOsvKvIn82KXtMZHAY2sHbO1t7Gp9nqOX+gR03r44WsI1c3c9ll1kpzQxnEtxUBMdOfWTYydrKzs2dR3vpb9jmUnRu6XtdNQTp8J8qMROSkwn2WjtEJvEYW6uI+MHA61+2jORTJM6V6o0OAvOlI6jQUcCE4WGgqZsSzlTaj5sy7a4MFj6xw88i+wEeGKyp95SboOPy8gKEcWPTttycJSiZicArU/cTLRMuLzITV0cGdD4knYCV0tVqVW5s9lFoT1gsY7jog+iGIgGTEyQRuxS7rGTSCKR3Cdt/muVBw8ekGzuKn+QPFk+tPnltbckltevXun5s+e64iVm5B7ymXjFzmPFziM7koEdQx1HGTsqi0m21kzCJLnsZGKvcDJlEk5jEQzQLuHLDmZOLgfsTFY6PjgADnW4t2Kx7yv/Tsgwj8OoJUlpIDk2YpuJtoAfVdonCeWL23IcdLTa0x0SxQn2HSxGHewtdHKwr9VYdUDiOOUxMP1PHtzRLx7e02MSy8ckntOjVadZIX/BQqsWjwokK+wcwPU4RxnDSDiVI/OrlqKSMbCIPc9q2LaAnsyMD3u8QD/V8eGB7t29oyTQcVFlu98wdOtIbCq6Es/SZZb3NBk34pm4RWdnA9dLLjHJdpdrZ/6ozx97xkEiWX/noANZ0f9jsOkDIr9taVKPoLRTDyQx2pZt3F4zNPMCjr2h28UrfAHnAljmqk4funntTLQjtXe9v8ykcxtbQpF5PSM+vBq5idMujsVFpRbZ7nGBndiWric+R3dj3CQ4oYm9Re8O95o9l2nsqt4yFAYseCRyYhYLv7e3l9DhZu8LKvSVO9gItFgT5BZsb2u3inhLE8lckQQPZ5fXy1gcSAOKLflce9+g/eEZOxIc27Ms7LZNcCpA0PDLnu2ptfQdzMBdd7Va9YAeHh31stbaF6e2R4EvfmVx7+/v9yQTnpOTEx63DpBdJeQm+ElweQzK5+43JJv8Ju2SR6jT0zMdQZ93NA15G5mnc2kDH1+XeSqX8o6ixwRcLbEZcFF/38DOKhMwE2FcDFotF+r2rJY9qRzs7ZEcVkBKAJ0Tj2tmIgzF7DCqRvxakDjSfvvmtRq7mBOSywGyTtm1PL53psd8mn98/44eUd+PHuhPDvZ6Ejo93NcD3j89uX+m7GR+wVe1E/gWFfm1aBH5lANlLUU1tlt46u6DMp5AoW8kAS7Gkd3Vgkm8ZqHdQM/gktiP9ld6eO+ujpCdX3I8Qu9iOQg2oIhIAZyWEm+4On5Cdo8RhLZR15DNAgxp8bxLJCYTUDC0mQAAEABJREFUCdt252nEp8En2pwUCJWUq52rtsft+g7lTl+QHZ/sIndwJ4jc6Ap0RC5zV2raMKa2ZZv6BlvjiZTrDPMVR3pfboqRNWFzyi4f21NSQBb6LvqDS7CdBmzKroC6ZN0+Gh0TgvpTBTGaogcbs7bX+QTPzt74F18nxmm2IRKiQcoNstRaWSAApe15gBCKdVBaygk+zLnrC6W2VUpVqUVRGiPTP8MsPNfe5s4RPtuyw1fkUpSjUBZThzgy5oBtUI1rOENFLY4BoUeCZtNgALFmclD0M3ZEXxqRk74NTqfdkJX+1IutUtx3LHn0CK04bKSX0uVfXV5iq3TFe5HDg0PlMWQg8dhWdNRa+wTIbwjHhxW7hXFc9DjmDnpA0lmySOPbmkek/FOEN2/eKHB+ca4IX64OtNo/kkrtv2GbP/z91Tff6yu+3nxJ+fX3T/X9i5d6+uKF8mhzycvfNXHIoCWeC3YfIwsyuzD1xCn0s4iHouAaEyEJJA4N+LsH7QIf9rHrcLWUSCbm0WS1HHX/zmnfKeyxaMcinb9+qc31pe7ydewhieUhu4f88uBqHHj5au0N0vFqoZP9Pd052tf9k6NO+4CX3nmUWi1GdUDXAp6hWpggMXiEUJZ6gkm91KJCZ+zNRN4nmSSB1oIhjFtjEsPO7mmhhk0mntrcsKtZ6QHJ75j3REfcCPaJuTgyPhmrEX8zd9Y8agY3zxipliKhuNaK3qKW2Eky+IZ9E2DlmK/BdV6ac73B7g7MUmS4gy0Od3zBn+jMOGUeZg4EghPyIexn5M2Vfp0vTV3eGr8DdubcRtnlEEAZKjvXtCDu67Ejg6Ai2cQUsI26pg1zQRyFdvykqi4htmzBtlys4rkUh0vRLk4IUphic6Bsx61AYxfZ0QUJZa1FOWa9jXk5aMaATdAoOkPKH4MLBiBEQqDwKZOgD5JpSfZcKgdVTqlf9PePOEmvbdlWASZk5nEljwRrklScQpsmFtnORin070yXaIvDNoEpKnFeHMif+STbmo+5tEzTsmeggZoMnMAVGRmlVpVa2SHsg9NsAzL75HTiEHqrDlUDu7bsUI4OD6E/oD0yBRrJ6opP3W/737bNo9M6dwB8dFnq1dtLff3dU336xTfKJ+L/+ce/6o9/+1x/2v5L7q9/eK4Xr1/3v1SXv44XePfohOqhVC3HhSrlbqGilB2AVIplGgE+XGiJffskp5ODA50errQ/FhW+Wml9qUEbHksGrcDVfJkhCaVcVpFU3JPLokx8DWpaWFoUIa902F+OyuPTXXZlJ4fH2mcXuGCRD9i0GBbq9WFUrSM2DUrsMEuVuI4kvtAZS8VRiWk1wqlP3CTyNQUUO66iRS1Kwrw6f6vnP/yQwdCTJ4/Qt6fT09O+gxyJRSkkD+amODJ3CFPXJcZtzY2p46jTPWs1NZTMRa5zO/Zl7txc37BQNyrYVaBLaUOHjFkW9P0ER7m7hkRomEv1w7aMfTblFqJjwt5eMsd7HdlpN+aJoCulKmXXJ+EKKwHH0h8626qFuFndVig0A8X2DF3nR3aLPsppC4iC6v2106K7xR6gQQfB3z3Tn6QaWDO/J3htq8QmzSXWYRKCQiwO23SZ2oenwX6IgS8zxpLNReqlbeWHC6eDlE2pnx7R2Z2NM8BEAILDHG2YaGsmRn5nJA6UMstIf+gm+m132Ua0zZVzgjk0dHAWBqCqpC80AWjokItnAHf7tN+3UrUN+QyVhLJgsaYsDD7Y3ldZMOM49EeuFXfWJe8+bPOO4aZvG6/Zjbw9P+/tUopKGfTD81f666df6r//25/03/77v+vf//Q3ff39D8qfknj6it3PFRO8jBqRNS4WMgszMUkSbhlIzKylKLrySDIRjw0JYiKGpRYWZWHXwITM3Yy+sVbtIeeERJjHnzvHByQRxpBdwnR1oXZzCfB1Kb+XAm5zda5Nx1/L040WxCtJ5XC10P5iJCkhbyjIKOxeBuwgqYAfSSqxp2BbqVXGV3uQVJktZpGImNFyUSWGpRSFPgkn4zYxDyx1XEFnBRbEdgksSulJ5un33/Ei/XV//3X37pkK+PBt2AU0/Iedm8Kmxz43LBuJwIZFkDnV0JFlFb7K2NEr9ctczNUm28ieW10+fCkbc8zoDH/BPv3sYXmLt6kB4WuMXS+RkZKgbKkk2x0aehp0XRd10MoRXAd4M84NpG18za5lQ2ybYhfd78Ta6jK1PWhCx7gjt9AZH9I1oW/DjX0CH7sif0JQ6h1C9CMoffzc5dtzGZJpOwa1FvrQRbukA3m0qDUR2I6i8eEZZR9ijBBA7mibMielbbCWeiml1N89Wg9KHmHi6E7PhONTHAc2LJYbvrRMlBFTC5M0EwT5adtGBSArA9FxXFysAmjbnzIwU0plhxfu4zuFer/Tbgzg1O8QdvRV2QbXZH6SWFyoWUpAS6mKriy0lPFlhklzfFvvn1j0b96+7X9d7w9//pv+/NfPlEelV+eXWreii/XU4YYXMxsW6f7hkQ63jwbDOKoMVRWwLdsa2amMLOgo2bDQxFudWku3KbhG/PJOpkgsXpIC72yOeLdyl3cq9/hidEbCOT5Y8qJ2rUKiKtnRsNOZbq5IMBsN6KjwBsYiDfjceHTJo9diKCSZUdXSip3MarWvvBRf7i2VR8hSKjYmwRRN+DM1BAliyoxzYwIGU0shNgVzG/GeoLBqCU7gpcR6uRjRXXTD4+w575FePH8u4WsemQo2TSyQzXZ+2OGtqsSlMbs2xCAgS5V42VaDPkknj1a26QIotQOkx/6BmNfIwdbIiB66ILNKKZKs+cCpudKvEZMuO/2WjU4mQgMEtASDMosyMnf4MNvQYndwt6XGl4Yd4Q1ETujDH2jIK+Gl3PVJs26bsrjbbCMfwettXMIHir7a14Q4bOgp/5HThhZIPIahCtNRj7XoiCmRUYIFRd98FQzpeAcQpx5jAhAKsRhlAHaLtvrhd7XenFvI89z8yTUDWEvtznUadDUmwC5ogrdU+gETpLRj5cQgTSzYCLTh5Ew9UKGNw50WL0MbfCBkAXGxLfs9yDOF3Stq6NgwcZPs8nk6iz22bljMBVtyF44e27KLbCPAKrUoR+y0rQl/NgyoCwPgolevXuvzz79gN/OpLq6utX94or39AzX68vL3ioS6Rm8dRrkMiLKia2TCZ/eyz2JesDNBocxPdVVFduoNXcbnWixO9bEFFx9wSOkbStEh70Hu8l7mMV+JHt67ozu8Yznj5e8R725GGAdekuRRZUkiGYvQLy3IJgsm0XKsWi4GHfA16uH9e/r4o8d6/Oih8q7kgJe0STjLxR7JYamC/QXbCjppSDZJybKk2JSbS+YUoQYj1VrVJ6oaccvjilRjD/xD+igF8fnb8/4oWuugg8NDHR0f87i6rwVxGUgkBTrbsq0CWNIIPpAYRSeoD0/oGhgKrlJsKcXCFHHF/LrFld7fsCNjK+LdEdtLZGyrFOFU5xdHtwuZLgV5Vsof8xs6u8j8dDvRE12B0AZHdKBqNJsm+iO31AJOJOo1JVaY4vZJ25G700272AqII3KnzBX8sS2DU8otpPlj2DCv+xqBL/wJVmVMYMGuqdsXHCJVGhNI2JhfG5+4Q2z6ArYM0tyFPBVNN432CM9C9ghwlwq3JuEaYzF1oRNOB9LV4G2NbiCl4yQgGTmc4LFGzDhNbGlbN1bIoh+apqqpFfV/Dc3Co5s+gaOfYA1MKhVrwwvNKXbwIqJ5oxteFmYSYxDdVoFG28OGN9Aa3TFAvUyQ6BFqg4CnqDJwHVjwSxLB3fv3ZWSNwaOvcdcfq3R5ySMGMbvBwMpkjpyBjoI96+ka+2542Xup/FcqL15dsJP5Tn/406e65s682l/q9M6xTgDXCVuudbAoOuPx5M5y0L1l1UGtGpr4zLzSIe9XcgdvGLpm51M8aLU80N64r1UdtMCmwsvPii2WeLG/UbNVFwPlpMJ7Fula06ZphP7k4FC//fhjfcLn6Ienh3py/1T3T/Z153hfB7zxPToYdbSPPYcL3T1Z6eGdQz2+d6xf/eKB/tNvf6nf/eojPX5wpnv0nexXHqcmLcem5bKqkqRMvFykvGspjFMhTiN35BH7Sh8D83aoiOmlshhViZuhg11L+lfMgcOKDcR1Ae8iv8tT1cfm7eWV3lyvld9QhlGF90HXxOSaCdOalTHd8Oi9vuHRD53Vjck+kWyxp0mNOZWFchMabh4pp9YYr6Y19m2YkzfcCDbMJ4Qp89PMb8RI8E7cEBo00QObAkjVfDR8xnE1Fv7EVZpYlA09xpYOCEo5DlXVwq5Joi9g9FR8GAieEdywwfiP6yqJGHVn58k8rIxjKaXzmvnPdFWpxCX90YHsPA3cIPuaHesNNkzYX1w0DoMGQBw3+LyGfoI+PuEAMpsm8Gnb7nV7LhfjopPYppxBMnNuDV38p2UpvIFYKHzqoO3R7zQ4KxiNE3GmlkGlVNmlM0842zBetw7byo9ypZ7yHUQJ+HftXheHVdBhG7liYDYYu8HYeYDEYReVWmUX2WgAQP/0tHrwKsErtfb+TJ4M8u2AlVoVnZ3gR5eWgQWCtotyhz08mu+YR9w99/f3u40N/2uhn4Hu8Wp6d2CGCotsqEUVSP3m+lpP8z8d8P6llqIsvgGacay80Fz237Lt/8L7wT09BO6cnujOyTGLdyQp1IyYWiYrAz8xWTJJjmIXjyxDqYrOHkBsjw/iKOhJh23sKSqVEsIi8UhUSFADevdJFvf0yS+e6OPHD/UI3Q/yGRvIn7H4Bbhff/yR/uk3n+g//dNvgd/p1x//Qh+Bv3t2Cv9h380sxkEDcQ3UWvC7KnNHMUAc2CXmS8P+lMzp3hMaE4eEz9i2IOEsgQFb9xjHo9We7rBjuXd6ShIbNcBlxE3EIos9E75CV0rtOoWQNfGZspjwP/YI3aGnmOOoBpll5KSv48EFUeAxuiu+jCP6GF+7dD6LH+QbewtlaEuxUtrpK7LndvgD6UsZ0K3DvT4vZFiQYXijZrZNsuJD7KNHoaGXs4kLJ4kpNmN8xrulvoWJOEMA69TXkW14gF5SzRk+1vjEeIR/SnsLUIYCMHoBajmdywfwU4zot4M3+tX5I7/oZ44ExwQw5LE9hDsIeZej9AaktG3PZSmUVg57WwqlCNrJ2JVxslsTYuKX9oYJkjtN6qFLVyD1QPCB1IP/MQS/g11fqVXxCRVqt4K7639XQnCbNzyZxCvea9y9e0937tzp7yKSbMZxgcwq4eMld9dS0MGkrENVJuiKT96H7ECOSU6HJCeLoWdx5Nf2H95/oDssHDMhLt++Ealb9/mE/ODeXRb6fd07O9M+L4EXtWhEHkOhBm0gcpaLUSveg+yvViSpPVXoGhNGOYyePmGEfUW1APhfA6VirlVY5awlDfTtIycJ4/GD+/o4fxvnk1/od7/+pX7zycf6LeU//fpX+jW4jz96REK6q4ckoEcP76snwfHFJQQAABAASURBVL2FFkPRYqwasSlJInfIGl3YZBt9wiBObKLGxG9sCIDuD8sD/EQ9O9H4t7dcaA+5A07vs9DPjg714O6ZHj98oLzIXiQeCGrEcsPubYGuxTDgqzVQt91vBBNyd2NhGw7ht7HHxKQqNhb8DzRoA0xR4jzblBtD5pkdHiG/Koe5WPxgn21a6jy9EgFUIitzODBxQ9qVdP3kDK0iz0U28rDFpkRWIy6NttLk0ut6ry/t+IkBYG+dzGM7TJZt4kJ6pvSWhO5I14T8+Bho1Bu6Ok1oO2wZep2ebUmty6W5JUgxx822TGw6BnmSlRgX/cxRa6GzynbvjQExJpA6HfSXDp1Alh0oMogOtKnKpsUZvh9D+ieMyY6gDwaTp+EwUUjXB9CgC8SG0AY+INg2NgxsaEIbCDrt0Pc2tgwkhFJquj4E+mwuYDMYqRYuecH5ySe/0pMnH23fAyy0t9rXyEKAVOfnF/hJuiCJNR5LbGsxjHxy3dc9ksfHv/hITx49YvF+ot/95td9N/CExXr/zpkOSRZLFs8eO4IVizXl3ljhLypsjdd8sbrmMSulicFiMfQdxCnvVQ7291gwRdz6lAk9DAPtqt0RH4MbwQ8sQoxkTjYeIQCCbOQX4r0civb3Rp3xYvgj7PqE9y5JLPnFuycP7+rR/TPd4/HulP7jg5VOgP0kAxJWklbkj/g7RA++RK9duq7EvKGDkMgs7AAV2cQZyM6OgnZTEsPR4b6SjFfLET17enB2qockmm7Towc6OTzgc3vRAlmFeGR8FnmMRkhk2xau9Xjk8SfzK/Hoc4C5kXqBt9aiUqrCExm2YZsXS2McMYjTJMWJr1c3/ZG8oW8HEEdUL3a4Cb6Grw06Gztk2YGQOpefgB38Vm+fdOpxkyzbkgIKkkuKEM1l9ATiY8pOAP2EnxM3nl3pYtkWF707ENN5UnZk+qlAR43KfNqG7T10LLiU9oxPHZe3dkvFJajett3rM6ZX318mdhWNgAVjjCwMTKlFhbLzITX9gdDsIH2GRpqF29ty29buwLntCDEhJq25M615Vp7QaWijy05txyDZtG+B/s6RyV5r7fRcurMhNZeG3SCkNAL68Aiq24+e0HV6SIZhocePH+tXv/q17t97wDuIZV/QA4trpC+fnLMTS5KJX7WUnpCyqzk6ONSjBw/1r//8T/o//uu/6l/+6Xf65ZNH7B4e6uOPHioL+e4pjx8HSx0By0EaeZeyqE3ms7J41mbJaqxFh/tL3T091RmPVI+4wz9++LA/WpmEsSBRDVno+K7YjyFm7Cq4xKNgU9DxKclYiXUAusq7jyXJJgluNVYdssjzuzbHB3s62ht1vKJcLXWwWvBOaNQ4VA21CJG9XI4j9YLaIi6cVo7omvriS8vqExAjJnRu0B071u9uLhPvKhryF+zWFjwmFd09OdQjXlbfPzvVR/j7q19+jP/H7PZGEuNCe+x+RowYBt5BMbbRJw7b3Z60Y0kSUWgmFl9uOCkn7Mp8a+AG7E9/4mR7a39T+Cf6U8b21ANp78BSp7e9Lcu2/BFeu6P1Cub2smA/4UAXUQFpM9qUpBKlryA3uiZwKcO0K2c+5HEGH4A8ReeVZpviF1XdPt6xWAqP7T4+9oyw51I/Oix+6LP9o54Pm3b6m1J0PxJ427Nh6ZPkYuVHztUKobbH1AeobXH0Q5OgbLtlKgwRgeNKcGgSj5ZCtjvImhMMk2zD8/SGcuoD2sk6b9qB0ELeO2JHJkRK250uQQ+EdoZZr2E0XDO42xveHnRJtlVq1TtZmm2KDATT2p2Gpurw4Ei//S3vJ379Wx0eHil3S3okWZcXV8ph4laA1GspfSHsZ5Ee7Ovxgwf65KMnyjuP3/AokvcfZ3zpucNiunN8pAMW995Q5l+Kq1YleYzsGKhquRiVvyd8xnubByy8JJm0We9sZm5UiPDIYot/CXkWj7GrlqJ+4GtGoJbam+nf+Zkkv+HGksRhdA4oNIlntRi0xJ7FomoxFi2GSrKrJJaqgo+2NY4LDehNwkgcxWH0pp9qP3f4RmIxfKGNLUwjNWSUrU3pU6cRSRrdY9X9s2MdkVxvLt9qIPmeHR/Q3tPeYtSKuC6Xo0bsiqLKWGYexbfIShxKrRpIIvEv/o7USykKYGZOLXhEDW9wLUwIS90u1KTSbSzM142Gra7Iknu3wmNbpcwgjohZb18U27Mcl7mccHxirs/QZFuGV7J2R/xIf9qNS+xvxIaqFESvcNmypK+hNLBmLVFVZOyI8zI4pOkP2BanZj+NIE6Y0heI7vCnpKeLWbMRSH3a2pG+Tkt7V4/M4Bq40NqJ27weu/dbVenbwo8wP9v8EXLL+ZMigQnc6mi3nGoE/nZ3HAyE3Gbqswj6F4Ht4Ox441zoUoY2k6XySNSj8k7gbCOu9vHpvBD3Ehuovj/Dg75aiuwtHzTREfphGHVyctp3Ng94x7K3t69SaufPQF7xhSLxhUXmp7qwOCqLddjepZf9LnzAO5Gj/RWPTLQXAy9kqxYs7sEiyQDFYl1rQbkEf8CCOiJR3T070QMewx7wSTllEs2SxZiFthiGvuBshOSkNPx2UaFeUuKX6JswkI8zuuaryRWLIe1Sq3ZHga4WawbhA/Uuw10WVSkXwMhtASGYUzl2ZeoAZCrIEzSNMUxyUZCaj17FJhG81EeSWx6f8s7qLolmtVe1WV/q7esXurh4o1otA7UWBDS+EK01jgMiwduqw4CdhbZ6ctjNj4zhlLmGril2UM8je+oTjxo2vHWOQ3A0lcNGbiqyYAUyUbTV4d4jZlf6to1tMdOlkT7EyDaxiG3uddvKkf6UMzTVUukvcxPZhfjZW9od9r14KGZkR/XL3H5/ZQUEv1U0S+IaXIgoOZGTaxC3IDyQ2samWxCbZOIw43Y22pbAa3sk7gG8SQBREIHbzv+dRZQGJiZWBjT1bhtK57oZjLqFQlkIfJEdfKG9Kwt3mEGVyWGbSTUBm4y5fvbARSKpxgTrEH8DIYbftvoPpQKyRGkbnVU5Ru7geSn8iPctx8cndBd0ik/VN/09TeyX3OkH7BqBoRQSh5VEUiSNLJDVYlT+vY753Nj4/Drlt3LXV9BMJCb3JJSdzn3eTWTBPeELz294KZv3O5/88iPd4VFiiYzGgjFxHBj06CmUpRTZBgp2GCg9TgMLsJaqHEkONxN2k3HyezsXvMy+JulsiI2Iie2QIcNMpNJl2EXzkb6iyGiulDPMfT++toiTbRVsy3hL8BdkBcCLXZtp1oqedAFJrnnp/ODBXe3vLzRN13r56rnevH0lXjCxCxm1x04nu5FhSZJBVo83OxZLKsiqFbvwJTGqtAs0pi/nPE7UmBPTdgdAFVtzBd9Py94CvOGP/YHw41mnQkXnC64jthfb21pkBoQ8ccx1Kr3dGL+GkNugztrwO3P6PX1oMsFvl6kHIg9D1Ph5T0NtK5taJ9ldYl5oG2Oectcf1R0gcAyhDE/8t52qbKuUKjOmklW2pW1MQBo6xUFTdnBT5tHMPKWzqXfo/98HKmwuW7kJTGB+F4TS4N93d2Pz3iPQ7YI39DMQEmyd61te+EspOMyMvSUHNOcWkSIABgldR5dB+x2aeiYSnT0OkVmZsFZh0OFCXf4Llt/85nf9C1T6Gov9kpe1r169gq2peLaj1DrXEV4kkog1FGnJ3feIHU3u1g9ZSB89fqD8HeHf/foT/f53v9bvf/sb/aff/Ua/51PyPwN5r/Nf//U/659//3t9zEvlYx7b9nj5aR5zps2NKoO8QOYwVFV2dLVUlVK6/YSJetUwDjx+LbSAbxxGXZNgkmgmWRvg6vpGF5fXwJXyS4S7f7iZ2E/YPjUzfS25SsifkN88aKKdMglHP3PYpcdkmggc/Yn3hKS08o4m8jcYuWFH0XiEngCeBXlMXekBn9mPeVQayNDrzTVJ5rXyO1PHp0d6xBewO+zu6nJQsxmbScamSszz6CAUJAZ9LMClnr46DEr5rl2LbMvYNpFw8jgcG0MTnG3ZVgkUSwhO/5TkgE+pB+JfSlxRqGzL+B76uQ9WztQDoZ2YNxMyAmnvIO2JXfzU+4kWuuY2TiEjOiiIK9cZRQVNdPRmSiDIyKSnnxO65jY9sU9GRrsFAmMulomlberqB7Vehn8HM6JfkfG+nDKW2Bw62yrIKqWqh085sBK1Ep3633WgI6JjRKAP2DYoltMl2xhn9TswC6dgoT33hefnQBy24SuajyjagTq+TzpobEMSoLh1GlS6bHcbKHpv9E0Met1O2MO83GVHc+/ePRbuEhqzpb/QyxevesBj71DqLRmNumT8qKX09wuHB/t6xOfkX/7iF8pOJUnkv/6Xf9V/+c//Wf/lX/9F//lf/ln/8s+/1z//p3/q/Y946Xt0fKR8/cpjwnIx8M6ERYO8caw8OlQN2Df0hUQM/H4S2e6xHBcLZQcwLkY+RS8lbGyCtr8NKsrj38XFZf8HnG8pr282WpOQ1n2nsxFTXlnUcniQL8cpcLRNXT89Sk2imUgE8Geih4TxTkwDiWsggbOR2TZqaNrj8fKUR8U6WhuSzzVf3t6ev8GeG+VPcOTF/OmdM4mYrtkVRs81j64bkkUhJiljt21IjP4JFY0kU2Rbygmv7Y7vNkgyONmdPqU4bCt4u8A/AFWV2NlOL9C6DC7U35/pxtUtovUyONviBOZSeJxY3IasizDEF6MXDYjn2gXeKm/xhn6WEYlAp00JQLe7hm4HM33kbTGWbM8gyZqPWN9pWQeJVeqRN6Ej9dtQiE0pRXbi2HosqTIOk5hq1kDngFN87FBBfjpNKS7OJdowOHilrfmIkrmGamjSRgUoBDNp8hvHDb4YlbvXmgnHF2B6oHelLBhjnrWbNvStyeaBKVlxyxfnYoOxD99kSgmbh5FFNKrg3ATvBl4b6zEydmBOyPogKQd4OZXeQ6XRbL2kIjPROkATm9vOBuTnt1dF4kOh6rjUwRGPTuOojYsueN/xlkegKxZFfHMZZA+aWkF3ZbFEYFGtVQO7i4Gtzd7eQvmKlBfC93kXcZ+Fdf/sSA/unuj+nWPdv3use/dPdMrL4qODVU9QB3t7Othb8fg1qpQBHaNaAepC+W9eXEcVvoJJBZ1zPDMKTdY4LoBBAzuf1f6g/dWgygvWorUqC3zDYoZJEy/9rvMohU/XLOIb+iYLXxogqdEAuCIVyfSjCXyhXdBcFd8lKKBLmbHJeEKkxjg1ElgJpStzr2ooC5l6KYNsK3TFpeMruOw28hldfIGrRSTcUYvFoBhkMdvGQddqPVmOSBxU8kRGLKomt/5Vs+FX/BuqxTDDO6mWoiToQllLVXXtfI1BbPglZHZzpGhRKVItFgXtxi5VvV5FCeEObxakgNIa8ppSbyRBE4+ZxirQmy4jqQRoBxfIWiz0BUaUDtgmbOlxTPyUVjiF/AmAmJ2Eu76Jp8umInV8yoCZy4HM6Yn6BnmYo4ZeO7KHdSW0AAAQAElEQVQsTQKa4r+6TZWr8bkAFmQi2tSlYnE0YlI62JZt6nOp7TERB8xSYXVjkFRlGuYqIOV7UD8woKViQSCbUsF1pHZHHMFamhOQ/ilUinNrlN4Q8JRrAiZXBZqs1gAJ2luAChPoQGjS2RpEnV7Mm2kG7roTkyP9sMi2wmP7nbCWzrB2sEzbdm/l0tvgMIRmo1/q3ZA0bNikQaIpw0IDu4Oj0zMtV/tSrT3RPH/9mseOq+5nH0QxvB4EgbyNbq2DhqGqAkk0K+7cB6sV72T2dEji2V+MJJKF9pa1w2JRSA61L6qxFmXSZfL1iUC85CKVQR6WHRr6GnqbK56UPm+SfK+v17q6vtbV1Q3uxdMJmRUdgxZDYWJOXXY1fcTxit1Bfjfozfm5zq8vdLW+0Q0x3pAgGMI+ERtJfSKxTjy+bejP7oeh7fKFxzay5sESVfBzTLOws3AGbCwkYjK1yGe8smqaMickSiKIIk+FR809nZDUH7OLvM/j0oIEUyy8tEqp4qoLbNM4aFwseIlOPNBr5WhM77Wif8gFexsLMkkrTRElseiqi9x/hNwChDfQlPk8A3VswjjYJpl6EkmFrFiqFnz4iG4IOKlbSp+hQVDHpbprhzTJhg60S7GiYMtcuuNETOzUDWvbQjjmurF/hqZdWaAq+MYIILO9g7QDu5t/g26CDlfUGHc+NkoTJ2Nr5pexJVoL+guVQhn+ioJCuzL3A6UUzJxYi4wbQuMXovtpWwVi5u3c0+i1Ldv6xw93ensuw4cYYopMGpFJgStNE940gtIgaLfraQOhm+G9LBi7rHSDFco4qaFP2yOyphBAXGoWmDpND0DoLAngFMLUjzTS1xs/uqRvy5CqqdtmIhUVSpoqPKIcHR3xonKFyMaWfq0Xz57r8vyitzdM/PgbXnHYloDwl1JVBwBbh+zIWCAD8mra2XUER3uoo4IfoB3ZOY3jwIBFTENUQw8zAp9rLXIJHh1Mjmt2Imv0X3MHz/+TncegF7w/+vKrb/QF8OLVG51frrVhkY98OaskKRwSc6snojf4cM6j08tXr/s/AH3z5q0uwF2RpHqyYeLnJrFmDAP9xsFj1qYnocQij1xrxjs2ziHfDg82u0/G/BZw3r+tsXFDdsJylZL4Aim3kLlSatGdu3d0/8EDnZ6easnnaHHUWnv8x8WCpLkgBgXZE7BRLVUFviTZQC1FA0m+Sb0/cvu8iQ/ojw2NuUl3Pwv8trG3EZepl7Gxd+aCQy2QuuaetHuTSzA/BeQxXqGDFZkQpg30Gsa1XucKQcFmOz5tus22mX9FNnLoj5zMMX1wzA0kdElphQ7yVH8C6YuMdW4UJOHUf0K0RURG6HsTG2zGknmW2E0kb8uKzdGtWwdkfS4wHhncqlqrbHdn9A8ekHce2x9yJGixDGw3jjZVzi0dhYWh20GOsYHGJNa7EEH+7kSAJdvKjzhsc719mr7bbeq3aJDA4BKG6EiD7g9P0zQyAGtbpgJs6ZPQMhgJaF5GnrCryR26omfDonn79g1JZ4MHjeDOiWAOQwQE1Acjk76WgZgP3IjnstCO3A4uGGA5JdIKtwPmnSa28xsmRGBiG2A3BW74YnV+8VZv2IG8TVK43rADabokOTx99krf5v9p+vJr/e2zL0k23+qH56/18vUVuxzpZmLchz1uZIPIFySbNV/QrvSaBPPy5Ru9fnWO3EvlHzFe3tywu1lDt9GazLRZN2GOGEasbEpsbkh0l7xYvmJXtKFjB2sI18SoEZDGGIQ2kPaGiZrE04EX0zfQBTYkgsTj8PBQB/v7SuJNOzwu1oLEvLfcU6FeGIOGFZEpqyeWWotyBN956Cjl/eJNXy1FE0km/QEb5nS0XJiNsRfoLcrQpCvAhBIilSPt9KVub2WkcRtClDZykNzZMXkuewUsNL17S9dlgkvzQ/hZ5EySLoR0XjApE5dAYjpl7Ijt9G4ciBD0kP7dMzJ2ncZpm4SHza3Hbu5JbEHhTwyQIJFk4ZVKrVWlpEETZQk6Pf/g6S2vNQuNAoyONs3yKLrihuzWjZrUJxr16GodHz7ot3y2JU5x9H5Ke4ugsC3bYCWXsq03JvykYMOTCT4RzIi0g438ALpocuonB8gtqbogLqC4SmXXQWl2GcenJ/1Ou1gueDdwozfsAJ49faYbHlFqqd3HDGrrfjZNDGrDV9hlY3MpJJqqAm3Atmph20/bQHGRZHxaq0UGieXmJsnhkkV+o8SO7l5eXFzoGTuq779/qhfY8erNGxLJG716c6Hvn74gsbzSi9fnAO1nr/XZF9/rr59+rb99/q2+/PoHvSCZXPESar2xrsk2L9n1vHj5Wi94wf38xUs9f/5Kwb18/bbLPCeBXV6tdUVSWbOT2TBxr7bJJS+UL0h4eTl7naQBTS95fEsSynjE7kYs4sNEGT9tqxATF0rqNhOZmI3s8FZ7K40klXEcFZpA+JOgxNHlQl+JG03tElqptdPHvokYllpkW7VWlVpVS1EBLGt3TMyZBu1E8mOmqEBvWx2/I4rNQAN2KAaJMxzvMB9UGo53gGdXaovrJazBI6Tzbdabvpvq9pVZf3yITtuyZ9s78Y8ukYOajg19r/zMJfKiLzoKMkOy40v9p4CRQZoL9LlhllJpvD+jO/7sMLYVmjxmEsQGTOikZNLEuA8gAdnqEIfFjyVkSKKiHCkBkH6HA4/lO1kZrInJMzGYyaqI7TptOLYAR8f1vvkSFLbfMgCMbVUmS3YU/U5HvasFjwA1dERvmpZk+wOgoX6YK9DQFfrgnckHvcDTOz82gauFoIIvJJo93q3c48vR6dkZi4AXsuh7zXuaTHKbicFkFb7H18gNRJYQGl198hMLSIh961BKURKMXWSg00KQhBW5WVApMwkxVzZ6GK9LEs0rEkySwrP839g/PNN37GK+/vZ75U+FfvvDC714famX+dOhPzzXZ19+pz/97Uv98S+f66+ffdWTzXfgn5NcXpFMXpOozkkWeYR6Q/sl+PS9fHOuN7woviQZXQHXfCNfo3/D8312MD2hsOu5IbkErklI6yyY0KQELi8vdcmjWejT13oMJvyfIXF6BzjpYlXijat94dnEiDiFZs3OZ8NOaeRRM7G+5oX8Dfpt02wyP4lpaMXhAJfKXMmcceR03ExPVXbq83SDVOEv4NKH0N5vp6dj9L42t3fX6LwNuILQXW/KDzl3rQZhxE+Me8scSqPB2tspAWgiIRD63oQm7Z1BYQseto5+150OlHHiTrCWDRCLEHZ5VBqMAar9TD2QBtQY0d6NWWKUmAZ6nxyyLTTZVoEDhg0wqR8gI7CxcOZFMk+A9NmGSXJJWaiXbmxLQCSV4OVtv8FICdjE3cGe2w0Hgmv0Bp821fkEmXb0BlomYY+W0BNoSIcUGVmQQUYWGBXk25kkDTuqxsVCfTKBC41tttOVvjLLCBOybct2hCs6O3p3QU/sMSVPKdCFbFKD3rXoF3yefvDgofJyc8PievnihbK7uLq6UiZ89F4z8dU06y2mtJJki6tqCeTRqSp3h+jKop1YuBsW5xqZqOaryRq517pkkWcBJ/HULJY6gr9kx/FCT9nRfMeO5vPPv9JnwLckm+xm3lxc6fX5lV69vdK3T1/qz59+qf/xh78of5/43/70V3365Tcknq/15Tff8oj1vZ7hQ/4fqau+aKP3RkkyT1+8QsaFspu5YHdyxU7mmkTD05Fu2N0kdln4a5JJ4AK9SSaZGvGBEPT4rnty2DB0E7u1DTuoa92w88nuJP6LwzZXdfw1j2C2teLF+0DCqcS9lKKK/3Zh9zLf+SO/FuIJPsw3vHfoY8A8hr3rWmNsYpdEHXuDt9HFGd22u9z38ukQYw64FAVKraokNnvbF+eo21b47Bkf2g/BTIOG3zOIw4Y2houSdkRlzsc2mv3cdJs3Cmkg1uxoQjcxTxK7iUDHB5RA6+6HjU7w4kjcOz3xCM/E2rJMT5fY7UojMuwZP6FbOxqM26BLHHbkNuJQRbVD7FyT9G3TNlTIxbfo2YAnNuVWR4Iw9XaCVFgYdhFEW7Bs2reEdYkfXCIDDeByjeHvIcqDpZOIpJa+tGxkd32UqX8AofgxhBta0DZlme0iYpKlAi4QKv3kcMcQO8ixl+B3O0BkEDukHipKXpFgeD/VYI1Mo+/OvXv66KOP+FS8YrFd8W7jXPlP3hKvJLmwQ94XGIpy9vqEPhNHKb3iSGkSkHr/hgHeMKjrLGbet6xZ0DcknZvrSeIlbvEge9Q1fd9/91R//etn+vTTz3l8esn7lAuSxSt2NE/1ksell68v9Pb8Wt+RZD778lt98c33+j7vaN5c6u3FtV6/vdBL3sc8ffZMPzx7Cu6tVKRhUVVq1Q2635Ko3pxf9kTz/NVbdFyRcNa6zq4GG/IYNZEcY++aRDNhu2T8bfMCx/YNvmyY3Ovu26b7OXED2pB4guvxl2TPfI0FkmSReK6hSdtmjIl74mtbtpUj8Wo9pubmUnl3M2qog0R3aBeLJXjaUlDKotyyEvNJDbvUj1n3pi8MQ9fw/0axUcyDTvKjSwPf0J0y45oy0Onp25XBuWvfCcgsUtfR8HWCdlduiN8sU7KtWop2vLalgKQugSasqGlq+NF6Q1u5oYAAStuwGa6cwc8AF3zEAL5gsmYSM0cnPAoesLe8KVMFCuMRfWvGfMO4Rr/A/xhgV9kFJ+ojvJQq21vAwTLXZckItqkooL97RHmXuxsANMWQiYmVvkCYjRzb+IK70AQncPoHj8ibB2jmT6DiQyb6Ne9K8kLRjpafCjQousQY5JRohJciVSWIhWAHxNHpKZuwlwZLXvsHB5r/y9v7YM2L01d6wTuNNUG3zSTeKEd7N5G2djbJNn6LxwFwfYJQh2/DJMvArVlcgUt2Bm9Z5G9533JBYljzAnaazOPHtb4lafzhD3/W//n//h8d/vTnv2DDW+TSz67jgkeXtySJc3Ycb5BzQVIYlwc65iX2wfGxWH16e3Wpl3yVen3+VmvGZ/9wpfyy3OHhQX8klIqu2HHkN4eTbN7wmHbOLuNtSh6BrtHTsP+KeF+zk7uG9oYElPFeU2YXdtHprpWdyxW7svOLc73h8ewSfPx9NwhWPwiPpsjkMevN6ze8oL5S5KU7YztNib6IYcC9VA7vLlapRTkSww2Jo2V+BdSJiJG6jjaPfkiVrtBFfqAwRrlhRFbw+rvHLNP2bWk/pYbM5kJPTJllYkEchjM4urrtpVZF/0wtetMTcMxMpSNrKSoFXOQG5h7mHskDrqAmYgnFtqez4T96wcSGiXgmrqmDmk+M2YDvuyXKyLFnKbkG1sRVWJMYZbdpB/szAJ53NChEqHJ0h29XQHBib7cuhswwMUhTNzbUP4aZZpbbWGSZiA0dMzBJtvXCZLAZnG17ppvlzrTIIEipv9fhd9XgAxjyDmcjD4On8AHvOn5UsS2XIluA1RMLjbgLQgpekm1Z6qB+7ZVEMwAAEABJREFUdAoNI3dIOs5YtL/5zW+UP4qVR4XXLNr8i+jYFRtKEjd6eptEIuTVWjC59RhmgDcklwzqxID2etrQZpEksZzz2POWHciGXQG5gEepiYT2Sp/+7XP95S+fKo9Ln372uf7n//w3pXyTL08kmTckpyt2EzfIM49Z+4fHOrt7X6d37+qQRDPweInjKkPR/uE+fWe6d/8efYdarsb+KXmPF7EuVeckhVfsfF6/PddLFv/8Ludcb2lfkAiTRDbYHD8D8eWa5HOOLee870mySdIJzQ4m5gbhIKqMGXUq88l8CM1r9Dxjp/Wad195JL3mca4xtoH0r7mTrknIkINlilJpyIncRr2PaSnItGqtHcSY1VJZiJuevEopHW/TAY847KLcpDLSpcIHPeifPd35ZxldFu2UtmW/h9hieytjLqPO9ju60uuQ0JH4TSkDzOP4E4BEMChH4iDBD6TUraMRhzTtxBZPLNnuIA4wStAa8vvcgz51mn1upm7opPkqDpt6BxqcoQlQ5aQvV/pty/4QSq1VpVRI0IuyOLhTNu0cxKI4FaGB4CcWRaAzfnCJY5F1C+CftrKo5oTDXW8GSpKm6AZm+SQb5LdAcPAKLiQroO3hYpU4tB3c+DHBE1wSQcW3yOtBVSRwyWnJ9sxLafFTAkXhDzR0hpeo04uEBEU5zMUqLNzGc9QJieZf/uVf9bvf/Z4dwEKX3NVzF8BcRWNeVtdSqCaCQpbhZaK3xm5megfROUUnSaHhw6YnlUnX7BDeZIEDV9QDWfQvefn79Plz7vbXGhd7Ojw80bhc6prEEjkutZuwzuKXNC5IHHuLniBXy4WWi0Er2sfHh3r48IE+evxIHz15pLt3zrQiAY3E7uBgpfTnT12Icbi5vlJ2LVn0N+hZY+M1u5Zzvjhl93RF/YbFn9/hiZ1zec3j5FXfFV3xvuqcHU36QnfFzihJ6IqYdWOJp4hQAzbE4dlzHud++EHPn73o/8TjzUse23h0e0sCvWCHdkUiy+/xXOPjmpjF7ybBLeI98fhU+mNUIztHR97ZFHpryThvSDZrVca/VoOFEx/z6wKVuZD3ExuSWBJanwfQIfWDE44+X9bQ7SD0E7bYyNwB+oxMMOjJVZRbgKYANvgtXDPOsXXDjiFzAWfe00vq9JTGgNjW1w4+hnZDSZcm5lePaeds/Ro56ev41msKWdqRI/wPDWbINiDVUlSAmVqKTosf+jO3wxdbA/FbP3MMvNPqOxp4ZLuT1FpUa1UtBQXueNuzc5T2jCv02yz7bpwVA7nAU2QBLhK1iWf3DRNyNzE3tCcWVPBrBmgT/mIZeZFZSmWCVBUbbiSwAcJI5S/zj0Xi5iumCeomNXgnIBl5zeBuiJqRY5v+RvyIJieETKpNv4OJg94+EOGb4AE166JSS+Ea9vBLtuWCEUafpEmF5DBqsx7oW7HA7+ru3cf613/9v+tf/2//hzbYg2J2HTcaXdVYeA3/Da9t3eQzddvIg2UcMpNcprMhG1oESGvqlxtd8aXo7fkbHm/e6uLmkncpr/Xy7WvlD52/evtWlyw0MVarg0Pd46X0x7/4lU5P78iuKvhR0NG04e58qVqbjo73sXepk6V1smc9PDvQr5481OP7d/TgDl/PWOg3LOJxU7Q/LTTi7WK50dkJPAej6uZS7fKtNjz63LDDuSbZvEmywO5X2PuM90HP4H/FI96byxtdI29NvKYy6JzdyJvLi/5bvBfMAb6my3XQyOfrKjM+kybk5H1Um4rW0GyIVXT88O0zffPZd3r74kovn17oNeXzF+f6js/uP5BwL9Bzg46y3NNAEhV25495ud2oba5ViO9iGLQYBlUGp2FL5tOS2JfpRpvrCxWCXnQjT1dSuyJetQOsTJ+mLKokn2liLjBnTHzpgLbJ9hxvcIm7bW1IfoE+v6Av4PoibVJkph1oJNT4vSGWEzyN9oLP+IFaB7lAHR6g4qdZO4X5VDEj7w6nJBb6bCu0tVbMaqql9HLNS/GGfgKB3kmmXlQoq0SczWN47IJahAOaJOBrTZvEYa3GGEzIiI3CtgmoHjTUUYhSkkh+7WC5XPZ6dP0Y8q6tqB/u193lPaEQ1raw671VwmYXmTJKJ4IwMRCd/3adQHSubWl5boYJ2KI7Do1dX2/8fzj7s17LkizPD/svs73POXf02cNjHnKsrMqautUg1BT7iRJAQdAXEPQiQIBe9BEE6UGARBAaADWkNzbfSKFEUl1qthpsdrErqyozozIjMiIyMzIy5nD3CJ+H63c852wz/v62z3G/7hHZA+3utc1s2bI1mdnatm1fvw5jD1zOowwHhsFRnj6JAYgY+Yz31mPFORQBGBVSynmESApwlmcdmXOtDspFiT4pZTKouExjmYyvwvKAFLEaRAYtJc34zH2BQ+GXX31FP/zhH+ill19qkywi5D4imY9hYFIsmUxLJlULsg601N1mMG4Bbk4AOeJ84pDXjgec+Tzgk/Uhrx9uW3Am4h3FCWcrjIzGQZ7Ifwhqc3MD3cUO4kieYFN2JhnbvUis51n/ZT4+yV+5clkvvfC8XkFX/1cp5y+c1cbmTP6doNH/Q6tvYtsEHlucRRk8qaz/MTsQf5myTkfoaH2O0XfOjmXpXQ1wzO7H+p6wqE+g94NGCnxT5DkiUgBKBJnR+7Lvra/COKmbbSq6SfukfpNdzWfXviS43Nedh3u6x2vVnmUTnCzHPJt/8V+if2JsIgJWAd/Ucvt4wN9usy3OPRec55SV8ZXLhsoDozLPRHLufhHwow4zhXMgUlLEuqbHc3fNa91SWA+00sMSnY158XrBfsuMCEVrYmSRXd1GP+cw5jIeglMXZCorXWujHflaZ5NFmKNLAE3GG6g1fpZf6FeQNfIpMh+3R6TmE9siBVrCgDwCnhasdTLe5XXushQRDdp46HckK3MavokMNo2R2yrGWlkPiMsedJeNqyjVAFVNa4gYFTdetBtnsKquut/ApPGWzFBwhhW20R4U00WgAc5QSBHc5ETOJXEDx53oPDDBidTouO5nXjRLphMJodbFzqbW5kTQllLIslvAQYdmArTZT5uQGj00k9lUDjhXnrsi62heDhzOCwHGPCr9BxaGg4CfDK3M4jzx6wSLcXA7T4w5gcgLd59di38/5hEHp4csKr+22BdCr83NTfkPcF0mcGxxvpJyknXN5FyaTLr227TbW5uaodsWQWiL8rlzZ3Tu3K7OnN3RNq9Gm5tTgtRU/SRrOus13ZhqyivVlD4b7oOc9pu521vKXUcAW/IaNNcRge6QA+EDdjfeYTmwHBMgDwk4j6w3geCA85tjbFvwcBiwqwUbnO7FKfKCH+0jz5XC2Lhs8LxRytq5cFHTnV0d4ZdH8L6DH768e09f3rkr/2+ec4X6zS05iM5mM3Xo1/wNrzZOElOLEeeiqIhoYyOFPBaIh4AL+qYDi8393ZZzbrQRATn0a4YSvSWBjwC/7gOziJBtSym1PCLk1HjS3vIR0bi5XujvSoifFf1IMiptmtN1tJVxDehoWQbR35dIbiN7fEWgJ7RrfMvRxwQRlitFhJwiTutekVWAqtZcpUQhpTBpw4/6uGpa5yNEROsTESBCSb8jRQSET+CbyZBMg3U2WChVFSZGW0hMrgFH2jCD29YQgfF0L3R0G0VcQasLlAr9lixKLyxDYbHS2nRy7vYI66fHOJEiwJErxBWKiDZhxsFQCzrmZ70iQmPCSRSq9Uau9aGqwKHuZ8emnBsf7w46goxxqK6BW3RZ/cZMXojbO9ttwuec2qI0Ly8y55bSADkDT/0lu5MTzjccaA59oEqAOSHwHLM491mkPodxkHH9hMPdY4KR7e45bzlz9oxefvVlvf7G63rhhRc4jD6r7Z0t7Z7Z0Tleg87SvkUgcXDZIGjM6NNFqEOv7a0ZQWiiDQ58Z1OCy7RT12d1k9x2MjMCTOYdNaWknsXbYbsXccpJHq8FuxTrcnhyJAeWQ4KO9T5CvwMCjQOP8fvswkznHYfH0rDAviWBx35Q829WylmRMqMO1v5Ebup7bZ2/oBdee13Pv/aadnk1XKDLEvwRc6SQTznc7gg0A/60X+jaxiilBM/Uyl3ulBmfjAyD2yLUFonHRCT3c9lg+wyZfhGeoyudFIoYgYKCfqJunoZApvsPPByXQGUejTqN/SvBDLUtGDvpPAqV9RHMoGo60dKuCJCUIsi5RD7SmAWc6B/iB3xEKAERIaeRDhoqEcYBVLkey3AZrCkAwekU0FDhX+xXr2EgAl9IioimM83YgSQzconcfUSChLsabQTMaE9apVCsSlJEAAlw/gT0TGrC7EAXWttI66KF1lVbXbWv84gwiT3WAB1bbqRpDC6nFMo5NcMGBs6vFCc82TyQ5hARTUcp5DTeKRlPNqJHbEQoIpRyhmdWSklStEtOVoJqpj2CAldBpp+unnj1tC3Yk1NWoB8jLAeajp1Az4KeTqYy73VeofWkw0BIEwBj5LbdCecbA8FlIKBajncIhyzOAz41P+RLy4O9h+0LzzFBxq8lJwQmZXigY0fgOMPu5IWXX9Ab335D3/rOt/TSKy/q0nOX2h+NOk+w2SHwnCHw7bIb2WE3s8FOxQGnz9IGAWZ7a4PAMlFHUJlMWJDwjhTq+05KBBWC+xL9/BWNGUqQgoZF2w55HWwYi+PFSTsrOiKAHIE74X3ewdf9xzFb6IRg6mAj7E7wTYHvI+yS9knd4zkQfGQc7QVfN/p+ot2Ll/TcK6/qjR/8QG/8Pq+m3/mOrhB4rrz6ms6xeyy5b8HePNy96zrYsCjsdwOTvLJgPA7r8bQOPYEq5+RWJWxOKSmAFLGqRwuqS161CuD+cqLdGUJaViwDsH+MiAiaYtxBM39KGXcEJjGNp9njnA45IZc+1q3pCS4CHslAm/NIYL9+WSeD+xZ81nJkYtRTxBEBypINY1Prh1K19ata9x2w1b4cCC6VdoWU6L/qJdcjouUwlbiZjMJTVwQ0EEeM+WMLIgUTrrMPRiehgHt6ANrEoNIEwzgiFBFK9JFCTm4rTEwrarDhT/DFxQbGewLaMPOOSDIHK1vtJKhaGZ+4PbOonJuGJuyqcj2l3Kq+uS2lpMxTqKCDeZtHa3OjdQVySmPfSG4SqGZz9uRstjQ0+GjObXZDVFsbjMzUk5ZBGHhqRXgApSU+mbNQzGfKodgGZxvFtIo2gJX2Qr+Ise4gM3hHA9jNHtRDXo38muRf9/c/I3jAOYT/5fWCg78TFvsJCzky/engV5GUs2Avy7xw6byuPH+57WrOnT8rv0rtEFwunDun8wSjC+A2eC3aJdic2d7WOXY7EwKVv7B0OWnCokvNJ0nW+wS9jgmCSwJgZUzWrzxenIEPLdf6zAkqCybmEecxh+h3bD3xyxwoEGGyKnwr5SU+W4JfMj4DNgzwdf8lfqsSx7dSylmJoGcdevyo6AgiIRFMate3wLJ9/qLOP/e8ppvbBMJffvcAABAASURBVLiBg+6qTL+mG/4d0Mf1nPAPjF1vMtp4SCkl2VbjB3RyGfFt9zkncBb0yrkDFYoIdfDOnh+UU84KWrxIKja4bP/YLvOz3o0/sp076GX6uAvdnX0NoukTyikpUsj9rINhlINv0Klaf+yRE4LdLyLaWhX4iCTLyjwITGL6go7m43JEKGIE1yttFZ7FwJg4h0Dmax1GHkXuX9a06BERbmr+GulcRwGwrkeEUspm1XSzXxK2JX1DinDnJw3VljSQbQfANAXH3ArXlTIVvHuG+IFPMqRQTkkRISffLbxA+5geZESgZDQ6iqLAlSSFPDE9MRowYW3Aui/NckIbZ2M1NOY6nUC6SsZFKZotFB7T2rEgjVJEoE+iCmd0FSkiwNGPVWTaAfySZTLA0IMU2GrbIJMT6MZH+K/RsxCWLOCjg2MdPDrQ3sNHesjXE4N/H2Wfz9h7nG/sE3i82KtPotW4KKVOHU/5zGQy/4hQ4J6UQxN2K2fO7uocgeXcubPyL92dpe5A4787fPnCBV1kl3Nud0dC903ONDb4SgMHaSXDsiI6WQ7xjU/1cx3zKnTMq5F3NoqQZSfveELsRoqWjHuR2r/qnmPbCEVzbFywkJfGMV7+pwRHvBKeEMC8W/GZiKdnrOaFx9O09o1zj3dFzwEwfz5CNVkJ2x34jasyB8mB8ITXNgcKzwn72YBa2JKUHy/2wITA/NLwHqeC/gN6ul/Qwbl1WRA4/TBpfGqV3KgxUcNn7ZL1Nx/LMInpB4KnKSOMaSVulKlzl9a5Wk1q+bpMDZ+kSDLviJD5Rzxp1zo9hcIb1rMptyY4lRsP2D6TFfuVsfFurRBA1lDxh9ubddCPHII1MJZ8j4imsccwIpp/E/N+zWPMR30qzJaMf9I3pAgYrcCEJoHeWQPj1tCYolyx4kClbPAA1lOdXBwwbA1uqxhog9b2RAT8Q84iQgmI5HqYDGNLgwKz0uSMPSNCIRLVCEoAd8n5CsYyKEX7EXiFVnxbRypU4U2tlRsJN+u6RiTqbRKQC/Aarc5zUvA0bmcCTGzToOxqKYjoXnj6Ltqi8CT2wvXi8/nMYr5oT4gjPhn7zzwc8Pp0xAKfs0MY8JEXAq6VYlw0KWWKyMvBICelnNT1WbPNmfzlyWczm5Q3eJ0z7Gxv6gyvUdubG5pNJpoCPTsEQ8duISKjakLHqvl8IEhU9KnoO7SD3xPrwq7FE0sRyMuyzQsW1JxJVFQJtQBtBaj4teDHwWMkJxDg3XeEERcRipSkFHCgP09Wy3C/gt3+FCvnkAdkFX4K+RIjxSdaKVObsjvLOcs7iL7vFREKeBoqekAst6/bjHNbxm9uiwgl9DBEhJxMm72TAe96bQOwnhnGrAD+EdFkppxXSLV6xIgnow5OJCpBZgRFl74Gbrck62lgcEYaN4ylp+4jLR5Bl0b/VOuTSrWXGw0jhl89RiP9yNhl21nxczXd465Nwqo20lr/FAxK42nZMkqUgPGKCCXGwX41pb6WVrzWeAt9uozKVgSFPCF88NtylPeicDBZ18e8NiWawJQRnqhHgzVf55WbZY1AZXVFROvj/hGrvgqNKSiFBI37URA1sjiVU6ZdDSQFF+WggCX4BslcEcbocQI1lnGWWltI46WcRj1kfKbMk9YTMztnwgXt5m37l36684T0E3fBOYbPPPx7CUsW6eOnpsQin2tOu5/4Sy86/OvygK+bHPTwIhZ5NEBuDmUCXEZmRo/OZSCBN2RwPTpNWIzTvuc1qSPQzARrDsZtYdJyUUZgG3N8stQRZyqlpkZjXRfofsJrxaj/AnxRgYF1XBJsrF/bvXj8jeeB4jbvNJbsFkQKRbs7GHQEuYxOtmMcMynsr3DA8XBUJcoJXpmJnFMIcyT4V+QFYc0H2z19nGdsd2Dosl95JPM0FGTbxwbXRUr0iUAXTI8Iua9xjwFeOSeC7oC4YmYSdEE/Cno2VfisecNVCTqD5JpainAZIOcuncr1O1LFds+dapst5HfQjWiUwE8VOo/LiHv6Xmlvl2kImo03ZVOhDio1zUbf0W5eVNzcwHWDKxGh9kNu3MB4O1/bHRH4wZDIsyIo6xvSmombzMAKurwG62f87wIp5BQRiggloNApYixHBDZUBYMSkeREs+xUO6CBHd2QlWYDWbtwGfhCu+WHcdHuLq0g5B+BD2PaTXIWEYoA5ARfeHG50vB2VkS0uvnbicalFLSDbl1GHdxe0aPAwAEgsCWnPE7eFQ/39+fshQMIC9aTfmABVPoM7Fi8eA3e1Xj7v4DGfbxIBgIUZEqR1XWdMosglOQU6JMaJDm3uIourAz57MW565mGnOhPXy9GnyFtbmzJUHgfuXXrtj777AvdvHlLDx/uq50VPdjXnn8Dl9e3Q3ZXTa9VoLGutqGiWGFCegfioIJHpJCEvIpeLNFWDnmsJQcj2+M+pnV/PZMq+tuXRnsuBMG2MokdcMJtZUlAXLCTKepyAkL+xbsFulX0QVQLEK0sKdDD9hpSInBC4zzji9L4+RfxCE4hFRa0/e6+ESHTJfKgn/OUINLTyZhMwDQ/t5iH+7tMV2eKMJXIATmNdSNWJZBMqlOLLCJoXo2zyylRh+wbrogYsbCwbMOI+PrdfreYiu0VX6xfm1y2v9f1QhvXUwyerVtsgY8UzVciFeaDeRV8WVZl12lS8s2dnBcIItaKoxbcucsMncu/iugeJjFdUAEqbFg7WjJxeSjyLs0ToWbyaDCwCpEr2FlMAytg4yrKOkfftpASAxoRVEOemMu22KpA2Uft1WPO+/iSyVVYlGU518Bn1uXxoeryRK0/PBRCXtWATXUlOFKiPSmnrMjWkXbaIkerF8oF7aohQuYREcoo78meeJKmVJS7ohpLdV2og6jngKabS4Gs6KRFPVGJhRJ0y+WR5ui2ROfj/SMtjwb6ZGiWGrLaQfIxh6qHBKJBUlFaQeD3QI40VFoiNXsctIQcg+V16Off7GwLHn4FW1AXLkmTNEFWrz7PlNKG+tmOotvAh0X37j7U1as39NsPPtOHH36mz764oU8++1KffnZDX966r1t393X30Vz3j4v2F1WHDKwPp/1at7e3pznnNoGmqKzC4CNa065TFxIqKBhXqUJRmv41sGySFcGcGRJTybQ99J2iRAOBzyWrU6+o0PQZnXslGFY4hSriiua8xi0Y94BVdEmTrlOHHyDThCAy7TtlKBuEWjkxtngQlQr6LmVelUDm18KEt/w3jDsGLyFX6NND0TFvGUJlcgMTXBVb7W/b7HkbyHn28nwrjFHxQNAYMVJZX9tRkIsiSp6D7NAKvjJIhTEuSKYT+lpOTglfUC9SiqQMryT/qOET9Qw+Ilq9IrMiOyRlOCXaEuVEGfZCgIwL+Fq/Am2hzxKd5oDnkdAnkK/WJyT84R243U9cVcTQwHYm+BhESilkEMlthgJP58gPOgVNkhEN4OghBdMuqlwVcPXpnM6KlBHQtVwKFaAaGCDrazBez6ZRbMO2Yvge6NFQcjUiyA1MExxScIy1yIlAwQIdAC++Ql6HhSpPwGoaaBsjC6+SB834Cr66HZwH2k6KSAqcZAC9stNSgo5Sj6wclLGssugLT1YEwbPKWA9oZjAqfCuDJCCgzQj1H8I2p8KEGvias+RT9TGHoscEljm49TmHz2PmBM6FX6caHzgHNjKxi/m5ah3ILdSyfM5jKATjMS/qUq9Ukpb+u8DHAwtworoMzSk/uH+g69dv6bcffaoPPv5Un35xjaByV7fuPdQnX3ypjz69qg8bXNNHn1/XZ9du6vrNe7p9f5/P7Id6xAH24eFJ+4eUx9iwtK8lRQRyDYk8N8gpYXYhHg6y/sXjgD9CocRiDiBRDuaI8N1AIFtwVrXwJ3zaMnOqI2AkxqVg/4CsAX959gU4+3mODxeMO+KVuHmMckrIT8opwElNhoQkoQ+98W1QzMk0WR2vWwmqHFlpBSHmGn7XGtyHeZOQEZLGHF7Y5HHwnCwunwboENjuEfE4zzkp56ymPwHTTYaUQhGGRsrcEnU1FkHWCuhQkeFypawquW0NIoXbG1Ch1W1P6OgA2jiDZVJt4yNkd32vTCQJd3CDyRmfgqyCLyogxkKsAWmQdTEU/OPcIJmznkqVPsh6pgElA+II7pEEAZCMwT4k015XMDD4SxbGKIhJtao/JWVVKQhb91uhRp6+Y+Qa9ySvSjkzKEkRAZo6g5EZqJSzrJflt608C9RlT/yCDhXD6dAmRE5Jmf4Rofaz0r3ivIAI9Ogw6lTl+lOgkHnbRrenpgMThYpt8phEMDHhWwgklfMOAr7QkEWelSMr+KFZHsTE4sGLWrAjc3Awb4P9aBrLWRI4bFd7ZWEx2W8pJUUENqW2OAKZAwM/Z3GeELzYGikvQnu3H+jujTs6eHCgBcHmK4LFx7/9VO//6gO99bdv62/+5qd68+139c6vPyCYXCOIPNStBw/11e0x4PjX+7/kdeqTz68SkD7Tx59c1Zdf3daNG3f15Zc39eVXN3Qfev/W70n7grTQAh07xqRnkvoVr3NOPSJwz7ggKYqKpOAyUMURXKznwivRssHgsaNZdLD9xxxELxhf+8V+8Pi67INz/6tuv9r5HKnw5BSJbm08KcLCPhO5WooIWbeMbo0XssxryRxuQCBbMn8sI0EbEYoExAju53Ews4jkTBEh43JKLXfZoG9IlmG5AU/TmF9ECCY6nSqOigjQMaJXmfHu/wTK2P7MPWLVAT6NlvwZklYNdG4FBiEilACdTkzIyrp1d0jIfB8JQvxAX6ExJiJUVmtoXY8IiqEIfPNNjRFuDNkZKWWlnBQRCJIKjAsD5Anh3IIayGns59KzUFHCdMav1Y0USoAUkgHerkeEIgLDkZuSCn0LMj2Jp3yS9aQu4MxvyaK0LlLICkaEIjCMPDmnfyAjuZ5oAxLlCMqKJoOZqQr/8c0QnPFrMN0KREJFVZwfEdS4VpmDReGLTRBoMk/oXknZP/iv7zrllCBWW1TWN63q9kU1U1oXLNgFi2rJxG/8WDymFboE9AUdl9h7zG7C4AXm+pxA40/l1wgK77z5tt786zf1l3/xI/3//vyf6sc/eVM//duf6y2Cy6/e/0BXr32lm/f29OBwoRNeb2O6pYU6HaNz6XppMhPxSff59H6b16svr9/Vh7/9nFesT/QVAWdv71D+8w0nPI0rDs85q539+EtWP1HPDsHjk3Mod0kpkVPuCT45J0WExGW7EYkvqwb8WeCVaM9dJ9sarV9WSkk5j7ntTzlrnINDyyOifRlbcN7l9sK8sO9EighFBKXxsp8LPnRu8IQJ5FiGwXKa7uhQ4FOtV8uxlDEyjTlFhFxOkXQ6RTyRdRq/Lpt/s5tgVuG3xuMErqqCbk132iJC5l/xi0guk3FZhoGi1rnLpyEUEY8RT8l6jMV65LS2Fel67q1J3GZfO4+IxjMYj2Y742B7IkJp5UM9kyKitSFJycab89T4AAAQAElEQVQZRIoIpZyawV54xlvIaCsuQjE8QhXzcYpIiAc11umulDLYr19QjHT0ptAIIpIi4BCt2m4BLqURnzDATU0HWiOCSZeUcm65aW2EaVIG3+hDSSSr60kyINlgfakH+FDQrTQ7beOShW3woqbFrY8BTkopKcItdMMHBT45P8GBbbuegcnedjSsILRRjgTkthAz21IvqCWvd94XO2iapSdWZUKbx5wg4wVjXQpBxnJEG+IV+M14P+X9ND8+muvkZNDB/qFu37mjzz+/Jp+1fH71q/ZX9D778oY+vHpNX9y6o9sEjYcEo0d8USrdVHm2rY3ds9o5f0lnzl/WZGNbNVjAwMBWeYF9C/zl16T9R4c6PjhBjaSdrV1dvnRJ58+f5zP6piYEl43ZVDt8Ot/gU/om5emUc5cuywt2QuDqc5YD7QT7+y4Ll+DSALgYiyJuVCNCntQFubQoYXRPH8uYzWZNVkTgBzXoJxP5FyNNZ7/YhxG0AwwRNGN5pA45VRq4FBErSE1Pyyz42e3FBID5RiSltKYNObV2Ch5/00gj3n1Pg35HSsh2P9N67EX/iFDEE0D847rdI1LE2O7+FBWJOkDT166IJyjLMTzBPF2y7QMPL8uJeNLRfQxCGdMYWk/q69zUpjEqIiBlLGmkyF3YYEgNT6AZ5BRBN4PGDiODKguwQ7wI7WTXKxPR7S4XBshbTbePdAM6V0Ws+Ul2rCNyRFiUaORalaVWdlNEtLIHMTNBRbIc0A1PtV0JREpZOScgN/70bLnbXA4oDVhJqXodUxxz461Pl3KbaF4Ek44FQl0K6RS4Zrsqdrps/iklCZrmYHKXjQtC3Or4hsBTGyR4DrziVLySWWi57xQ5KcLcQjmNZfvSvAXa5SWDb7lapSVPwSUB0U8dB6MBnt7V3ON85SrnKx9y5vLhZ5/pOkHnHl+K5l2nzYsXND13VpOzZzQ9c0ZLZFcW6PbuGYKD/8X2tibTKX7rOGBdaJ+g9ZDXouOjQy15JQsMPLe7q2+98YZ+8P3v6Tvf/pbeeO01vfT8Czp3ZldbBJcJNhm2Njc1mfTq+6wOmzrw/vqVU6jLSa7nlJCVVFQb+ODRNiJGhZvxxDla23Ch07yNWaJfRKifTPDpQIDl0D+SJgQiz7uQlPCzATJFhOQrJBcTOqSU5DF33dw9h527fz+ZoLehX40HtDkpMwcNfih0XS+nnJIEb2aSnBq/doMbNoy4QBZEkiKiQaXN4ypSRKBvakBRThHR6gn+ESGnak+MRUpriW6RYv0DrVvMX07UZaBsPFm77N+IaHqZ1nWRUEsKyZByZpx6RYScGh2B33q7bEg5MyaljYPnoHEjlNavsk7M0yycu28Etvb9pDnUg5DcioSIUMQIVGFcT8Ho0GoumO8LYoUJgYbHwpZTDzsOoDjycJCy8u5voCEiFCgTEdSkoOwBdi7S6HyUhY/xOXdKKdrkmLJQOiZczkkZJ6SUWluiPSKU1pDGckSISyHsQA9muDcYVLCROtNIp6HtgNzBPcgxrdnRFgj09Gp1y47EguVQc06QMJxwsOkBrfRDnDKLryMARAS69yycXmM98UFjkCf9QDAZOCvwALmP+RcGb86ZzjHnFd7R+Gzk8PCYz9GPONz9Sh9/9Ik+/vRz3bh/V0cc1NXpRNMzO7r0ykvavnxRZ4DdSxfUb27oCD5eZJXAdXJwqP2HD1V4ZZvgu0D28uhIPYJ3N2a6cvGcXn35eb32yvN69aUrBJjLeuG5i3oO/IWzuzq7vamtWS8HnJzstTr6Duf22NnBc9L3mk567MyMT1JAV5g0tnXJrm2BHglcB00F73nT0afru+Yj+8e+OOar3YLg57KDbaGvSO7rYOldzxS7U8rIyYpACdojkgJIyPDYeXEsGR/7NAIaI5HLBIBabQGZd6ItIhhbyTI9JgP9rF9tc7h1bG1+0Jqmta3mtOhrhsY5t/yMP1w+jRuw/0lfIW/FlzE3XSjcpeFdX4ORo4gn7RApAp09L60HrCKi+aOCo1EG87DOzkWybmR0rzQ/4We9CrYW+9r8IHKckEaaiNC6r/1am84SaMB+H+0pyE423sYumdwiGUn29cuCDAzKekIUlPBTqcLIHSJCOSU5mafznJLcHhHyJGsQIQ+kvjFVKSRBw4UhuUHHIrVREUkpBZDliTWZTHmyTZjInWxL62oWBkmuo7KErrHC2VmJloSAHElrSNRN/zQwcNhdn4GIaAuhZ1FERJOfKJ9Ad8gr0AkB54QvIseUlZJ6FkHfoyc0XhjNP+gz8i1oE8opi+5M9iKnCDQBsSQQHBMADg4O9ODBnvznLa9fv94CzK9/9b7ef/+3+vLLr3T3wQPOVxbiK7FKl8RWQtONmRKL3oHKC3/Bgr1/65b27t7TQ3Y/j4BZSnqOHcql3S1d2N7QyxfP6/def1U/+Pareu2li7p8YVsXz23p/JkNnd2e6oVL5/TC5Qs6D/2ZrQ3tbM4USeOYoq/H2xN5Opm0Xc5k0qtn/HKGKNSGw3OoMG/shzn2eREvCXS4RNPZVLnrZN/mnGXY4PVpc3Oj9V0HHwddj5npEjYUxriwKAxr/wXyDK6bNqOH+6/BdTNF7XEMkOe2BbpYtzYg7gw4OJGNV+PLjZrHkKxdEeN8GehvnmVlo/VrBM/cjH8CoYiQuPS1FKDjMdb+s1yDkRGhiHDR5rTct4gRF4Fe+Gf0PneUs272VUVHl82rtmABd9orYJvHHBz9XY4IpZzlPgbj4NhcRZOcoHbWoNlnQkMjhipiVKxRnLp5AjRA+NoS96kr4W6T3BeDoHFbEw6xyxGxaoWKsv41KSJkBXNOTLQk0dt8bHiBv3kbl5hgKScFuX5HioYf763o/lQjfJMi4gmI8mkIfWOKCEUKtaCFbOs53dpS3tjgYLVw2HqgO+wWHu4/YqcyKOU80tPHQXO9kDypM209i9G5VqnZyqJZEKz8uyv379/XLQLE1atXOYv5iODyG/3yl7/SR+xmHHz8tD8+2NfRo0cSfbwzuXvjph7dvav9O3d1SGDpOKPZUtIuAWCbQLTdZ211WRcJFpd3t/XC2TN67dJFvX7lkt4AXr5yTpcvbursdtbORgAJ6LS90enCmS2d42xmh0DWh5Sbz5gFjua8GAkY2ntkRWIo4aMEjWdjs40xGLDPDzj/1vExh8ttXENKOWs22+BBMgOm6gjO0+mUoDXR+XPn2t/92eWVbtqCz2aj6fuOeZKBrgWolNAokmSZGlPY9/DOgP1ucLmRoI8XR0Qooet6Xot6A0l912vdJyI8sxuteUQEFMK8KtthG6m1+lgWbOJrYFmGiJBTxJi7fBoa1jeDG3C1+VYCA0IaX25uaTpFjIRe24aIUV/bFUEZe40vrF/r2zp+081ywFeCEUVEhBL9uZr9tnGEoE3tIVlMC9+B13uXRUom6hlIO3BUGOxTl9mDQDG3U2oCquuuAI2CesXoAlTKKbOToaEgTCFZ4FMADV1PXRCfqtFFEUkpZSApwhgI3A/gQp1ihIKf0fig/vUrmDgJEHR0arpUHIEhMlRuBrJGYrI1RITGYOIcSCPUWrXkqdWeeoINCuVprxkLdrazoyGkR0cHesR5yYLtcTT5amy7nNWzMDoWueBvv1QGZ43zWOScGLSBT8cLLXjdab8rBI1968PgEz4tH8I7Iml394w2WIgz+E7gtz2Zatu7J+Qe3nugxCH1uemGzvFF6bntXV05d1bnt7d0+ewucEa70wk7mS1dOX9GL/pfgp8/q3NbM21NE3xDs0lVlxbiLUk7WxNtA1uzCeVZgy5G+0VK6JN5tW02uIzdtiWhl89sIOGqqvjfdg/YJPobUs6cE+3rk08+YYd2Xf7LfRnc1uamtra35YDj3eDMts5mLfCknOXdw5LXmrWPIkIJuWSKWDHXmBgmCqN8+9Jjbpzn7Vof55mxsQ2NDz2MIxsvWIbGHzlHRgT1FdhW9zP/iGi6rOeJqD8FGpNpDU1OHXFP3UN046YxYYFMb6CBKxRj01P3iBEbQQ5frtZebDQVo2lRRMh6RyRJoYgRUiIX4wu4nHKyy+Qg4sDrsQ76WA/jIEMv6M3fFcA2+RcmFRBSbwtnwaR0GR3ogDk1GmP3MzNDQ5jIgELORvqVAJ5qEeFKW9ShUEoEjZyVmYQp51Z/lqd5G+hOD/rAg0sRlOkfEXKKCPqHmrMkhZ3R2hMVNIGsmokVpRwRCpoUan2gcMvKPmpMehoEop3XQGZSwCWJEVBjAJNYge0AqRqhYFJWbFrUUJ5taev8RW1deE6zsxeVNgk6eaISSRG0o5d/ka9jVzHd2NDm1iawpZ3dHc14BZltzPiaMuUpPZEDUabPbDrRWXYbL730or71rdf1ve9+Wz6c/cH3vqc//oPf1x/94Pf0xosv6fXLL+glZF6Ybups7nUmdbpAwDnPg+QSfC/D/+Xz7FI2t3V5a1cvnbuoVy49pxcuXNQLFy/pCvlFviid3d0lmGzKcqfTTpNJp36S0avnEHmDthltnabgZ5OeV9esSZcJRqE2DQkefsBMCHg9kHIvRVahFSfjY8+rgck6yJNwQZA45pO98JH/h4W3331PP/qrH+vNN3+mjz/+TIdHJ5rO0GdzUylleAV50rRHNn5PEQpVOc8p5EBOpiQ1Wa1NJMa5Wjdea/1qVwnEbutzUk5JrU9UOSAWjhIqOy7jMrceOYWdYgUfPDxtZw7BnxMn+HjuJPTIKa3ku1HoGfBTs1NO46SX6Q0J+oiADvmrMlXRq4HWqVIAuCj4subOjVlBjPWC3pUHPsrJvFKigQuvI7LdRRWPuR+qjN0azni5k3HNgRTwiTx6NCa3rf3IjrVyJmh/ZZzRsUu2rKBfApy7zV2wM0s14J3VdUxuJkUINxbhHJRClwpjP3kclQsDVe0siT4r0CqFlELg3W9oeQJh+tL6BLik0Mgfq+2LEaSWC1nGJ7QzPK6nEMoq50xuSErQRFrlcqqKRJ5QPoCWC/MKbCquqlIKJYKd+eQIGsE13YRerksQNl2oNVzhXoxek+Ivdwl0GeBxzEQ7gdifjmu/pbx9XmdefF0vfv+Pdelbv6fJucuapyzYqGfQ6nKuJUKCrcCUxd/POk3YLsw2JtrembU/RjXj9WSTncM5dh0vXLmiV19+SW+88bq++51vt0DzPK82r770vH4P3LdffFF/+Ma39cevfVffufSinp9s6fl+Uy/PtvXtc+f1IsHs+e0NgspZXdqZ6jKfs185e1mXNnZ1drKhS2fO6eLZ89re3tFkOmM3FppjqzoCBPOh4uMJ5yYT9CtMrMIEC/w76bO6nOQ/OdFRF5/uvRjlSY6DzKJg9AkL2/+31HwIFXaBqS4hPdH8+EgV3036CWOUdMQn+Ad8Tn+0+g/vPvrwqv72Z+/oTcD/o+aOdeTrWU/g9WtXj+xOav/soEfHTDmYnz7crpZDvRIYhAxmHOPKnGR+9YzbABiGqAAAEABJREFUpOuUI60CpNTnoF7Up6qEjbBG80KfZYMwjrHrVTUhn5D32Jmxk2GUIYMLoLaFPniqqUJTwXU9rdDWFRTrCYjkstfWus165ZToH+gU6AFX95N4DS8aKAsFA50jBdiq0mSiL7ISuESbKA+MVcHfbf0xV2GKTlKkpHUq+KeiS+CbgaC/pF7oWxnTykwVEAbq9qWgy0oS9aqBKrMZGS53OMJzI/CjaBPzvOKv5v+K4gaRPDkUVn4NIH2Zhtzt1Uq47ErLKdAO2pcxcsHG2YmGxh+addl1A8SPL9cjAvEh0xkiqIs6feUyYOZjW1LQ200Giv+Kq0IbDaqp2s2FZ2FsaPcVU0tJBJcEaZA3LhDEM2D9QWnB5F7y1Jtubuns+QuabG4o2qJlsjHJKzZk5/BPKdgpbGo2m5Fv8Bq0y65hR5s8vXdZVGfPntWVK8/p5Zdf1vMvXNGly5d05fkrevmVl/Xiyy/p0nPPgX9er/HZ+Tvf/o6+953v6NVXX9ULL7wo/y+aly9f1sULF3SWsw2Dfwdm++wZzbY2lCa9Ckb50Pr2/Tt6eLCnk2GuEw5n/b81LNvkrbKuHfp3XSfrixsUKVHO6sEbAmREgEsjPfaJZJ94Znsie8yWTFL7xhO6zQ98MDCxIxjjIh0eHumIADTnEN1/AP3m7Tv6xTvv6qc/+an29h7pzLmzsh2TyUTWwb6MCKYbsxJeFC0OqG0OuY4aKl7wHhwgobtt8jzyb2dbL+ufIikCXvDp0D93WYnxCYFDQk5Zor3QXrDD5ZwSNIliyMn2GiTq0IpESRHR6Cw7ImTdI4J1W1pbBGUvdnJUFAbIqZUpuF/KiZKbKrwCGOv6t0jWrWJLy2uV89PdR3kBKtR+QorgJrU88IfWaSRe11pu3zSep9qSfVQw7lmwkWtlMMtVVIMPDn5coWyGY19i2Sk+0qhY60tP0yUrC1hoRMh5zvkbc62S+7Ui9BEMNjIGFjCiW7+UnsixrEb7Dbc1H1jI8A0kKxRWw5x7Y9d8Rb31QVSIn5BcJ9MaRHK5TXomJ8qxYJfAgoUcSr0XdNIykgagptwWo32QKG9sjEFmZ2e3BZwtdiBnzpyRzyYuXjivy5cu6SKfp3c5+5nyNPcC2Nre0nMEmUv+dM2uZ5evRpcJQi/yevXiSy/pOYLTBQ52N3a2tUm/mQ+qWZwF5Y9ZdPvsPh7Nj7R3fKj7B484uH6gvcMDOegseXoP4knF08h2OZBMsMEL0T4J+x2/FAKRPzXPCUyCr2mTc0NKGudGYTENWhJMBnYZtY3hoIE8IimAJWPKJaVAokhB0f2rTvik7/G7cfOmfv7WW5pMpjqze1b2Wyg0wR9kqiz8il1yRWqyl5ZHGXVae8/YdIDxCz6V0yTXc0ptPFpwYTxSRjb2VUB0TrR3uVOgX0RI4Cvz2ldEyO0RSVLQRAvtoKlJagX6yN3GtsYXGucVnSPGdjpD/oSH65ZBV7IqU+VsXRNNFb8WN/2bgxlAXVeyB8bEZVBPXVbH0ASON5SXIqKNS8RKR2u14mU+I5SmG5a2XMj0vAFCgQMpKMKMok2CwshXJsN6stQ2kHQ/xVgkeiu1/tHyCDAGcJR0OrkewR0w3ryt3OncZbdFBPw8eBIaA5KjZWFghIEoyzW2l5VOUH7zVVsP0WGEfwU9pI0YS8e8IdBZQNDdOaCvpYrfBvk3amskpa4Ts1cFO6KfKLFAlko6wY8lWe9Q78VLOTOJXfYuZoNzm62tbe3ungF2V7DDuciWZi0gzTRhJ9IDGwSk7d1tTcHDWkcnRzrgAPp4fqw5gWTOzipYWNbB5f2jQ91jV3DzwX3dfHBPdx491EMCjYNN+5fkUbRgC7zQkoAzx99FEw5eN+A/ZceV0NXjc3qCJsY556yIaB6xuzymhogY8c7dGoJn1ZJ55UAjgaDN42eYs/jbGWHDjbQdvpuzu/Efab9//wEjHzrPDm3GV6nGh3lqPtbLPESy7BZM6EcHRQRAg0KeSw4o076nLAKZf/lvxNuuAZ+1VwnmiGndy90aUIFSkRLVwJYCiS0eG4LGEaK1i0qMTRRdotKuU2VorLu52L9utv62xXlTEuSojqncF9nMo9rWAo3/FleFEZcqY2CwbHePCLvKRSD0+CfUyiKtY0SAoaqRV/163nSzrqbCAgQmC6o0FJ5OLnsCmEHBCJdLa8Ohp9QYu48MHtPBzPQVejusKcWAtBwjCu0VngUDDZX6ms86j8BY8G6LwBzAZdMX9DOvnHIjH3iXpLmV16rRdaw/c8cVDRMBz5WTGoJyjIUnd/zT6MnXSNMkKlFDLZcUtD8GiXooEk8alLG3ouuVWSQt59yj5zDTu5n5UFloIlWepr0SCzVC5EmZBesgs7291V6d/Jrj4DNlsadsyVUB/ZTzkq7PWpQFvHiq0VZz6HB+qK9u3dAX16/q2o3rwJfADX3+5XV9dv26rvK5+8a9u7qz/1B3eU3aIzAdwWNOgClZcpCZl7lqsJsBMkFqk8C3wWucdbB+KYJzmdx0zbmTX6eMxyCJturx5Uk5AMfsRvzlyDD+4fUj+eB3SXAwDAxYYb5USYV+/oeaB3xJM43nUocPFUmQwDrpmC9txycn2maHZoiUCe6V3r7I4Rcxls3PwcbzRwJJQ85ZAT8zhFSsENGihhdVdKgI87imlBSA+/uhO3h35HboWlvQEyZuJ6MzDXAL+EeibbwU4QJAs/uNEA3fyrQP+Mq6WA8aKNoWWMKYEj2lZJ4K2SbvIitrKSJaW7udLjfE07eIU7QrvuOatIRVG3j3aqQrlJCpUykixAXEKeyTYoVHWz9PULi7oH9KvjXjbHjOSVQaowRHdwTBVeXB8wSwY1w2rxRjf9O6HBHNGd4qV5wh9PGAub3lK3kRNMAgM/hkigilVZtzkSpKk40X7XXFz+0dO4ZK+1jOMm/XR+Kn75ZhOrdbb+emiAhkjn1Fgh2TLimnpJQTOqmB+0SEcsNF84NQP6WslMJFZRZlTllV0oCehZJ9teAgtCgp9+xE+CKVOHwtkfHRoPn8RBH0B3JO8EqyXTN2D1u86mywyHd3dzSd9tBVICSuoqKOHc10Y6o8zQ26aac06bQkQMx57dnz7uXRnu6ya7nHq9HeybGOCNZ+bVqwkk7Q8ZhXJMIKfYqWlGuq8sFdcKB37twZXbx4ga9hu8ifNps9wRcsuCVB3nOgwqOwMAsL0LCkzXiPvYOMF6dxbhPJ+YJP9aahKi/qJUHnhJ2MIsn+ch4pSQCslXNWBHOKnYZ3cYhSqexqLl6U6UJJ5uuxM7hcSlVmPCaTiZwiQh18vFMRbSF+IDbOAXROAKvUe+bUhODW5w4KyThuigj06GS+tsl+cFvuOqWcIcFvqqLHSIvuXgsgxgveTfZY+9q9g0+GjxuSZbl/Qkdy7kY3GYXxyynJels+bOX2CN+lCHJApLEdvSAqOM110I3PAB/XE7zcZrxzj+3aBuMMcBj7EAwjQu7j8Y0I5ZSbzPxY99TqpjG/5hLBER3a5+3GbIVw4wBTR3FHPMjonMRNzyYrW5hsaNKaAudYSIQNbqjxhiCFfOm/V4LfN/UrTBrr4LaIUMroqX9F8lxAjzVFYQAM1t/O8oCbX0RSgp8A17uU5W7V8gDWqUSeQPrd3ZOqsPjMJ0GZlNsOp7IgFFk5T9RPZkodEz86GadVighFGFLLE0xzzvTJ6jzpWTCeWIbcJSVsTDkrgY+UZBFFVXO+Lhwsj7UgWLTXoCy+dBUd8Ap1gsIL+h2RHzJex9g9ICf6TtFDiPyB4NRPOp05s6ML533gusNr27Y2CHo5Jdk2+8KwUh0cF/wq/ChBUnELQN10DhxelA46cwKMfb0ksCzxlfMF82xOcPIEN26+WHLuMMA+FIkFjF0LaF3O+C6SF3YHVvinw19ZQrd0CiISbdYXjWpFJ7zTcikiHkOinBRyjlsYL9EB4KKXRLtInjKuj/YMoEPdqcCAAKieveJZRKvbfoN5raE1rG6jrFXlmawy3wZ8534RoYR/Ugp8UfH5aOOat0iYzF1NXz2TzMN6O/hlbKmMoUlsV1v3yImI1pd7k+F2Rbs/vlW3rAU9xn69EHRMFmgj6mpyFDpGYggQ5DYbN/A0cfvXWYDBO1wUBDvA/XQq0chFG06hUOFviEA8cIqyFSNGfMSTvDV8w8181s4N2nNa6U1frSDCLTT6ohgRsn0J2pyTsTazTbKIVm03VG25bzklBT8mtEzj/PTDz/JgGR8gE5BhkqBNRIAAtIKITn03VURmMY0Tw7wMdHt8RQSTKLXJ3BMIkusw51JTUn5aJ3WTTt7FdNAYHDBKJxmWWTJUaDRlYU57LfukAdrgc3pMelWClrA/g5uwM/LrkXdPFy+c0wV2M7u8vk2gi4i20/CkkhPjZ58bBgJFmx/MnZa3OiGLfEkAcbu7JPsPPrbVfq0Ku2wFcK7Sksm9pB/s5fGJSIIt1oZSwqAIdX0v7/Zc7/qJBM5lusPLfFpJbQ63NkYiklIKkwoiyUyBysJdA6QKkSy8gca6SLAc9a6aTibKuYNNZQxHO90G1VMXmjQauo54BEQg4RQ0G5NtLKhURn72GfC439i73SNiZUeMvAkOlm3ASQ0nkusGGUndV8TYx6jWhoBKxQ+CRJvH0nQZP9t3NGN/IC+JQmMVKRQROp2a/1b+avinmxvKN/NMvq1hVKIqwZALVWpzwpKnSmtzr2cB5lwNawVNtwYjI2LFz1T1sUP0b5Ei3PfrHdZoy2utRgAR0ZwSMeatjVvEWE8pKQwRSmnEiWQ+EQkdiyqTUTjR9TYQLitET+6SeZh+YHGIlJMndKadHEcEVIYcWZkB9M5nk8/dGxubUAd+HYACjD4xrxGkiGj8syd1GwXTmBbwK46kzK4m8zSaTCeaEihmBJDZ9qa6zamqg0oO8ixNCCrsWgYCiwNPhm6DQ+QZr2UzPrtv8oq2u7sr/4dz/m9a/GXLu5g+J/XISCm1iTYwB07YlXh3YpuXLIglD6DlciF/IhYpANtgf9l/3sUsOZBd49wHEkWCMgChIyDKuExLZJSRQGuc7fT8jEh67vJzst6C3rYbb964SE54yUPW9HW/Dv84l5CDANNWAoz1a+DFyjgn2k0zaiQJGu4y39aHsa/QLRnrRbN3AUmR+Tf/NOJTN8saOzek+QqdnUcExZD7GczDOq7BOH1DiojWh85yavqjJ9xcBR1PcssHjIgI+WdtR1OLGya5GZ8vW27H+ZUqp9TkuLtlVGTYrynsJTjBzx3Mr9h/MHK7cb8ToPGqwqGwpeLOBgsceMIUhLhzRJAZyCDl3q6IkBUQuUhWqvD+VxgU85FCEaHmvFBLI14Nr9+RIqK1R4y5ycK3U+Ci+UY8mUR2lulOg+meBbd7J7Jk4iBIuctKeXRwsAiso21wv4Tj22sRlUxbQl7gg4FtfsVHHe09E5qxa9tv+2OkCeoGyYu0cAjc90ObahQAABAASURBVNO2q6mUB/oamr8o1zZoBRPaUkMt+iLL/CgJBNc4pB5gL3YGTpGzMk/6KUHjHJ+zL16+rLPsSja3CToEofbPIggms+1t9Xw96sDNoN3h7OfM2bPy76Xs7G5rZ3tz/MU7fBFS0902WZZIKSMHWymq6cwYW4clPlwSdHz24q9DCz51u+ygZP381HTAMa37Gphq2Ilfms3YBML+XhJolvAq+KMw91K2zE5L6jO+Mn3nu99VN+mtltnItAaPWUK3nLKcryEikFNlGzynzRNUo4kUSgKMkCippYou9bEEoxhs48gsy+0R7hnjuGKDqZ7qYgT0ztZgnxZ8Vp8Bt0e41aWnYY113mzAD9XyoE/YmjN6tPLT+dP6w9MMyIw3UOSqMnrBgyACP4GxfSlnHmKJWlXT1/KoRYQigtKTqza/1OZjY0Ph7GuQEmurQOzJEDjPHc18yYCPA+NJX2XCiAzDDuEJQLGKMgDdZfYR3LnE8HWpV46uTdbKhClMRj5sNLrMAOeQKmcKOcEDtTLGRZgnxpODQkbRQL/CwCRwid45UJjcPAeeLJ6QXvQjTyiqaA3kkq/KOblcEDigWRmBA9OOA8+ckElg9FO58HSuOLWyY0CMMjuARLs4eFWqKuD9R8J9YBoYMPAZGGYyuM155ZxDWqJDARYK5AyVJz4yCgu4TjfUn7mgvHVeUaeK0mt5gk4VKewW+CRD92X7bVmRUu404YtVQqE+dZri125A5GLQwEHyQJ+KHgNfjgb86d/Q9d+PuXzuvJ6/fFFXLpzR5TNbOr/d69wsdGEz9Nwu5Y2kC9sTndvqtDvLOru9obOczeye2WbHMFF0IeWQn7adsgryTo7m7FwKWmXs6lhXqb1S2TdL5Ps/vDs8OtbR8ZxP4wOmDJrTb8n4V4UiZSXsiUiisyr+DHyb06CMnwI/DYsjBYFmynzokBTYtFwcq8+J86Iz2j1zTlubO0rdpH2Wbv0z3FmAYTnkIs/0j+RWRoQJsmBchxD9kiJgTD219qKTxYmW+LBANxjQyWOcKU+y2BBm9cyFjE96AnoHpC5LKavCbLBMLwLmadvZUe8iydCLvIZQUQnX+ZC5o1+IhJ5oI8SosN4q/RL8XM8plHICyJPQueIjcnQL6DpJHoHCh4b5sorumJ0YD1EuoqPopCqBrw0owiM1eRkdYKXgJ9EQ6JKRnYMadlQg0dblrARtJHjbZ9i9ZNxqCnxWaIsGhfktpBW3QSczp25hsJXbk1ap0lBxWKWeaA1yMt8BqaJMAZwbXC7Qu9GZ+z7bx21rKFY+hbhUUCYCai49k8xnDe5jcMBZEHmdF4JPhRfqopS1hQHZus9plutywlE52VQI6VhwjAFfKlAoAXBRRS/TGiJCp9sUYZIRHhftNdQwtuHMn4pnC3LcYt4pE5xpGuyonDXb2lbH16c5uyJP1PnJQjhFKDACLHzRBbFmHGo/TNqgwaq0iYHegVkph9qkoNHBYXNjpnNnz+jypQu68txFvfT8Zb3y0hW98uLzeumF5/T6qy/q1ZefB17Qq6+8qJdfeh76XW3wCjadTrS5uaEZr1iZieXFNSXYTXwmIiYcu7EFAcSvEN7BnPDF5oRdjMdmydgU5khhfAq2+gHmh0EB57IBtJ4kW1gU+CvsL/xf6esipijjNzFpbdMf/ckf66WXX1ZnPZL9WXBX1cBh9wydp12vCb7NOCchL6NrnztNIqs3JDC0CZ/hRvot6V+UsXHUpwpEA9TRwINsSdArPIAGzxdsCxPaAEjXRefFOlPwGJimnKJ13fyc20el8Spy2TDOucAHkn0VETK/kW5YlYusW0IGzdxRAD2SQillRSSJhiAPfGP/6ZkU1EP8mM7lMEvzobK6aGqliv8q/Ct2VY8J5YhQRIib1mmsgmuIiorwa2XfXB4hFEJDjQlchWGFseAQESOeezWevGGMB1oZPGgE4AgXjMdYF5+CFe9EWwAVQ8ZyKOJpcD/Ls7M9EAbXPdkyEykiTNIGICIe92/I/x63xMBYF8XK8fCg6KoR2IbylgNeqzzCFEb868H8rTfD0CaXFO33QGa8zsx5Oi0A/zGqJbkXohfoCAUbPdHoyZgUwH6IiKaTy2iGjpJldCyYvu804TE825i0V6GzZ3fbJ+orVy7rxReu6IUXr+h5gs5LL79A/pwuEYjOQbO1NdP29kZ7euccmk57nuKZ+YoEFqYXY+AnLzwHlgULcEGQNBwdn+iEQPn46xGLbMCWsp4bIgVw6sKiJzYgwrZ4vM3f4LLJKxM9d53Onj+nH/7wh5r4C9ikx+bCbmlBCKpaIG+ODgOfyCsB0I/1IBhmpmRPROmV1OPzSU3cpYIuoHnyD9gneV6BUjAnA3n+DJvQKaCO4A7klJQT/rBNtMnJZfK17s5zzmCktQ3Grcga3vWCHOdCeoB1OSJRCsYbpSl5PCNCAsL+T1mRUgO34Ty6V+rRdikpQikSEE1PGiGpcooI2Iy8B3xVCHTOPUZ1NacanYIMoFu1jviiAC6LOo3tikbXimrt8LA8gbduESFR1ipVHFCgSas6ZjP8IN1gKJQLAgqKFQukHhEyM0MEDAHQ9EUUBTAY+pilnk1IaKh1/4hQxNehEXGzHnaKB+7k5ETe1VgXmpoeEeFiA9MaWuWZm/sY1mjLNzzuTSEimi7m0WzHnrbwsZ0m0agQiUrLKf6bXuYZEQz+2MOvQxvbO+o3tnjRSlri5zmLc84e2IHHTzZPhCV1+9/lds6DLuYlNEk5KwMpJ/U9T3MWYKhowjZ/kwPhnZ1Nndnd1sVL51pAuXjpvC5dNJwjCG1oa3sMLg4ws9lEBu9meoJVT9Dq4NM5zxlfZwn9G0haouuCRb1APweaY3Y13t14l7NgB7BkzgzAgom9oP4EBvoOsn22w35MKZpflgSvE/icMM5zYKDuidVPJnrt9dd15cUXtLm9pcDeE3a3B0dHKkxg8zCdmbgc+LIiN/BVoOcIlUDCIvaY0sfBBqMwhx4VgxpwI0AF4EBj/czTvL0jgUpQk0EHn7GNGd2qVRG2w/UKzbgeGg8zaBg1GtubUkI8fsW3YAU1oNYukufqgA0D/nUO10Yy9ktQtKrCP8gdEZWaWrBhGrRy0GBwD+cR7a6IAGisgC/nIXChkEYAZ7sNIiWwiX7JZedAwdcGUNgTQBLoBpL9sdITZFJLcPWFA+2cyiAZCpOlTXKMruAK7Y2cW6NrddxAziXBsIGeSWhvJxV4QK3MBI4A+QyZqxGxUvhJu/vZ4QbLjRhp9Exy2zOoVrXsiCf81nTBgLts20xoOkNEYMYIFGgKgAs8d2lV1VMJBz5VHytNd+xe83U9mGB5c1ubu2dV2N6X1GmOjw0L8iX0A+/fSxab6W33kgXr3PU1NN1xfETIQcHBYnNrQ9t8VTJs8vozIwBN8LeDR0/wcCDxrqfP7jNCYja5bdJ36rtOVDExWiDzL/AtOSsZkG95QtaC3czcMF/qmN2ED36XXhScFxQWd2ECsp4VSl8Dtw/MqzaX4BWRkJPktOR1xb9F7L8kaFhi/7mz5/Snf+fvaIMdoAME4YId1In8FwcTlS4ymxiClxc0/JRC4XENJjpl91GME94jVKDzK2zGJyknDfi72YvOgS8dZHymUsF7XhgK40FUU4WG7iMzKwxUDI1AAGXzquZh+eQug358na5HhCJCCdoBn7ktZ/uhIgJNuQq8jZdTqNFHYBdta7xzg3V0TmcuCDQmuomO2Fman6zjGqopn5CarNFG0AuICHCASAG0KzT+SB0+HHUOWf7AHGkk7bZiTBYRYqdYGlHFKJHMZG2gywlHZBjSpLp2nnMQrhfKpoNXa7dA441LkWSIFa0Hyu1rMN0ajBs8uPBb4+jWrnXdeUNwiwicNzSZTcfMhKP/aR6QPb5M40pEKGJ0DJ0VIC3bvANbnTfwpKItTIFOpq1MuIqfTG+frHmObXgU+vGiFzK4FBFKAGPaytl6mnc/1cbZswryBV1PCCzMN3ZtA3YVeZH5iVagLZZLXmESEcopKfxDeTqd8qoz1YSzi43ZhqbsABwsrFtOSVPwfj3okJuT+4n+oZ4xnfYd/XIrF4RbHiIwB//wZLcvvVOZc/DsfGg6hJb4+ZiD6MMj7zKLluh+zC5kwURbousAL+cnnN3MCR7e+XhxF5gvoanwafqgk8DZPuvbdX2biw4yDx4+5KB2rtf8ZzC++x1NphPN+CRv2or8hIyE3Al6BgAbOQ0EPL8aDTzWfQAck05DkuauQ2D/B7lta30YW5rtTXXM14xPKzZ0PAAgAy/GL+GTQh6t7jlQsUGAMYFf1VrUEiwl+EQE/epjEKnQh6xdFUJIII1WdxsoJfSIFA0fEa3N8qyz+6RVm8vWAQFKivbjco4kgwNowU8V6Bjv5mN83nJ8LfcItWS6ATr7JIExOtEufFHwt/n5IDuhj9sgoYlITwEUd1G3rbIKrW68wYhUzKiBiQBIbCyZBFVEyD/c4KDHKdYlEz+uQEI9TBwSXdUSBRtnBzUnUo+AoDX+7lvESBMR6rpO5mF9vQj9GhUxthtnaJMIXEQ0WtNHBA4oDTwwxpmuOSwludw1p4tFvmh0Ee4fCon6YN8/gSr7TREMA3QRpoKQy/ytR23+tEz8aX9AQwkKKQJ9JA1M5On2rs4/d0VCPpsB7fM6cHR8rDnnDZ5UKWXkF7lsqExSyxAia9NIsj8zdCklJRp8N64DlyMrItR+vPoomcfAYi/sKip6VniyBjEKnVi4g1+J2Kn4gNp/ye/w6FD+cw3+0w1+rfEOxjoe83XpiN3M8cmSL00LdBztLfAb4OvcgPmq6OB8oA33KQKNEkDe8AQHj2cC54Ay0N9jfPm5y/qDP/yhttu/bdpWS0z6in49W5Uep+XjpbL/Ly2CTSd4ImOBXl5kCf5L6JfYGjnh5q4FE/uJx7twbtu9pZTkQS3Ifayf1NoEwjsdwbe6ndy0a4hAppyqIsIFoD7mV6D3w9hAw1OXx9L2r7u5fpogFPDhakRjy4A95hURysxB6+FdWII2SdylRJshRHJfIGgJqqJtzIIHDP7wusrJZqrYPh6kFZ1rKzPL6OsgFBHwTXSHC+ZxR/TYrpaCNhdodHYKIkIEGohhXBDQBCEgIuRkw5+AMf+GMHZHEegpR4QiAWFFpdAqrXSKCEWM8EQeemHkivJxFhFKTAyDSM7dxwPgcsTIhybkjwIyUdwQEQ1n2gJv93OecsKJtNl2OkbAAxko5VrLQJ3KAzyXkS0LBfYl+liO+TnPGb7gIHnqslYn3ILdxpkLl3Tu0nNyecETxeDdgxf1iT8XE3yOCT6uz9lFeEEO0K0ZFsZNIUWgfw0WByDkEmRy4iMoDx2TGAqLsQEBxWNtPziwFMZ/3T6fD5oTPE6OFi3gWaZhyQT3jqXpxkJfwmMJvwW5+ywJFgbvXpwbYIu/vVDEuq7sfIamZ8InDoYhJztCbZIbP+Orv+GaAAAQAElEQVQLl7E7uzv6wz/+Y/3hH/2Rtna2+Qq2qYKMBbuoSpDbik4bbFlm86pLs21tsW3pjpaaEnw2RICGboCuxxcdfrAilf4ciDHpK9jAV1JOSetUKTTAl4W5QFXhG3PFueeLF6BXZdAS4btgXYExH8ldHwEsF1zhsW4DAT04MwLpJvM2nuqqjVKswKQUH1+P67XZYPya1AFWdjzgckJPg2meBo/HkjFZarBfUCJhj2lsu+0coaJWhYvU2qGrnixgIkIRa3DP8O1rUOlDKMMhbqq+wXPMHt9NVBvjFcHjlt9dsLgKcwNek+umtiTjCk7wAnHdeENEKGIE1w0RIU++05BzlqEjEosUEa1uGvMWybmhMFnW4DpNT8kYvHg4WFxyFhBMuK5nWpKb1ttF01sWWulpcMsI4QwdIpIKdplnIRA4H8gLOpjkNFTRi8m/JK856dU33tBLL7/CYef41F6wkA0+rzhxkOHVxQHGeprfgL4Dk8N1/+6Gy23ODkKHUGEBFpcNSzGRipY89QcWpfNCgKhAYVEu2cG4vpiXFmDm7BAMC+iP2RnsHzxqf8fX/6r6kKDnf2Ht/+rFh7FHLGbTNEDHYwJhe1Vix7TAtx5jv0ItqS+pD8wj+zlhcyR8gN/WfrFdPvuxnZNJrx/+4R/qj/70T7RNwPGfqHCQ8cRfEjz8u0T5ZNDDazf06MtbOrx6U0fAyZd3VO/uqz9caKtkbavTBB90BMNEAE3YJPwWjJNfkxL+9+tApS70CV4vShKxaFBl3NBQbS4wl2VdK9pSNk62hXorgxYD4LLB1Yigy9MwtlXBwiQtN85ghPEuG2A39lfQVBnXAn1VYn7mjJJgi/Umf/Zq/U8hI8zjFGJdXOEjaF+BgxOCbE4LYrQ0DRL3BI3bK3LbLm/Nhza5zcSPcacLIfc3zQgKftSSjbY0K22Dxnpr+h23OIUfy+47IkN+ghkiEGmlNNJolSJCCScacs5yIFlDTwCY+OyB3G0RgS9Gp3tBW84aHxGKeAIimcZguohovCOgUbQgJZLb7EiBay2BnpTlBK2eBeMN4CPoEYJXArJSHvNMnrDJZKeB+QlxJwiZT4lXg119//d+oBdffEm569urygkLd84ZR1vgB4ftD3UfO+hwFuIdxsJnHwTJsbzUQFAbmAADi8qwYGHNCViDg4mBgNIWMjjnDjhzXtFO+DS9bEFmwQHriQ4PjnTwCNg7pHwoy390eMDr0VHTwa9QSwLdAj7u3wIVchfwtw6sP0xNSikzRkKvQW4r6Ofxz+BTcntSQOnLbYWFvcSeJUHpCq+T//6//z/WG9/+lvxJe8I5VMVTCwLZAM2U186BIHj1o09147MvdPWXH+jDN3+hd//yx/rw5+/q8MZddezI8vFCyTk7tCmvWtPI6pCaAUv3nLBcqnAXb5CWItUUbWEHyhkqujlPbZxdggabC9Hc82YEiFfXWIcXi2ZdLtC7GRR+GdvgAqrNhoaj0nL3sU6uP86pNMmQm4fLqAP2yUXTk8q61AjXlafzx+MAowgTrtph5FpEsG5DEStg3NBcFX+IBHbVJoWcxrtLp4Hu4jAYc2Fc2XbbF3ZIM9SU4CI8JGsGiIGoGGrrpIhQmLbdXBjBg2JDgv4jhjs0EaEIIAGKJpx7yz3aibackrqcAd4hmVQue5KOEM14l3NK9OOy4ejjviIfQTTIEpRTWvUJ2UkDC8UROdO9py0jk5nV2ioTHSrlcF/bOxDZCWqYCzkOA/9M2U9INZ8UsjLyYcVZhh3svAEGljrAAJo6h47tBrIXLILti8/pwqtvKO2e0SE2HPlTLwHm5OBYh49Y9PtPYEGbYeDLj20ZCEgDeld4D3whWvpvElNfsotYkJ9ANycALdjFnCyKjll4c3DHBJpjFu/RybFO4HFMcDs4OpBh//CR9h7t6xFBZ//RMcEHODjR4eGcgDQn6JCzuzgh4Pj1yV+nBuTjGiXGLKdepe2sKmNQBYoAL+Ue6EIMr5I/7+AT97VfigZ1k04//JMf6vf+4Ac6e/aiNvg6FxBXiV3ZQoVA07ErSUdzDfceSfcOdfzVHeW9I/WPTrT36TX96i9/ok8IPHufXFPc2dPOcdXGwULbnLpvotMUH/ToPSswNT+yyniVMsi/IYzCivBoB3MIgC5QwBhDhl4qKswj0cdlxYAlEHIXQCtzoWrBGAyMZ4F/mwOP88r4Q8+8ice40uZaoU+Fr+ezweLQwhmsC3lR8rzNSUwftTZ4iHVgOyCS5SFBbizoU/Gt6QJdAplizvkczg+KSj8BAZ3pDRFQA1VqskQ5KLeLcoFHxIiB5Rqtsexe1qKhVUCmFFk5dUoZCLuQzgQY2iwW/kncFPy4e8GgglJNOXARsWrXkwRK4CMocAloRsPAucHMQbtJFaXVBOIOJpEXj+s5JYJNVk75caBwP0NtOlTaEjzgBG/jDdTAqfUJSqYw3lB4shpCWg3qUgGvDCKZwHowyOYf2GqcJ1mD4j6GSsAJNRz0YSg4ltyLrXjBwcN8E3qFy7RBoeY/2svySMvFiSqLP/UzLbuZpgSbGec1mm1qgU5LntrFOxOeykf7x9q7/0gP7j7Qg3sPKT+UX6sC31VsGtjhzBdHOjk5ZPdx0ODQfz1vf1+PDg60z3nPIYHlhIBzSIA4JFjtHx7rABnesZjm0eG+Hu7vgdvXwQl92N0cHQ6ac6B0clLQV+xQgh1KUUFv1gP2SGKcl9g44C/cIClBV7VgLO3HDuduzDrNpqGUBsgHwYkhHug/4HX4qbAUil589WX9D//Bv6vdc2e0sbGjlCfQCJkL5J8oIScRHOregbaXSfnhsSa8Rjl4zAggG0DQ9sU7v9aHP/65Pv7bX+jmrz7Ug99+rpPrt3X05W36HNI3tLmUpuzmEjsfv151jFVmnLKwIJg1Xgf4t+Dfgi3DsGg6B7pGYCkQBJgQjKrBdoHHojFAVEowDdGvKKiJcTUEvsJJch7ITLQ5D/ABf5FXbDUEbc4Hxrg0XIEhfoOX+xkaPX0892BKj6IWwOHV5iT9grL5VPoVxo+q+tzL64shRD8Mp62iDyU5Lwyyc0wwCrlSSgkTiiICXDQ601BpZecNMN34ig/TACODGRaEGMzIhCao4CJgyGWcs4hQIEzR5HKzQ2ltClZFjA0WoirZ6TkxcMZDZpwXnItSaESPeUoBvWkNxoWcRhpBu67HU2WRRhp0QaZlG1DO4mgF2UrrHNQ3XBEBFmi2SMGP+RhGXuZfcTQDvaJpVOidIzFoScmBsQE2pPB4ijkrHiIth0CTbjIOcmRlJfXQ55q0u3VGlafuAYFlzgI6ITgcExSOHCj4ArS/f6ADdhqH3u1wRuIDY9cNDjwLFuHCuxVes/yZ+OBgX8Yf8vqzTz+f+zzce6S79x7ozt375A917/6ebt29p7vkDx4+0v0Hj+T8EbIODw91iNwDzmd8NnNMkJqz6Lxb8hga2hxB9y46vJV0gr7uV8pC/mv4ucMnBJu+y5rkpJ5yR54SeOwXHggm/O65C/r7/94/0Ovf+q62z5zVbHtDkROTtxBk5jp6dKAlfhjQ4e6t2/JukVPm8dCaReh57HFKDLE1mRNI7351U5+8/0GDj9/9tT57+5f69Ofv6dp7v9GXv/qt9j77knOdR9qdS+eGTjvH0sbxoI7FUdkdFiCSGLsi/8H2OQFlTnBZImToo42nf58nsXATfYKgFF4z5L3UfivZv6XMwY+8xgbams+YO9a1UHdugLxd/rQeCHXbGiKkxFyKiEZTkHW6j4wHUiSFfyibMIIagBOZsxUoqvQdfSWhBlBV0cO4ph/lAhjnvEBvXmt5EaHkcRH9zGCVr9v1TIoIxmpFJFIESmGMyKnSgiIuKLgDjakUEY9B4KpIq5xMFcWsSNd1SilhnCkCovVFncs1WJEF/MjkHEfRJyKMUCVKj1qEIqLhIkLRSlLEWIpwblBLj0tNjh0CF8pNP3IYN7rTt1AoJ+SHxmQ6Sq365AYVvMC3a0XjcmFwCovQE6o6gPMUGQCGlqd1ZbJKxf4FIG1+WRIUFgSTgYm6tbWjCxcva2NrV0fsZA552h5yhnJE0Ng/PNI+weWQ/ICdxgGvUg4uj/b2tf9wX3sEiIfAI4LJPgFiD7xxDhj3CCo3b97WtWvXdfWLa7p1576+unVPN4Dbtx/o5u37ussu6cHDA3Y0x/J/ebJHoGuvScg/BhxkfF5jXRzMlthXmzNteeC3XiLQDOyYFgQav75NJ51ms16TSVJmcSoWqgSfyutcAQYW4xw4gdecKPz6d77Pa9PfVb+xDWwq93w1Y9u45BXFn6wXBLwE/cM7d3Xj86s6xlYv7gVBZgGNfV1pl+cf42LaCXzL/pEqr6CPrt3Uwadf6cZ7v9VHf/1zXfv5r/TBX76pj//65/rsJ+/oznsfqly7o+1HS3XscqZsUjp2SD1jE4yrD44jQgN2L5iXCzGylAN5lhkMqsE6pVauyuQuJ2g8Pyp10af5TqJYG1Bs6815od25147z1s/2MDdTCtZUKGIEtTSW0xoXDdloxpJauaBzQQ+RrEelbjDObS6jjFqwSkl04oomz7pErBhLDS9SRVcud6P2Oy66pQEHeoBaNGPACwNV7Az6WHHDyAxLwSHBFxAK6g2LpHVuiaf0USOC0DxxqVqCIFIoIqjGMzlUyK/NCY0rNFrRPMlBcIWcIp7kKWUlnJRyZvInpZyhS0A8BVTc9WkIKayXeFJpTBGhML9ISrSZd6sn8xxpmC6YXQWmycwRSgZoRI572iTyrqZSZ+5riX1MU09VQazsg+7pRFtnz+rCCy9okSe6w+LYZ9HOmRyRMhNcvBLN9eDBQ925fUe3btzR3dt3tU9QOSLwPLj/kLY9OeDs8/Q/WOHusDDvsmO5d+++bt26o5sEmFsEl3u8it17sK+75PfJ93wewznM/uGJGiDfAca7GMOc3dKSOWJglGTbIkXLa0la+OyHV7FKWN3e2tDmxkSbmxNNp0njecyAf6SOPimSbFONrOhmOn/5Bf3hn/wPdPbSFc12zihNZqrZ41A1J9A6qCwJsAOB9v1fEBS++koDvllyxhQhycAtADjLCzsTIGZKSgTtPC8aCKQ9r6EbfH2bsGtZcH6zz9eqex9/oQ9/8pbe/uc/0jv/4q854/mpbn/wieY37ynu76vDJxtL8TldmvF21LNGMuvG4B1M5WEixtNz9nEeIvYgsxTGnnlMXaQICkBEKAL7mBx1BSKHhKtSrCruu8K5vESm16nLj/tA7QtujV8EpRU0/KqcmIsRbpMihZxG1qFE3e0N2nqJx7wo0J6UV/hqa9wRsA5qCfvIn9SpnL6gTSnDJOXGKOcxH6OdkBG+STBvECH/iBzkeMGkiSFviBCK5eYoBzALzym1OjcFRBGhFElOrU4hwiU1fMrZmOZovwb4qQ9CKxIXfwfgBvSw/h6M4jITwMQRQf9ToDAaIOeiwBVgEA6SPwAAEABJREFUg3x1rYoRoWAwFIF+T8B1UDZLlWBQkOUnaiszSRy0XQ7Jr83NhVonkEMdNOe9/2h+rKPFseYs0MwCvfTqq9riy8sJi+3G/ft6yBnLHFsGhY5Z7HOe3sc8cb1juXv7nu7euqu7d+7JO5d7vA45v/9gT97NOMDcgeYBr0MHPNn3CEB7fFF6RFA5OJjr0EGF3ctYP6ZunGHBofCJDnj9OGFHs2RxcY0zAV24hDrCIS33GM35IrbgULnvknZ2N9X3SRNeL/p2+BvK+DAIrQPBquAvH06z/jXldfFb3/uBvKPJ2OzXpiKp+RyJA3xP2KUN6HLri+v6xU//Vg8InjmC18ylHPgG/O35tmSnVPBPZWdV0DuRJ3YlExhOxZwj6BjncuJA+Ox0U4lP+uHDZXaGdz+/rg/feldv/bP/Vr/90Zu6/otf69En11XZ+U32TzQ7WmrjaNAmwWp7GeqxI3CGdzJMWHm+e6Cr9cbWJWM8kNesxykoRYQigtJ4jf3GckRqfJbYYV9FhBK+a3zbYpMiooFaAhlq9QgKOpVoajXj0dPlUEjUCwHS/A0FO0Qa9aATl+VBCVbIT3SJVjaNoVWwc2TbOoyoZ+6B7rzmVnmALGwNrQu9XbexFBX8pEhKGUDJgJmFNVrKMq5BUltw7mQ8UCi3filRY3JQd18qetxPmAXeE2bJVpia1oGvn/AFg4lkZzzut6K3s4yznksivvvIyuGAhLwIy4QbvE23BkHT7LEToHE5IprurQ18BERrOSwO+2NgtZnHknqxTvCFRBGhnJJy1405PFtvBjC7TVLhNcnb+QSuN3/6+++eHB8f6JhD3DztNNnZ0sVXXtaf/oN/T2c4GJ3D8+Hxkb68c0d3OVvx4jzBzhMm4QJd5rx27fEKcc+HxASTPQ5CHwEPOG+5yyvSEV+JjlhEh+xOHvH1ah84oGzYZ/F6l3Of16ZHLfgcap9gdETwcZ8FCxQR+CQUKSvxwaBWypFbXSEWRCEYHeiIMyCPxebmTGd2tzSZBIe5nboc4iJPyglg51YCP0fSnCCwYCd08fkX9SrnMv3mjqazLXWcX81mG/L47e/t8dVtX48IpJXzmQ/f+6Vuf/mlKgHXX6DEOBcHeOsiavi2AhN0ZWKLoxQ+aYMn6Dj4WGfz9euqHwQLdkQeF9MaKmMU7MymHDJ/+fav9cnfvAXwavXTd/TlWwSdj65qef2O0u1H2tg70ZRztAlyOwKZdRLzImNfZnxLZW0RZPwly3/rxvMGUnxWtWT8PJ9Sxq/4JQHrtgW2uS0ixKVCQMBM/JFNgogy9oeHeXoeBi0R+NW+QK5xDVb1JTw9Z6XATCtbR350hFx01Tpl5nBEND1TRr9IyuQRIf9Y14ix3X1B0pUWcBS+dlnH9DWsEa03hVDjYUJ9U4JxQok1BM5K4J4iXUUi83gMTAQ7IQIBELcBYdHZoaYBxTW2jXc1PVx+DC7Y+yv+ZhURbQDW1B7MiqNFMvlpAKXGVKvkxlXx2SyCRkNrqJbaSu22ku+y3VZ9kxpN0NYhpFeSf8msX1byqsxTNXOQO2NSz/wE3n+kBV97RID1/3ywubOt177zHf3gj/9Ul156SXljQ494qj/gYPau/2eDh3vyVyQHmgU8fWB8xAGpz24e8Fp1l13NfV6jHhGAvOs55HXDQeURu5lj6I54BTnivOeI/Jigc+JXE3YLx8CS15GBABBFaJ2VUq9s4LA2Jeos4NRlDfjV5zUP0WcPKNixtQoyG7wyTfrMbiYRNJKS5wWHxcFjvQIlep2UkPqZXnjldX2b3czlKy9oe5tAM52py0lZ0sDn9mDhLjmIXrCrO+DV74P3fiUH6kR7gm6BXNw8OhxcGx3GwHPJc9FHA55fXmQFnZeqmpMvvNMgtx1h/RjfxFhl8g7w5+8ddO7wz91PPtdnb7+nT/iC9TFfsj758Vu688vfavHFTQ0370v39jUjOG1ziD/Dd70B+3r0CSJ1ISAMjHXTE9zjOYKelXnv+mlYGxMRikAroEDrNZOsK2CaYdUXli0omMZlTGz1Vl7dIuDVyniIfqaNMA5wvgKTWCfzNx/LLPhprd+63bKlWF+iuyTq+npy3/R1NCIwyvgIOhqorJ1E8akrUugxREgGfT0VJsyA0y00IpTop1PJ9Zw78N+k0oov/Rp/5wK3UooSnIK+IT8J1BIOxUGlVFNK7nMKxj56KhkXeuaHPrGmqmIADfUx1dhkWQAjsx4UBxk/Tb0oYjEosQvpWbz9UpoSaM4AWwSbjl3I4fWvdMLZyZSnTiKgbPJE35xu6LVXX9cf/MkfE2xeVNqYquSsfRbfbV6nbviM5t497bEAj9jVzJnMC14FjuDpL1JHPP1PCCqH5MfkhhPOTxbQLnmKt4BC2U/1wEc8Nnm9q7L3e2yeICsisBfrIysIMkFuexfIMn8fDh8TpDoCj1+Vdnc5l9nsCS5Sap9aiuCgiFCif4pOlSBzzE6p5gnB9Hv6o7/z9/Tya9/SdIOdDLudySQr2XkOBAS9OedMhwRP7xj27z3QgqC5s7Ehz6fCbmGIgo6j7z23VAW2aslcS+jlQCSSc+8sCgQeIy8U04dCCcjcmX3K7Ng66jMCa4/O09xpRtjLvF5VdoOPvrylL9//UJ/87F395m9+ps/ffEe3OVw+/Pi6dOuhJuxyJryS9j7XWdTxTAd7O/RBUS4UlB7nFFvZuqwBFY1ueChbGRe2fGAdFQKF0DGltKIRw1eaT9y3rNavSLYvIvB/ksgLY13oX8ll4tAqjQXr4P7WsnkVXqa1LIMgC9ZuUICd7/SPBq5T+Iar4t1vQsPc6FixaQpZKSOfBdM2rXxz4zp3GQiAK7Mdywx8BFOPPqUZSsPjK5RsAO36hhQRingaHksCP/ZNjcbOkgJ+WU33kCLiKaCib0oRT9NFrOpy7h5I5YpY142zlKpCYMO0cfApeL2ICVZ5muVBmjJhew4oM68y+d4jHX7+pW786gN99ObPdZUndfAqM6N9m0k+ZWieO39RP/iDH+pb3/++zl2+rH5zQ7vnz3OmsaU9XlVu3Lypew8f6IgFuSCQefGMw4SP8a8Du6EFF7eji8t+wjZg0gqd8Zq6nNQTXAxdSjJkFlo0YEIXsXgHnRAM9/f3dcQXoCW7iZSztnnd296eyUGi7xOHv1l9F6hS1MaCxSt2B8J+pV4TXpEuP/+S3vjO7+nKi69oi8Pf2eYWr1ob2phOCXiDCmc9CRv2Hz7UIwLMhd0zWhBEHQS96/DrNdzFm1cLLLhbThWpLhewue+18GsHtnnnIo9hA0oQ+UGQqTu3LIPjoz9Xeyx9pFBYlBjRdlFLdnzBK9gUX1QC4N3Pr+nau+/r2s9+qatv/ap9zdr75JpOvrojDtbkf4e1jd2bwJQdTvOFmCvIJoNtlfkbfxrcNkLlwVkA/IEvTGN6g9uD24qVCgUDKK7aeHMT5nGFIiU5NR7QVsZ9YD44YDt4Gcy34K+KrNaXDtW0+DSd6g+KtWV+8A2DRKbflczD1F9rZx01XETIHMwYWXIC4+wxmNaMTLPOTdOgNUouj8pLCZ45J3VM0BSj+NqMHrRkMbislty5Ff7Vt5BgKSnk3LwryrhsGcZb95B0GtTSKMO/2ORSWw9rotau1kcko8mYJdzhz71dDU/nAJocbEm0+xe//LsYE6hmcOnZBci7D3Yi9z//Qp/9/G194gDz1ju69avfyLuag69ujU9UJsAGu5otDkb9pH/ljW/ptW9/R3k2U+UJe+b8ec02NnXE7uaYHdCSBb/gtWu5OEFakW0XC20AP+k7pRTqCfQTL+Lm92jjkCC0vzraMruVCIIDdnieLdGhULAv5wQXvybt8XXroV/beOVyW89C7iedJtNOG3xd6gkufZeUE4GJIJZTQk6WWGgMLeMbmhfpAgfd3/ru93Xp8vOaYkeCT6CXA0NGR8+Kxcmx9h491ECQnnadLp45q/s3brU/zZkYKMsO5pF3cqiM61lcvjMgNFOSUpfxQpXpEKtIoRxBIJOSQolyq2OnD3Q9bg42Qf2EQ/qMbQl7lqvfpUmBKdjl3aAfHgkfZb5iDXcf6t5Hn7eg8/nbv9JVDpBv/uYTxvSWavvSNVfPrtYyxPzAyzCq4tbAPj4NqOYLUmwi0A3MHUOlnFOSx0zMsQFdKvwaJ9rc3njSBuN2hRvxRsJW1KfbyNMkOZlXpw4/ea1kxiDC2kEjNVZ04GpMeGZ6jS5bbgpIm4wnN0t4UhsZqPFHfrDoPRmZHNAkhFuoB6XYCDQyzvUGkdTqSEmR6JsVaaUctE0Uo+o2OTFoyW6zIxgYO6OCq9QL0RMrFJGa8x7zTRl0laOtAt7wNW2hT6U8GlDpkwG24/ghIlTgm+GVFG0ycVeHPTmlNqkCfQytnRFAgmoMKlEa+I9SRzaF4CAWvdQxawsLrbJo0Qp+oWR52MI3aiZuVvHWODplXl020W8Lv23wSjHZe6h8+5bSl9c0//A32n/3be29zRcT4PrP/lr104+1e/O2LvAJ9fab7+rRp2y/2dVE3yntbGo+7bRx/oK2z1/WK9/6Pl9lfk8195pubuvM+XMs7pmOT/a1f3BPi+Weqg7wwSN0P1SX5pyRLJViodxJiipMUZ5MVLraYMnje66iI15TjpN0krJOWPRHLOxDfLZf5pwNPdL9/Qe6xzmMX9EKW4gJZysddJk+21sTnT2zyU6k1y5nSxOETaLTJCaaxYaSZhz69lrUTc3OPq/v/cnf0/c4e3rh5de0tbVLwNxSN5up390WTNBGjH3CnqKHfI07JoC+/spr2uNT84KzkLy/UMen6TxE+5wu9JgzNkvmRmEOpK5TdFkOWg7CifngA/MErkh818P2kGqKBkvGC5PQr2qgf3FgiaqILB+kn/DKlKJXqKNTliDuqDuvQzD+rBuCSOUAPR4e6uTqDd3l/Obmz9/T7Xd+pYMPP1PHYfsmu85+ONGkon9dqi6PJYJZ1MKYFQ2c6xTO28wzCvJZGwE4+HXom6CDSJWgIwKM20JVAgqB0Lnr3qkmsKZvNOaBb6rnK3y9Hnp8JHAD0X9gbg/oj9Nlmra+sN88g9Ho8FOHX4T83IXSJKnghkXYm4H0Kvcp8HaeoBfewq3g0QoV3QY60HsAWZVSark7GHQ6tQ44BYHuWOBkGrJGhS9g77tkvVwyyKqsiIwXacRT8LVGao0NRQQtADkXZaFbBlKDCOe54U/folVCad3JctFbTuvcZdoTq66BEoEj1PqYxqCRk0i4UWnaq+YgrpQWzYUPMgPVA1MGcAOYMVhbfHLu7u4x2b7SwWdXdfOXv9FHP/lbfQh8/va7+vwX7+rqu2yxf/uRKq8B4qxEnJMsCC4PCUj3eRXCXfJEq/Ce+E9sclazvb2rK1eu6JWXX9FrLNBAv01eNc4RhDKBY478BQN9AnjHcEL9iAl5zG6g5qRgXFkRsK6M9XKsB8YBhck0aNCCyZPiC+wAABAASURBVDpn4p+wuA+PDvTo4JEOeD07YmexYCEjUgleHUFwMuk1BXa2t3RmZ0dbBIoNDoCnnK/0HfKiKiLgHKpBvet1/vIV/fBP/lSvf+e7usxXpm12KFN2MxO+Lk3onwgENaETvQryBl6dFpzHbE0JVOygfv6Tn+qrq1fFAEjYaR/J41vEE7MXAlVYVEsWzhLbES+3D+AK4yVSVcX+Ah2dqLtPSgFWLpJDAU8u6gnAQRJ9Bi3sSxo850E9dTUcbTCGuChYwIf3H+jLTz7T5x98qJuffaHEK1cHTRBQgvHpU256F3DW0wyrbwr05gJvvhXdq8u0tZyy6VuZOeLdbIGfu3l8Mn50OSKU7HvJVboUuT0i5ABjuRXeot58AK8K75Se2O36Gjr4RgTkAD4LoOKxkFOAd159+xrQTcnYghALDirr8loAqMeX2w1qNyHGokbmgYJrfMSKYNUT/RUx4iKcR6tHkEMTcSoP0QZonYJ6UBnlWCoVLmSbMVpQgYY7fASpnWUnQyHXmy0rOpEgUURSVhqDDHkQeCKiUblf6wP/An2hQ6HFuASuZ4C2oN1kQk/4elN4Hdr75BPd/9Vv9RVfJj77qzd19Sc/5939F7r+1ru685uPdHT1K5U7D9Tz+XjDTy4C05LJV5kkCRmVifw5AWjJq4llGNf1mV3JRJuzTV04e16vvPCyvvOtb+vs7lltsavZIgBNOUQdePoecvB4xBP2hNV6gmULdhUL8Cec+YBW5KTcJ3WAsqSMrYFPgcriXpaFlsNczgeCjsGvlNEl+nWaEGwn0049/TuebBsONJubOrO1rc3JVKiqgE+bBkxCB8CCj2fo+NJrb+jv/4N/oNe//V3N0Ns7ssnGlryTyX3f+Hd9pwhGl7m4JMjMCb7JZ1n46PpHn8i+YZuj4GnuBV2hqwQcg/vRk8UkeIRySi33eLXXC+gYPjkldHNe6D8wfgugUjbO9AVa8yvgXDc+AsVgMOKQxBzgclOTabrKnCiMpcdT+Lz4AUKA3L9zX19+/JmuffiJCmc8iUAoHjDRaHnAI8drr1oEuhXGo8CrIuApgM51pGN+RS6ATk0J36C3fgZXzS6CO+B+xXaJOo0FXjDgqoqIBoX+NMG+wp/ZvqrTqpRSg4Jeg/tCWOEHA0pQBBnXqgulpy/jUxNqPLV1ucLMyoGipQJcZoZSaKVWbHf0gnasa4URCYxpKZkPVIqIBqDI212tAF5O61xBDaAeEYoI6ja+YpcBbihWMNS8KdLuKxptULRjgkFzO9XxWpsBv4hotFJIBJlKXZHGMneT4mqWjeVVtugnTHC+IECzSZ8Nnkodn4oXX93Uww8ILj/7uT790V8Df6Mv33xbd9/9tQ54Z++YZLtHS51hmzFj0fR8KvXnUnGQ2BMQWNlIl7qUlYho1z7+RF99+pl4H9IE/RMw42l/bueszm2f0XMXLuoldgbffvU1vUB+ZvecNrZ2tITXQ/jvE2wOiCqHwMFSOuCVboHOC2xaMkkKOxcFDfD1Ds1BBOFKBBND7hOBKGsy6wkIU17RpppsTDVlZ9WxW0FNGSZElW0+Ze8SaLzj2OJcZWujV0/wCngvmBPLGqrdRDvnLujv/f3/kTZ2zuiQ4JrZofSzDTlATtnR9BszOSjlrhMznO37UkteOwc+5U/5ZHyXneGvf/aW9m7dViXoBLsFL2Qv6Oo5gKwWTJgICdnm05lXhLwoKu0MGUuyaqDvkkDV8NBHjAvI4x0RcvJiOp1HhNp8Ihep4sdKX8GRKvfa5mVBjqHCPwgimfEs7FrnD/d1xAPmzmfXdHDrrnrmwoQ274hNV6CtzDQRYGrjVtrdIizHeZNDwfUmY60DiuecFREqtNsP3s2NNCO3dR+UlPGGSKn1iQjQ0NE3YrSf2mOc+wp0RDQf1JW/C3mxDnKqioBIhmrE16DgmxZoggFClqxkYw7pmD/paCHu0ADiJggGa4oIBBno+6+6IqCDYJVRkiJCISkiALVEUdFKUkRSzkkJByV0dZ5T0u9KAY20dqLanLADGUEq41VpH1JWgU9xHkkFoR5mg+mrisBqV1k7JTRlMS+ZLHsffaYbb7+nqz/+W139q5/o4Tu/Vvr8ujo+UW/xFDu7rJoxyaa8t28ykXqeYJWFk8gDGHglOOFgdcl7e06JXUvfzoMO797XVx99qjmfczNb/owdlWDRR9Ycvg85z7lOMCqUN1KnC2fO6rlLz+u5Ky/qPPls55z6rTNK7BrqZENLFvoBn9H3WaDH7BKWvJJgkCoyhc3KHVdWZjcxmU41nU01I6hMpv1qBzPRlEAwJahMCThumxFwNglEO9ub2qJtYzLR5saGengkAlbuekWeKE83df65F/S9H/6xAl3Ub2j77AXtnL2ozZ2z6nglFHTR9cp9L4ZDrAT5l94qB9wL/PPV+7/V+z99UzeweU492H20VybmncfSc9Lz1AHEZTkxNx1IPE/dpgiuaIunsDhMYqjcCj4uBAYaqYmsNpBCXe6Uc1ayryRUKw1gDw2I9WVGILlMpOpFaD2Hqt5zZpB8YHzn0y909+PP5X91njn3CYJo29mgA4ylxsDyKZoH+NGGooE5ZFu+BujQcHYG5fXlfgV+rc05/nJ5iV7Oc06KCCAhrMo6J+yMCFiEMq9Jrpt2yQ7M/TK+GJuj+SQCWnhHBHwMZmVniOTcQJErMY+RBAGGUX/iWDpbUE4ZJo1EZTVIEQwaipu+Y4J0KGCWdoYNtHIV2jaAEGXaI6wI/VBMCpnO0bc2Pu6NDgJoN95Q0Cli7BcRtBpMY6gq0OaUmtHWFQJZbkpZlb6iPdHuXs4NlQGxngODuFTRCYdyy0A+Ji54bajge2TNcMwmfafotwmvM4dzDXyKfvjrD/WA1yO/Fn1GkDkg4MSNu9p4sK/tR0c6E0nTkDr4dPggadCCM48TzjkCfjVJyzoguWrCRJ70E/n3UPyr+5UAlAkIH3OWc0wwi6PjxqvHjrvXv9Tf/PO/0D/5f/+Zfv4v/1Jv/eVf6foHH6nwGrbTz3T5zEW9SLD51ne+rz/9u/+O/s7f+3f1gz/8U7346re1yeIWco54NVug1yG7hYKNSxzmvERWtd6zmaZAN+nVsyOYEDgmlKeTiWYOQpNO02lu/3ZpZ2dDO1ub2t3eJt/SBruUgnGTjW35VWm6uavLL76m7/7gj/Qc+RC9+tmWttiVdQSccJ1A0/VTxlFKjFmfezmI+PdNbl+9pqu/+Y3e52zrEw5U92/eUucgyUIZyD3OSwIEG4PWnxEU00qF8RrAJ3ytVYoIT5hWixjLGXmetxEhByWRmyAzVw3mEwGtDG4ZISIxrSoLf9keyqYbWIhijiToLXtAxwRdZ1AoESQGdrKJne0DPn3f4XA4U/fncSxuDxiUEIyV4cGWTnM/FOBj/iJ54UcEJFXGGUDD3fcRKrbXWlXRJWKlN3W3eu6lnNQxru67ZC7YfwO+jAjZZvdzm+gTcLY9InmdoZwGdoOND3ZV5nY1HX3J0Am5DELQNuD/AV3cj2ZFBFxCqWdCWYGMIiKZAdkzV1WCSU5JyZCzcsoyi0aPECvjThHGShHODXoqNbTAU3A39ze4f8WABN9RpyxBI5LxZF+7bEzFUjtozCtGF3wFZ4tQKFKITGMKRaxKFJLbWPYJuRspaVNVk+MTzlEONeXVqNy8o/ucr1z/6c91551f6sbPf6Fb7/5SlW38lLOZ7tG+uqMjTZhsHbuTxdGhjjhIPTk+1IJPzT5EXXLesQCOqB8STBbIEP4bmIDHrjMo1igzQSbsXu5/fk17179S8I5fjo+0d+eO/qv/73+p//rP/7He/9nP9OVvPtCdTz7VdfKbvPcf8DWmYzu+O9vWxfMX9W3OQf6D/+B/pv/F//J/pf/1/+Z/q//J//R/rueef1kzXrGO4T/U0IF3ZiU0EBx4C1SNrCXyl02XUNf3mrFL2eLVZmMyVZ+TJl1mBzPVzs5mg63tDQLTRArphInbT7fJgx3iTFdefkO//0d/Vy+9/l3l6ZYm6La9wy6GgDclwKToxXxUIth2BJiCEgn5icksdjMd/lyyg9m/cVN1Hx+D79DN48TgMmICGGtkF43J4+9SMI4RIf80WgTZ1y4LrFqqYoY0COru2+rMJdO5dWEdVovd6ATfQqCGXBm9E/PU88711sf6QyPmlPEGGQfjFkD92vjgQHtffKX9L28xZ9CcXW9vGmyrlsUXNiEjWf8V0F3V7VYCYaus6U5VTXeQja7lVRGhoLEajDMgh2q7IgI1gzEYWsAckGmwHK+pJQFogT7eyZi/4FZYIxUelVykCEug8MxlvzhWuNU+MKAkh+EskDkR1JHIfSJM4tLXoaBwYeAs0AyGlQPWwtc9IkYeq0wRY/10u51pb8ESPRhavOJy48sirFQiQjknIDceEfFU7rbE4OacNeYJXgUwMwlirtCYojk3YqxDqV6SD+d6FvUmk3mL7ewZYMI79clHX/BK9L7u/Owd3WKXce/99/Xw4491dP264tEjlf1HOuLz9cH+no5OjnRwwqdNgsmSoOLAcsKkOfLvucB7js9OGDjnS1QrCkUk+SyjplDPwp6y4Dq/5nx1S5//6n1W71xLFtk/////U/30R3+pw/t3dG7aaxf9d9F7wiQ95lXthHMgb80nS+ng4SPtAzl12t09pxdffl1/+nf+Hf3gh3+sl9nd7LK7WRJoSnSabuwA2+p4ranUqxJckxJ9c9crIqmLrEnK5NKUQLO9NdO5czst0HQ9HmQ3mHhQTbe2FP22ts5cZhf1Xb3xvT/Uxedf0865y1oMSQ8fHui3v/lQH/32Y9366rYe3H+oo4MTLQmQOTpl5Mhjjq8WBPhrHP7+7C9/pAfs5AYCesZ/wVxjYFVV+KkakF1C5JIiaMKxkhJlQwQ46gP9vIgKiwSUPE8iQkGbywn76CyDOVTmHUIaXWJuRSSlFEBSRAA6BYHuqfV1/0afkgYW43o9mReqyv+SfLJ/osMvb+v2x19oydlNR/BJ2G2oBLYB+1n9yskyE3Ki8W46aZ0qogDsKsgp5G43NAqMcJnsCR00pjW+0cA2IuS+1tO58WG54EPhqkS5YxfUM8buax4F/3DRtKLRs6lJBul2AyZQSyljVKyMAvHNVyjl3BxgZbL7oBSWqAkWzCydfLxipciT/EmzcaI9AS6HEgMZ4fwJTqSKIwcGwo6gGXo9BWuedVUYs4BIq2Sjx2Lrv5JjTDdU+fxkiwW6zRN1i6d88p9OeO8D3X2L3cvf/Ez33nxHha3u8fVrOrrxlerDB0q8ehw9fKA5r0PHfKk50lIHMeiA09xjXouWLArmtBS2JTPPQgMILhZIaIncBbBk8Jc8SeY8PZbYmSLUocdmTfr0vV/r0RfXdIeF9s7fvimEqb3KEay2MW+DHcQEPQYW7MGN23KwqbxqbfS9vANZ8gp2QsAUi3jKa8xr3/qeXn392/r+D/5Q3/7k+olXAAAQAElEQVTe7+vVN76rK3zBuszr1gsvvqLdM+fQM2m5rCLeSkJ3gMGVd1pTxn6Ts5vdnS2d2d3R2XO7On/hnM4CW9SnfEE6f/lFvfL69/Wt7/4Q/t/X9plLOjyp+vM//2f6h//w/6X/2//1/67/6P/8H+p//7/7P+j/9H/8D/UP/x//T/3nf/Zf6P1f/0bHBJPKovPn7NvY/NF7v+Irzceas2NM2Bz2KXmbb2jXAgz5gNaDQhHhJtRlARqPb12KGNu4SyFSKCVsW+ETuedyRJIoR4SitUsKwbOoMEYD8gfmYcYPEUEsML4opayIUPIPudbJ5RSMdwVAwquHdmMhTY4X2r9xS7c/v6qBr1DleK7mdMbeu5ogh7zxpefj3OU1eL5XKpVJ5bVhaLi2AJCJ/cYZTAepcJW8Vo1bgxTYkB5DRJhM6/ZqPtht3nllu/41aexrqVURoZxTy5OeSfV03Rav6olO9JBRsRqM0S56tMKKkMykZHo2X+MikiJCkUIJiFjVI5TTaPhpnBTSNwKycY1bmycpp5VhcqLZhttRrgY8IsJFBSuqZ0GWvT3tXftK13/1G334N2/qk5/8TDcINMcfX1X+8q7iq7ta7D1gUuyrcN6ymB/pZHmk/cWRjupCB5zzPOR8Zy+KjpmQCxaMJ2Wl7N2fmAzBLmI5X2rOJBt4fakEmqYEti6ZyEsWUUY37x422Nnc/fKG3v352/qUz90LXp82pj2fkTc1zaEpNjronJ3M5H+qsNh7pLtXv9TNL66q8FQ8u7PLV7K57ty+raucdfg3eff2DuRdS8/u5fyFS5yz7Ij5o2D38vwLL+mVV15ruIKeR0z+YyY/c0zWe5I7bfMKdW73jM7u7mp3ZxvaDfXo1E96bW4TfM6fa2cxF6+8pM3dC5ps8po02dK16zf11i/e0ecsqj0+2z98sKebX93QRx9+rJ/++CcEoT/Xf/If/yP903/yX+nWjRsaeKJ/9uFH+ojzmVnO7BakDr9UlC34s2r8KS0fR9yfg8Uccq2WKo+3A4PLEaEOPiknOVUCemWumqYBZdcT/RO0a4iUFBGPIefMrrMj8DChYJRSKKUkyxQyM7Q5Umtv/LosJjJBBn24C9oOP6aTpTKBxMHlFnPuHmdPC169xfj7tXC9a4MRFqrJFykiHpeptsv2WdZpcIM1tP32l/kYF0EAabYW2W7PT9MEjREh/1BsV+OH9AiwQMFnpvfOJqesiGh0470Vn7pFJEWsW7HfEwl+KcQPDaMCw9gJpczUlUSbnWrFKgNOH9XWWco5qbXDPBnMi04V55vOYHxOSTmNMLbhDmSgUusRVNdQ4W3AI0x0KcEvmQp6GRrvCoY2ZAaliGBSZiaVJ8NcNZZasss40aA57axtDTytxULf4BPwWR6J51hQs2tf6oRP0Xf/+qe68Zc/0f233tPhh5/qhK87h+xa9o/29ZAzl8V8YBEMLOSiBTufOdv+BNN+CE1KAkIbaBoEkELgEPq0AMJuhbWLKUUpBfOSgWbXk/usEvZHp56fQLclu5SCEwK9y/5DffXWWzr8xbv6zta2fvDc8/reiy/r+fOXYE1fhTwBgte0DS35qvGAYPm59m/e0Ca7rB1wenhH9z75QB//gi9j7/9a9wlG967f1vH9IwXB8AQbZtMdXX7+NV164Q298Nr3NNk+p2MWwoJX6QNeC3OdE9wGbU2zzjigcJjrPrPNC3y63pGmZ7V14SVdePl76sn781fU7Z7VhJ3PyXCiH//kr3Tn7g31vGZZ38xiK8je6CeaTjfRMuvR/pzA8rmufXANv+9zBvW5Dm8+0Kx2BJmujWuqYe+qrOZfMAcyPsajShW38tDo8GeXEpUqz1PP50Q9s+3PbP8FPY2qKkwjgJJYRIU51RaX+SgU8EmRJWTIbeSVOdnKyK/UQ1LwYxYDtwV0hkEkZHJXk4/MoFIYp8KDaNknWV7P3Ok4rzn44AtNbz/SFgfFPuMjnuk4FlosjlV4oBVexeuS+cx4tN0OeiQg0KOB7Wa+dQ0Ku89BGZsMAhfYmtGvDgu16Uewth2Cx+C52WjQEP9W5uCAXgm7/JXTfnVwtG8m04lAy33dnrCXqeqquYsGYepTIMEXiBhz+lQFWqSUFRGqKDGZTBQ4bMAQO6ZzhIZlQVG3D0TgirGglCIpQZsiWn+RmhLwKdCbdoCP+5leVhKaRk8egBV9AiCg4Q5pXUFxdSSBiftYxpoHRLRhB/0CRwcOBtHu1t/OmfJKsg1s8gVpzoHc7Xfe0+c8Va+/+TM95DPqyWfX5MPfzJccf34+4nP0IYM8T1LYN8rK7AC6YPIrsSNCHgPTMbvMuyOAdfih63roElpKlh2BtkliLJU6+0otLdGVmCPmH9wyuFDqs3IXCnZOt377gW6/+556dgI9n8ML5zWFHVglSEbKKvCt7KZ6AtOEgFAP9nSL3cDP/8W/0Dv/8i/0xbtv68b77+mXP/qX+uztX+iY4Om/LCcW9gkHrZ6w21s72t45p82d8/Ju5OJzL8jnLaUWBTNtSbCQ+bN7mW5sKE82VPNMx0On6e5zOvfCt7R9+VWlnUs66TY0OXNeM3Y+JaQbN67pUwLdEUEzmOhizojJfWZzU1cuXNRzFy9pd2tXkzTVcLDQvas39csfv6VP3/2NfLg9ENCDRa0i5lXCp5081yJC/vHYoyLBSEqScpgmKSoVrgBkWvAuGsYmggz2yYwbcj3HqEDAsNAtkJcV/KSQLLeiS0RQBsB7zlXmeMrQ9Z1ELssKteQsfIOhF3VB3pKxFcgOOZOTof0C5wFzcYKtU3Bi4VeM8vwNysJvDhJLBxx8F8izXJkWvsKOhF4JfKLs9laGIOEIr4VKkBPthf6F9Ri0We+B8XC9so5dR73HtgW813gHmo5ADUouw7b5GDWbnbAb89V9pHMFJbE/8ElEKA0Y1J4UkhwwIkJzvobYORnnUaW+QNeqiBA3FGJAKSdARkmKCIUEhFJOSukJRLhFTVGRIkIRQWmFq63ILdR+Vm0RAU6KGHOdTqAirEdqWKaLClZ2TL2Op6H/ub/PFzoGouO1ZQZ0jw518NkXus4B78c/+4U+5YDyLu/LJ/uHqrx22Lm220/0pQcG37h+woH5gvYlu46BwSoMnIUWDy662d41zvg2IArmXlYk+3Ohg4MDHfNF5YSn0yGvQwM83Mfg/olg7n4LXh8qOt/hy9bnn36q9995V79+6239hvzqJ59o//4DDejhyRDIEMnus517V7/Sm//sv9G/+C/+sd7+i7/UR7x+7fHacodXlQeffqHh7n3Vew9UOF/qGZ8ZMntmzibnL5cuEmyACxcvsPGbqzCT5syiOpm24BGzTS37GYHleb3AZ/RXf/BDvfz939f5V17XJq9jz116ThuzDfUEWrrqBmctN69dU6Brj609/qz+Knf/rmbwfenCeb1y4YJef+6SXrt8WSf372Pnz3XfuzIC7iRsncEG2kI1a0NPpwSdn7z2YTSKsd3zoS0mZLt3YG/OSQXf2s+oMBJyZ9pwX81FSq2dvDDWgmfOWU5rvHlFBLwKu48l8XOpihxQUFuLUEKeYFyZIyK57jH3elvikzlz4YizqetffKG9u/e8EAWzllvvNv/oT1dlFroS8lDaDywHcjbSkgXKehuwGPqCHoacMtTSQCAxmeUW2iFvl/U1gWmXbAQKfpHCjFQpL7F9STCq9El5XGP616aQZZmMbiMvChUfJBLKDDxwlm5vDooIVQjcJkXrEBGKCOwd88BwELT5Go1US7XxKxjsqnmcBuPM2wvWuY01zgB7KdRSxFiIGPOG/NrNU+gZJCMQNSsDPTuYGSQ78JjyLnz46We69fP3tP+rDzS/xpmADxsJqnN2C4ec1SxZgJUFESy+LiclbFx627ESERGKCHyQ5BQR0KSGwwNyqti9tt32uTzAY4mzTVPpU1zGv6gn4wfqc75S7aPHHnrgfM3YVSae5onzEr5Ha+BrTBCEpikRSsUrQ0WPcZxQV34i7jBhMruVRwSXr/hydY1P8nuffKYlQeuAM5z9zz9v5coE75hEXvzbBJvXrjyn155/Ts+z+L/7xms6f2aXp1blLGZLHZ+jj5ah49Lp3POv6LXf+2O98K3f185zr6jbvaSeQ9/ti89re3MLn0tLDqkdYH7KV6ODu3fV49/CV7rKV7rF/Xs6vH1Ltz75mNejr3Rlc6oXNmeKh/f18dtv6dpvfi0RjHywnaUxaGGv7Vv71buLoE2Mq/OgPQGhMFbOkn3MYpnzcBhYMCLllNT3E8YrFBHipieJkWE8XPeYmTcYqZFxE3OcdvPyeFJVRLQHiWWZPsJ0AHRNV8bCvKxvz6Lv8XPuEkNbNDDWBf979+ED8Hs87IaDYwJwVs+rZaA75pmtaojNRh2BMhvohqvIq9RhKIn21byzfpZrAE1zAaTwT4jUbuRq+gelyvyr6D0w9/1Z2/PTPFtH2iMS93/TyxxHWvOs8B4IdikU8KtC79ZqRSee5AxMhFullLMSZbc1QKliZ9i4Vbm0vMh5pbyGYhrA9SZgdYsY5VZ7Y41TjD+0GRURzhquFU7fKq5ockrDBlQe1IF8aCMQYkMrH55O2UUcc9h44/3f6BHBJvxJmF2M2LLy+OYJP9dytWsZmJht90I+oLfrAwMwUHeEN7g9ItTz9A78VPGFZdvGJRPMT8KCgz1oRwSvYxbb0v3ZIS3gtaQtkpRy4K9B3uU8Ongk0w5slwsTcYrPZ32v3TzRTmRtYGbmSVjRs5IzaFgqMQPJQx3+mDB5N/DJjIFlC6XjO3fU8+R8bnMDHlWFBX18+6Z0j13N7Xs6ICDd43Xr8Np1bcH327zS/N7zL+kHL76qbXaFm3WijZipJ79y4UW98cr3CCjnsXtbXdpCLt4dOpW5tNg/aF+JPmDn9S843H3vzTd1dOeelgTOozu3xWFMgw59bn/6sX790x/r45/9TB/8+Mf61Y9+pK9+/WsNDx5oip8m+CcZ8HELMtgUmJoiKSIUlD1tnINxTQ0JwjQZ3+WcZB95TCq8KjyMy7lTylmezyLhNpNRMrlr5DD3mOaUFcEYMW4myPSLcL3QhwEBaZxfLbqUlGmjqyrzhiZkgAMPEyFeqKeIAKQEYWLeiIfHfQ7ID+7cVcdh8ZSzkh45OWWzkNfPknH1XCwwQbJqCnmKV3hZY9u2zgu2RgSH/QMyq1JKMs7MCvI8j82rqqqgp8sUlejj3O0Vuox8940I9A13/zcAayHo1WRbr4LOzpMZCz5rpkZ6gTiPRAOCTOP6miaBo0VOzg1wdrVBxlF2vumNcN81RIQiRnCbweqBkUJqICkiPWbpdvdHfbUEgot2342hIzwFLKiWxEBgYE+9c5C5e0c3PvqQA9EvVB7tSYf7GlgYx3yx8R+9Lgw2HDQ4CPBOu2ChLzif8aKvDEYIfh4FeAe813aB9tX0MM60S/rauSC5ausVKSl3WQV9PEmCI5ZavQAAEABJREFUJ1uJqkGlwcnyRHMCjLLU877vXdVwfMJrx0Jb9N2KrM2UNYskB8/wZML0VEMJXFKia7Rgk7F7lpM24bM97TVFzixLsyRNkDelb+UV6oTD4atvvaO//Sf/VP/yP/sz/ejP/kt98tOf6SGf83c5b7rSb2lnmbW1yHqJM5jvv/iGzuQt7X1FkHq05AAa/R8e694XN/Th2+/pp3/xF/pv/vGf68/+0X+iP/9P/zPdYvdUeV0MdpLi03tPAPbucoqPN0Na8qr06Ttv69p77+nw+nX1hwcEN/REfwdZ24gD5WQbc5tTufmb7lgsGR8RkFVAtIUCf0WEErnBY1EIvAW7vbByTq1N0Jg2p7EeQV8A8aosNJHcTsaCrAoKGR0S9BS5jJEKgbEBfdzP2JyyckoNIqL1Nc0S26uDFrQOMpV5538PdXT/IX69pcqrvf+bl2BXg1CYF3QpapMIxSpSzQxrGckq21SZn14bQVtE0Bwq8C/g3TEinIErGtDV89Ovbm63Pg5i1QJMZx5Aq5M3+1f4hkOHVZVWIQuAvU4l62J4TIfSiQoQ8oC50YqINCqv9jplfGcHA4HzIuDMZSnwaIMWKeQ2D0LGye5jiAi4YWdTMOR2g0huXwMUMr/wDaYRoQSIVHEaGRetkcAnRQLiST0n8EBEqLYFLTgVnsZw5on6gPfgO5xvLB4+1PL4UI/4onR4sK8lT9eBQLSYn2jJQl8yCRCvjkXawcc65BAPnbm8i7F/1vqsdXeOMDlP1m+swG98HR0Y8CV85zyVvHPxa5JlVKbKnGB2AjjI9ASFjExMUAcfZoUSi3OD8kYKAkaok5Q8KfBnZfEEddMmcqMDukwQqw5f2NNRbgBBl6pyALRtzQftAlt8eStf3dLBx5/qOuc5v/lv/0of/83f6tYvP1S+uy/dfqjj63ckygfXbuvzX/yGA+ZPVO4+Ah7q87fe1T//T/9M//F/9H/Rf/6P/pH+6//Pn+kTPmd7J1U4xO54dfnvKPvTZlmy7DwTe9+13SPOOfdmZlVhIgACJDiC4giCbHaTarC71RTN2NInyfRZv0D/RPoJ0geZSfogWZupZSYTJaLFFptkkwTFARwAEHMNWTne8QwR7nvreXecczMrqwCx/caKPa15rb18u8e9mQeMfcbJb9mHDhTGA7of8MdzDP1aK32goUD+btBV1ph32uWgtixK7jXwmkvxL45mAzfmF9riEU9zE3V4xvXGFzv9nryB14YOWzY4emRTdeJhB0uyrWpNuWyryKEnaMzbFzxxQa4BbeIsZaSJH7ylGrqRe6wL3W0zrrle9Bf4DgrdziN0WtNP3BZwc/MoXvLnryjccdJeOdWk0CS+wobBr4CRS+hkaYK4BrSxZUQX1HnSO+OO/ZnO+k6eXOY6qnV1eM4CBU1wktNzDt3jN5sMY+3JVxDx6cCT1ZKNJk8g+gDqXHDSUS7LDtC38qgfNeCc8VwwyvSJlFNJq+IY1uccKN/3CXUmna/Auw6KIdT25JWlr4KdtXpc91wOv/HojDnDV5wKNz5zdbZ8Ydhl3JEzCF5AbODiVHJkY+sFd4pf/219/K9/VeePPpV4N3HL+4LXFJv8k4COc0PbIwNdyA6o4Qk/mCsw6FtWAumiB1761RroJTFOwMLLtrI2wpcAX4LYL3OGHcBA7BDkiEemsx44AeVkkzn2oXIZhoXc1kWAulbkHtdFByAbjyFix9xkSdgm00dv5AswMXNjDsS8b5r8yNT2WGzy+JKNnXc6z3msu+I0ccPJ4/DyjfpHn2l89Lm273ym03c+0cvf+B39s1/8b/S3/4//F/29/+r/rn/99/6hfulv/7/0f/3f/u/0v//f/K/1i/+n/4M+4efzT3/1V/Wagr59xiMAvI4UycOO7hSY/Pd+EY1pxpbGD/rihGV9sKx6JvrcaVNk1iGVSxZAW4wbbSCx6ODF3vggAJYGvha+wmWcLvq7XG1VSv66rFyD/MimS78ldqyHdkA7WBthwCLuU2gG8wzVqtRapSvbj1CzzSRulcjX8Mp4wiNt5syE7VgE2j7pWsFTUuGbBqQI7zzKv/jWd3SksBR2Gt9lPT5YZPJA8pSDU2gj17Zss6Bpd/JtsCau6B81RmyLj5iz+AM+36q0QMMX7Uv2DYg6hSr5PPkxtmMvDB4/wZk+fxx/uYElQySYRpYdKPSH0SRk3s4kgCMqgAAwFaFPOKB98XmixfZM2tDKCq2+dH11/LRk+2IwNHT1dHWc0x8dFo4xKvIz/+V2TLxLEew4c4SGU8pz9Lnh/cvtv/ttvfxXv6rxzY908+ZB7fZBD3cP2hC0EakzPw9v3OF3otmbxPvjjJQ7T8fZAgxf22rV0LWUK/ZkfWB/dHuayyZJADt62FbjhNLByZ0i72Z2eJ1Jogd+rgyc9xMFpysFZkcXNOBDdcEunK7BnXjnZDK4ExaiGz+PulkFX1fhZ6tVaTV3d5UaUOPSZuZg+rBr+DfJutIewJlFCz6LBicl6YaTTzZ6HmnyjudI8hfvbE4vXunMifCOX0U+/M3f0K/zmPMvebfyt//L/7P+5T/8/+jtd35HfsX7lxcf6ubhTkde5B74Re2K4nkTWRgWuUYPuUnoGd+t6HxFkbmmcB5t3gENrRInNqsYi/VBG/9+GTqbb11XJScGvsxa+FU12ZbyARqbJ/1WpSO/mi3ISkx2/Ek4poxWpWpNti8g6+kK34BtGTyxZl/6xdimb2Znm46Im1TBCzBfTO0U2+hcLlUrHY54n4VBXgUa/s/Lc+HrQV5+zunyTLFvu3ix7mxOihEBpPgI2zvv5gJ7WvJoZA6Irv1L/sj4Ap00GuoYnfXkYXwQOHMj3sODteB2dJr60g7y94lGXPFnPdqdeaZ+n4+F+XP90lqRXXlMCKOsRHCOTGaQxYzp8t5g1RNOxvhnOnb2n75CBGfbCLrAuyXmnvpfbu1HPH95Vig2NHCcMg9QN5RgtWrf09qe46pLa1vXVToSiPyU+5q7sT78dBaZ9zbxsm0neNJ6vJI4lg/ocprZ2e4bmzkAQ7nBj7Wy1YD4IsEIxCdpjXLRS49X5gYFIrg7CZ3p1rKVhxLUOWZjxd+C54nHtROPbVgqN7jZqnoE+k1SoMMrCdLh7SqFPtBaA79pxY4VOc1NDWMWgUPFfGrbMBv5CUqrS8cj8VybIJEpskuJk4b13vW1Pri50deePdePfO3r+tFvfENfe/5Mh5LEI554l1S0D29e6MWHv8sLYH6qHvd6r3Z8ftIVyXtF8l6BfixDV1qqqdUiEk1GT/JaC+1VCoAb75WsRUZrqdmyObpXSYBt5cp3q5q2Dhg8gXKxONFma7XWtOCT4MRnYtHSzKfEJu8oTpziMt8KWfDbybWsgcZ0TR42VKyN+J1+K3RiHLxATkc7tkIg54+lVtACJjEGuALKpYK+0xctS2wfvjNmQ9/gh0ab9zUP/LL4ihfoprAUc+5SeFlcjEeKCsVr7g3Gc56vyQpdOkUCzHef6NDRP8VuTiI2tp6J05ncO3ND2Olnz8cnJx4zsw6aYIv6Q7YVn1rGiWQrwsLXZqzvv56m7axbaaqs2qM4BmC9UrUWApVfnZZW6ii/owgSdbnGpfnSN3IhZZ6PvzT/5a79g1ds5ueHL+gxA2NCmd6Q+ZNRJkcchiMHDp6BHkMbws/MxznR1ej7nPHgReMtx9Dzdz/R8fakZ6N0rKaCWYfmxCkh70s2+GUs9DD2Gtszt5F4gZ12B8eL1damAidOa7RLAAca6zs4nYJQVWokeXieGd+d7nVPQengDMUKzaKT/9D3hs83EipJUGiWYvEES2szuNWKEmiFX+iTtCt35+DNRwhrFo4FPRb455enCbNv5Y7ZZJJ1IEECjTkxs2tpg5/QF11fH3TDnTZ/l+bZ1VFX6H9sTc+vrpT/qNXNcqQA3dA/qHgkPd+/0TjdqgONE9mKhlf47zk07/Nr5fsU8RsKyQEpC/PRrSG4sWMKmQf6zw+r3kfWNe3xsGhFpsWVL2j0CA2ezaVWhb6LjvDPphjEsFoDDd8Qo+kf8gI3KywK+gUdWtUc26b4NFU13rVt8+8z7eTKkJRcWpBfrSAfjHdidBYkokZr8kaey2qtqaV9B6UGokvgW4W8Ym2Qgx3+iePhsLAm5RTCcflix/Go9XBQtaaNPInO18S1Tps+/u1vKY/4jRfFRV6F2OCNKjkg5KA4I5VLU6at2LGzl3f4zf2KzgJP8Qud4NlIYj66BQgJ9PBjnhX6UoFrcCwhaYglbEZaJpRr5GuCg/sOpKB8FVjWQIfqFJIsliRzZBZC4pSO0uIqJBUsIrxD0AnsAIcliTU+NEVfkA5lPcmw4+j0g/tlyJy+cj2t9/AnSHFKgppNPjciQlpZBzetavzhpOBF+3rQeSl11hp0uZvevPlcr3713+jlr/4KLyw/10EWmaxPeS/zpnX5ZpVXzQ12BX3BO+YkqXa8Yh5LRjOPVwPoGg3+7N6ev9QCfWOzNDaXuBvkL7sFyCKkdO3ZiATanFw6PGYRDH94CD1jJ9qAvvOCuavVquvD9eUk0ot2sJnHLAxyV/cACj2AFKX8GsGLwwNH62ckXzb44IQhNvyxSe8discgzOWUIp3R5yQz3+HQa6c/hAA9X6znFr9oSSkQN+h3QxJfEZf0n6PrkSQ/nq2bcU2hPuqK09IVp75r+Cz8nt1YP3jRM36dumrXj8XoStdtZe5Kzw8UKh5z8qvXQScK/YMO407fwH9fV9d1P3PS2siXs87w600KuCQTS5E/phgv6LXUgn+xiJOqGWfQiVViVq2pmFiqaaXfYnDMtJkvNRiuFJ1iBIkEr2K8keu5s68U2Vqa8ijbkdsOTZBQE/psUQYdNwninRsUA8W9jZnAwA9r5JbBH1qWpraYx6RGv0DfVMTxOafFFQPbaOyT0i223MPTFJ1GocMtMr80Nn55On/7uzrwPtGcOraSbvHXG2SfkSlshR1qoR97UdjR8dXAV2L/ZA22ij+aDbZUfOeXVYHfwd3gm321k8Ppn093sqPnDp2U3B7Iy48lhob0wPwuwRyWsxU6OfKYriHFF4HoExjkK1VUI3WEDVatLcrVYTjQ0Hg5/cy1aqqMCUAHeQrJQjqW+CjXpb18Z/wFWLbn0P7eNpPol0YmSK01AgO802eoquZaNmiSKvgDY8l5ZRzixdDISqCK4J0+e83P2N/Wa17+HlQ6wPf8cK/Dssw7onHQNcF9dnWtVqWyxUdPl20SATeSQFuCQuEYBHOnb1sN/dKPvvFTx9nRM77LvLjCs4Pf8VuxaY2cBDaJfebYfsF7su+iQ8f/kH7p48c+VuP7DILTZ/9Ce+CueFgP008CPX5hoNas3E3XtmB/6VALBbqmjxYct7rN9cOy6DhxaLmjHhkflgVfrcq/As9JoxDc+Dqu8DADjtfFzekKge8fjvr69Y2+zqPWe5yArqvpql3gOT6+Yvw+8+pFg04AABAASURBVB+Acw3fG2D+N26y6ejHT9PZ+NV28pjhkG3MaEDNcScWyQGmVS4Zf1qXa87TzdjiD/7JBhBx8ZwfggkrEpQTlCn8PR435yE+wP7oQ3rhm0WJ14BHcGEz6W2rYd+KL5boXxZTk3/NPhKYOKyr1mXVhp92QAKvSgWI9aqmAzhH4jfIk43NeMavGzeR/KXNTz76SDvvGivyyb+lQSvyEp07+KFJmzxK3omrIh+gO/UZ5N7AFxnPFrnpxxczj7AdN8i2+GIaTuCHZ2DaLk2dbdPT7Ff64G3Trjn9fV9mxrZcNf1VtBSj8W7CxhgUbDgzwqdCGAcJQ4d8to89xj/4Mw1jCXZ8x+4xWzuUuvCgP+AdGTFsw6FR/rKRxDXAS+BINqI9mMlGCrBX5kyHpjB6JSDXTHaecT/7zd/lJeUnWu437tiLBsET1fW4rtx1r4FnumLjmeIBd7hqJngSc5DQDwQ4z6vRKY5aoFuXprlOcOLodVlmolj8wY6ZdLQDPeCmXLED1WRbO3xP3D3O3EkeKDQduxvJvSyrWpUW+IGmH3TF7szHpxOgjZ+mfhAl6Q8kbIOHyqpmNeJ3QOc8BqUAH5ERm2/aQe/xaHO1HHS9XuCIDilEJIKowUJZGTuM8iu81kWcFMQjlfGblL+H8xzeXzus+jrFJO0HyH42TzJHvX+85sR01DNkfO3qRh8cbvQ8cttR37h+rht0zd22ZE4GgEutCtUzgz8zD7TYgn3sAA1sJuCPeNCwHkzlwkE2o0DGAFPw8yN+eNPHJyuxXGjjn0KmuMJ74jNOP34Vtpu1QME3uIEbbk4HeNishAgo9Ke5YOO3jYLRyZPoe8TWG955hfbh/p44NzQXS0O2J4whFdSRY1t3t3d68fEnOvErVGK2sDa4gSbPUwQZol6KAmc69mp0Dhg9bCu5BUvt6JB8CX5Hr/QHbceXgeRkbnpPubRT7AZroZtAzoamWgsL+HHeZz1yYk9gLvweX7ZlfwFlEOOsqjYX8LEKp9sojSEdiOK2WQc5H/oZ2M7oB4JtUDzXorB96dtftJFzkV0T1/7eNTwK/ZDRZxh9WE6h6czmk81gKusBBx55rHj77Y/03X/z6zwyvdYNiCsFJj8dHnBWytXGJk/gnrHJViNzwAWYjudOEQcTvhmsM+MzhWyjTeIM2o3n5gCUMn+iv+NBJ3ngRRt/dZxoeyZU3vOcoDsh+0zCJMDV4AAuLBT+qKCBDXD4vk/Bxw6+ZXuuR98kSCC+ba3pwCPAynuPhcrQymxi8QKu64YC8Hw5KIXg2m0+2twsq66Zu2LtUI1jr7XSLvi5ZIxBI2xIIdc4szagK33t+ko/9v57+rHnz/WjwI88u9E3KFzvU2iua9EV/J+FL/reMP5gvdIz+D7zoq/ziPgNTjY3h6PWFFnms+mP6BLZJanQu2FjAdlU0yeoUuiUuTI99HJwgcZ8qxKz9JjIB3yB07PR8Gn8k+Ix2CQFbqsLfnAyF7y8Kgj/kHfiTODUCq7oEdpsyBOPNTu5trMhg9/ph4dNnJHXqpQbRuBwONBvWrDzideRuYbN0SdyLU2d13VRI34Zxx9Z227v9frjTyXe2awD/uROTjeFnNwERvYk9nTa5E9gsMaHgtBRa8wczpy4RvDQN/kSewLJIZZkIxnCvBjOTTA4JIA27NygsVkHcYDT408Mso3Oi36v6xKCgR7ogp7ZA1WtgT9Q8FKxqjz7TE5HVZVi/ECIZNlWrst3ek8A48cuOs2e/f1YWbAv81EgGy9G2Eb5pqzY9CvPsvBE60qflUFKDVolC0E8kuA5zRxwykJwbr/5odbXd3qfl7/X21D+9xYr+otb9cqd6Pp45FcObCVpOsHDZyx17AN3OmRXR/mdwATSHyB1+B+WRQcSB7HRYEKrJGNNmoHObpd+7BLjISlJkCDmsWnaylwSMAlZ4DBU2mot3S/B0JTF5qqyTCvw7cc+mOGZAtbRfURnnqujb2y+xt5n61Era1duusaHN8x9QGHIZr9ZD5xSDvPRKfgN/nFr4pzNFxi8k2llrQH8cIOOX+NR6D188QEF4j38ccPaFTpdVWlhczd8tVDgr+F3GNKhixPNosh95kUp8AX+QK9s6pGNTW5FdtYW9MRC4oIl8MrNJPhNVgEiPtlslpTC05BT8MtaeJj5tJlrVWpZhy58AwX/esJnPn6LHg28uc5ceGSTRccG7oqthxQK7F/XRbOPD0Z0wcacBiMz+E+FKOMVfx/AL3g0aKM7yaLizwp91q+JR+Sd+Ik765k3N6RPv/0d3X72ucYdb3I4lTdkiRtfoBPnnfeBO4Wg4/OOL6NLYH88iUSXjAM9tAAexTtS4ZdA1uYE+hm7W5VaK6as8NwTm4yc+SZQ9CQvumpeOGC23/sV3p24Rp/YD3huBpehHdq/R/E+BUZA1g2vTkLHiA0lOgaWS7aVP5kP42Vpsi/8IJmfwoiA7TnOVyp4Nt3kocu8wRP9yBG4Fb1Icn3pimlJwMEx9YgOx/uz3vzOt/Xy3/2W6vW91tOuJPxKcB/O97x4PeuOl8H5F7NrLXrOBszjQ8FzxF5sie4jjqH/ZFe1puiwFkWPzVOyrqE1eBe9pFN+VUIH2/xawctNdN0I9u3drfK8fXvLqzyCvJB01RqBbBoxFSM68+J6Smq63/MBRdVK9oVgIGcGn2G1plalAhLUgDQoho1fiK54KXxQ3o98/eY9vccp4jmQ000SNhsqiX1/d6ckTnPNR0ESAA7wYFMhFF0G62fkaBab9254LKJYv887lhQy8ziYgp07bTbbgcKTYnFAN/NomvdBN8tBKWorJ8yKD5nP41n8PmmWdcqODtFl5/SXRwVja/y+oFvDYYm3idWB+DX8kXfzkRt58QHKon48hhfwq22JT/ySwpBNHd8xpYZ+GafYZ25gddqMD5wME/9rCmryM/34K3T3bPoHblLBjb4r9kZM8r3SQXzpIr+TR2eKR/BzM4i/C4Wu8N+6NFU1EKV7Hqka/ZvrG0X+iUf3/c2d7j99oZ1XAbo7z/jl/LBWQSe1okVelRmnX3OfdvKuqhT9UIW5oeRYq8JCqZO3Hb/GJ+WSbeb6BNuTLvqc2VcNHwWik6zLhV8LmTa4yAqfCZPv0KC9IH7524JMleDOHqNs8jAXjIIaZa3LnzCcSj4ya4WBQPBAuTTQBXsO/j2+bGvS0qCm4o3IGSlm6PPUciBRzWTTvArFsmGOED9TSS/f6HOKjD97yR3gTsWdEO/pgZ+XX9+91ZuHW93yQnjjDo2fhEfVcWYhP7DRP5PgCdAeWubd4ItemVuw88CGeP7s2SXIBMHIHgQtRSIQXQu8KBianDZQWSrLQAK2HlYZ2gQ/EPrpe1sK6OliLMs2y3hm+uIrLbIH8zMmtIb0YGLCZqTiqdEeVDrC4z3eLXyNR53nFIilGrOeAHN1NkT+/kQ2g9CzLYtSKPPYiAJ6sknEfeCbnbttSbzsXLQeDgq+bUiNb4BWrLVZ8JolLJCiK0UpN4YFHx3Xg46hraadu3KKS4pPTgELc9nAa1uVjX6gPVCkVzZ11mA5D7TRXegUGNiQcfADrQq5UvAD8XMgtLMlf9Kv6A3moPhlnLWcXlvVlGHWQg+awn+eNhiUNItj9GroG7CDzQIfA1WlRqzXZdURe6+w1/CLTLsUHgZvxd+Zm7KJGVNaYtfdg/JfWmyxjUeoFOlOjg5wgis2BRnBlnn8JgdCy4TscBYqs4bvkyO21SkOyc3B3EY8qtok6cjo7LkOj+BmMrmVtrCj0Dd93JbmHXT0hEShC37ad4tf6VRbmhrGPs1HkRhuPyrLgu2L8r4o31E0wNLjx3PdtqqsH3RFkS/P21/gZS3wpKhdsg08tqLPETx3sBSZglFjbsHK9rDp7qNP9PK3flcHHpvyXNtayeiRf2bwikLzllPN3fagM0dOLNDi8Bsk+S68JCJCfAaJUXAWU31CHOsqNs1CsqyzzWZI0meDQKRZQNgIdkEzlAKTTRrahfn1cFC1JllBl9ErNAVf23NuBppgi8u2+ABprQQ5uNUa+j0CtNWanuadsSRTCIrgp8g0+iYx4w+xmQfjKYcjd+7A6+GgA3fX5bCqyIEdTaJzTqr5O0ZdUvjKmoonPknQQULuJHtsPJO4+RvW/Gqry0/xAx90asaunaL+SDhZNPQ9ICsbtwxT9BR5hFjQInmouZRCcVhWitWiklTgFhwaa2Yc36/VFD6BViXBy8Gh31hrxRy5kbkqU0yJJ/6NL3OiiB7Z4K0K/uBGCVTYp4/61KMiF3jCC6/8z/wivyIDe4w+F7AK+aHJevQKy+RVx0fxe/aVMzlEERssDfTaNU/06DHQl0nWWI8eFJqPfuebenj9RvnLfMX6PNUpF7TEIXtwYPukZRoUviU7Wgl2Qzs+juzgNnRmVbmxJIY7j2I5vSRno1qhR3DWdZk8dnw2oM+NVD/gsj3xYrdtXVox92Ww0EQVZvRQShjd5saxDbJZHyyN2T9QlQNPm6Ram/MgCEzZfoTK1PdBnBHIgn3BTf8J4qSB81hSq9I0+rGdBuDQbPIUmibPn2rNC+C7Fy/0+Te/o/Hqra5PQ2eOntkE9+cHvXjzSp+8fqFXPDbdbSc9ADm9FPTHw4G70nKRhdDwTlBcpMMQuTuU/rTXpSsePZIwltTa5XhqcNd1VaFnHhnvOTWd+GVpYEzDP6ENQKLodOLklLVqaGBmHVlJGoCAMnP5MM9Hdta7kiQJeGiDkDa6ZD6QtSThsTU9w673+LXn2eGKdzDrfAeTO/6Zd1IbiQVTvXz1Sm9v3ypJluI+YFokF083OlOI0i7HVQuFQa7koEIb/QOdmfxH1e+4Kz7A8/w43rKp6Bs9wm85HtTgW/hJ2Bs50X2n8OVkNIjpCm42Z6s28y/9Ar/ZFJt1zmXjzgKEr42u+cwWPwseBW1obKuqgKZcIz5FaOZsz42dTTNC45r8D/AkGuR/l9A9uAEbfPCE4sG3rVal1ib25BVbivkqy/bcaFUXnMqcuJCfGAXoTjzbEaXMBSxPO0Mbnsqpkdy+ffFSn3z7u+rELoWmwbNZmuTo1uNv9kxoAnq80n8H+GD2aW1P2sueH8R0x+4BdIrPSTnVJifio+yT4FVrqqpHzt/bZL7QqVqBY6DgHxlfBs0LPOOg0rRcnq2dlu7Th2EcEsGBKM6U7Hw/IdFm/JUpZn//D95PvkR++AZm8jOZfgBPXCo9uGGfTRXHi4r75rMX+vzDj5S/xFa8NJNIGMzZCMAtheUOeM37khNBcZU6d9pBf6Hfqk0bVpJtASxPXWupWXCritRLIPjVhceOVqXD4QCWlbtbishAzwQmQZqbkIBWg2+jGKFDXgQ/+Qz15x0m+IEUC0szQG1Z6F0+prEt2/Q0W9s/uBUXa81tnrgOKq3YdbUelEelKzb7uqwq9GlkaVuaCjsCeIqc3pT/Ds7d/d18vLynUG7YEH+ZebpfAAAQAElEQVTdUxhzt9tJateiBZ7relT6Rb/wWW9NJ3ywIqcxNvxzutnDg0IU+vy0vxGrHb935m0rvjssi8qlQt8UmAVa28Lp6pFJf9A++a+it4Nf3+OLFbrGfEKf3GjQLfC0DX9zkzjoEB9krMtcq9LSlllsGriDU5p51l2xJ3Kin23ZgKTwS7Hu4D3pZPuia+bwQbWmFR+E78RjztAWukW/yEnBzHqrUkNuim7YJEZLkW/Q7Pg9+d1ImE+++12RNOqPxbnjR5zDlugA4sFPDtJD0uXT8XHmApcZvhHy9P4lOgQn7+jiW8tKPkaXHVsyd4FkiJCDIrD46if8Ea/4Y7b5+irS45gDQseOs+yhPjYNkHfuUoxIhobjFpnId5Ika7ZlHKJHBk9NVMl6DCBeUkFllHwE3EIehOsXIFsGL4G9QIOsAOZl5SOuAg7ocMbzd0vXmTeB1yTg+x+/Ufu1b+qGYrPfvdCbw53W50eduCvf7yfs4tEINknw/P2YW17mqRYNArwk8Xg2P/IOIC+G8+JywYgV397spff2pvdPpffvpee1Srxwzk/CM2Gr1NZFd7wIvmdj3tOmyKzNPGJZK3o2D5E2JJNVS2ne5VtJ2JtCekPBWosxdo0AXX4oU88cOloLxbU4uUFP8PNO6sAa2jO3a3XXgegdkLV647n+rGvwriR+adrViNfGi8uyxUetLSpgAydxWhbG4BrYOaoTfFSzWjXtJPUdL7Hznx898fj1wEktcd240w7oN+6wO0f7cXdS/sv+K4pvjCNvtrcPOr+9006b/+J/sX5Q8VP7QVeybtx0zabEXVrwyeGwqGVA7pniHFvjv95P2vl5fWgjL3clBzcef6Pzgv6ttXhOfEnkQ7HQsWWnwHVy+LCUDmvjTn2rc/7JBDE5VsNvJSqsBN4BomcUyWfHozpxjI83XpIb/62g7czllNxwIi7XgXw5tIO8a0IrYmTpsDQs7PjugYWOr02+7zpcHXR1c5SQgzFq/KlskA4avlgPRxW5uGH7HX4f2HRPbp2rZF4EX336VuObH+v5bvKqaccmQqDjvgDS6GcA/5Dzs4+vNPfxJgkl6XdwUEzx68bL54Fvztx8n19fqRk0bE1hKwqU4XN3+0YDPxcWmHgUDh4Ris6dPdPcVGqyQzxYhUc+jDtxCGAOymUSYK5oLp/QQGKCYWbncH4FP8zGxLMtzx7zk9u7QSbmINNPwgYDPnP+q19JnI5xA2MGSCMtOkwBT0IgSrcV3zVwHdaCt5BQ99/5WNtHn6qR1I2TSv6a/R0vgBPHaPyQJEnw4JE76wMbBZvjPhWBXAlqITfOjMMPbMQrgn5FMubn2WeM31sO8xHkijvVYVm0Lo3TzBEth3LMfOAkkF8KBsFKsh1JkrWVoq7BwinIMiZd/JepgcwHAr4TcLpK4Tlzp4re6XeUvLQS7pZLk194Rs/oK+QZ360Wv4Styt/EzWaJnlfLQsFb5wvXstWwp4N7wv4Nv+30U0w2fGNbV2yyhq2wImm7XKXD4aAjGzAbuqC3rfAICP1IE6EWL+lFAiNDpjBqjg/LovzN62v45ufbazZTTlgHfHvNI901vA/IW+N/+CJUky/OKGsWn6w92T1RcFxwLn3FrZGoQteGfg1eaS/j0sKGHOTExo0gPGNLYpN+iQtZCFWg44eB/5sLG4by0r/Qo1XN/hX62larUgcvj33FOCcTKJR4XnKZja1c+IoczfxGnHpkMV0JMGngaB5ZQPSNj5d1VVUKJ4jLMnO0dWl78UYvvvWh9re3U9cN+R3/R27BC+EakTHnN+U0JOQZfwWUdo6FbYCYIf5+bGNPYDCX9ol2POqf8YAe9MsnMtH/Msh3OKX9KkzEOVn4rQyR51Cy0zO+7xMGBmWqkRS2UVnSRMkXCuv3uiKErY6CFyUz/n5cu1QBHFxAA+wL7y9jh3qgabGWF8AreomfDj/98Dt68/nnvJfh2EHFNfNJmFkAeFfzRaEZOrOpTzxGhZfLss0dotRIyFa0zOUl8YLghf5KsG+o+M/fe6YPPnhfz/OvmA8rq7Gra+OuvqWQ0SbQx3XlrraqVVMz/OBfAXluvpLoIR2fTM+VhfFyM1ATWFWScmeD7AR+4PEOyOAEn+Db1pHEv2bzXiPzKpsXSIFpxKlYF5dtVZVSTMQ144DsFJBrHgMLPXeSM+sdWaAjhhijRCdxs9bxp+3Jp7GRV+QdgNmiwwEdjhSTA345Xh2nXuvhQDFe1fDf8Xily/phjgt9wvsiM5sSu+AvGRmXvp225LJalUJTZiy8hv3p0yX/UdQCp6m1C14rWhu3Wkf0CG7ssCSm1bFTj1f88QRVTdnsseuWk9xTEU4etaXJ6BI+8dsBvsFd8IONv4hP+HR8lVaypu34ZlnIF9Tc8adt2eBjQ+Ja8KwqpVgttWipplaMaReX8vK+0c/jzscffaR7Ck1xmijkYDyFCH/Ar1opYPhJyNDjRayDF51QYd4UTxTd+P7pJhf7YmvHLwO9Zos9gu+Yc9F0/AC/kZWsowEixvfAo/TvaRKHkpmDsZ2OZPuSKK0pV4RHubQZW/wBJ30kzOb7vy44dtpi2cD3f1JBE8BADOsYGzu/ipl/38ThELuGrlxauTO/wfm3n36mTkFhN6nzXGuMT2Kfcejt7Z06xSdO7jidj9L2yKhSzQA1HUmGbNIE1wQxd4kEPn+P4tn1DQXmOUkQGwaWa94VzhS5t2/eKPofSLiJ+/hXzYUO826PyQ37U7RCzRDa8BjTDi/F6WynAJ61c1xlUW7wD3GUnanUFX0NcUBcjT5PSwJVpDE/XzflBHYgKVuVHDBI4Ia2UXzE2Lae1syaSUw7PbHMBsB225eTTDYJdi1ssoWCUd/DE/0lZa61NlvbSgyr1dzg2Ywp1KB98cGmzoZ7onlaSIKnHz0b9BK6gDse/dhcagUgowGWlLZV5gDauMzQ4CwlJ0O7kyOD+Ad3aU1ik+6c5pLHI7jwkS5fG49Q6R0OFEhwYwuMpk0nYt2qybbueKTaOf00cAq9Jh/cYZt1OHBiydyOnDPywyePnjt6rOsCyzF5Rs8SNOgx9abNXOzIvMAPZM2wPfHIf/vytfLXNvK3uVuV8g92sycGcZsAzcBnPbwAPspeCs/pEyaim21t3GBgqx/kiwG/HRuz54PTqqkRFxtNsDVz4RM5sIQ1k+lEWBZ/AAz2XDkGPy7aFkOAVoJ0wEjKtB4v2zJ92LNOh0/6NO8+Bdeq0gVMGwp935XED04MqVYY1GRoJ+MvMU13x2PGQUcc6ldv9PGv/cb8X3QUz5JEjxPGmZODs1+VJDDSdhI7ViTgO8ZuBOKepNrZxI1NtCIzp5gG7opVB2SvNr/UFAWoUXALXuQoheDE6WVD1g685desO361yWPX86sr3XBXX7H3EGjQwWdRqcE3OM1Ctw5IRgcizK/OKTD9namDYFU12aVCh5JpS41+Nsp8WdpKB3AOyDmCl3dL1xSSKzct4AvcVlAC4ZdEYgr37MRxsGxEdw6DJ3X82ND1qZAkcXbmdk5+HV9ZmvKrPOkYaqB7+AYyti9rtnEz5/y5vqtKWpYS0tB/qMFjAnhrZFZjHttANFhzQ2F/+rE3UOaujhBIZOgLmjkXPBuepYJeuRgLPvmwrIC4qpVaa3M8GJPN0/74haHsy/rTi33J6L2yETcgdtT03YH4RrecLrIBn0BcKwX5SGE+8kiYAtuIR/RMG4jM0C7LQcnBMzmcPOwoOdjU4dkpTK1q+mQQg7wLauh24uaZk21uap98+0Ntr251NYpYxzdwthTa0MRIhipxwTs+Fdk1Y8U4Op/DD/knbs47beY22vgjMOeIf+bTt40/FjVsguv8hF8g8sI/k9O3fM35THwFYiv7oCudIE3A+AiJYBtBBGpZVsV5MUTM2ZZhFvzgRajNTOBpHuMGCTtmi1MeFWEI+mXcKQT9CedJLo4OzdO8I6lIWfAaiXw8Ucc/e6nb73yo4oXWoACcHu404JVKPDdQNcZ9JslGEC8B3rSD88BpZxDUjaqdpHeCAc4RZ16TDB/cPNPXnr+n92jz7uKA7bbVqihmJ715/Uq3b9+qoddhWXSALrT5OyyLRDFhY4F/XBprFwjuPClJJIlkbOk8HiVQeSe2gDuwbRDkrDWLx7qmFL0FuS06khAryZfT1xG5NzyWvAccWS9oBXQgdoWXcHTimHHkoK4asVzXZfolvnjCL3hcPT76BMe2bKtPHuQHfAd9gxfcYk3zGuBJmVvhHZkdv3bu5oKmZLVqauAbG8rSmZfLPTFm3fBcWGda0TkbxtCAqo69S5XyaCFyQ+BGhxXbuecoV/HVid2BGB2WReWafgvNgj71yCu0F/nWBn42XCcXUEu5dvQJZLwsTYf1ACWaMLGuq2z6KL8gowHxq7hid1STSp1OwOJP9AbP6NM5SZ3I2QcesclcTrA7sOmBG17+GkF8nIICO4VfQDggtm744ExO7Pjss+98V/0NP3acug4uUPA9cgrdWivZZk6XVrq0gxYY2GdZBb641sMBP7Af4B/f5CV/bJoyiV3aC3TZeA7fQzY/dsaSy5Is+wJ6vAa5HZ6TxJLnH7EvpMeuuNCK7/mBQdqB0Z2kSJvxE9gWH8VRcz2cA48Ifmy/aJ54f9HaXzgoeBZGRN5UNjPxHfj5EMgjR9OFXzIePvxYfvlKz0DJJtsJmmM4CsXQQBwXx9pwxcEnNsADFf2egHdkJPDn9JmnAimnhKvHonFNol2RYIsLBTobc1Oea295Tj4T9BtOMXnReUWCN4vTzzpfGB/XdW6quUGQ2dCvYdOCDiu8Mt/oZ4MVbSBBodqTqkMLc/llII9GC7T5FaxIhpX5axL3Gr1W+GQ9c4tF0RoACTGkbB4aGdnLuujpTp3NktBs2B+7s2GyYTPf2JBps/kC8VviGRAXImTnm8GXPgOGnZikFf6MLa2sQr+arSkyF8g4HAo+iXDaiQduq+LkuE5oVdiCBfCOX/IYfGRTtGpK4Tjg35zsWhW825Q1yJWy5rhVgbfQr6g0i5UlYlITd11WHXnB3bC5wLXRBlk7m7mT46Aidkx7B/MbubHj/zM3J0zUzc3N5NsoRsHN+rQDXoMJSPj2hCpuD5lARsdPd/wCeOLmwg+a2lH4TKHb0H1D7olTclq30gH9wis3x/nXBBBsWXcvXunNdz+Vb0+qc8ceE2/iDv+sp/gOeA1kpbB0+hgDpWRbUTy2ROcTeZ82ELwdXTp0Ai392A7Bu0/wMhjokjZggxz7vgQjMsOENT4Rf6FgUHGUbRQv2Z5wwRjRjS7sYRDhzDA3vydew5kN59ieeLYJcptrysVYuvC0LdEP2PSBqlKujsMDYk5iTZIJhn3h25FvHJG/K7N/jsO/+W0tvINZSISN08yJX5qefm3yI30jmRYSq0iKaLyRTLk7PPBCOEFMshzYjEnk68OqG46/z6+u9PX33+cXkyN3tUWFmhahswAAEABJREFUDp3k6NC+zf936Y6TDHPX3P0/eP85v9YclEI3UugIVgpGQ+cmabG1gNuAtZqOyDrQNvRrYp32sCzKWgrPcVl5ZFs4xZQWCuqadfDfO17zU/BBK0askq7By4vgFfvwjiIvd/DWCn2bUjQKHUBVA6eq6Jq1UkNexk+wMG7VKKT7TNpB0tjguhSc1mryaO/46BJ/cOjxITfQCzJlqhDVmqH1HA/iuuO7jm8gJEc6a8WaJ9+CwL70L7p8sZaiMIj5Row79Dsb3r6sO3SSbMNnge/kni/JUuy3LfsRilYso2j4JJ8G/Q5/phU9Cpz0Mx8c2xnymPmgvG8RQxuPY1O5kDnkR5qs51SwbV0nTgRnbkaX8a5WTeF/oli94RfKW3L1LTl7e37Qm5zIm+Wl8b6uayPPH8CbBYjH+zPbNBD789cFPv7tb8pv7+WHjbxZ1PHJgCZgtK0oiU39cS62BFA2nxnn2JZ/g9fBSz/7ooM/++jeOf2kf55+71N3PAf9SIMUGnzHZ86F/ztA39hqR5tAcPukqfn97uuy6CpNmEO+8rFjxmTeIwUa2xdHtpoKTZryu6QdGDMITAwRF+gK0JXz9QMg67ZZ9xeryMujR/5K/f3H/Mr06QvdoP/Cu5OdgPHYKkXulww144ZeYbIRkDhv4sArdxMEyDYbtSgCq665c+Yn2feubnRoi5qsxaUGvOWXiDi+8MvK5szd9cjp4rCAx/oCbvDWrAOtQmcVBaNJWkim3ImXVlrKOizQMXfpNy2Snh6BFuJ5BC//EPE9Ho3yovcKfnknc3AjwUrHpcGnJPRHvFjGcgglppwvSZ6xEtfAZmYVfxQ0iUee/dNmbaMYLOi0Hg5KW8iHDHq+wbeNjBKN8mWHW5JIly/4D5JVxDtFU/QHCXvpoxfrDRo4KJD5tAV5+oJuECPr8qe5dFhXRpr4rdps17TwCU0HP5BTYgUTHhmHV6ua+JlfoEkcC7pAa03FuqBhatpol2x/Aawv+Di4HTvip9Ck6OWUmNb2LOopMqcUFh7JlAtzN/oPD2fNgpPiw/obTsNvydX8Hzg+4x3fa4rOW4rOiSK64Z/k5MZN7YRdO3vmzBHlTLHZ6EcH8wh2x0324fPXWumv5BZaT/9Hv4i2TTMUOy0rvhjov6NPR85ADgjYPFjqYJhi1RX6jdPuPe9uNgpM8M6cerJnGnkRP0y6ZNkjD9FX5H0ZhMwgfgUGsamOIWF8aftUYuLBkA/jy5xtxdnhNfFJpgvNYAoBrA/mYpTNWNJjQ+sJzGheLNhW8DMu4zJgKs8E2OoI7ygYe+K4JFn+ktirjz7W4O3/gfWNt/Fv377hyWfTxhu03DGygeLc8HALX+Rg4wwkQTzh0DjQ9gzIYVkoMld6zjuZZ/zsO8DZcfZOcB54/5Pqf0uhEVeKTJy+UIiyHhnZEEdOQ7PlpeGRzXpYFiXByxDxiX2FPHJH4ZHHrthj7DuQ+Af4NezPI1HGeUS6huc1vLLdrtqqZznZcPJq4aNc8bvksvKsP+KoAH5JsQiIK/oaPRKznaQ7kUDFRhJ4LKtaqVWb8Sl4VRXT8GQ9furElInHD4yeemFKf0xAOngDP9O7zLBpCn6JaZrWCllWWuvSVhU9RhaX59plTiHTThwiv5CV9glaNS2tEb+Sbd43nDFnQN/UqhQ35Mv2XDdz9C59sw77zsbLpjqTD0+4kR2/JUaYr4xHOjAMfUNm4EAcMr+TI7Di4wnBR8ijLqUVvMx14ryRVycKegpL2uTjA+PPX73ULUXnIafiVlqgSTx35G7I3fBjh5bjjk6vb/XR735bnSJ2ur9X/DLgPfA9qIhGD+hG5h5jET1RSLk6eIl/7MtcYhUfhH/02/H3jk7Bk6zYmoKbvXjho3mljxhYwIHOZXzphzbj+DTItmUbXeXL3MwYMzJjBvmESWeI4vPunCrKOBskDHcSdydgHaOoDMrcwJimUnMDLm0xDgqcJfpxCqwpDuZ5tWQCmLtO+M41S50/AycLwgbPZ9Hn9Vu9/fhT1T2/MPGc2gl0R4eB1tUWeFuDar/z8s3MBaa4sk4E6x5H3rL2sEujFmI3gI4kaWM9Tt+RByNe2J316s1rffI58pamJIDgs3GKOpMUCYhRtlVphAYdqXWKHatLeUzKqST/HZj8a9xot5S0gH+A38HWCv2KsLU99i0ejRrvexov/KSV8fOrK13hnwbufDQjGY0egn5IIjQa+ZJ1WFYlOVqVxPpGbNJ2nB2aYq5cvAeRxFwAEQz4MLasVoWZnmBJTzF9ws1cIOMnMIqEbwow1EJVAO8wH912YrRzZ0+sLjoYSZoyMm7otZSVFm9qRG9sal61thW7jsBh4g94NWyIrFaR5lmQSkJ3q8U/FrisgVeAkWbacpPEiHaB77octHIyXWgb+VDATv4QSnRpQAEtFBJGFfJyo8p7FJfViXtbwVtLjZgGJ/qd+Ek8fwv94bzrnhx9yyPJLXq/Te5h1xmOZzjek48P5N2JNr5BhBprO7Dhu85+U6oOe27AJz96fPLRhzrzyNUpNAs8QM03pEHq+G6oY0DHDjFll4y9gnNse0A3CS/DG/UfcXfRAQb0wp+7ME+HdZntIOdZlGFopJleYCBnkDffC+jwOAcqHwt0+CDQ9JznD4xqtbAZFhaaav4x3025284NA36JazKDKbSKUxBatIuhAmeBXxsN2st4YPhg/oKLQeD2ZdHOJsIfKmxtc30om31n14IlKocW7jqH23vdU2TuPvqUo6N5j1F6/fKNzgTz7ds7Xtae1HBo2y0YzA1PD3EIWkq9PAvb29OuV/ebzmo69cGzsdQ4pu/ovwEdCoP/wDH37nynOpSWq1VFMmGS8nd69ji+pOhX8F1azfc1eexZQVrw4/ynDF71rAEUgJt1oYAsgg0+6TwqaULBK/+84tikm7XxrmihyAyZd0nmJaHQg5+7eAzr5MKmN5zg8q6pIz1tEmcjCTt+SOHNppctoVfDrtgS20BXyTq0BV5D5AwjKfP9MdE7fDLWwDI2xlKNXChwGOObwdzAZ5FhSAs5rUoNvGb4aqGIZbxCY63tMMH4JPeMtIublrLIZhmeja6R9wRIU/qFdu4FnmX8ecCPaUM/2JwbJzOjyxWF4nhADv6N3mGd8QK+yKcdm/oZe8mLAZ8NPwU6a4jXRgEc9J9a46VBQjZsWWrVgdiFz0axuDxObDpzozGKJxdO+4O8WstaKktoLEGf3obdt33oFfq+wne35N5b5J+w7QGVkv8b/Xserc4UocF6/jbwgMuGrkbnAtzhZoko6PXta71981JXCDoAXtA4uoyBS3cJeWiC3xDAUPhw2km/w3OQ9yk4I31QGrJm7mDfxe8i5c5KsYw9+/keDIjHWSbwmStbiXkKjNCKIWsoqMuV+Qm9qwMDKBdqAbZVtFWGVFxowfcXH09mZt22LriomXEVa4jE2AgAk5jjltEzKTnNF33bk765ZgHzHtwh2xP0pQvbSLSh+9ev9eLjj9XZFEsrdLzgF/31cFChQ8juH+514LEj/WVZdFhXYaRkaSfgJ162BSfH1Q1eQmbmh5Qujhl64Fn1jseyQdDyTJ4XrOK6yIAR/Vbo8GQvPIK7k9QioQpTVzdFz5WNvbARF5K5yWrgpl2gL5dKmnNLcNCXoTK/0i9wI9vg2da6rGqtoWOftswgooNDBMT3XwZI2Ej7xM8jQiDrkpW19MPD9iPfHfykvhVbB17WvIIPFGBNnI5vsnThgQxivXHsFusLNttWfBIeziTIacM3NjRwChybWSB8Mh97E7fWmMc5aTWTQPxitGqloCzAAViWUtZbq6lTlbnxbDqxcck41toF8GVbmmxroZ08oLn0G6hdLuGnTYfjSsvGspC1qlqDZoHvWffkhW3BSDc8Zh95VLYZE4PoX1UyUMgQ07lhxid5vxfYOKnt5Fzybmfz9Ue6tIFhI/+gVjVNVq6JQ4e1HfqXn7/Qpx9/IuP/LaeToUuUwBPAB+TLhyWmOjDUyf0B5kBu5KefvO+MJzb8e3iSw3OeeNoYgSHfw5NBbA1Muv+/X9FCIjTfixkGHeEdoYGJZoxBwBwz/2UKxylzAqSpGLgxKPhA+M1lFL58LBtHgms25SLrsCxsygWq0IJtgPnZwIMXSdre8Nj02edqYJGDyt3FdHbWO/rmjkOXVWuhuAh6PV3oPJCV4O44cAcrCZDABSX0ttVIKnHlvUzuWjkip2gl8SHhM5QgbAQtwZqJBV36sbMzvxOo6N2qtNYCtFlMS5r9A3ML9rcqLQFktmoKhC57qhVry6oUloW2tVIxFwhO9H2CJE7Hvo5dPX4gkVNQoueOzdFNXAs+Dn3mo6sdThSDOI11spENNoCud65L8IEiS1o1rfj1C8A2dFuA1hYJoqyFd3wnrvg3Y5YUGHgwOurxSjwu+veLXOZt8335LIvVAHHuHIMCWChDf12LDYnPELv3c1jLBhdfTnnYFNsH/uj4IDKZinT4ScsKLrThvR4aB5BtFjHIte0nyZeCG9+Fn23cM+YNKLySe/f8XJ21ZVnUYX4m9huQghIcQgKvbf59mRMFOC91KV9Km3F+XcpfNQjtQLPEJfI6hJawR8rXYJD1IaljzwPvJz/97kfa708aOQUl37ARNJk4VfviBtiTE6z1ADrutJETvRFJ8bn4PePw7hSyrCcuZSu8qsg9+nq8YDN9EZrHqX+vpsL4IqRzM+4aT4ZCXmUVQmzHZsmal+nYFs3EF1eGwY1iDBVFBo5Jm3F42SVBJqzMvCML45UTDbgdK+JYhZmkbLoUmeK4ub18RbF5o4MIOgG95wVa/vMG95xgNmgDCUbjbpKATf7gImoGKDZuBDwv41JoXE2HNdzQBrniSpF4gF826tIa65e7W+geeDGcQhI+4R2/DQI5HmljdzbaEZ6HZVUrAoRCDR2OjHPEf8ZJ69gWxabM57Rz4Ii/BFdSc5syG7LRSoUfWtXc4JmL7CSBHq/Ijs92EmQmE34ITiBrTxBdQxIe6QdMLFormYVOHOIzumrI7vAJrZFdgMAaOHInVgPczIsreIGsRV873OjhE0NTyAh9eC7Y3arNzRf5Y4yZI4LGBhuIzHeAPJl8pLC0ZkFKkT8z29UpOjux3HiE2SgMOaVGzsamE1c17IJfWoYRoWVpdId2HlU7z3GzpUiJvik1O3x2HlXv7t5O/MRy45G9NeiwJ2MYcFo6IX9MOwbzWd/Jxx19duKw058xITdO9PP+5YyMnWTekZP8y1zgDE3HItsSnw59wAwC4qLs44GheYPE/+XSy08+U36BWlhsiQd5hjNxvNCtw1EXYC06ingaXrFnQyfDI/NVmZWe9I7ugQ5OWFaVKjgTbX7BhWhjd+LO4N/7U21ZNAGHLkAjIC3tE7Ce+aqmwiFVEX4BO8KjkmR7QtbFFUMuKwxkFA6NJfriyrpReJAcZ46k2dzZRKFJsQlmbmALt4FG5XY32coAABAASURBVD7z0x6v55Vfm8g4Bf8lb+xTbEIj+A4cK/RI8Ykjom9zZQpndp1x4APJeQ+cSKoz7T0v1c48n0afE4n19u1bNvaiA49jO4E98S4gf1kveAmCbTV8YfiGLnJyV3NZ8dO6LtNPHbsm3e0dr1i461JMV+gOtfD0X5q2uXhn0rTQkofakS8u24ofn47mjVjY1sZpZQf0eEXnyB8kUvq2JT56vGzL9rwTP+mepdDYVviCIJGW4W2buSJnH5MJf8UnkfnEP3rFTnF1NlPm6U6aB+7ytnWkoNomv/uEQVyCG0g/+AHb0874L3xtTz7iMrARn8iu+Ja8HMgDBT+csemOHOD0wRyoiq9aFXFbeV92JTNJeoG7kS4k0WVGoYddVi/9VjpeHXXikTobLuuJ4eGwTloQdcbnpvPs2TN1mEbf+CAnm/g10LHRtgy/wEbROAOnFBn8223eCW7KXE41+ct4g7k78u+BuEdG8iknc5wgOCExkQEsbcQ4MTqQCw/8KHL/kp+5KTSXfAIB+fFV+BA9JD5+o+/kh6zQp4gUDsiqXbKtDu+LDX36KniDuQvpgDw7LIAuaQJTuy9//cDJdwjJKgJ2nsJchSC0ZzlkTwpsJFwU7BgzkB4ARc4fFA1uxplPAcBKFbySyOGJphJ4Oxt3JDEgGPDJiaaptFLMGlBLKUGyrQaIAnPkhdr5Be9nfvdbKt6bHNDhdPuW5+U7JWDL8ahuKVrbNe1Y1lUH5pMwQl5H7srcPaeS0OS/I+zGZkfHao0kPbDBGn7gboWDw0fy5NUZVzUFEoyFhD+TlFEvxahBH5wkX7GmL11Jxth2XNdZTPJXyRu2L/C+WY/8qlS5afNoZS3VlH+cubZFT3AmAfMP+U68c4gMSKddiUV0iZ8P8M57pOhS2HNYDzpQJBt6xceB999/D/1LTz/TLysakGyJh4hDFbJ551DtEv9yqeAVm7LhMg8aqCQdQnc2UMYFXYE3iEnMzs+5jbls2mBmzsaPicH0YwnTZXv6O7Sxi/BNnW1PufGZuFprEotn/J1N1PBvoXerRnG4Ao7opEm7czoIbvSKnxr5FD9dXVN0XDO2R3JioEfWY1uKRuRnriHrCTbyPZvtAH54xMfJn+CGLgXmxA1I6BseDX8u6HaiIHVsHejIO1ip4U/Gyc8dv40iPy1tZOuGHik6B4qcwY/MMzZswLPrG1V4o8cAP/O5KS6h56Z4VU2ffPM7qgceJ7mhEU01FxKkAmdHZvjvyIj+O3weuJnPMXM7+yExjj2BECZPghe7c6M+kXMfvP++Gn7pj/EVV5WREUgsPf0fWnGhMi4xPX1pnjELxco06mmVudl995WoBN5NfNGxYcJwxzkbBkdgDGXq9/7Ai8/jOvR8BnwSjMBOpgwMy9v3/GPBA7/z9VdvxM8twv0ym++cu8DDneapJLKBgQPjkCRYbLrcDXcctczHkSSCWykyNo4PkbOjczZlEjABqWrgt+lIXEXR3UnQ87yztVa68E3KSBvB62w425Mmnk1wTugSjNhUrSkJGr+IqzHeSMY8RhwKvSY0LRUoDfSJHoPI21aSuop5fAK5nC/6Zi7dHfnRgyllMXL69EOfuqcf+7bwZd72nD9y4tjRf0OXxCJ44ZU2PAbyxTVbEAzzgraKHm1wYi8o7z62Zz884teAfZGXQm94ZC2sn+htX2gwIN0n/tVK1Zo6p0D2DDiF3kP71rUzt7FR0tcwvl9RZXBTuMCAYPpw8jRr4hq00ENnN1nEElr70uIaQabMNwp94IEXrYMF+8LjTN7lxpGYDHjv8CrWdvzY0HUDtzNv+ndsalJYXcgtzxviA78ibpxuNuaSgwPRyhoxxMV6sj3FYMC7wVtoJPBFv1pT8HNSPvEL7OuPP9Pn3/1Y+ascOQV19LCt6HCmL65iHPKsR+fwSruToxuxTxt5iUvmbaNHAQ2RVq6qUmsoGyWZCN5jl9FXP1bWL7NPWPgAZ1SUqarJeCI9rV+wv/hGLnpItEEJ7kh0JBRpbIqGgsXo3/9DrAmGFMd3SGcLzziNnczP2PC6O+kNP2kPfsI+InjneH7i/Uze0Ww4rKsrwV3WlZPJkdGQ7amLIQ/ERtszCBuBfeBInpNN7M5GtM0J6UFx+Lqs0LbpsJ2AbWzSjaA0EvDISSH4z26e6b3nz7F5RYKmvAS4o7taqdZFtZRMH2Zsjl09SVjM2bPwdRKX57n5CLWSRIfIdSn6JsGjS6Cx1tF5QN/hv5PQ6YurVVNjXcmmIVWVbLOi2drYDH7mxRW6FL4zJ4RWhf5NuaqCNzTADU4g8xMu7NC/Kwl7Rm9UYTz0hGdfkOaYbrVSW5pEf5Bk0fupH5zY1WGS/gW6BIJdulxWq8a+WmhX2cuEwe6sWlVuc1y16AJNuWwzLrwxWLcaOhS2tbaoVWIq1ldJ6ZesRZgsT/6XOVw9C1wKiguc8MSe9XBQ5oo5CNSJRceGzMWGw/GgPIJlzsjcYJR8Njq0w6q0KCEVvkaDFKaN/NpRYDB2+NJ2+O7kdW4+NrhZbOgWuuBShPIS+PbFK7346BMKzWnmEPdO2KMvfKKT7Rkfw3Nhbu4pZaSZj8npHV6Zj8zY0PtQR0bkb+yRPIYFL3NRIzhpcfDkDesf+Jl4IA4QcVG+hWZWnGf7QnzRRV+9jJJ2vrMCCzjwyQAD2xdBAG9O/nt8oYsSjCfI2DhlPjq46ahSv33QG15+maOq2fApMjtOOPEYFPyOEjtB3QhONkGcEnsawRG6JADiuhg/2NtdG86MEwcuCH7oCttCk0JiW+EbGrpQS7bxUwNq+qlamwELbfCY1CjLzCephuFhSgCgVhq0Saoi8cRVsozuCFKnmE0g8TrBz+a0rehjWwn2/ri2Y+eePjbAYupjww28JFjhv4DRJW0evTr+CU342OZ9xFk2/KtJcaLoo3drixpt6GwrV2wzPHMKWyigDZzBZoi9Wb9gpfcFhD66pGhnAx7Wg1q1S460i67Brrr044aMAwO7JqDXGKVOcnROMZ1aNOgXRaFV+K2yFkguPOjItsJz2gTTMmsCC59Hd9FvvHy3CvUtuyk8xZjg0deUh3vVChyExmcDXjnN2JboF23DTzv52Eef/kwesUT/NMVnPvEWuPPGs66CqZIHXeMxD7kBCZaBEM9W6uRAq6bICR+XWRH5hhP6UH5M2LjhvuE9zeCUd8xNCozoEGjoJkiid6DQYYenkItbsbErfOcYuQOeoevkycBmWMm2qjzb8Ijd39vqB16wA5WdRYcPOOhbhS10bfON2MvK7H/PV5aBKBn4njUmNiKTu10Uaa0kcCfocoFy6Tx+Zznd/IWn4KHWLDgDPcIjxnaeRedftX79Rrefv1DerrPjtKXAoGd/dM6ePsBHkMsYJQQM1gdJYFt2oGYrnDeBuQOPEHH4/DszMMhmBGkGNC/mkijRPfbtBMHwXg+rGolrDLCtnBACwbvnyPzAaSFFLI9QoYttR571Q5ukDf8HiubkjUzbShJnYwaCF17RJZB++AR/AgmTuQFt1gOFXqFFpfnJGjk1+1mLr7KedzlZu766nokePRH/LjE6NkbHncKXNgkvYSmyQrcje2dzpR8dIETM7Mk2wzE3SWiTD9FNXAOsvGOIry+bXzJ/olvAEqMLdBI9dJERv1Y12U0FLGwoVJFk2ZEn7ega3NBNACF+2sjJyOuMg18uEnz2oE0fHqKYDEtdXKWqRQ1YKEYgyfi1WlPRZhxLw9suLcuiyDjxiLXSP/NO40zsM3/mZiAbH+8TJ/Ykf0IbfcJH8Ax/24gfmnmM7Wij2FHJU10u23hwML9rBAcGO3Jv+SX29vVrmTlhZ4GX/Iw8UFChJoPEObrFV+GdU0z4zEW+4r+MMx89w8vGH0D4jOwl8L74jKmP+L7A08rEfhxc+qiF3l0VIUmMKBCHBtIfbNIgobsSpLy33/HCKMu2moAEiECnwjbmQhdHdg9doGvkJ0pACvIFTB82WqrDZVePrA7GiGOaOHLoiHH15pVe/dav6/r+VteSGsmT6n2miu8k4J67K+2JorRzyhHrxXjgINNWLdrhc+al8hBJ5aYH+nckxYYOZ17LbfDd8+yMHQuJ/HB/4peBoa14ecraC3jfotKthk4W74U6OpcavI/rUct60AnaHfsPHK8HmzE/I64GB+isZdOJZGgN+x7b2NzhKRwxf/IkOfP4aHCS+w/Yk3/d+4af2wd3w3uKwF1wso5uO4BwVWSuixrtmceaJFkg/bz8TUyEnLR5IdhaU0Fb6Ju5JGHa5ICwbBD0BX6B8Bn4tANJvpw0D+hiFEy8w6O5lI1mW9l04RP+LvNrzZmQ7JqJCt/IISA6ciK5Xo7E09xApLwg33jvlv9Extffe6arpdS5oZgYiZ+yGz/RrQu4tNR4mbmsDX6ePqxNeee2NWlv1mglEkvFvLCn0Cv2D/x+WA9THzO/unRQqZFLPu8ycRoU0TM3gbzMzovaxKMoIkPiB887xX+mf1gWdBhq8Bm8Q2yjIQLZjJfjUarSTk53YiZ+Ti/ahfHcBrvVgb03frY+6mEvnRif4bOROzunN5JL3VJyps5kCTnYyeOBbfsCPb7Mv397++HH6nl8ouAcsP3+dCcUk8jn67aKKifb2oh/eO0UwkFeNeZWdHTH7ugX3YCStDB306xFXfk3eSFVNRlgGX4D6IjhVJy8wGeJW3yXXBEENjhlacKAvCg0UDeSb4nzbOVOXihxAcPUYFw+49K8+7atBdpWBR7wuDIQFngcvmvCKZCJtBe4cL18Gx91jBhaWdzubvXw+pWEcwzPjSQ4UyQ6jhYy004giXoAw/dH6ATGjn4LqE2wU8imbOYb9op2Y/PapYzTDubOJN09sh7YuDPhIDwTkBPjFI0dWflv0+QEk/GGs08kw4bszto9v4694k4TXZZ1VSeImd/gG8h8taaOjhvyE5wVvPj+hK2Z68icPkGfgfKDVtgsF0k8lDtPIDrd8xP6AwWpwTNx29AnBSM8A5GTtQPFKPMnNnFHz6e5/EevnvyS9UmPblkPv0Jm1rNxQldJIJTrc2PsbJw9y9Q9NiBrwSFcFKBVyatGdVi4KYRXo41t0XviTUopeJEdnxoeh+NKnlrrumig65lNovgEXya3Bm38doEL/YoPbU+6w4JsaMO3VVNkk1j4nFsLtMmnVtLCV0PeYIOFV9GHheKDHfsiS/jfhgL5zkCSbeWyrBM5WVXYsGojnul3dA6/2N2qtJM7sSO2B3b8Gyj8UbXIxE5GBo7L+oL+OXkumcfXhV5Z3+GbE1P0y48i+b9ZIlQlKQU/87CYMckNIjkSG2Atg4MDNLA1axnbnvP12GraCCJteO34IPaEB2pg0gB/BEE2tEDWL2Dmv/wJnmZxr6dp8Gc3BlUC45qMpK8S64trLs0v9BuKgy4J8AXKf68exhUEa2Szad+8+Hz+04MF5bI5tzgInIEndxwu5mPKBQbU42lcAAAQAElEQVQ1eDDlqUucdCa4ObK7LFc44yf4F/1GADs8zhQUZb2VNvgHN4HM4014IEqdjbuRTCc26AT4Bjf0A33S7iTYhs4ooOubaz1777mKDTaQtyyLApFZVYi7QDb+ejiok3R5l1INHSGAJVTYg37x6U6w9/BmYaBQZ6OAoPBLcoV3VVPBO33b8OxB4cZxnv7o8Iquwangtoaqng7ZKIBZM34I0ZRFZyDnqW9bBf+AckFarZTNfchdXH5n48Ce6MmUctmWwxvbDM0ws4ynf+jP4hpZwB0Fc/oW3NCbr9batJXu/Cn7sB5gwAec6Gf8UiyO+InYkAga2Nuxayd2e24CzKd/udvG7F05yYpjxoCgc0oanAREP2AjGUAKnJ1Ghf1G7+RVYlKtqVrh45NsTx13ZBoccUU3Ea+CTrIGenZs3KMbkPUU3J3cyVp8U61p4L+C3xG/pk3sckObucx8/EESzRh/yi9P+dvCHRubi1y9FP0Nuycd+iCW0+WmzEV2ZOE66Hc93Syid/TYyLO5DtEFf5eN7ug00PlpLa0er/Sf4HHqexrbKsEwCnUYGYekAj8RsaTf9wJh4Lg+FSCx5/j3pfi+xZl0zCaUKMMxGhfg+NPtrd589jknmtdq6HaRISUY0bPPolByQckHKuXq6HBx3jadaFmtmmwTc7BYT+AHbQLHjMJvZ/yU8Ck0GzoEJ7iLm5ZaJviRVwIWvHvutPe8mAtEduaSPAhUaKfeuly2Mi2j8yABI/9MAUs/z9bBF5dttcfi1PFveG4kQEfHyIUUWzTtS4LMhGA9fGxoG54E95QiKqmRvNEj49jElBL3Ae8AA1XhS2htq1VTLttq0GZNXDsyIs/yxBdX5s5TTjypiT+LHTi2wdDEXblDVyu28ZApwO2wSrR5RMh4OR60Xh21MJ9YbMQ3Om/EIXSHw2Hyiq0dvSNXk785lrMR2Ggb78hSVDo0CFKxbrFOm1NZlVSYVjyr7RSWffBoRzu8I7epLZbyOF9DkOAWPIqs6JDiUjAIz/STf62VWpUks2k7Lh3KNchX29zJ+9zgg1is2AValgnfoMj1CaGYe8CaPKZ9+DmP30zJ8B8U0PCIDa01FXPxTWJx5vT8ll+gBo9/vAehbnYArnyCh1JTZh5ro3f8hjqKHYaPjZQAWJlnRI8Pg4mD0lMWe7wzFz0CYEx905/AetrMfxXCszIZ5QOZiCITJmFHzx6U3xPC3LbsUlVTa/V74mYBXdPAd+Bw07ecbxzDo50CtXWenamkJI65wzWCPcBJEHYqdWQiTDH8HRDcDuQO2wgG6O8+Lsv2ZUxrkxgoEtqFBKjDorweyruSO04tD3l8if2hADdJa1kiMJ3xBm3+Z1+3FIm873lApx3Z8wUwum4QnOCx0xeyB7yiW9gJ+rQ7cwE8PO1If1lXJek26DaS7f7MT+4acBvKvJFvGzXwtQNWq9JxPejqcJD5c0mmS8w6MsSVeMYneRm8UMDa0mSbFT60VU0Nn2WmtdLCI4eNj7BJuViw+aLf0S3+f0p628RSwFDkFfqEHlXYaJc7pgie8YMNLjzSj90ptB1fpv/m9u18DxLbdwhyQ8labN6wI4+y8cmAR+ZEW0speEY1yzosq67Wo3AYsonC4wZFvFhmerC5wx3/eCh01aydx+LWSoO5884JEMzIHhI4VsWmtsCTnDR+x1eZUxCk6a/LzW2XrHlyiI8WCqmZSP9J52FxzS9aPtgvcAxfV5ORZVs5jeFU5b1Ya6ViPjolrwLpN/BMgb3l16dDNa0CDwGXEx56oadthQ9fNF2DmCZOybfoNTAibZ9xZR2bMhZXcqVaTbsHMZgw9WWRj23Z3wtM/8BPcc2FJ+YRvM+7yT4Tp0cxlDCJEtzICYToqU0/hqTdHo9qrbUMp5K2Z982ioEJYZI/iYZdJPmiVgQaWm4BOoaWu+SJ9xyNzdx5w35PAcid/Y7i80A/DOOcQHQ7cbLY0Ds6TggPfyEr+lQrbdztUozyTiOyl8Oq3FE3HH4HjzcPd8q/TUEhEmidR3WjWxTf0bvD85Yicg+fEwmZ/0raLQWB93mM8F5JtSwKTfSZfrXVkJ3kyd0pxSAbhLDyuEbSlxXbHnK8J6CxaZ/tUEdmeEX34GfcWbOkVjU314q8hY2QQmKTpFmnPRwOivzWmuLrnGhCWy4VtDbKwiefzEemZOWqVvOxCLdoT1wkDiDLhMYGqtCDa1tJSJaVufDZKLz2hU/mZ6yJY+YztksXHdqUceDXv7yLCG3kTT7kHHtGKTyy5PiI+MaO12/fCAZ6gGcPHjk6KMzZCEQcmzv4yEDP9XhQQOgb+xpzsqfcSYvAjo/Dz77ML+REdL0AxYNEWZmLf8UVXSFT9I3umY+/ottAl0LX0IKqjVwZ6NjRL/itmjrjE7GGrTZsCmTPBc/QGsJCF+OAw7Io/ogPB3r2J4gCYXDa9erjz/T6M36ZZbzCv8ka5ABsZv525LXWtFN4Zx8f2AbLQdFgPbqNybszNzT9RK9Voe+QbZk+U3M86EQvmvnp0IY+cjv8xgTyFz06axWsQSeQiYxb1TQujCa4pqAEMesXQLAvvXyHPutpzbzNVxYAG8MfZTBUeC7cfRqbQ7JiZMcJJS4CYqr0HW/Sz/y0fa3iTXhno2zaWEtQNpSHLK6ezoO1FBlzRhKi+dDwzSc6TRlJAmYPh8Nlw+D8ak0D2hSQ/MO3O4pYNnzuGoEkzI68yHxAfgrMLXe9FJu0Dzj0DH3mNxRJMUrR2EigLmln/YGi+ZQoM4HQYYdntSaXFb8HUkCDH12TtLE3CblR1II/NGTsadBNqIbLx7z7pYjc88tNiljoo3f6qDA/DdwG3cUX+/Rbj47osdMmJtn8QQ7OwFdphTwbHcEb2BJ9Jw66hC5FKPrZII6oMyDx9O9KjLNB4+9A3jlkk05UfNWRGx0HvOc8lIP5QS7EhmpNUy9aV0XszIMzhSz+2PFL/Ba7qpoyF9+bjZSivMF/Q+eOj7025a/7H45XUhSA35H+1dWNcm3Edo9sBhvyGzILnOgTXQb+2JG3AQPbs7ZwAs1ahxYyBSf41drU28YnsmCbZQ2GgeRF9J7AStrIjs7BNTQeUrHWqqnBjylFLtPasWlDZm5c5pHp7ecv1fm19PL4BBG6Dny6Y0f027/UzxhGIPExwCcy380xCJ1tVauZm+ElrqBH/jRo4u0Kv2lz1dTzsp48CMxRVOeJFCXgMT8XhlZBlKSzLT6SBRUwP4/EzNmWfXFkhGXF9gULRWxPXuLKKcL2VGzHSQNnGTmgKUVm0CnwDswF7l+90vb2VjckjUisbKRAEnODfgc/QdsIfJ+8PGXZyEeR8EtgLE/dd3hk84kr9mUtdOGRDXPPaeYOSMH5IhG6OnLOBO5M+4CsW+5EKTJ3vDh8QwF5C80J+ffo9MARPIm9E7XwiAzbyhF64c6UhLHRBx3ig4yjS2dDZByYeOAKPNvzjrc/JgwqQCkluE8wiF8SfUOv0IffunLygEf424aV5x08vOMDO3NivqbPWjVaK9f026Og9G3LbNTIS8LajGUlP1qDrsHDpSObtuiHJriRk8J55tSx4bfAwI9LNTXwS1LBx8xF/2waDGPNFKk2Hxmib6CqJOSmDW9xEeK54aJTx99eSkWu9OC1piMv5NfrK+Un4Y2z5hmcxHHjsVxuyDho46fkt2/zk3ATIZBIBrMWHNviA1iJY+ySmAPEFfmZa8i8uXk2/0eDh+NBDdkLEF0D73jgUzu8EEM/PJN3ndxJf/ILX0sFnjPBOPxSsKuaxHxwY+8OXfym06ZXeZfJXsn/aM74cwK2pCBMGeRI2p0cjf+mTObGEzzqE3tsE4Zkb/Sg0IDjKnxw0Ts8gxf1GnbmJJ1x5nfyVD/ogifvj4bCyLZiSMGUzvyICx3ggXl0JkPmgiqBP0FcWdcc2daFB2NbT/0nI594iCtJokeckuf7mcEx/ZYi8+LjjzV4JFmQm5d8OV2cttO8o8VZKDUdEqdvZMmGQ6o1pofiyCkPw5/kdfh08HqSjk155tQ0EhTknqHNe5kTx9xuqRPl4Gc9snaFaugM/S063HGieaDQ3PWz3qDjbYqNdp0I5A6vJHxjswveGXfkiMs2M6aHDEKXZJnr6DaYTW5syNjhsdEGBEXmp17QxJ5svpwOjuvlZDY5wqBDF7t3WtvT9/H/gi5JCtvTP0mI2Bf88Auk2D+NjczQBZQL3ohWIPwvpy22L/4NTUfXPcWEYp5xSDobIfTVauoR+env4Gzz7rupISeFh4eD2W8qNYxtyCMEeH1ooHPXmDEdluLbhRNpNjhocz4nxg0dRlmuUk6mJ8b3iRWxSdyyRhUA39q3obv7s+7uTjql8CBdXjSBvunv+DB+CZQLvoYWTYgV6siWiq+dmOfmNxJjFIr9G3N08bUeL0bgZpD18cigwyv8O7RzDgQw4W2FeOBf23NcRTsBXWQ4QIGOeZ95olh+9O0Pdf/mrcyc4dOq+JbCW/CYA74iL7p28GJj2kE/8yyDamg6rmpaOLENdGsFr+gaqbTBC35oZaHqUIFjM8jiV2DAv2xPh9kODQIIdisIG1CyM2/lCvO0ksX0BHFd5jGcvm2+L8LTsY0iUgKScaFQIP0kX9qsRWmU0dJKd2/f6h7n5cXeoTWNxyTecXzwQmN7OqTg13FG7uiNu0t06Rj2xLOT8IHMS+YP1Xmkp2nfiUS8u7udBcytZnJ3nDlC98hn4863MfdAAt1yirlls6S9/BcirQeS+owOCdxOfwcvzlUu6EaAPg2+wE/wLfSed3t4CVtkzedp0CZO1omrOnqE3vbUt6qpwz/J/U4O+hnmDV9N2ynWtucpJnMrCcNQWSvkpu34coQ3uqDR5G17yh7wEpd9GccmFwryGdgZfil21QoswXfMv8yWE2d4h9+ODnMRX8eO8Axt5jd8uFPoU0wahjfkVAACRAglFNzcDPqjP8OXZfJzwa5FdiG3T9jwx+Xd3UmKSuGFbhF9oti8vb/Tm/tbBQdzUadmvNM/rEdyM5iGl7RjX1VTwd/iD7xiz2B+2vDom+hiW5nbiOHAlwsF3bZiY2IUnQf4fIKu3Fg27JnSwLMv9EIjGE2cfBUxynhEQYifeKAN02Py2ZnfWTcEif13vvUt9s2tBrkw0DU8B+vJkejRqhS+wR/oOvOK9Q6fwKDlgw+6Eu8rTqj5z2KET3hkPWoibuqQNnzTZi28q8I9M18B7GTduHMof7+gCgSEFwtkM86WmqVWnlDMW5fLpgeMDIt+iOeY6sakMXYC/bCddy5wFmOwrJlk9DuO3zkdyF3FieIq//T9k5e6enWrlTvOfYoOiWISc6fgdH563CdYQp65zcW5bTnIbWVqJ4ketIHzAJyR2ZEzZHm2Q1vKCY8Wm4rk25W724mXaht3ujFIYBt664xdJ5S/55HollNQ/mbuGW/vwAYMS4K/ZAI0tBPkDn3a3CgHzUOkUgAAEABJREFUfDowf8qFF0sKbbe4TMBooDV6iDbQ4bGxSQM7xWAnidUvPi3aJimPGdmsdLUcVq3XR5kim4QJm87GC80glit25nibxDzhv9ztA26ltq6quTnog1fMuQq9hiaPMSJCtidkMGI38zs6prAMdNqIYXdTX1ad4XMP/gM4Zu64HLWq6eBFa1t0PBzR9SCxwbda9bA3/Laqn6DfLNWijk6nw66X7ZVerC91/42T7r5xp4evs5Fob368qT44S+9tuj/eYeqttn6vu8PQt2vTN4+lf3n/Rv/fN5/rV/c7/VY96NfHG/3b/aV+pb/Rp2vXOCwyeVDE1kSl8zP3DgxsMX5vVSpbrUqYrIE9rS0aFlRD8czGhi3GzUM7cerQ5h3RLT8oDBYG9B0pIzCgg0dwxmO+d+TtQIcPS9hh2fgDn17ySmrwWNDBIFhctB3YoYm7Hub6oofPXmr//JWO5Gnj5/peXXvr6Aqg20ZOBPbQwmjHgh12O3w6eYKBbMGhAR7LOh4PEmsGb2CXoBsTLxYJ3D79o0ecuTehFXiQCJdAD6dh5U/FkAGyYBKmPUyBkTFEmYPi8sEBIwB+Z33C5AqWhVFDO/MRxnAKMzwIFYtdgwB2QPDIXP6S0QDfBAVfqnBSvX6r/cNPdPX2QQvPn3e3t/DctUgYJg0IT0g6oaOrTSOEMQuPEQMmO8XqdL7Xicea++BZysljqNSSKPB5mBuuSK+FBDX8rc7uhyXt0I7OZ/BO0D9oUHSkE8mRjdoZI042dNjScS4iFJuLTWI3nXhBd2ZN0a81GYC9Qhf6Dm9cKKNvgSOHg0lWVocuOlCp4l9DlBgtLpE3Enzzv8PNae+Mv+7yAhhmeRdRDZzwg3845jH0QDFhiHokEZM7kEeJExssmyKw4Y8N42N3o2Aty4JKnlBTx3rXb/Af+KcjU+jaWlPDr6KQiMKxqfCVtGHTQGehf2zY0Xsn7qOs3qwT7UMVxbzp7tyFy1TweRhnvR33ulsfVD9k/cSf/wn98f/4j+sv/hc/p1/4X/w1/fzf/HP687/ws/rjf/Gn9VN/5ifU38ObV7sejrs+1K3+1ekz/dPtlX5pf61/Nm71K4dNv876ryy3+td6rX/bX+s78H9gI5aHVktopA25nYxo6LWgu7FNXLY18geb4+8NP8V/Z+J+xm/CD8W6gGpF/TwoNmYjo5nkkpAw8EPH/j7gBk1HVtemTl4NaON7XKQxCl/szHf6KMGnoHcHC4QObMg9Rz687pkvfN7uN5349cl3d9gELvZ1o4FhAM7UHbod2XvvSBc208ID9nw89+eAP+GBo3TmF17co8Ingm6gq8AHE/yhgS86etCR4GlmIw5zFJj9buWmWQNCBcT11NItWz1j9DRjhgjEpAo02aV6BJYVHuH1ZZjzfNlW/tDlA0P4Bi9KxomhjSNXN51w1OeffDL/yrbR9gFj92w6HNAxZod26sWapy7oQTv5w3riYHxwBs5BoIR83KKFTeTW2Ks71EMdR53YrBsVf+JLrHXt0Ae2xzY8AwPZARG4hu250yzV5p36wCYx9Pk0ZNhWaAKtWqYZD6Bj7pjA15y3rfy55+SW9x+ZLJK2oLNZqVJrTStFoyEnOrg8H7UyFz/mMSzzgePxqOvra+Vn146ud/g0duKeaVvBL2CXZgwZ79O/e0RLzocvJazjojN8bCt0OE+tauozcWF8ZCMdgCMb5WDW0Fe0DxS0fW06t9KpSedV0k3TvR90ag/a1pPOy73G1abb8ZIi85L1Xe/9yDP9R3/tL+kv/Yd/UX/sZ/+I/uAf+Sl176q1dP3sWj/xx/+ofu4/+QX953/zf6yv/cmf0qfXm35j/1zfunrQby1v9PHXSp/90Mp41zcPZ333yvp8GXrNTegVJ44Tm2ZDlRM3ppz6qkqJx4idAVu2wcg0PkguMYy/D4eDRD9+yKbdyJNObsb34ZNYZV7Qt1awxUGCDwQ9AG1mAkzP9eDnkSUFxDa5uqjhw7a06ee0tmHpS8zoi6ujV4rPQIfXvNs831Og0T83meRw1iUrJy6ohTD65H9yOToDWbeydNHI8QXjp4+d1ct6bKQ3P/nKOFQT4PlE8+U2dtTA8CekpzZIU9iXCLNWKFCtqUhydFegtVKS1aatms6ZC7ooJ66wKdaewLZsqy2rWjWJY3jhqBWj85P2w6vXEgUgzukUAwQoCXGiIOxU5WysnY0Rp5WspWpCwTP4M2jw6wi2WSdY4ooNoZ2FBVkbOA+8LwjfnoCBP2nftX0WnnPkoofhsaBvHgFa5GLzOsdNM1kZ2wZroNqYG3THttxNwiO6saj4wQ5egBkUS8AETz1d6DDQKcOBrmlz0jhQbJLsrQoZXTs2QK6wi6xqjWPvUY3WNjrsyiNO3mFlMwSij7iW9ZLMA1nhbVvxTdY3/DxIWD1C/NaxZaBLtG7VLjbLatAVeAtrK7yOZg09t0V6y+b+1Gd9Wmd9NB703TrpEx6LPmHzf1S3+my9Zf4zfarPdL456fqHj/pTP/8n9J/+zV/Qj/7Ej+uX/+W/0D/9J7+kzz76WP/ql/+V/s7/8+/oF3/xv9bf/8W/q2/+21/Tex98XX/uP/urWn/mR/TJza5Pnw99+nXp8x9q+pD+76wP+uay6aObRa9uVr32pk8e3lDQNh6fmnqzRnnGJHFp2GJJrdW7uapLP757gvg6PspY0HT20U5OJn9sspI5w9fQZm6ug9PxT/rDUqCXONcM7cQ6RSY3mo3iF16dnEt8UUf2RYfo0ohtoBr6s3g6Pagj+46ngc5TwCBOYhwYxGXAO3w6/DrjzpjkkdEv7T73Wm4yQ0YvWCprthk7Q9AGCuczZp9v2rnEZNYCj+OvNIO8KLH+jgInjEcolOjpT4TwgjXj4I4oiyEdBpcpmKBPnFqtLkFCSSgU3AGeWBdfEx+eU07m4ZUkXWGxvXmjF9/5UDuPSw3++TccJ97NPMTxECYYCdqGw1L9B7TiKiOzmhrtDs+NTRKIfj2y0EWAbYK6K3/fJIVrBhbcjuN3+G/c5VAjFJpJAO9urHjU3TYyPIvaLDDIPLRFx2XVcT2wwQ+IMTVym5tbXFW4GN4DvWKzy8pcwPSlwV7uE9Z1UWwZ0Qf7Y0sKAEwVWwa4ttWQG/oRvoC4qrV5wskpJjRZW9jsO3wsQ6kLD/BtTx7rsurA6ScnoAX68A3Y1uUasn0BJqJDILLNeLash1aNCXURcO34MY+dn/B+5KN21q+fXuq3eIz59fNr/XcvP9Tff/Wh/tnDZ/qnr76lX379bX3Cieb83PrJn/1D+s//J39Df/Qv/lm9ffNa//jv/D39i//un+n+5Z1u6kYPLx90GEfdvrjXr/+b39Q//Yf/XP/iH//y/FfjP/eXfk5/4A/+mE4+6c1+q5fIeqsH3behjfcNgxPe6bDofL1q3Bw5UXXlVLNwOkkuDNRfl0UrPlto4784zfKMSWxd8Ze4BnnX8FfefQn7ZSb5Sh7NHnGNnzY2fDb4xs0g81nvMI2sQQtJptNTJy4buXjippZ+2OoRIbKLifCMXlkPj/DibMKj1kY8S3f86pS/uMddWUXcOUVI8O3oGyEpjp29U/ANn/E4L66MUUJPuJEZG1m6zNGZOiMYlmELMJPBXENUhND/vg+6VyahTTPRbMsGBDy2WWSkCHeVXIyAzHc2RSCKlpl/oqtLP7yzFgMGuIH0Oxtvz4M5xi7s6iOI++s3ev3RR/LDgxrByQvPB34Vur27x3dnRU7kNxLhQIJgKdYNFXIX9EobI6o1VbuAme9xhjXnhH7hmYBu6JNg5Y6GCvAf4pFSA36oE9TZV1mBgjYQfa/Xg655sZn2ivZq6qN5JVETpCRZ7HznN5ccgD8fWBb4FAF8MNAxwISCv1B0rq+uZ+KHV5Ii/Db8kkKZU0e1dlnHxvhi3g0f706R26o4oeA3kisnktDHF1kL7hnfZt5GBw0Z/Og+Ad6tmpZA+kDZMgo634MOOlOHNUz/2FSHRV5Kvay37vrmw2v97rjTb/pO33kmffS89Fs3pV+9ln7rWek31pN+s7/m5exJP/3n/qT+8i/8VTU2+r/5x7+kv////gf65q/mvxPd9EzP1U6L6mHR9qZr3Y56/8Cx5b7pN//tb+u//X/81/rDX/8R/ZWf/dP68fz3dnmEOPH4vfD+6qpLderqeYeB79oHN1q/9pyCNPT2/KATm1vYVVVs1qZciUN8FMgNrZMnmQtks26hAXFozBNlTquZ2/DzDm74he8J/+ZmFvrMQfKVD35/9GNwcirZKTSJ0/bYzjmKRtBswybwyMYiX4cwUSXrzD759MPvSpxqah9qCQwxGugE6jz1JI8qfMi5jozBPsw4MDKHbcGPPx6lSOGBrRmPtIwzl3Egw7RPAHvZSJxwmYW/lT8Z2p5JHgfHcRYyYJxxhMf4M4mcNkqxPPENh/TThG48SnZZBThgybYaCbssbbaS1Vz5W4Mkw1nb69c6v3ypA3eCcTrPl1NxuirEkqFNPzo8yYgeZevIZkdV3fJTdYKy48AEL49Gec9jW7HjcmKIu8Z8GZbCYvQJ3/DPuMPoAtiP6PCKPJe1coK54s7GllIjMAIGCbyjsw2yoMH+4Lcq5bQQaWZ+pUC2Ki200SU4se/Jn9E7AW7IiF3BSUEo+Ea28ZfNt6UGTmzZk4TIC134gqL0A2/4xW5Drw39nnjbll2ypI7u2Ujv7GNuI9EwXw0dD4eDAq2aCoq0KTwFXj4DH0e3bLQ7bdoali6WrxbdL9Lb60Xfag/61nHTt9jx372xPv/R9/XZj35N33626M0PvacXvK/58T/zJ/QLf+tv6DPi/w/+wT/SP/+lX9arj99qvLVu9J721xSX9r6uGD2r99R4JvPJbCirtqb65Fbf+ke/rL/8B/6w/pf/6d/Un1yf6Yde3+sne9NP1lHvPXQ9OxM7rHizn/Tpm5c6UyEPN9fsybNs+ACJh/CJZMV/1UrJNXHZVo+9VTN+Liv+b61JrE3AyeHR1oWhNfe5hqqa4uOS1cBNa/rZrIMiIK45Bncgv1wsDdlWIzcrsqokSxMkCtymnbhvgFnP+z1D+9G3viOM0qrSWm3+IDPACbRWKnjGjowdZkNznw1sQ2g+8N6VXEruBbeQPeAdQEXNy9DBN3ssvCYhC7YVfEMzW8agCu31e1yWJ3KbQoMUhqYTR9iWDciqVsqdcaNCiit4gXdKfWkuiu9sjg6gKh7rOrrNQnP32eck163qvGlwNxjgmDW3Bitr4IwkdY+BGB5eLWuMj2wKMRe5cdD2uLk6gcxm6uhg9CwClwDluLyxqTZ4buBuj3cjtgqypFlwTAvvYtM16Fo1NWxuKq3olaJzaIsW+uQt+kENfnSIbpGdRD2naDIvaMGYgbRrtuLKcT38B/pv6JTiM+nRLXPhZ1tVpTymmDa+Du/I2NA/f+dkXQ9q6Bj7bfNI8aCB/eHVqtTwVXivbISqxovtc+MAABAASURBVNpQCuQ5vo5+kswf5Rr5kpKYVZarZBOD6R2pVSndyG+N/rFpZ2LgiHZYJOB17Xq5Si+uSx8vu77rkz7aHvQKzAd+gj4dhtb3r/Qn/uzP6re++Vv6x//kn+i3f/t3tZ+l0oqvD3IvffLR59JyVP5ex8ZiW0o/9uM/op/86T+gtlrL7a7f+cf/Wt/+R/9Kf/rmh/VXf/Sn9Qs/+TP6GR/0k8DXRtP6QE7xo0L+Fvdd3stxw7QtG5vIs+Rax487Pu/kQicWnfn4qzM3GO/MTwheCjj5PvHx8cB/PfYDOJZUHOkpV+bjp6LyTGCy8K/huWBp+tRoCsOi5PFKfBqxqkcfgy7zFR0mICtt9Jq84YNAGX3Hw3n+u6f94aQd/ZJ7udEObIh9USr96Bs9JzzSzz687VJkVzUZHVCV1rLxFQw6OJEdHgPajv2duTlmPS0N+QFlPqwV+v+Aj+fceFQuSZ2JQmhALIdZApHWmUCJcrERFg2EZ/4LV0uh+wIsgb8T+J2issi8l7nT208/k3BQXgqbQMasGAqyksA7BiXwkCq8wy8br7lm4p9JHrGIXSFRtcbwYqJtNQpGaMLjBO4OosuawRIXOHs4T/WcHvHravCZgP3NxQYAAd/k3VKSxPAZJB+zYQJICcSJArMRbLGwLKuOx4NW2laFmQ+KHrZle+JXQ9cxyVXguLJ2GYdfIDQFftYDT3pVmbvv6cKnar6HWrA364lFJya21QoZkga+7I8bZ7A2sEGWwjN6GH4DG5Oc1A4t0AWaS5l3eEAnwLaYVcFjZTPlpLdvJ90B9+7ajwvvSqRb+g2/H27f6AOKzXp6qz9BsfiZP/gj+ne/9sv67MWH6t5FjdGr+9faKFQnXuTe8n5HPH4t7zcVL3h/9uf/mP7K//Sv60/8hZ/Rsz9wkFtjk5V+51d/Q7/4X/5X+tkf+XH9rf/wr+oP8Bh14FevPvALO3m9Puj999/Xe++/JzwgYV9uFLEn9k/XmyVb1WpCq4bPmqpKuSYednZoAyk8aYeGQrPw6Ff4vePf8MMdmn3wGwwuYMWPuVl9zxhZx5kfTa01oYa+4C/GUU6KDj06ABtydmAQh5H9dH/SdvdA0WpaXTqsC4CPZAWnYGr6pcsVXtFd8EofMxRbI39Z2uwHsxX6lNPVwJa+94tdoYts5p7ogxSe034Y2iY/9P1XazUFuEq2J0iXth7nMBcWQ3Fykt+SbM9xBAZA0GwFdhQKoFRoBs5pVTi8Tac88AL4gZfBjQ1bbABeLqhTbFI88k5lWVY1AFZTxon3OIjTgN+B08yAd+c0cOLu3OGdO01oE6gNJ2TDB6eRBNWaQA8rGecFLgMzP6L2O+ggZiZOs6xZTKuh86LjetDN1ZWuj1cUkaMSmFn4CFALYJ9tqCy+4P2FH1b0WA+rWMbUTTu2RmjH9h2IrgO9EZ9p5XrSI7b0R5yeuxiLT3Fp2BYds25be9bhE5r4I3xBn7p0fDcCSMh64tjxncUfaJnWhElAN7hAZGV+2rAQF5MnxO0A3trFO5Sho0o/9PWvq2HjHcXlzf2dWNL78P86satPP9YffHbUX//5P6OPfvvX9PblR/pTf+qP6q//Z39N/8nf+Ov60z/3p/VTvBw+fO2oN+ONznWnmx+51v16q9t6I/1w6WX/VJ+dPtS2lng6Eqrp4c2t3j8e9Md+8idlCt3d/Ru9fnijF9tb3eus6H58fMxOfuVG16rJNj4ZMxYn9D1z6klM4o+NvHo6JYY+/rUffYTNkvkAj23i1AlcfH0BKXFKwW74ZUXesSV/1kse0b9aDzriywNr0ae16FSa8YFXRV5ZDiDH4uIrcpIvAoeqpI0bdf56SP7d08ZN/MT4Ft+DrfCyIcoAHoJm6ofjwmf2CWxkRH5edhf4mU9+dPLI0FVrWshf039iJfAkfAh98J94M1SuytdXIUx3nBvGWbNhgFJzTBtHxxkRdiCRqqyG4IYCwZmCJGRke6aVXCW76ES9C6gV80z1nV8UXuv08pVWjJ7OhldBE34J+DsnMW9kDdY2NlF0PXAXQZiCv5PwspUrf7EqGkQvQzeYR31NnuB1kn6OQep0kiA0sMJecDXgAwR/yodpA3KKGdALXS3+YL9oE5j4JP7pvIybCZsCYhKG9cl7yhKkQ+E7X0rDa1kXWCBXj1fkA8FJ0GxrqcaJaGEY2iGm1LEhFA2f5NFiPRx0JnYLiZv3Ux2h6+GgyR9Ey4qfQps4pSDHZzl9nTmBpR+ZWdv4te+Uwo2fIVPDh4H4IptPig7Wzqlt507a789KgofPQkwasCxsJnSrLt6tDH2AX36IHwH+/A//mH6SGJ6//S39zr/5l/rLf/HP6S/8D/8DPf/gPf0EReKv/I/+uv6D//nf0h/6Yz+t1/ev9MCfnSrW265vf8Z7CH7N2nnvszH/lvwxxf6eF76Nx6S3L9/q+XvPtS1d/VnTdrPornXdYcvpLQWPx4u1FgU2bM5P/9MGNtKOvwi5Bg4qbhbTDvRXxtWm7+K/C1jVmpLb4oovU8yzweM/AsWsaMaEFJqytbh0RP5VW3RFmx8UronR8YCv4LdOWNSqZP4kn6Y86GxmylJa0Q6RA0PReycXsh8++fAj7fcPOsInp2gvNQtdJ89AVsdfA0ApiDsNTLBbNOKyLRuYcphgoeg7XfoQ8OngaEKBG6ARC3p3hSf4A71qTsLBZcUYcaVNgixxMOMBASgaJFyc2KmUzhyK5Y7gYeXucKZ6NpcWDIxzosVA+o6wJP/Gz56pvjNJob9vm5I8Pt1r/85Hev9h1zM2705C3PWTXnPKWdpBzw7PSNKm82a9Zf0lDktybfA4HK50WA/zTrQj50DAEmzcJyKle57pH3DqBt3YreqlY62KruLaccIOn4HOm6xB4AfJqr2pgGUQ8K754rc4murcuVN2PedYfnN9rZXkGFUgGHElTujimxPOlZbDtTrJeU+xeXt31i32ndFhjBKNzsh2A/uw6EySn9C1KDgb8/f8IpK28F9DL+H7HT7ZFGZcyExRyLumHfuGpfxbntc8ltxTIF4/3OqMWmfOERt+mTjISJKHbodflZVTiYnZ9fWV2tJIwj4hPhTXSqFYyIPEs0MfPp50q1wl+8LjernSyk/lxU/Hd6v0HR6Lvvn6M90RxwXdnp2HvnaH3zh6/Mz1B/pf/Rf/M/3NH/9jevsvf0V/+Gtf1x/6+b+gX/31X9Mv/t2/r1/8v/1d/btf+jck7Z2+Tny/duBRZ1s1+g3vY250fntAsw/0FkEf7B9oXZ9J51U39ze6/vyg8XIgV7p7b9GHy1udeOQSeWFeCJ8/fau63/WsDtoojEf4r8tR3aWNPDhL5MyuWx653vA+6WFsOuHfvLNzs1K4dwq5wF3boqVWlRbBQPt515lffM4zTrv2fYAGTR86MTeQgcd0cNMNtO8vB72/HnSNHw+W1jgKVtfrKmqkWpfyj4ob9E2G90nJgTP5v6zL3HMriYQY3aorj6a7h/Y3d3rzbX69veXxnNPZbaeFh5GbGJr8Enb1fiatztrItXNOcOeOvtLd6U5tbeh8UoqSyR9BU5LSN7Lm2F2NSdLhMh8c/GLyRPgsj9IFrQHQdLmGlIISKAwfEKU67hgVhMZGXEi4tOTWO1wbD+UDBM82MqIwXmLCaBEa2DO6fOwL8gFniwA88OvIy88+1QO/GFXWULaMaq0wtCtJv6Psjk4J9GCdDwpLxoGrmw4EpzC31aIFXQfGppjsbKjgTrqIhX90CY84PfYFZh+atIHQB2fAX1yFT+wwGJr9zLkUPTMd3PjrzN09bQrCRkImKU7MRUYUnrTwCn7kbPg3+DuByTh3xbSwl23Fd5Gx4KtqkZe5uszDJ/MLtqeNjLwUDu/YvCHf9uTDlyyJITpbK4la0Idm4NcTiRZbM8f2UOY3YtPRK2PbakubcgmFciVWrTUty6ruWDfU8bfxGWVLR163XHtRNlb8T9rq4SC9yD8BWLt+4o/8tBbem/zJP/Wz0ucv9M/+6T/nEYrHnI8/0y/9o3+sf/jf/jf61je/KaEfX4qNuaHdkyfnN691/exGLmzBv1fE7qba3JifffSxkk9Xx4O26I/ePJdoubnSSkE14w5ddM6pd25OjMp4pEVeB3JTffLnsizc6DYNHFutTR/GRwO5stCjpm/sS/6HfjA/GBs/x6+2lTb5uaBrK2ggXkjIlXblBnR0E7VCl2uo02F5yo1shmBKdsnYIGR4fhnN8RL6ZL888FN3dCuJk1vx/b2f8ASbz5i8Q2xbAqJji43wt82U9f3XhUPoIie+CERHOD6igwN95t5pMBdxYiY3AtdJFtuKMaBPQpvxhFKUCWSBWRq+WaMjTwUvrAd8OsbbrAugnTi0RVLWeeO5+o3uSBzKK8lUYokupQXa4Hb0SsLMQgOv6Ih3JNYXgnVYFpy5CO4iPzSGqV/9MTHE+NECww3IKMDo3eeJ545O0TfjQBBsK7Y+JUy1kpgTvALBC82ObtE1/Y3+IApB6yjVx0DdgV19tkncFb0rCECr0oG7btGKcSA0Az6XePTL5qcwdewWl504WClE4trZVB1Z0UcWH5IPueJyRuAb/kmiZVkVWR3+Ex+ctCkUSZjgZ13QDeRlLhsvrX3hu6FLdNsoaKMx19BH0pEN80E76oeWa70vYrONqfu9d72skz7RW/2z3/4V9ZtVjY3/Qz/6Y/rsk890+/K19ruTzMnvhpPGb/3Ob+rl6xdyWZFT6H7FI1L0PG8n/fCP/JCuOEEVJ7gV26+aqCel+zevdKYY/dSP/zg37o34d6WInMauO37efvH2tQIndY1W2vBZ1rOpd/yVcU4O8WX8c4Z//u4SjLBOij+SP4E5kS9r6pm5M/5IgUo+JCZn/LRHBr4WV9lqLjV8u9KmEB9U873WFa2laEaeSLF1kEfJuSX5gg9YVsfenVw19M4cRAP+0ff+7a3e8Boij7EknET8QvNV6Mx37OXzbinyMqgysgV5hzyeyez3Q/AvAB46dey8jOOJC75lsWN0uZjvSAxSR+FMtiq1aqAJoR0ACRzbEsCHxsAcKpdtVRVzVq6O4Cd+NnOA7bmeIrNy17zlbrZRgXNkbFXI6TOxQguiAmf4zARAfnSMUy3pyOZc2TQmGAxxirQRAD7MmPF4BzYUJdjR8sEacLBNXKxdxuN75gSe+Wr4oRXE6beGXwrCoQ39t1mYO/1tnr6SmDkh5HTT0VfQTN750uVacwohcQxPM1WtXeQ++j42BSe+HKykNXzogs0MfKuV7FJPgIHc8QM7iX3ihWv0SqJ3fId5KmRlvVqDh2R7zk2+ulyJVcAz0To2nWeRiM8x+PJBdmTk1JZ3OCeO54mPoCmXDhT693jkfL6VlrcnDYpHLU3re890fm/V9vWjvnX7QqdD6RyatujFpy+08XiZu/qVF/00ReJ/8Gf+lH70D/yI8r+DyV1aGL/j6/zbrbw/ev6zCd+JAAAQAElEQVTejdarBbGbxIvebb9X1a61WW84If/Rn/hJPa+Fx27msL3QYRxX3fHY8JZCtXH0P7OlA9zW6A2l3YnBw+kB21OkBryRzJxk/vBtzase/UfCsiF39fgFX2/EIrma7ZkTUx6JU2zi1+AaLqFtKh3Q70BuPRWb/GoX5h1bxwRkM9FTFIDMFfQNmpY4msUyM4b1UE58zTXbPCZfLatu1iPr+r4rMR2xC73TD4Jthe9Cfjb8VcW4Lvmir1xPNJdp06BDdAQYfPFhqS5mPM49Ckwy2sZxF3MbBrW2KImqzKPczgZLRX2kpDFLppU6id5xeAahCb19WcvcE+RvA+fI+5a72cb7mEPDQSRtklgYWBgqlzYUT+B29OuPEB4mBw7rQdUaONGVWTbvpiJhAJfuOTGd0TdBB11CjQGEz05C7Og5gX6nL7P4BOhgQJmitS3bKuM22gQ/CR9fdGRM/uCBdEkRcGSRhBfpblZDvwRx4mNLbN3YPPFZVUGnS8KgT9ZsGEiyLy2rylXISZxagwY+2ewpbgl+6Dpz62ElFvgF/0lWw08LPi3079gKipZ1EUuzmNie4yrsw5iqBs1j3CV1+HTsfAcwMMRGlwfeL22sJXGLE8zx1PV1rVpvN3XeFRiefnbU+OColz7pxXar17wbuMf2w+HI3b30/Hgz30sc2Rx/9Gd+Rn/u5/6svvHDX5dqoN+mA/OxueObTrF42O71ll+U+rHroT3o1f5ad7wcbgeexD78UD/zQz+qn3r2gQ63Zx14UVzR77BIFBvTDnxx4pSz4/XA5VQzZsE58L6p4a+BjbFX+GZHrm0eO1ctyzLjNOIXcJID8XvwM5cTnhZiA354B8JD+KFa0xKoL7Wy5vs9XriEPrrw+kV5rMtY+Lha0ZRyjdgCCP6WlQ9maBCj/H++3nKieeAXuNPtPae7e2VNP+BCdUXnLE05mWDgMKSftQBTfCYG7eWT+TmDDq2KXGlzYc5DOwd8pcvTS9dA4YEmBrmASQxChAXi6ABTspkB0s9cik0gltjOtEBS7si2390VbGsmN7LElY3VKCr91Rt9/u1va+FF2nZHmtzfk1Q7dDtsCBR61UpQW80EyF8+SkAtK443yZKg5pn7AYyX3InyYuwtifia/j0bKn9JK+sJ3FDoAAKXZGkE+8kxdsnMC5nRVfGQTINH6Geuk2wBUCZuEiy+iy/OvMQ+Y9OGjW5NtrGlU2h25Y52oujhbWVzN9Y3CnJ0uL5hgzEe0K0kcEH3FAtxZY5GstBF73zDiPEAmIN34SNICXhpkHC581fRR1mwJn1nPjom0YNrW7ZV1dSRn8cjZtTwq+Y1WKsJ0fXACdL25NiqJGuuHdrKae40+4ntmQTPO5qf+PoP64ff/5pC98AJ4oGXrG95rDlcXWlH52Ot8yTzjCKTu3H0PPOS8ne+8zvKzvv81af476xPPvlY2fyW9Pz5M73hpfdyLC2HplfLvV7fnFU/eqO//Df+I129f9QnH35LX6umP/XDP64f4iXwBw/Suku3PDp1CsDy7FqDdj46TWs07Y8PWlso0Psci6uqFNuX1sAUdm7EYHvsn2c/OGeKplvNm14nX3Jz5Hil1w93vOzfJ2S9wDnzeOXCj5ZqaWSupPiVtQ7nPbEg177cDnJ5g64Fn/XkSG6S4bXnCA+dkdskvXrxQq95UsiL5M6vbAN8psnHfdqVGGWs0CC3w/tprsPjeDywjH70Y/ugZRcwB0X6DGzPsRhHzx19M2EbUy60F7nkkG3WrPyh870ffzFMADqMxlQYKSzZFh96Ej19+RoYkLHtNNO4QZJPhWljzMqvOA84QyTlMzYYEdPAkaE981ycwMWBHUPi/EAc2+MU+CdJcux9eX+rj9680Lc//0Qf373VS3jcIvUWnDds/gd03umHb4JrtI0e73iF/4RI0CXo0E8rLdlWZz00tlUk8LquyjUdTMG44BopmRW+Hwr/zFcj9PDp+C+njjzvX4oleNGNBA1e7I2f7VJVCRJl3OMv8DqQoCcJYksKRmctEoukjfCLPl3VisfKoxqtgxD9wQ1dx38nftYNpFDmhGODBfBRBMdWtNNXr0mPHgNeArlV4+68qECMboO5DTvnmqwT7wvMJhjQ5GTZeH/j09APP/u6jvvCDca65+fom+O1nvNoNVbpvGx6dX6tFJorXuBG3zdv3uiD997Xui7Kfw7hgV8qG0Wm8fi1fuOow48905/5j39OP/ULf0nf+PFv6IH3MOcXL/XTH3xDP/3+N3SVX1QobGectHMUzj+W3fFJNodt2VZVacGeRr/RZizjBXRPvMQ8wzSarbjoRL+NHIjd4dmR0VlKzp05McXui0wpczuxGq1JFIzocybjzhThE3o9gH+iGOeRK4Wqo2N8mgJldEIcnC3balXKvIyOkYmfE88U8PxL7leffq4UfO5yiv8T044tiSFsFZsCG/slN5jkXyB2F7KCH4iPxJW+Qkg/EhFJE25zgv5j+6Vm0B/kCiZbtiU++n2uQXJ2CEJolwojA7ZluMgQB2iiTJinW640F/ATgib6Fca8/fhT5T8NsTKz8V5hp8DsbLwELfLOPKLlsSDB23BS5hPMBOxEQt8TlM9uX+uj1y/04evP9dsUm2++/FyfUHxec5x/QOQDup+hveguRV1xhf/OWgcu7Zgbe+DM4CbAQufYmTlI1EiQbCjDJHO2FVsTsEmD9+Eyi0zmwluWJr6kBHX+/RYSM3xtqyOPJdnWZU7q6HvGD+KqdvG3wAvPqnZZZ+N0dAdFJh5pi3Y9rDpw8ghUa4/9oxYSW1y5c6WQR//Iid7ZwLGrgY8J3NE7MlgxyjMR3CeAhcS0+bLzLX7tsbJJc7o8s2F6s3KCe/3q9Ty5RK9amxpF5shJ/g997ce03g/tr+715pOXuvmRH9X733ifdzZnnZbzLDR3Z24V2YDkxECH2H/kMWulyBf8DfyhP/rT+vN/+c/r5//az+uP/dk/rnH7ud7cv0L/k15/+qmuXfzqVXGoGjezbPjXnKhevH6l+GDhccziwreorQZ+YdeUx7TpCxtje/y2E5edDd3Bz5x0id9GLmauE4/kkkqzqOQXxzM5mkehQIrHji3xz9ZQa8FP4J6w5byaIgsd8nJSdyuFBhEq4pq2Zw8iK76I/Dx27+gES7UqrcQvNuQ/F5EXwvk3g8dqKteElvVqMxfC04/ztmVJtnXFY+MRyHoDP7yf5PVpt+YV+dNPzM0Jvp7m0jKcH5cFr5LpWNbvd9lWgRewH/u0tqG8gB4v0pMkTU2XbCsXgugLHshjzlVaCNjbTz/TfnsnkUynPDZRWLKZLKtaYV/nqHqGH0mJg7cJfQZRHH33Zr0+3+vzh7f69O61vvPmpb716nN9G/j8/q1OSVTuErmzdDyGaGEG3KOlxBRfl09m4qAnuMxevk3TqhGgZeqVpOsEOJvXMEx/0oEXPjRShOlyFbRtaXLVnEjxTJJMOvjkxSrGXtSxVeAtrc27TnAi53i8+v8x9ufPkh3XnSf4PcfvjYi3ZCaQiR0gwV0kJe6LRFEtilOj6qmeKbM2m1/n/xuzMSuzabPqrtZekiiJOylxJ0AQAImF2HJ5Wyz3us/n6/FeAoRYZnMzTrj78bP78XP93sgEVMA1qFzcIqLb73mPLU9c5g0FMatsuCrrtO7MItOVMmgAFhSkRI9IlEoCB7wF+ePIPJBlbyvT1ghZRV/rtmWE+IDDWwgWShnHl2bWZVckVg2akKXYF+sdt9Ijw7GeOnqI9zdVcTHpmR/+WOLn9Y/+/ke1euBAd+uZ5mVTYRPeeugmMdjpjBMNmvTQrYf0gQ++X48+9qi0HPQ+eB7hPU4KOc/+RF/757/XW3fexMami4tTbXgPdMqjyzk3nfNpowtyzHIWLlgU41KKGvH3eu4LTUjEwmOvZwT2R3Y/pOAP3x1Hn9hFhHxFhJKxN+JMjlqH+ztOC7upqRJBn6JcaCZGvkF2u8j7e9sL3QVOeWS8YG5LYTLfxM3IxdDr6j1RsdM2Nd7jeDwzFnqtq1k+Y/uS2D9gi/+zEduLjV9xEcNZtst8lmNQvxruGiotgM5CQUYsS7KV6czTdbDOlt9tANFbdNGV+10cdjDo3Y7rPI0cIE4h/lhyn37nV7xzoCsZVt4BIREhPr9Nx6groY1kXoFuzOFTbRh8jfb85ERnd++KfOrB8N/SDHgaAZtYIOtTsMjI8KKZtwMTrvRbaHbcQdYk0ZrF9SL5L1qd8Rx+wtH67vpCd87OtL58b4J6LBGAlsAm5MpAXx3EMhP0S/kNMoP6FcpSNPRFCJm+Yqeh4UvCn6V0mr6h2KgDd95igMd8+wU0r9nRL8k409m2LAWxAVaYFX1uwWYgeCx467oLxaqSDI7vgA7U9iSKCHSnQlzENyI0QOvTTUYiLxkPOjg40P5vEI8q6DNDluSRZJRpB+7wmUURodA7Lgy0zoqvjZgzlKAxr4vIAE8jHi3hGgvbvmnFe5AbNx+UY9Cwyb+ExXrWg+VYB1SiymlmVYteeeElnfCe7rH3PqXPfunz+sDHP6TH3vsEfIMmfh1a8RP4lkKUEX2zXHBjevnll/Tdb35d3/j7v9Xf/B//u3703e/qFz/9iV579RU9+sjD+tSnP6mn3/8+xTjoDqdb/81gnyDE2kaEKj74fd8FP0JEhPyn0A7Eym2yUQ1MEH42IPnVN6p9hNeb3P4yKV8ls8czIrCxqdFWNU2sFW8IyCuhs3WYkLHhkf7u2aneOrmj1/iF7DecxN88uavb61OdURi3PNp6gzveQlYEFgK2yTG3zoqcSlyFHo+voGLfgrzbIWPjwsoN3bZW2iueyjpW89P2Ofcv5wfy1bK2xLwy734HFr1e6osIXK8dTWff8u1pyEC1bpXX3eOciUIQXCm5+zWSFgKEW0HJogCwAUbtg8Rx3gY40HbaghwQuGTJE5vfVSO5Pfgten8mj6JWBjUWvYWUEA7ImSg0lWf4wRWanzaLBmWO6Bw1cRfYsUgDm6UAM6eSLRW/lpCPv1vGNVMbXnTN/MKxjIWuj4c6WBaVIlVOMn5kukuwbvNIdkYQdyjf+Y2wCjfDpWS9+G9ftzyGbIAWKQxQ8kfYMLailcYOS+w7XBxoMSzkjeW/+cj5W2OEFgoFydjsP+2InGWH0BGLPgRi8WfEl2EYsXGpij2KonFcaskddsgBraECn8F3poReJbVD7obk9HsZoUtcLjiF9VlSjDJCCZ8ftzabLWs5c0ic1DghsqjYmCqSFmVQJQFHpfrfPK2hkZmBucTfJE6dx3xkzf7YX7Xj5fqaTe+47vBvVtXEnRcxIhiaWdMZ3i6buA6zdLw67P8WbMTGBTpivdPIz92PLQ71ID4t6gbXqs749ejvv/Mt/fKVl/XBj31YX/nKF/XB9z+hn/z4R/rxT36g0vipOU50fv1cvzq+rZ+89hP94tkf6YVfPKPXhkmf/bM/05f/MtdcQQAAEABJREFUw3/UV/78P+l//l/+s/7kT79CofmMHuQ0tItJd6dTlQdX2lD+Dg8PbZhe3l3ohYt7OsGOCdsK6yxiMeEzv8rLm6+xXjM5sSMWE74JPyqxn4MMZg0n1msN/dxlsJ0y4Js1RBCW0FBG4gbtmFpXMcf+ytQdcv91isGL3AB/fO+ufnL3jp7jxPb8ndt6jf3w5maNzRutoRH0Bb0lihY5srWCtW1q5M6MfWxgZYhcQja2aVjgxsCSN16yrzXdO9Gw5hiJrBZNlpfY3ZSdxrlfmRvwgTRlGtlseON9UxLXMAx8S4GiwuaKwAZoGi0SVSVW39AUEbIag6BRbcJgZU8ODyAOnLGgzCJz7ueqIkKlDCoosVIfrUeUJ4pdaCICx2FpTUmfnkK6VBj0k41SRR5jVFOBZoC2sSH8VvyAjVYiVbIoCcKCRwRDGQp2wsfCNDj97NtCIh+oEc0mEqyKntAYhYUYdLAYNQypSGwC5gidsaAnFJuN/UTHwMYciCpUckLN4Cv26PKKbnHI84VvUcgaLxMxhlFif2rGpgFZJVNBErropKSSSSEaSDJa4jVGKpCfxDuxRehxgcgez9FDiirbtM+n0vTQWJcTaWaxZsYVbyt9+x8ZMlTkBjoDe70ONJ0/A9/h8eOYbUyYGjYKKBAt2CTBvHEjNi7HUd5Q1T5FslFSRbTDoHFBPIFCTLOklCFIsKZpouD4n0D4nZMLoW2obExDYOsFJ0r/R8s2/Po384jgjeu8GRdFM4VrrlsV+sNqyZ39TN/8zvf1F3/51/qHv/8Hffdb39FLL76ma8cP6qnHn9LjjzyiJS+G3/+J39OX//jL+txHPqH/+IU/01f+pz/XYw+/V5oGvfqr1/XzHz6jr//DN/RX/+2v9fKvXlZg7PHxsRTSiP1L4t5S4kClc2JwTgFvxCdBFloc86evX7KWWYqyFAV8ilAQk8a6T61pR/zdVvAzXM7IBi7oe2FZUk0U3UmpHYOZePl/NOhfRt8gNq/ww8Ub3Dxugz+TdMr6nBKnNeMtm99/O6iCF3Zx3+xrUtCNahmf6L3S5RyxLd5jMzwVWf7vB5/zM3flVON89X5GLLOJK0WlsLZloC/SbdLEjWQmHgopIvq7vYhQZS31rivCRLJpfca+Cx+dA1fgseMAJRHoZP2rf3XjEWJiK3DgPDFTPSeC4LYSzB1J6aOZ5yISeajCiywp2I3eA1F5W1aV5TnBhQz//5t2nDis08dYb3Yn5wUVXZl8imacrB0aLPCjo8Jr2pk7jWWHAlroI/vJYEHwLFNckYG/jR+2LnTKwm4IpH/WTDYXcUE+cpEvjE50Wh5s8jgkXYHnCoucyHMx8EJWbDFB1wHhuFj0xxL/5zTF5Vg1aycGDPvHY/P5Lb9leqqi3wV8IsadByTmaD9vK6WI6JDYEJl9LiKwv8o8liH40vZlqiFzYo0MCnE1FeIy4rc3O2aBk6x3KKXLs+yEN5AhCCzTYBmVmJvB8RmQUeCJ6ILViIPfJTTzYIMTPsZBPvmc8/7slPU8YWNt2ECnHKNe2pzo+duv6eEPPK0vf/Wr+tM//aq++if/QV/50lf1x1/kNPLJL+pjH/2s/vAzX9Uf/eF/1B99+T/pC5/6iobThT508yP62FOf0uHZgV793kv65v/nH/TN//o1/eP/9nf65l/8k378Lz/Q8z96Tm++9IauH9zQKg90fXlNualacWqZzy5UuGncOr6hhx54UIfLlRLHOhDqgU3tm0PFD8OMb9XgeGI/JHgpOf97bjLqNLSOUYMPcYqIvjaTecBFhCqxdWxmxmvyfk2R2RJXy0zWRp4nB1y4fXrdMu8T7I52Im8jQo67DY4IZSnEvqlim/VW5LqYeT29Rkzq7ORUlX3SabDFNxjjhb1e133uWEbrNmcpyizkhWGgH/0daQgObK3YZ10RYBpIPg1ZNIilhw2eNxhnsO4cBgtOjwEI+bZyywgcj4gugKYbgjqUp0pmF78X2IRaCaIIekBEKAR14wvKkqnsOHQQmMomWLPoE48+DQf8dz5MOeHIzMKm7QJgUcF5G9vgm6nU7tvhieC7HxlK5JvOiVLQbEgzS3LQZ2w45b3NbX6hOqdy11S/K5BXkukwttESJ+GwfPQDxVR0/V68K3mVBbOuHXdvx6qw8cxbsVtceKjwH+S5KDnGCEVsJQapkRNFkxQRMr7iv6Fkdj8ijO9TnWY/irf73Uj1cSMm7Uov+JlxBZjsusS1YjO5wNCVf1pfc7oznWNmnDfNkke3cRxUkeHYNrfIacS7sSYFm5bjQkXkA2Mx56RNxhmXuYCwYM3KggRFVvS7f2guIf8dGrdni9CLF3f1dV7c3nr6PXr8ox/Tow89oZETyckrJ7rz8j2d356Aql//7HU9/7NX9dNv/Vz/9k8/0rf/8tv65//vP+if/8vf6bt/yTuZf35G9ZdrnT9/qt3Law13UuNparld6MbBTa3PZ73y8mua1hPFpWhVRy1aUHwGXTs80uHqAOtDvpIFsW/c32UwrsNlHBzTDSdwvzbYcUL2hq7EvbJ2jlW7bI1rxCqJg/PAcUaJPHahXZOzW2RuiCv1rudgDINyMcrFuV7GkmTp6oWsDthnea2byxcfkdMmqshjuo8m1sW57rys6HCh2fJOq0CQMDfmq4E509i+PgYXET3XF9hSyoAJMMlarPkdLWhjOqDbih0DSPc8xu2RRmF+8MhnJib4CIxKpiLxAoQNtRHiKijOLPRCyXyWwvGyIFjkXIXV+Ox9Bnr7whx0XG1cpKtE9E3gX5m4HcsJbD1RUjOLN5HIWxZzzYZYrzeQzMg1WNblqQb7Jiq1/QkhLxO7AHT5jrTAXkPB5kjw2Ot2zYvjc+4Qs7B7zyzrFTL2wUKAxEiyrYZuO+iSqZJgIuULS3h8qKrYrGADQrOzbOwq6BtIoIhgngkFLAb0Qp/gQfAxruHjJPMUYpDv0JHoij6WrSXeTY7Vla1uCYUigjlx/J06WOqCE5ZPV4dHh724oYxfEjbA1l0AvdhqeYIh0FWw2/qYRGETYns3FNjH+qKsXm6qve6G3qaRYquECobA3oli7J+Qt9xQlgcrjaulYiyqy4XW6Pj+Mz/Xm7yI/cE3v62v/fU/6Pt//y39+Gvf13f/5lv6+l99U9/5++/qZ9/8kX750+f1i5//khe9z+o3L7ys1158RWdnG0VZaBgOpXPxDmLQQT3QtTimYC1V4lCPPvk+UWfQsdauJdYPmraTtucUprPz/uvTxDZvPLrtUv1RyoWwZnDyCGUpEn3hy74NdCbrPXcQEmd8dL5WVuYKmq4u5LB595uZGEVI+N9KSkNBB+FNqYJu6AhDpCJCgd4+hjaBUva2eF9YnuetZ0Z+REh8OsBXVbEGuazTAK9v6H6UraxzY1+JtUuYU1KBKeH3Olqu5YHuTwUF3h170MKcx9W6oI8ISJo8Nh8DSBBIx+NGbld08wGz/1g2rxb2TILcSS0EuY1woOZOWXCUYRdupvkd1dD4hlSrsglm8NiBaoqehB2PgwL8zqAoZac3nGgKVXbiGClo7ShDKaOHKySSaegJbpkNJxq6KnKYQnbVxB0CVvoNtpCLzHIYZRgiZXAVj0CaQZL1mMcBEbhkkcU0U715u7AUFWSUTA3AArk+jZjepwCUErXWE6/RG8aBDbfA3sIUmG5rVfUCS4oImdfxZVbVi2dcjy8xuaJ3i6+FhLS/CJMv+9FtZhARyEt6/jR/MZZC+ysi5EITEbAzfzkRsddjKsu2DSVTEYE9c6ftPmKTE8ynIYNlDRTvJcXLsShZZEgEjYPXqOBnFYIU/PFjrR+HtxRejxcUIvM3pXKxksal2oJiQb/xAqOcV40nVe2tneqdSavNoIGCcnFyD5mzatvp5N5bmttWd+dTvQ7MxyM/pYdKIeZaaMyVkjaWB1rcvKkX793RC3fe0uunZ2zswtosZT+8dm8y99rd27q7Odd2TG2H2J+6aFsSC+Kvy6uxHoZCTAwRzLPews+IkGjFFREd2/xNf2LdDc2yION1DblStQPvArz19gJfiKsiLUGZxdxqwQSYZt3Y0xh67Q2spnQ571wyCJqqxr6R/NjlVxJeg8qp2/8kwfstFeRxUYmkh63I9vojWhHRwePFcilfEzcJheR1RjSfrll01O7vwbdx5olMZYa7JuttIW6JfDUCUWFsKLZwE/fJTFmR8UwhIFVKKiIUevvKLLKgKxkNFXHFi9wwNQLsbLiluu74fb/hyEiQ1xfrLtsmm68h3yzuJ3JmNqRtEMh92+gJW4p8mSYi+njAqSUyF7apSQmlK7iLh1+OBmPbEBEsSuvQsBez5KvP08mQBmSVzN4OyBuHUWQ8v3RtVLHJiy4uXCSB5n5SMN72GAr8vtOP40LetIa3cWO313QdbA8yZ4q4ZdhW31EmCqn9N6773g2NHq9SUoF94vJctyeiyy3ovtLXEw7ZpokIePGdu7HHpstS8HEgDxonq1mQAKZLJQP77li47/XqcgPdCvlyXLocaNMIbHT7wPE1Ha8ONUAX/LpX2GmF9yRrfmG8x3H+mRdf0LH/K3zJaeN8o9VU9MBwrGs60GEbtKBIXWxONB6lPvIHH9Cf/Ycv6U+AD//hx/SH//lP9dBHn9RZ4cSbogAB6MERidPT9aee0A9+/YKee+sNnWNmYw28DiVTzvGT8zPd5Z3deZvkx7otCeKTjU8cHewH/rghjcgQ9fgInMeV+Am5nu8nG8Z9ndhLbpOX5w2uylhXPArNMMzEp9Fv9BPfbVd6TCJ1cvooUzUdvJAhSWroM4/xxiW+mDR6G8huPZ+rmiJCXi8XoSD2bYdm5GeTUoDnzUcfYikEF/zkycHByuqBBjrUc8+ztsfgPqDfcZUsYBHGt/OLpsvhRIOC5uHb4DuwiYwOVO1nPHIvOsN+1LqQiFCEQXIQGv3miEEeEYKoz6thNBspQVlxP20wbjgHkQRehTBA0MxHG0C6r6srLO5qQH9viVkbQSiRvWIXwjnSvw8edwgtWdxEZsVGn9Am7jCVREFYl+vFSQJWMuGILu9gtdLhwQF3xVERaMtQMM8AtsYCdw96P8F7M7q1TdbhVlxuPfbiOeHdGje5oGCH+whRJSn6OtB6LIWurqAbfRyyrYUThQua++Ky7mEcJQhtg/Vs+UnbPoJSKUOXD4H8N0BNb5sCuy3D9A29PoEU4qCQCsWoZGLKPt5NTZZ1VWTYpxqy8Cweyip+0l/q5tE1PXnrYT124yaFo2jkpURupEUuVcalfvbrF7W69YBWD17vmyTgK5Mk/8rHu7shZw2HqU986ZP6+Oc/qhu3DrS4FvrwZz+ix//oD/Tg0w/3+TY0DatBc0zKVdHxww+oPHikF+6+rvLAkdpy1Dk3sx3vWIJjxDHreMTP3BNr7oLjv4/lvzKhYA0N5JE3q31sjN3HNIpZvQ99TN7O5FAjFh6bXw4KkKWo0RJGcsQAKvIAABAASURBVKNpx821rymEE/2ZzZ+4OsTQ3weqiTYUMy1x3p96dkar2h7vE0YtsFHAVcvcXr+/W9fVbYAmFSrYIOwsyQgdjf4+r6pSgkL9anzPzA2LkVPfUp6ICFX8cyFFtf7/uXr+QnjVXvFlKanEiHeCiQz4AgtO4UzFiIZSIypjCzBPRMpzNsboUopJ1GnoRQSkuMHHJ4lGwELguLu5uvpo158fYTZPl8km7jLZeKa9ktmgadhQAQelsoreIA280IM6Ja2DO2SRYaRdRNECO0eFVio6oNCM4Cp8ezm129vlgIsIFegNSX8xOPgLFXyrJOfEScynBCIjMS9WrGTeL0L+BWamcFRi5ri4vYIZn/ZFBZ2eZ2yc5+27bbBNjahlFhlP6LqaiJAvTLzc8K3jS2bXPVJcXBySsSkb8iNCe30zslqHgh8RgT8J3yDTW29EKJK1sQJJxqNIIs6GytpV7E1Fj63jmxHasok972KT8C2YXxLjpYquDUtdB1YzPBeTKqeZxqlmiw3f/cXP9evNPR2+52G16yvtFqIoFJXlqFaCdyxbPfzB9+jxT/++Xrv7pr757a/r29/4Fz377M/V7tzW0WKhW+Ohgp/JJU420wUnsg0F6ZreuPeG7m1ONZe2P2mut6onF7rWih47fEA3l0dattTIS5JlFl4Sp/x3fwqFKDZUu4YtAhwL+vQYSV4PdyL2cXIOeew4JHIKj7tZUhFhtGrnFXZRQdxHXiOONEQnVTKVVI+CLYsctOAmUJBTnePEupEHvU8J6QJ/x1cXC75eAo2u7ExPUtTGSA3YlJICnAHR6iAaDAKtTFN0BFNt/zjsoUemuQSGYH/3x7nkGbcNwojwFokeFPq06peVZSmMoxvcN5adtiVQvFMAQynEFbIMOr01TTDwAtipiRdLTnwH2QXH72Uaq2C8/w7H1WarOOKNJjMDlmO6gj1ZUhGpLlO2bWYBHd5QP9oTJChUoCkZLGLRmHvw6WkR9AG3A7Tisks9GPQjgm8pIpTwR9ACvuNnpGYKjO+KblkaRaItou9FmOSi4sedmTuW/RCXN75fyJahMPLHGt1Klms5ldgmsjzT/SUG9rmRbM19ICJQsYcG3ok0O2ERZd7E3lKKhpE7JLSgVYZ93/PWVZg3r2MdEV2eZXh9TQNGAaPpsiR+VeKQSmjNYzs9b1mZ2Wk9dmHNJA4UtgLW4H8xLF6+nt++p/O37irpD1PT8cExWyZ15+JcL528pf/9n/5Ow8M3dPjELW1GikKhAI8hnqKkw6VuPPGIxFHnhJ/IN/5hgEfu73/rO/rhd76n1577lebX76nw/ia002qZGiksT7/3Sb11+01e+F7ozp276DzUA5yuDjXoRlnpxrjSsKtasblvHV/nxjPuiw43vxEbB9pGzDtIbBVnCC3ONsa4qEjiE0H+zfLpY2INfbqp5HQlDiYTnM5OQdfoR4T8h+WjlYYsHQKhhgSbe0ZFBL3o+49pBX/cgrz/8bjbeGmrc85j7x/b4BxCrWbnbT/RVqSEnMuJfNNWjHErrgBMu+VHmGqZ+OKcLth5RQMJeYFnzLv/briiu2qt37bwBFOhJQwwGmECJ5XBjjihrAgiFBhjEAajDEOEoSVSA+Bg7U8nmMydQlRqgx3uQ6KYJTRCW+ALAtC488/8EjSj3zCxeSoLXXKQYVbTxMJ5URbgFqVQSIqypDbwb/ipeuKUATv52JSZzCc6QgtJg9Maw0oGAZaKJN/BCh4E/StgKGIPf6BXwswOpJOizUrLQcbIRj48WEGXlxBq+FJJtIyUN+GCk8ViGJHHHLb3uDpWkkxTSsGnnWb4nKA7YlDx0xvWCxzIUUg+bjcciwjFJQ4RUEoVXs815EOijgQ3QIuZ6Ak2XcqF3DQJkim5qEzEu+FPhdEva7f9ZXyT5w0lE9/RqehyCndZyzd9liJflhkRGhcLuZBuuWvOFFhzudhVNvx2rHqTE8vtixO0NfX/ADd2zPi7YZPvDm/or777Q92hwDz8kac0PsBqcazoa04hmM9mnf7mrrRt+shnP6sPfuYTeugD79HB8aG+981v6YWf/lzpfOEEMpMLNSblgXTt4ev69asva83P2otywClhqd1uo4H4HKvosdWxHgP/UBt1iyw55LRVWB/Hs6akMXE3sNkgWjEGj7+ERARFgR8khnqKM1Uj1GjV22B9iHC95FMwBzCnSKg6pQpdg/8WPUcHibV0HrEskHGTYB1mBo38JVxCjLSXZNX0GYX2aGnfMu7xw+oGrYgPiaQROQMQxGCuO215/1VZh2CvBb4HjjQkTNDP7KcKncExSfsqLvhJdqhMKVrDZT9o0Y1FfOhbN/QNOQGeQiMVEikzNaMkJAWCPc7wCD4zIbZ1RqmQbMHYgSlu4YOZO4s0RCGZQ2LFYqLlDjHjSCvBPWdW5eVb4uBIcu/u3SUAM3HY8hPkTOGg7+fzXajS+u+p1JIaVgsNKjosSx3E2JNLBMZ3vW1KLUMjPixaUYnUcjHokBPEimCPaE1gXAVyivwQfJ1CEbyNDxLB9ClxZ0nnT+ddUkzINXTOWkAUJOmYTWKBdtNGZ+szJM+sIf7Y9yp5sa4eA/2X8fy/uWgUnxBsbAKRRCIOfUOwkFRCIUHjwUL+N0GNWAc295b4ijhGFgXrMgyDIoiJdSGvZMonpQF6JvxRMu9EGplbQk+4NfdT5MR8649IA/T+r9UJoxpQKaANTwrEM8Un1ZAjDRlaImMBvQuTwLvAwqJ+ckRXlqJEl3/d8F8wmxEa2Nzws2bVeln1SpzqpXKmt1Y7nQ8TUpq2nGIcz5pHerNeU3vkSf3Ls8/okd97Qke3QtN8QmEYeDG81K3NgeZn3tAv/un72p2c6YN/+gV99H/5E/3xf/yKPvuZT+mYgnMSFJDkrFJWujud6dFPPKXz5aSX3nxLF7wFLvVYPfwUszZUHQ2jHqhF7x+v6fcPH9Lj86glj3OVjbfJWf5Pjd7DVhcOlstLJkXKgZlYz9q9aNwo8Me5UZJpCmQNeZNO+B+sWxPr1WCTNIODSNRO1QzNbD7QUkyStoreTtykpBF5tnduqUpO15SmqGqc9PoGY72CfRizBFoVeaGQpwcWNbEVyzQjx3Nej+Bx8BieFeud7L8GRFT4G8U3lDuJZOSDTuQ9cOtBsZG0JDezhKZpp4imwPcEhpCcI8IPuoJFiQjPqc4ybQFZQAZSCzLoqgtqGOJkgkrIApqMg79/EsbMZNqiPd1UvRJ99l1fEZ23IYgQdZ6Ev2QqmXOgdhyBJ4rNzF2wegFZjB0RrhgvVBjnBaKrkaQ/4JeEcUgcTGKAHeLCZgeywtvgs4PdRqasp2RREHghpJkWSMZhUHRbruiGTA3gS76jhb8UZIDDFVnXTCCtT/jhTehTCF2ZTlxdD/aYZqYwuDUYzzSfQG9qOS605GfEIQv+RB+P9G2PuBw78wxDYSRiPctjhWQfPV/xp2Cf8d7wvTATS8soWaALjegpJKztNozj2OUF35GpLKmCjpJFHkekAsikBdxCihw25GpF15xSRMj6vUb2c0dcWoIjUPZ3RMZAgq82Vf5Pej4YS12fixbcfBYadDgsdZhLNWh++pOfaXVwqPe87306POJIIjbgInRvIb16clc//eFP9K2/+Ue98M0faHl3qyef/qD+4M/+VL//x5+THrum3aJpEzslL4Qfevwx+a/x+6/5r4fQGTeIuxTREzbLCaesl2Ot57d3dfcgND1wqA2PW7uUqBP7jTdLfnSKCF1dEdFj7zgb7N/bLRnOOlzR4n7vllI0jIMKMbnCUQfUeUEEVBGhzKJ9ToJpogixssizfIjVL8aw0G2q5Hnt+671NQDJVHPT287nHjzuN2gr+ej8gFnRKfdfnt/39t9JsxxHHR0dqZTk7EAxwkZhmt5xIVoE5B0Yhoy6FaZ3H6K9/JD3eHowsdndZhZIZDOB3qVtyGyqGGwaY5PgZSZBsmnG/Dbs7Wqdz9JENTR9SXgg9Z1+fXomP3NPFJeI6LIiQhUDDVmKru6eXS/BGrHvgM25HAaFN1SVBL45yeGLyL5pU9EXz/wjOgvjkPgW+FAEIHXaAo8LzIjsEZ1+f+P+gs3pAjcOo65fu66DwwNdnSxgR21VWAZ8EaEZexiqZOrK1wI+oMJ9h6DrNi7Bj+jyKcx905gHF2TfCTq02fWNFAr7UaAfxkG2JyJkGuP991rMO3X9LDVzAza7oJjHdkWErVC9LHwLHncGYpgZfY1M02OM0EYiG3oBIS9MFxHy41XnZ976YNz7jNHjYlQZigr2Raa4WWpkw17nJ+rr29A1HoEemgY9Vg61qoOSYjNy+hwjxfLp1Tfe1H/967/RYx94v24+9agqJ4rdsNPFquiCtT29e6rbL/xG3/o//15f/69/qxe+/h2JvLn1mY/roY89rYuyU102jdeXuvXko/rBL57RPVVtD1dar0bmQ/53TSdZ9XI913Onb+rl7Yluxxa6naYh1PARyzlhh5ZUncS2hm/iimCefgRxvATQ/eP1uqIzoqkR57lDEvWCnITH8ihJcrFHlAiTjCueYxARghyrmyKjz4mrEiCvj9vqPYj8ZoC8AV4H678CWEB1CmJb+xqZf+MX9lbcoICvWYbBOFCycmDJzeSYQiMur7nlRoQiAszbH4u5GpkGpXJRa9jbDwnk40y+NfKloaMXGjPQV71Eop9ExhSQJvL8FezVRVecBOQK/1tteGT+6o7EmA9No0CA48XUxb0TErIS0FBhEwlHfKLZctyfeLSqGGzdTu6G0WI8ZuqAirvyRlJogCew2XNJfxhSJZO3+FJhfswinxj8mJHhZVfXJ/yyj8YN0JtujKIl4EKzgK/jKDYLdPlxwxvO9njRXKFnEt0bzmBctxcbG8kQUtdT8MvFwG0H24Cd3RLoFsOgwxUFDD2b9VqYrP3VFBGybNvaJPqlF5kshRGfEDTZ8S4cSwpw4EuIP/CygJqI20i8um7zhbTmperk+BI3hyGgdxysq7dh64wVYa0yvknyS+4Gjx8L3bfPV9BjiXz2p5ShktkLzc1c6dE80K2p6FGt9N6DB3V9cYzGQTtywKfBLTIvIvV/fO2f9Gad9MhHnlbeGLVbTDxUTHrwoVs8Jn1Oj958RCNyfvPiq/rX7/yrXn3mWWk5qi5CcZy60FqPvPdxnc9bffOH/6aXeCx/i1PMGfasAV7DKMai8Yhft1J64/Se3jw70QU6NzxSTED1xqC48lyEG6GrK2JfaDBcEeD5eK4RQEOVIwSGuT6+zIOSKcePQ1WXR+bLBVzQF2QU6EP+I0WgQ1xJazuQ4ZmSqZ57Ul8PCIVQJOzHmKA+YN4f6+9AfjVi6z3tjb8lv8LvY2AICG1xpe+2XQrABPlFsP+iZWbZn7jJUcclIlAdXVczH6Cri75lVfQF9hqkECxAIr2JkAu73bRehbuQPqX9ZUvoJQEoJBOcjNBn4QSjD/pX9G/eE8sRAAAQAElEQVR/WcHbchosnqsUgNaLS+xmTWfn2vlXBDasNydEEjqipCJTFfkN+SVTSza7XyQOERoU8svcJZtzRBmnYSVtcGxI+AtlvgN0PqmkeTJVIsGEKdWLAvK90AXsCCyAEUnuj9COUTSaD4BJjYXrNsEHqSYSsjHhO9SED06G4+Njjp2HWi6WKlk6D6HUQNw8zgxFhDJTh8sVr3ym/h7Fdix9yoAumbdc22jw+48dj5hOFuuv3OHHcZQLizf6en0ht9ZhyJJdfpdBworLG7qSBBmXMWDSboivhoEGbwDLeSfYL9/V/O/QYFFi92a70UQBK8R/gR2Jn5Zt3Ib3HN50pRSNVboRox5fHOvx4ViPlAM9ujrWjeMbGhZsdtZ2zfuuCzWdcRq6t1roe6/8WgfveVT58IHiKLQaUkc8Mn/4M5/Vpz7LY9Kw5I4/6ISfqd9687Z0fqELflVqQ9WNRx/QF7/8h/rZc7/Q69zEZuJZeRdXDg81LhfkUNGCF9bLi1njZtaaX8PWJ6cqmVKGWBj1ln4A4nIO0/SPY9ScA9jtjed19/oYRxhF2rEpIG1S8Gdkgy6GUb6RJWOSTl0GxHzAhIwPBqSufHW9rL9vjEMWcja6TOuprHtlDSNSgc2o0czYMs3bbTWSgRuPG/Y27HXf/8W9YOyiF6KYobfTdatg4oPkvT7mfCP1+oP+H37inTPw9HxCh3Xuba64XdEWSt2/zBYg0WViO2Hmy/nacXvT9sk4IbdBH0ocTxYnYs8/JGIdPZoc7NQsb5RGgo7Q1M1GAxv1nITwryJXyezn/BnHewDRnz3YCGHDOEAjY/OvSOQlOkaJ4lV7FbaMKKkB+S5MyzLQ97jIGyyxtKQ3YfSNifHwhhY5dFjSHpRRBznqaFzJ/AtkHPPuYCBhvFn93611td+HpXU5ESFv/IjgFx7eLThOLG5IGrAzwXf9IAr2H1Bgjkn+xB4nohOy4Z/gMwR4WJUDhSqkQluQ09EoDjqVdseJwHSGHafAik7QasixjTPxXbJJvVar5VJi0kUiiZETz3otd0Z3hWd9caEthcLyIgJTqlBF22Q600dmL3D2yS8InYjecNY1ZtESPabxOJBZeP9yI5d6z4MP6dqw0j2Kwxq7pxLiqUpbnrEm3qtsjg41PfSQ/su//LOeOXlD7/v8x7TNtY58yrg4x/ZZ4wc+oC/9+Z/rw5/5jD73h1/Sh977AV387HnFGyfacop574fe1//q/Z237uiBGw9id6pxxBpZu2PW9Rr9J9pST5yGbt7e6qk41BPL61px1BmalMOgil078tb2ufCWUhQRsp+V+NZW+5o7fr0YwJOJHvC6vCo5LmLdiGvJ1PHqUI6NxxX8ZDlViv5HGiJFysvXxJphCt2mBl0jhszKYP22aeIEtvOJFCbrhliYKPcNEXvJESHxsQ/d3kgNIPAIfU0RIefWjJ77+UM/Ivb5jO3W2QG7LcMgZEaE+GCBRWGrpMhA3iCFuELJOCIVjG1XRgSD0G9d7xp6rhFMJ21DKSzKLMpI6XfQzgRDEFV4vEH98xwmSTiyYnHWp6e6uHsi/0eS5u0kOzpRsX1XaFKv1DO01TgWbF/1qwpzXpgRvYvMvoCFfmJDQ5fBRWZFci0AL7DBPJBgbyhkM1hp2sTGETkLfHGhWZGQB/AN4LMJfdmLxYoNG3AmtG6v4iAux2AYKGpAZkjEB/T91gtl+kSHH3FMm8gvyDPYtqRvvsxUFka0AezlIKp3+IIvItSITTJfSlG91JclKQjwYoL1eOziERHqsYSukbiVjdDoX/Gaxsflvb5LWuQHNtnu3eVpCu3ILxq7n4mdpYP9MS44LTTWakb2xLmjkoYeV057Ffz5di3/x+Nv83J3u7lQrVv4q7ypN4tRb2Lb86cX+n//n/9Nh4/d1Kf/8NM6Piy6e/c1ffdr/6BX/+0HvNOb9aH3fVRPP/Y+vfXrN/Wtv/1n7d4807Vrx/rQRz6kkzv3tL57wU0MO2vRkmq25KfxFSegB07Xes+26FMHj+jzN9+r3zt+RP5pe8Gvm+LnIPvqrOgvtEOq5JPBsRKX19kQEYpgDfDTPJNzlHnH0xs3Ihjx6fkT8ns4g9fc+R0ZYumAUIkUdU0pLuR5n3QaBTiDuEKV2NBRRBBVQ9Pc7UMJE/tvybYaymUuJIoyixI+UcSCdUjoI0KRodp1hpwrJT2jfiPxjSki5Csi+h6wXI9Rwmev0biGHc1yQLndc3XK+18TOZcRgQMCQr6gd6Pgj/pc9LEUYigp8EhcDadp3vUxFgpl+psRhuxZGk2TN9Y9fno8vX1bBUxEqJHYMws2E4iZPnZL4K3AjRd4v/HF6SM5bRStyqBeUEpRMRFMFd6RQrEYBmgGLYY9jNAkNBncfVg0J4igty2LRM640IFhWGhF60evlHqAnSTn5+c6Oz/TzKZRSBGhzOwgLus1dHsFAbJBu9c3pv/5wgK70hj0N8A2uYDOPEbaloKNtqsSA48bvjgRRjbhgkcUb2j74MX0r0vNcUVJQ1e3JVIDdKuDA7m4+13Kivc/Xiz3K4uN2XJ8J/zw45BPk9YbEcoMW6e9Xm85MQ75so4tpya/R/J7tAjWDL2W6ZvE1n+1n0Qmc+U4eBPMzNsf8/kfML5y902daFIZk7VLjdi/oCANJTXHoNsXW205Sb7O48z3f/wjffDzn9RHv/AxXtROeu4XP9fX/urv9KN//q6+97ff0H//3/5a//rP39PZnXMdHVzXpz71aW3hf/bHP9fZm/e0uX3e/6Pn6f+f0/lWxxSZm8CDp1vd4iemR2KlBzXqoKaWUbQcBpVkdYiB8G3GNvvRWCe34krmaYhTuiGOnL3x0QPT2FeDYyXjWT9Tjsjua43c6gSBIdFTMlXCFKyQ6cE34D4N9AkQacRVcm9mXSnh2Ga6IF9yKHDsP9Z7H/Yo+JCNTufRoOh7L2jtl9dxIidMGtgRdELR42A5XtsItGNbtU5a461bl5f9Br0f0Wn4/M75/YSQKhe7UFhR6P4VwWD/Ue/yFRH0DXvjG4vQPbnP9e5Og15AqF8Y4sD5/3Rw8tZtXZBQvlt689oBF4EsCb0UGUoWIiIYEyD6KfVA9eJQBpJjpCiMWtBP6JsDSrFK6IpCJZKgFQ3F4DCHIgic1Bct6buILIa9DBec0TzeY2x232kKNHD1zeMC0OD1pnUEvNm9YW17RKigxzJDXPgq4uO+5TTkzT7usrDGFfSkQpZZwc/gMZ9wogECy3JhKUNRZkGg5EV1AdlsN/Jj4sTGnigYkCsi79OcnZ0p+GN+z7uwmN6tsNP2Fmy1TvdNZ9nWHxESH/c955hmpsrARoTHtN44WClffY75wXbyopHdB2sTTylqyDnl/VHN0DykTttOF8tAfNMReg7UOHE0HVLcSw566OEnteHXqA2nix9wevn+d76uBz/ymJ7++Ac0IuOR5ZFWd7fSK/cUtzdq55OSdzYPvec9euw9T+tH//YjvfzCSxSZM+3uXGg1FR3spHLvXA9yavnI4Q09fXhd/sea/jdXwUm6YPMgbj6sl/0tmVpQrBecbANL37nBxOUxTf84ZgbTNXxxrHc8FlbWpfX1diGSSqacg0FAZuPZtOIK5Ad8LDofJFza4NhGBFYBtKbzXoNCEXBc0lVyxmuoq+sSbz8aG97rXdkPppmxad5RpGgDBc5rr51ZI9AQwgYp6fuR0LwT8iP2+mbstq9dNnrMJ4V8RYQsK8Jjg/7dZT5kX01etXu6sKB3MDcC1DeGN1CkshQFQdxT//Z3U+2PQxVaRfSN7ZimQv6X2he8CG7d8alvIHNXguMqu2XzTATIYwep4WSzc8gMCAd0dkD/AigFqegQ863bOPcN7Mgxo4xUdhopEgnIaugCK2+QvnlK6UWsYJ/5Artd0EqCiX2wE95g3jZFhAo8hsiUdUQwC4gLFXaXnnrL2srvcZarVW8THi9+Qu++de54P+JkdYybBTAXYd37e5xRFhgRMk9E9NhVJmaK1SkF5py4Om4uSC4u7lvexLx9LklE4IuIvR34YJoAr8srIiTANjTi4H63E5z1Fhcd6N0Xl30TdIUO0mV6Q4P+mEeaYTmqUWgm4CKqkog8yHuqW5y2DpGzFLao6JwTh3jcKRq0Plvrm9/5pn765gv6xB99Rh/50Ad1wCPQg5uix9qBbuWhFpxIdi107ckn9NKvXtKLz78oTU3ru2fKXVOsZ420D+RCTx1d19NHN/QghckrMrP+ge4yDipDwYIA3eR1N1RyMAKcjCabySvHw7Fs2A+aCSkCGj5e/0Iss6Qcz/06zmIgx8TQkOFTO436xbp1UcQOER3lrwbe44iQ/3hsqNC1S2bcFkmgiDSLLKfRa/AapOCPOt655U4wTLBuIZN9ASXUQIJXyE4Gq4OV+qsC+vv5UMEvcUHF99ufiJB5IkJBPCP0Oy/z5UzlytxTuG8IRVfu/tyTtCkilIUZSmLjJZ1B9O2E+5Xi0DC2WBaVUyGOxNIOrxq3uMNY6LCmxvVWMz8r1nmtCv8kJGTyQq9yNJyJGYyREieVGSFb+LkxaUcyTg18FA3ccZY56GgYdYxdN+A/xI8DbN3x821TZY0njUU6RNYNkvdaK9xBpbZI3c6d7mqrSvLP806Vx4JW0VLgG7F7EeKeqcqKziS4j//JBqutalwsJPQVErSSsE6qho0RoUZ8dlmVY2qxGNBftCAeBbrG3W4MabVg4xGrmviCzHPi0SK7rpHHNkPgY52bcEmbM+zzf9l6kibuzDOQWdSsD3kTNm2Rl/DOZdSadyV+GoOdYrKQT15Rikzjn3FjWXS2OdekWSI+NZsasOYXoD0u2K8T9DvenzTiMOls2uqCE8B2Ay2PHhVY8PiRGrAJOdi/bpMW/HJ0tDxUI2a4rJoDKRK6FaM+s3pQf37wkP5svKnPzNf0vtOlHr631M31qAfJiwXvcMaUTncL/fregU7PHtEzf/msTl/c6GN/9Ce6+fvv0as3TvXc6nWd3Nxpe1j1B7//cT168KDuPfuKrs0Un3akWzee1FPDA/p8eVD/Ubf0f6u39ImL63psfU0P16Xyzd/oWtnpbP2m8li6U+/qYjjXcD10/YljjQ8XnQ6nxKdqJoh8JNajKSTiPoHY+eYXAT73PyhEaiBfG/Mb+hfQbpifWeNCnowZmqedgjUkxYhaaAAXBMltqqkE4Jb3m41sn9tGO3Iy4Q/rr6EkjlJRtFBAG9HUkNMGRrQ1xao2TciY5pkDZoVKigiV6QI40wLPBvZvkrMk3eU+xzb2zDxvdXR4ICmEKGsS6Sz/u7URzIAdJRO2qi03xgHbKute0Sf4FVWlRAdEoLt22oymjAjNGNVI2MgQmjFwhqCZFmKMJ5E93zDuPniGsf7dBR9iErkRoYhUipbFEcnqk8yOI/XUCwLq4K9t39J0vTOImUWoyDewtmrIaTgpZI7DwIZdamRh/SJ3kaEl/ZH5kL55SwAAEABJREFUAk+Bf4B+UGhkURLdg9QDNzN/ttvoHvpZd0UpyogO9n1Dws/EwkH0hq7c3Wb4J4qY7ev+Y1taF7x7uugOVOI0d3o2H3qKpIINA7QrjuQFPdZhXsd8Ru6B36lwuhPCtxQjF4YKHlaVTOzKLrvhk5CVpSjAiwuWHi+fBM/x58J/XQDbKnOWvV6vuTut5GQnDHta1vrw6KjLcIwVoSxFA/ZlKboaF2IsEqTfhUmiRkwmeCdsawoecyhE+FsoqI3gxiqhqrhXVZATSthDQ035Meb6rujWetBDGwFVj/Jo8/hu0I27Gx3fPtVN3rFcp+gWXtzubl9oy2PS+q2NfvKDn+j09Tf0wU9/Qk985GnV46KTeq5bjz+k9334A7p357Zeff4VXdxecwOremB1Xb/Hy+JPPvq0PnJ0U4+xtR5oRdrseI+zUcmiC+KS2Hu64zHsYNbRzUGPPHVd7/nww3rkvQ8oDqYeKxGbiMCnxrvU2Uukq4vl3Y+bVFmb6vjQ943xglw5Jw8uWNct/QpxwNjzLEOJTEMpKTGBBpoGXh0CNAjkV3ndZ2JuQI2urrjsoFLGN6jd3/NdTrrpSJGHdFivwM64wtOXbcMePmCh4dsyEKeIIF6pgkGNvGrQ8pEUymS94e96aQUD5KrQGRq4K6gYmBFBoamdIAMPL8c2QL7Q3ZBuYiHMqA7ge/s7vhChiOiAAoIXsDZVTjrbC5LogtMMixCWCzSMgrxLauho4GDo/IFDvU87kPx9Ayh0Re/WdpdM+a6yBLFU6JC7+zKKXIhG2iGLAv+aQmt+Sbl7esJdeisXsR0LucWeLXhvcgd1HEatOL3Y/h34DS88G3ZmhgobyToH2rEM6rKb1IUhK4DC2MWOw4KCQFteoJu9K/M1fKxs3MrCWKbHLlIeV/R43NcAf5ziE3SORZQkQlKFv0E3kzy+u/jl7o6T2USMZ+Q25t233RsKkPtYqEQeU9pS1AyVAHiuYuPEUcj0bj1u4NCkAk+3kfvlxF12jlkVB+eh8f6las3ddxNUkINQXeL4UioLcgmFWUPjnFpOAzDqiPcwt6Lo/atr+v3jW/r44rrez69Bj59Oevxs0qObWY9g04PQBOv14gu/6v9XhLuvvaFPfO7z+uQnP6XHH3tcn//85/tJ9Mc//qF2F7MOyiG/NqUKp78lJ69xPWlgTUdsHobQ4mDUROzy6BgbF4oDCk47Vay2+uwffVSf/uJH9P6PPKajBwYdXh/l04Iur30sJ/X1AOcxTR9W1mDihOCTJeVJG+7uLjRr1sXtGXd+/6XAGYZWm8J/iCdDRYSb+xAR4Fhf1roh1+vUPAu+MajgvfgR0CkkWnH1Oeb7nMCDe/fHeUfSyNApoK+sr3k7bUeGCqeUxbhQ5t4O5+REsYwwAbuz21Xxvcn5S8dqaZoi9jTy1SSPgm/nHCeoKkFqhQYGPRndvhuwrQs0XTMP8G4aj/fz7kkuJoFxAS3KdI8XwdPFRotITAj8buxPrBJWWAGtP8ZkSRkaDrSQkiDApBnHJ+4YphOIiFBmcsJJHVMgjnLQjcVKx+NShwTNpwkXhMpCzdgyoeeUzef/1UYtRTVDlu87vG2f2awYhu3qwRzGQahQySIpRBCYw0IvFNDHkhZl4NcrdC6WWmKHC5D/ycTNBx7Q0QEbAX4vzo5N3m2hIJzzbsUF1HqzFKW4sG9mbsIO9qkmbJ7JFPcrcxNJvCGB/Zf5ZvsEGB8RxGbWTGwKssZxlPV02fiYheSBf7PZyEUko2uDBl/4WKcBC/onkTeWonEoGoZUFuKUldPMWnPO2gGn84UWD6z0KJv08LFDnZcz3dm+pdPphLiyOWOWT5nDHBSa1AHvUW6w6x6m+LyH4vPheaFPlev63PKmPrV8QJ++/rB+//otvefgmpa8hzkaDrXh16IffO/HeunnL+ipx5/WF//4K5xOdvr2N78t/2cqpzUCt6FVHbXapcaLnRbrnQ4lJGDv9lT31nd1po1OeXQ4i7Ue+8Aj+r3PfEDXHh60rm/q1689o/Gw6dajNzSuCpy//cnMjnAs3amse2NdnDdVDalNuKgt5zoXFm6lOiNPfXL2v73awkToRUjV6FTWLCIEKzMCH/ehz0MjrlKy35jS+o0L9atZNzI82PcbolhEI34HdDZugCw2ORbkrxTaq3fuNGRHGCP55mUwTuCsO4I5xFf8NniOIdPGN8RWpEnBn/7JkPmyZPeXdzQmCAaSkyxxKEtRQCiuCMm4iGD0jo+1GN6BcrfhbiXYjSrfgWA4qYN3B4mRdzgGzxxdl9ZhBui70cjvi4bD1QCfp+mqElRvqC3Pub7jul/MD0/J7AvhU8I4DP0kc0R7zGnkCFhRbIwXtD7JbLjLkes6YbPdpdhsAr+REcOoAmQOsqwFvCWTOz8pAq+jVJA7joPGccGz7KEO/UJzudLR6lDXj491xGPQES98PT6g2IxZOA1kB+FDIqdgdykpP9assSFLIe5V9h1TaP0NQCuaSU0cAnoSu9hsSN6twbGg2EwUJPOKy3GkgUOXa3Y1YhzpgfyYJQSXMtCkXMy8Po5zAx8qyiz0Ura3n8rkqyGkKYZUK8KmSbvYaTgc9YkvfkJf+E+f0x989WP66Jc/pKc/+5QWj6U2qxPtxjNNwwVFZ62WGwQ1FSrmuKlaUkBuXoSe5t3KB/OaPrR8UL93/TE9ubyhA04542akMB3oaD7Wyctn+td/+qH+7Ws/0JvPvKqXn3lF08mk5bzUMfTBLl9EUWF95b/kx3uoujmV6hqbJ83jTsMDofFh6ak/eEwf/fz79bHPvk9/+D99StdvHejuyR298upruv3Wmc7PqkT8HU9DRKqUQREhX46ViLLnBMrxxyVRO7WNpnNONf5HnXf9iM5p+JwbxmRGIJAVEYoIJfmlywtMx0VEx5fM3kYwA4grIvwNNFX2h4GBbEe7sseId0OTzAkhZrfeD5yIiN63nOpxMgY3U5CqAR2WLa6Jm5frg8e223sBagV2Mo3otrcJOaYB4Q+Avui+RCeY54l2JvEmZQS8e3ylODDQJYo2FHkJEV2QBRtq3fM3O21gczUKjpBdGCNcgcG783MVNkgpqcgihdBdVTGyQjchp8I74egEbwWf0M7gvaiJcw274FYpRSVSy3HUQDJ4o6+WC4vcQyC7STsCtzUgdwuckgyvn5/J/6p3GyEnwkBxqMwVCgoorXnvseHn5L45scH6xVUy+fYHT7GR3JI35NHqUAuKFUHhJIQnzCWCJhJtyylmwuctied3BD6lGGb83VA0lNGLiRPWYD+RgF1VEwp2FG8XmR12m37CHpyX+XBPPqm5HYlDRPQC6V/4vH6221CxZ8aGARsr8Zuxy14IeuMdS4WwyFg67Dc/7u54v1F5nHHMJ2wdFmy6kl3n9Qev66kPvVenwx29dMaJ45OP6zP/1z/Qp/4vH9eHvvhena/uaHd0povxtnYr2rLRNAZFqhGjmRvDUteHAx21UYfAMKXaGk8umq7FdY3bpeJ8ULkYpbNBL/70JX3jv39bv3rm19pRaGb/rw5YjolHui0vtGdOLbMu1MpaF7s7qiP6hrVOdrf18Puu6dN/9kF94JMPa16c6PmXfqbHnnxE733P+/XB931Ub/3mXM/+9FWd3m5qLEKQV8laJ2vjqFyNCZciooPzXqGeu9Q6nfPifMfYp+V75M4p+XvhuEtCnIK5vUyMlljComEYVDg1Rtcj7WUGtAHFfmweEMxVVdZO2s/NyO/02l/O38yizOwIr/vEnkvoXVySxGrsg2BsXMO2glG2ocuhv+UGaOYrGab1OCK6XPNU+K4gYo+PCGEt4M9lnzyt2Ounme5sYcOCwwkcaRWHWOzOCCsTFcENhi4CfGBoN+wyLY2vV3Sdv5qCI1qTlSyQv2VjX5yc9Be0Y1WfC4KbuS82ljejx3Ia3OJqgHE7Fxn6po+S6guDHQMB9QlkZPMshkH+25XDWDQuBwm6Lb8qXXDnv+D9xQYZEzwVW9bIevneHb3mdzXgzz3PoimLchwULHwroVwUkXayvgJfBhuBhXIsCv0Fem1DY9P6H67NfSMP8oZ3wVKmdmzOXghCfXPaF1l+hnbEakcx3mLDliKy70/a9vGsDTZtwG/wwwXGY/PPFJ6W8neX2aQeMcfQkOhdLBeKCPmPfDmYtF7LCXtd+Lyk9iWisOaSaStIywhZQUgoKioaYgAT6sWHeDXWaqS46+hAP3nuh3r2pZ/rmZd+qu3yQk989GE9/akn9eEvvk+PfewWp4hHNV+70O24ozfaiS4WO8Ux67UMtUFa8rOqT4qTY8tmGMpC2gkI8mVUY/fmPGhZDiTvaArBkING9J9vz7QrW53VE53pVLvVVtvlWnG9qtzgBMNj3f/z//W/6kOffEpPf/yWlg/MGnlMeuHFX2rHu5xTXiQv2jWdvVX15svnyvkIn0OEDgiMYEhuN9aq4nOjf9UKnAmaGmY17Zjfgrhg/c5Z9/XleFb0P0zd/1gOyPtjRMi4iFAC4rIeQ8czRnWnMV9EgJEiotObJyIU4mrAOz7Oz8o7OK+ZHGPs8rTlXskk7FpxIjc41z1XyWfTRYQignQOeX/appncnJmvxKDTIhMqhbj6F3Gj67n0X/Byp7BgTk5XtooheKOI6OAAdIEIgk9gmSa0ttCIK+jONVWCbBUBviCjZPRis+F9xL033+rvZwYKTbMeScG8AgdQZN12otE3PgIpfCw62DwuOhMVWlwRAVuoZNFgwIdWxDP3jmfyc51yfL7gJ7tTfkk6263ll3NbbHax2ZXUm9tzvX52qi39aQjyuikoMrkgsQv2RFNFh080fVPiv+Pgu8SOqt8Yj+hcUmwWtJnZ7bH9Li5Zilb8XDislqr4s6bgnXOXu6DVULou8Sjid0Q11IvLmsVbzzsZNhQYn2ZmeGdJ+7bJRWtCt21yvzHnj9fR9rlf0F2wKSK6TXxL4U9wsEQSTOQHh81ZM+tQsvBT9cS6hmYec3dOSjIPc4QZmna1Q2OTz8xVfkEc2eiC178mPnbrEf3Jl76kJQXeNeLu5i1de/RA7/nY4/rS//wFfek/f1l/8OWP6X2ff5+uf/C6Njd2OjtYc+JZ62y40D1KxDrxu250SuGoWRW8bG5ROZmsKbhbnfEotNOkYTWolpk1vqPT3T1t8lwzxWV3uNPwyKj5ZlM8nPrS/+OP9dX/9c/0qS9/Qg+8/2Ht8kyrB1KLw9Ajjz+mP/zCn+g2p5hv/uMP9I2//75e+eUbGqaFclcUER0cMXE5tjQd53UuxNdtgEzWh7umxMCPt7smUb94MSwRStYtNUf2+csv+WrwOYecLz3vvSBMRCDIwshVPmCkiLiEy76urhAT9yEi2H/VksWMbGMpSZoBkRqj9OJcMpXQNm4q1j9RMCJCC25OCb247PM7AVT/QKaIUJaikpaTfRwRXS/ui0Sir96maazEyVkpDg1HPa54ZwZeI1MAABAASURBVGi0kErBByH6rauH6bcwVwPzNWShBVQTZmjyrzYkaOMZmhdDku+I0HijuHh0vWyeq3FDt8MVGGkwvtOAtyNX9pnOYMdE0HwXOaO4nM0b3aO43NtckIzrXmR2uL7DD98oN/RPSNrfnNzVm5xq1mwYFyH2kWbmfHo45dHJPxtHhJwIEwXOuhy4cRiVgWfYEwRoIOie677A3zLUkgiYFz/P+En/Hic6y3VhOVm7EF7onKJzwXHb7Y5ytGVXb1iLLbCDr7fug/dJxjCBr0CPCcGICPkGsVgudXCw0gHvjmzjxB0VCwhLIzwQ9tWgT5wisBrAVLCCpgJNjnFDdsMvO1DKUqUsJFdwCk9R0SIXGjX0dy333ryr577zb3rv8Xt0a8Fmfmuto1zp5jWOElF1tj5VHqQutvd047Hr+tiXPqQv/efP6g/+7CN67BMPa/nUqDM/Wq3OdaK7uqAY5GrWLs91nidaj6faLM6la9gHzEes3gNV28O1docXuvn+6zp+/FC7A/A3pU/8h0/rc//3L+qjX/2Ebn38Mf3izV/ol795Vs/85Nt68r1PaM1P6BFL/ezHL2hZbuqNl9c6+c1Ot1850cQ7o5WEXxvWlk7/tPux28dmH0cp5CsYJv1CLoiW0IqnTHJIrCZA/grIHJiFh48urx5i+C3X6+m16EvChHFeA4+zFETAyCCQ0tndB3ofGeY1wNpR/Yv5CDgAn0Jn5y+55DnLt+2CKSJk/VmsJ7XjMX+GzjTOZ9cH89geyOkis3/zxcfqaXqcun6+Ou6qxeY8ODgwTb/LdcGubMZA5LENiAiVgcTyXZi+FTINe+h3XRGhiLg/ZXob6xegDfl2essL4caqGO+7/45bp50yU2OJpu5oU7BI3kSmddX1fASBoShFhFLBzaTJ8xWe0+2Fzik0mzbpgmf2e+enOuXl4JpNN2dI+NBoJ0BsonsUgFfferOfJnyqsB2GNQVgzUlogwzbL3RFwM9HXIldqf2gYctEAa0EpbJJo6TGxUINev9/xO+c3NMditkZxWVjP+0fdC5oLhouHn402hKbDti6ha4XGbfArs9N2tGvXY9EI5uQ6Cv4tViMGscFMJCYeX9NbV9FXyPeXlPzRWA9QIQRFLzTmZRZKKitjz2/4d3MlpPLzGmmcmv2aSZbajks5Tvj0IKfltf6Kb8IvfC95/Xs13+qm+MtbiKj+C1Zb7zyRi96ogDeuXtHP/zxjyggZxSGhW48sdCHP/deffHPP6sPfeb9+tQf/76ObmH7QdUffOrDWhyHLhZnqtdmPfTBW9quNlo9stCTH39CB48u9ciHbulTX/mEPvPVT+pjn/mInvzgY3r46Yf05Kc/oMMnr2t85EDn41rPvPIL/eDnP9BzLz4r59kLz7+Kjyv99Icv6m//4ut69se/1vk9TkI8vwVxr7szHS6rQlKEv9Uv58A+dsRnjyH++37SmNLg2BJmgdoDiKagH4oAFHtu44HLYce5H8G6JACZdRpQxDwIvmUZBu3HESE+7wCPL8H0l5DITAgH1ngcBrltzEEp505EqGSSOyOysJfJrlu6HIPQ/oJUIDGrUaCaGvnv2BiET53yHa24ssBlwi7UTpaUN1xl0h8bkhH7DS0MIGSIVkTIl4Wat5HIRkUUFS1U+Z5A+IRAJdABTsz3TpUkbmOzbNvM5t5xppg10fdmm+GakdMUmlitGQcCPnW7BpqUmJuZ2/GOwXTVY2DCsS2nkhn77/F48ganh7coOncoOveAi7ZTIyOGElpAkxSlmWJ0l18lnr/3pl68ONFt7OAdJAkpHh+admww/0K14U4wI7/rqmIe26n6DVyJkGEsRcfjSkfDgQpOczNXEosdtp5zelvjy+ayf8+/dlE4LkjsM2w9p6i5v8V/x2VDDAxb2gncTMz9t6gRqPTjUBa5+A5lVPGfGLRI+k1qxGU2oM8xtf2VGFblZUxDO/yckWuZlt/H4Fo01W64hFvcmWfuzFCWpmbgccYxrMQukFfYnAd5yEmg6iffYEP/08/16k/f0s+/9qxe/RGPIecHOs4HNN2m+J+vVVO6eesGPwrd1TPP/1yvn7ymgycf1JMfeFSPv/8RTYuNxltF7//jj1EsDrXNc40PpH7vCx/hHc9TevSjj+ljX/64nvzkk3roI7d064M3ezE6eORQ5/xk/ctXX9DpyR3deOhhPXDtQR0ePKhP/N5n9cDho3rw6Amt9IieKB/Qvec22r4unbyKXXfWilrE0yrBw0BObpsNPw0QgMiQA+G1p6ZKJeW9MbEejblqCHWcIMiWyGIsADxpICOCPEvyr0isVlNBdtIPNYVb5KiD5PgybaySdaMjb2Dnmsi3Tm+CfUeoBZBkHPRJa777LRoa+6IhqPJEEeRGIR9dVMULdEVTllBC5wNAfxxGRtcnybKGcaCHbeif2Lt9jn5YHxAZfT4CKfD2gUIRIb4A8eoEI0L7y3e9iSSqwiyQgQBD4s3MZtth4IyhlU1ihQ6ASa0YvQgJZSRCeU5mwbYiqXEEUfx6MKnePVHh6Fq5+89F2hJ80cYQihJSqid3RdiMXYbK5pwu+0I2YUFl0C3yJp6sA3M30KyxbQ39PX7ZOSEg98geF5sztovfwVhXYfMuVDUCjccR0l+vUmx+cXZbv3FBwgjWoyfebluFSG04C9NFn+BKFe4I42IhP6oM4ygvRkmM385azKkl0kWW+Zh+7qKCTf2RjXiusf4c2/yuZk27dlzxd5K0o90yvzNc9SkAU4cGVgoKWjHkoMHFRcUPMXynEj1FIiLYSX9HsZmCMQWpZtHkdSRWc1RNOWsuVRWYYxYCmJ+QL7ngtKiKgb7nofVP2RvitOEdypZHPXHVHpRQbItivdTBdF2//tHr+tm//FK/+Oav9MqP3tTu9aahHuupR9+rz3/2C1qNx3rrlbd0wWMKqSb/x6seuHVTi0UhZFuNN5c6zRO9snldZ9OJ4rDp4Q88ogfec0Pz0czj0qTHfu8JbVc7xbXQ8ZMP6OChazrhpuK/uvDdb3xHr/z0BR3ORzp9/p7e9+CH9ftPf0Hnr0m/+NoL+tnfvaAf/vVPpdupYTOobqoa62vHI5eKPFDGITEIMWC9m3Z10qxGPIp6cUkRP9GXWGbNEjEPudCoJZT7ObaAHNchZu1zLlgrIKSSAU8TlPJmD2SiWL3QB6iAjjzzDSUzdQUBn/fbzB7ckTsz+VxZ50rbAHFFF9uQL0SGxSvJFxtWyIuBBB8IfuAXHqjyp5FvlUNAwD8jtyHLOi0blCIC9qaJDVGR0UA2eAyVvVexQVAEtob4E1JGKgI+y2owMQ+NWc29hwbSQmj4NBWS206XoSgTiITQbK0Li7DAxrG0Unhbn6MDAV0MmrY7ndy9py0br+JkQ7nQXQnYjJEe22D3J+ZtuGFiMzb4pdBuqoQEkejyiafRWpNhxsoZOX7k2VAQ/bO0/2Kai2NISvgL9Ind0UIR2AsPXWRW8v1C9/hFbMPpYsdJw8k1YeOE7gq/N+0WWyc2Pcxygk3Mb1iUCwrbOS+H3d9hr08I57zf6Y9M9+5pzallg8w1cCV/M+80YW/Fhhk5Ez7PLFgjJva3A/OBc4bEBqyWY+ax49awJ/HD+AYtJCokZ7DYlusiaJyTsFo+UO2PAfqKvoo+01zpcwI3z0GTJWVZDRsjJK9/Its0QRyzFHX9yBinpsJb0EO21LgN3fn1G3rjuVf1/X/4rr79F/+kX//wBV28dCrdkx45ekyfeP8n9QCPWc//6Hnxc5HeePkNTWeTHr7xsHbnFBGFHnrspj74kfdLY+g9vF/Bed1+6w0tx1FDFq1PL7S9d6Zf/uQ5feDx9+vG4pqujzd0fXFDr7/4ur79j9/R3/23/65n/u3neuHnL+jfeJf03DO/4NRzKp/8CjqySo044B6j6JsSd9VjQBwclz4mHs4ljyv4HWvuTedxZihLkft8KcUVe3AjgsfHDUgp+JOAe4hVv/o68wXC8TVYj3PC/Yk8c2ucdQRMlknTP9YNK1NVM+s8Y+MVfUTgV+t2ec3xmDFsMFRyzzKdL1ECP7IDHHYbedgkKSKUkSol1fn7GCpaEJ3OOunA14COhXTPn0ZZmds9SntDCb6drBjdDcHw7gxJdTU2n8Vdgec9lyg3FBtGf3CbqU1/L1O7k/iocbHQyEvVgUUaaEsvYtwRmOwFIIQtDoG6o5Y9YRcmUByaXFwmaHfYuGWDb9i8fgeyZbxjE3px7HFRaOh2FNrkzqN+tQwJvP2eOGX5HdKGBNpQFLcsrAvGhKYJITv833AH2NLuxIWtDbsbLVmvXI7aUQE2WGX6if6WRew8FKetwTZim+ftw47xlqLoBYoIzdjckA+rAp1uk57jN0TB9uAGuYckQJ4fiGshviEuvoJxBNzEpSSxRE6l39eS2FmX9UzcmXb4OGNDtTGwOw4V/QYnTMIfgVD4Ax0Ff0tmp4wI7ec9lqaLrQrHp2EnTq2hxWZUvVNV7qVOnrurZ//lGf3rX31fz/J49dN/fkYnvz7X4e5Irz/7ll7+ySt6gXcmm9tbPXqNx5wHn9DnPvE5feazn9Ljjz8ukRtHi0N94Mn3aaYYPf/jX+rm8ian5FGL6UAf+9Bn9eTxk1pcLPXSD3+tX373Of3sGz/T7Rfu6LVfvMYj0okO26FiIx3wfuna6lCrYaExh30uEJd+GrRPIbmY8y2GQHTwJstMFdY7SxFIRYZ8hfzHvT0YnXQNnnHb1wu6DGMAWuO9hnt97MAmwt6gCmWGCnpKSUVEx3tdmteKsdc5M+WrXX61vnaW0zEyvQFyU3So5Bgpoc5pMuRV8jQilNykfHMq6I1AJ/K8p00vXyHserugkhbdLk+ZzvrR7qEdYY7GI/SkDemCGBiHV3wCUIe30YESoKQc7MFG+X2BDUKj5ViZQlzRGwexIKDfNdjIm7MLNDfksAHgsWE+pvnZ8H4f57wZLAtW7vozWx0260HqRKB2QMvUltaFZc2GWe92ugDOL08POzbQxKZ2QAt8pBQ3xtRA3zhHoWKDIY3DL3H5L9TtOHns4N1SHPwYs0b+hvHEPHtJPs34ncoFjxAX6LtA1xpbeGrSlmCeg/e7lzXPwBtkdF4Wc2sZQEWOvbLuCn0DQIncUsHPIYv2hSW1iKIl4yWxdn/EVvuzYLxkAxbmRxJjuVjK8tacrOy7C5gLiWPotdnf5dCKHeoXM/gv5KFSv3WFFMRXXFfrkBGKCDBi/bDgsi/bjqjlYqXFsGDjDip+dxMHmk7x9DylU+AeCXon9ew3n9Nz335Bv/q3lykGv9DJS2d6/gcv6s3n39JqWun8jXPV1091fbyum0cPadgOeuV7P+M9z1Y34obaW03PfOPnyPilXvzXX+m5bz2nX3/3Wb34419ppNCc897lVxSb1555TcP5oNVupTiXxt2g3JF3PO7NF5MqbWkp+bGJ01jgg2OftI0YNTZgIz4GveMRJOZHAAAQAElEQVSaKdAT+WD87JY5WEinRlyyA2zEQQqpt4WbApoYBxjRXgIxvFp77YX0udm5BPR1owh6bM7COuc718WK5MtSLuESV0qqJDFnXC99CaQ35CXjxKbCOAHjI0Pe0wUd9s3SIgIZqSucbYwIboiVXAPYqzjOx8ZLEUFfANzotRwGAkMcLhF7UnB8MlN7KCppYIGg8yb30asvQteqS+FNFaUNnI1u7uMMSIk2cM5FZnPOitMPCf2tn2wCuYJe0MEuy6kEeQY3sSl3vT/DEXLyTx1fFQRkR9/FxuBiYJhIkgo0ODKSu1Zh06aKQnkJTqoIxkDJ1GJc6GC50oq2dX2VAldlraSk+skFOo+32HRBISI3tUX/Bno/Mq3B7UIUmqpTflK/e36qu7yQduGzTR3g7fZTfNwGMstQ5Fg7Zkv0H7BhDxdLHWGPWxcZF5hFZC+Uo1IDfizwfzmMGsAP9BeLhbIU2Xf5wpZKQB2HSowNMy0fJX5HhML6Aes3RIQ574MTxXYZYVq3xmVJd+W18ljw7RDc41+lysuJiYq8HI40r4PTTmoZxxKnnAfGh3U839DFK2u9+dxb2r0169c/fUnrN9a9qPzsuz/V1/7iH/Wdf/iO/uUvv6GffvNn+sm//Ex/91/+u77/N9/X6z9+XdtfT3rpey/rrZ/f413QC/r1T17SW7+6raN21P8Gcb3bdFiPNW5HHbQDLetSwzToYFgRr4FCWMQ3barywp8wKfofiUYkp+xbJScra1ydT61poLjr8nLMHZMIyBFQmU9iGQECmohQImyfd+r9kMAAzN3vSx1nnXtgzGQE3MjLDEUmU63b1NBlPaUUZbH0/eYGDc3elohQJvPwictr6HVClBDS912CN3dCG/StI5yLQLkvt2nGfxc6x8EyhCK3ldi0y7jArohAp6Xq8rLUyy5NzlRo2v6pCHVn34ZcuWc2h8eNQIaCaVylXykY9/EoifSccLYC0CDLGz0wqJDtZ7yfORiXfTMnAYgIzdOExJBPNBOnERjVoLfTSNHEScHgu3RDfnKKShbbbd80WXoRmJE3Ic+nhwm9Pv4t2ISLYZBtGOHxhgxki0DZbtuPMwybRgLrTT0gx49yJVKVIGYpveCsOaGseXezxd4JGRP+r7H3fLOVTzQb7HSx83uZC2g3deKn9a0mZKiEZlpuIBLyMQgLpAYOk9E98M5hoRXFpUBUiNVIu1TqIAYdU3iOiNuCsX9OPuDU4DgWaBLaA346PuZRYDmOst8iolfvEiaKoBOlciaMknzDEMK3JsdAWBIRigjsAQd92kbIXOwbfjLJxzRIzuAr5D9OvkasLWdcLrQrqS1ydtDMwBbelqPmACg8uymx75pO3lwr1oUCcCRdhHZ3dzrmz3JearEbVTap9ZsXWr+xUeWF7b0XzjScLDWerHTvFye68+w9LU4OOmxfnlXuHmh9m2eiNfafVV0bbmhEVr1Qf0k9aqk2hRY8MkVNGSp3iXk7kX9VGam0z1KPAY1AqgyFbgOkkkWFXNhxM2mOGRGw33Q1EzODY+14uRiFueamaA1RoYQ+mvp430rW62I1ZOn9hMb8jru4GvnhPeE9aBzsfc1m77tLnd4/sEGN7RgT9CzXrW3qOZzZ/WvwBcRuG08XSR4n9F5D50jg34y9FWjMBWtoncV49EWEYCdG0oqcc8wiAq2gaSNCnRd+z2VBOiwCb0gxcPC6BGEwyWMj2xVDkKD0PWb6tz9Y4oA3gmLjLANSaJrFElhxZNrDjpfA6/MLrS8uNPEOZE/bJPQ1mDrAKUx333JnHJ6YN8wsXGW+heR2B09l1XbMbymGO2yoBNXHv5ECs2DjrdiUq2HEDvRAH0EwkOFTSoXeG3XA0kUWTguAUlBzp9PebuhFwHcUY9SrMUaStizURPAnCszEAk7TrAmaCTsm47HJdIhWRe/sMb7ALi9ATzAXP/S6v8hBB9hpWw/YnCvGK4rMKoqWBsaHbJQjis4hi2x7B3xd4OPh6kCHBwda+kQDruLXhqK4oyg6hhObw7a5Ly774H7FHsc5InBxn4wJfxjAyZedwP6g7/X1y3XDjI/VPoGf8X/Dey3H/4wX4Bvek3kdJjWd8U5uxp5gPXBcM7hmPjY6hzriPPBouNBIMRr7v3Mqik2oUTTESSg3S+14f7y9W9XOkhPKkkI0qqwHJaeV2C14LzSKus6GJ4tbsNaFtWO+FhIlVLuf6rqdR9bLMkEfUkvMGrCKriT/dI0mxnY8SNEGPxjHwOS0jhmkEjEKcsPxElfrXOYzyNMK/jjHOkAvICTdB5NiXwHjPCiRQowaOOvxNCrV+8TR61MyTSJfSf643cvjm4/HQl5EKGIPCsQiyEVGyDYErX/9FevXWE+v6bAY+3vTro/53sJXWTODx+KyzyVTEaEKr29sE/nWoGP6/ge19/tpBTObxIEqCTNQCq4jBPM6oYNg4X3w7i9LgzbhCwLltpMQpT5Fm1SGmeJSMabimOe7DneYNx2a5TYiFLEHxd4ClroH1za48go9sKlC4FODC40TuyUMBKgvLAR4IZ9kDNaX3KWiJD9Lxl4eQYwqEr2Q8MnPsKFRqYLcLgNxBV0ljQkFfYN92FA4t5sdv4RN8iKIayKO/dcuNvpMNldsqQ4+erxIDd+bfzmjXY4LjWUQW4INJxWyvBcYcC42By4uFBsXmhG9Y6ZcYAKZtqbzKbA2VK2X09XkHSdihj7ffQ0TiTBjg8FFiNn7iVuRNblYsi5ef1iZJnC9w1cwpCkUimEc0BaAcU0RoV7UwfsuuiC2K16IF/ANOwbivFgUEreI8GluO838NG49js2Ezm4TFby58FxCcPoYKBIDK9EoHOIUImIj1snjkdNdjsU1gqmmKZgoIREfeuiomvAZC81CgamaScApp94XhTuAat9Zo5mWD3NtD9HkG5i9xPX7n9bA8NUAI0P7PzSymQS150FDWEBgSNo9BMVPJgU8I4TxQWa53GvmA6tC3CJDgT+FueJxBFOhiFCC1+XlPlgpJEPwBYkM6ldcfu/bZMI9t94TBEvWO5Mfzg2fTBfcyCICGQDcEbQZXW+GvbHdFdbaaZwbIzc850JE6HddEaE0gbgcv8rXTOI5mJXFcjJUjCAe+t0iYLz6QBAYFEEHnL9Zsx5gb9rGZvC4RHbnXAWF4ECywUEzOMCgpEs5DSLMYhEhFpRZpGRzSbK9lbZB2yyX1nd6b0xvyiWbdjmMGmgtuwU88LogRWYvKCPyVsNChhGct1OiJ5EVtIX5An+PB49LLjJeHMySobFRKsXDxdqx8qI1YhbYY52WEdgoO2EX3DoZ6Sd4L7ht9H9WYoWeVRmxZdThuJRPMItky2HDgjkXpsSJVKggfw+hRuHa8lJ6Q7HxCaLHBT2oEeTqMVQ3t5sRGUiIjoGMOBJF7BE+2+YsxKYUFQAiZTLO0tuBeDYEu1jY30q/kjMD/Ae20bKxJ7kDV05TbgcWPikIJZtiwA7ayjhKKEsKjCwzZqm0VD/hIKsxz0AxhjTgJ7wzBWMHbGKrTW60GXbatEk7jirdd7yt+EGAhKheNGpp8t8Z4paAi/hC4YxS8FtAE96roqKG+1UVGX0dJeiZEHR9TeP+uEHjfSIFH2wjkPZBtOIK8Am4NbhvYKp/zG/agv8R8CMvmClhqlCCK0nfY9oEIkwhlUx5LHhQoYiQ//Al9S9GxoVHfEmc9ACpy0WqSiSPk6NG4pCdNhTINbtt64Av3ccmBfSKkHWCViMeMzVCDGyLIcLzkLzrYxn9RFNhsgATJwI9dn8kqQqGmN3E5kenmw7GNRLttwDFTeaIy++G6Kqz01MembayUyMLbfkR0cclaTukfHmjOJF9WvGC9z53H0Qjq/XkMA7JEsEJQPC3gJ+sCXZXKBXB9yU4IC4SvtuRzySTACRgfwoxBoYJvZc96BcFCxJasemTPor72PaH1BfPa01PQufEBvMjy0RR7UmPwda3vbx7i8vyhyxaLRZ9od0v2D2g14XExfGA047fGfkxacA3F82VcauVDlZL+b99c+P6dR0dHGoBvrKpu142/P7Xpp0wX75DJfxCti6vxgxmyTjPDayv/XG/ZMrjBeu+xD6/IHcBXI4jekaZzs/nB9hhW83TRSNw9umOx+IkBktkNk6wOx6lAtvGEmJbq3LSm6aNtsCOX+QaZwhcV6A3IxRKiW/3xHjmJLLlJLSZN9rxZ85ZM0VmLrPaAspVqhwV5aIo0OFCMZEnWwqc+yhVSyLBHMvD8lXuxDO0qTIMKhSzQHeL5qgAfRlpmypyQlIyHyHGFZOig0KkEzT4Rq/ngfdChdMAGySt4yGV+e8PPAkdKukhg3hFhAbsyVK63C6LmFbA8lvfn+4B4LLgM3aZTuoa9o37yIowTvvLXcbOx9ly4A+3+NeAmZxpUC4WC63ILdsh6A0R4YZZ7OSUavpglBkqlzaIqyIvIsiRhTwPqn8s1x3P58wiaCiaMWDijj1Eynf3xmZJ2Ixb85hgpwxEwryKriyVBcgE3TqIvn99yeUopRCd2pzf0+6CQrM558VnkU8ziKeaDpDU/n6hIKfiTBmLckxVkmrynUqTduAbz/6N8cFi1AK7tJ1J3EkTCb7lxd6OU8UOH9Yo37Qi3gXqjLvcjnLip/BVlQ74XXqJRizWLlJbEg1yiSxcDAsli12xQwMUIRUq9vUsOkDOQ7wHucmx8gDdR/AtMlWIwYg948FKjmP/ZwPMb+HZIH9TUjtiu4uCF6nKLTY0kP+DcteQHxqxZ2S+QJ8hDfg+jKEoDctnHueqHqSgHA+jBpLyYBxZ0EGL1aiyGnQ+rXXv4kRnW95/kTR+MT1HaA71F9VTa5rViOGshoIOzFVwM/5Fkwr2Fuw+oKD6FOVfvPwS+gDbjoFhvVOQA0toxfuYpHAOyB3RsxjKvmgWNkmVAj8mEq8iM4CJdZn4KTkwKOdU8Ig0BjzEMCjyE/J2nMZmkr5RFCgl8nueCV9GeBataBGjgoUaeaRaaqlr5ZgXxwM/hy8UJ02T/wPu1oE84e1QqkgjupOa/xYsesd5VOExrFEcdpsNN70N72l2wCRvhMbJFOukGrLd4Vg5OID7PSdtI/wBTim5eCQ+V/KPRo31hp31lcaQltD6bwUX1jKHcFoJEtiagvgH3xkhuprJ5wk5DRsLsRwAT9k20WnEu9WqLIUhPOIy3qBQBdol4Ap0gyIH8CmZZ7Wgz15jv5fdRisyctAWulnLg6Id+XM4LDSynhVKr0WDdSb3J+8/fNG7oKAI1/A35DjM5EXJxIrAp3Yf7At+QlQSWyCI6EHfsfji2js8KGHujtpZ8M2R6e3+62rM6P5nxx1NLHxB5tnJifz/cRoiydMti0vSg6823BzYFRHqegjmjjvfFhucfOLK4k1ataMQ+m4laEc2nG1iWm4rNlXsiwj5RDGxiRr9ho5G4ExnaNBA6k/HEg7MhMJ47DCN9XXIUIBYoWs5U0yN4wAAEABJREFUDCTvoAGZDu4xL2GvHR3rGLAtToiKvxV6vLsvExR6WtcneKXgjwSBSqS8CAOL637JxJfa41Oxv5LYnheXzbPtjfhYWESAlRyjDbFyvEqmbIunvOiW0fDflAmyoK8kNKVo7C3+0Pe6DMnmHxdallHZApAKlg7MLzndlEyZ33RJPwKakNIt44pdDWddvMRV4DM0DN/x8txzC+QvkJUZsn3+S5IV+zwO45DhtbNPFd/N25DZ/UWm+wafTBtJXilibi3HfJYliCOixxEWRUSHkkUJMJQCKkAMItwRF5ngD/bCzFhMv2NOXAEBjT8BnWcjosvNkp0+8CNS8py49i18vdMQTR+8P0bNvuOCykx4Qo4jLjAdfUwHYyGgs6ehwycAQeFYmKfHhVi5D0PXs+diRIcllU9ujHqhS9FzjDt49zRFhPwHK/f8rI3lGbwWbjuQm421QgRCBI+4GiD6SAhJyLoC82REyA5kX4ToCobRCTjIwhrKDCZuBNegqwvZV/iu8RIfBC2tDGMS50UwJ+4iK5IMoX0zLKiwNgQRNNFt6Hyl9L71OGkt34m34Ti84y5XsQEGZUkFf8QVse816wJn+hndTMn0teOtSfLCeN7yrwI6EewZP4UcQ2K/j5ADd92BflFqID4LxktOFgfjQof8AnTMScO/+njOuisyLGdGt8HFzrpk1QZJSWBKpvwIslwsOZ2MfQPLfhmw1flcMmVdw8ivKuC73C6/4dO+6PoXIBcYppXhItXkwmB7DOZ30bD9vbDgwxClF5MFd7sDTjD2yTDCP1yBApuCbykiVPHHm9kxGwakQadQN1lckODHQgvW17YYmFWiL/Aj8Fkw9PiQC14Dh8P47PMJeUNek8cLfB6GUb6s0y3sfR7Cbo9xtsvzAzcB21XQ5zh4LumXUhQRmjkJTtxtr+i7bvB8+nwhJpnZdSfIUGjf6u3LTsEYxtC66WB876jb14hVX+9L3Dsb23p/bEHoQlXnq6y7xUawjibq8+5I9UoH9JZhHUa577mKzg7kh1vLcf6ZThjjHDTO9A09Fl2Q5Txr8BoPmSJDjtl96HEdOs40lu096b643LJq3X7bY10eWxbTiogOfPUbVye0EDNGkFgsjI1zEhtf2GBmrDhiGgtCBCjEosE4Gsb7T0RoJCED+sQRjiKaeV5vFIpGNQzyKkoocSxLKmgVksH6JmgcGAVIwLJ34LzZqnCHCFWQFfkYb4zMV6HZV+4A3Tquj22wLEv9BOBFMC8xl4+6kwsNNA1d0e1JEi05/qYW+D6AHyN5QbvQtdWhbhwe86J2qYNxocKcfaqWgU22cX/cnNXl4r91NeSHpIhQZMpXhJTIdXHwSaTQT5ANnokT4ZqfhxPa3/IdxjIOQlA/HW55AdyIQ0RIODR7Q/XNPGumXZRCwRrwY9SYBZ9CfnHL04X8lwEHAlqw2++E7GPQj0v9jqe4HNtufwi1oUhAwiNj6fCxjwVdttcb3/6473a5WMj9Sl5FSKZzEU8GxjXs9no3dBsm7N5xSouIrsP6Sl7FbN9aBmq7PT7pTvjdNwEcEaGZXJvJh4rsytpYrq2d0WFbDXQtQiWDdQiFBATwzlZCJGAL6fOJS6Ahz/y9B+ubid2V3D327e8u4XIy0BIRyku/bI+4hqEwQwc609BT6zLhBlfpW4f3p/sCZ7+Ypetvc0ieq54D5Rh3LH2IZEi0lEzyl57xIQVjd+1H5yd+M2vmfgQEMqsp6PBxTHts6PuDuku9JBWD/XyTczzthAUbzBQRHEAm8wlb5Ottpxh1Pf2LAYmAQPMx6B8wkheZ47IfMYKkufvam7yTqKprngmR7+BaQuCYgWhL4C2qsmkcuIrQCmLHSaY/LpEM3nBbHqtmkicKAYLH/BEOQhA/OOHxxjV+Rlaiw7pcUKok4yr8xulSx8TiTdC2gpySUEn0SMDUSKHxC1G/tzAcL1c6Xh7oOo9MxvvZ1Hd7L2ZFRkX/3KFqRq7BOIzrMpPvcmmv57xJ/CK3Qivwib1Xm8g4x2Fio1RkNxtFHGZovV5eyISnn0Tg83QjMUrhxMTpYjkM2D9SZAYtOMG4kAxKiuRCR5warvHO6Wi54HS20Gh+dPCmRQfgDSP8heKxQNbR4ZHGcUEiNTXi120jEauBcbfFMmyEiDM2GrenbXaNZU4VZEYEcuyZNIyDCvaKmEWEChstkdOkTh8Rvc0sigy5oBjs/1UbEci/BO1b83dAbqfFTsdtIpYztnmNKnO20eO+fqahYFVyNiRLUr+gI1UYi8cO9avPo8BtYq9B2OHJy8bd3wbLAfPOees3r2PtvJXCoVC/EG6WKzt7zG07drpvXtMFPO9s3Xfc94KaKuvacThhnsTuxAifekum3I9ACpAZylJkm94JYk5cESH3PScuRKGm3Yd9HGvP/YatfR69Ca1sdIQdNFryfzPUBknRFRYW2XepggGBIQLfML4RhQgUS4rYt15UqWqAblRQXDbanZzyMm+npflRvpu2Wm/XcgGxRsvpLQZ507sgeFP1BADX+9ZHv6LTY9sysFkiQo1ExwlFhJyoTmEDiP73XCxf8LoNQR+SoHWxEn3/BTf/DV8Xoxnbrd/4jMSP7CeHgYKzHBb4MOqQYlO0X6CBjWI5axdAdEyAC+JEMtgncTm+Qp8hAoUdmKCdSPwNd+8Z/yYK9ASf+/bR9CfnZ9ryInzrOWhdlEzvAmW5SEOQcB+Pia0TdsljhwtkB4WS+Pj04sc9/3wevJB1kVzwPubG8TWteIRKCV+L7Kdj7AIS4JY83vlUQlfBml61hXgM6CnDICddRnBw3TFtLjxnnVBNws1EhEc6aMfF2NeqgTGPN5ZzS/Ba1oJ5F+0JX62zFxI2vZPXfZ/enF9eR4NpUNg/Hjsebo2ICItVKQkU2T7P2TfHt9NkSHzss2NlPQliQV7JFz5weFaJlG2NCEVEl5VZtFwuNOA/KHmcdGyDuOh2Wjj2LQjTGiICCin4U1kbXV62z90sKZmGMGZm1+257ruErmA66EnG2ye3jDrOfpi9kg8T+RSRfR9kKZwB5m5/UXBzKWrEt/vGeMBvVGriXeiOg4JlWo5b4yzPfWs2XR+jIyKUJXssEnuvICJlWnEl8O8+FectsCGkAiIxImDZfzo9awDW6vrwt77C4uFLoF5stD09k/h1KLnb+lhuYr/RziFV2WBr3t9487BV5A1WEc5HTsh9K7a/+D2hyT9bVngqE3aulCI7FtG1yoH1Zpw4CU0k7A7ocm1qSJbf9QtZyPBJxsXNdDs2Mq4zAzEfVlEYyJ2cDQKtF5pJeTOXzL5od+/d09nFOe/wKwVhlpN4FhoTLehjVRUZjogiAuT+MyPIBWRnX0C7kFi/x7ZnYn4myxu8Lnwz+u1zM57k8cnOm8/+O0Fs02IY5buUN86K08cRL6z9XuyAQlIUcvwXUXiUAkYKhGWRVDOFTNjRf01BZ6KzlJRzYOc4cpd3PyyDOfWLAIXAqF8RqcJaFPiyFGUWRQTuh0KXFyylZKezDoZyfvkRb/Y6EXzjS5o/e+JeFROvpW0Ql9uGvcL+iLiUl/LV5REft0zjA1gUNeKHMRoWo0bAeTCTn3rbun5asa0BrmTiA0BfvuAnNIgIJbiQoA8l+plCj1dJXKwQ+ujsPybc96Dx3H7S9hjMX8k7y0h02ifb3oiF17sy57HxEVfC9u3+28L3Mt0zRIQisJLW8jNDGOopBd/2I5Dvk43bRj8i1OmkHs9SyG/i6BwDJa+Di2RhbQWtY+txloJfkoubaW2JoSPDnNHXON3999CwKxRJsvVJ+gEoJFoHiJAhi29HSG9fEdDYCoqKH52mi7Wm8zVJjkwcSjHPp7IZvXkmnHEyG9x3ULt8Esltpa3omK7oSQ5vxJkFKFkITiqThEBvIDsiLnHMEYQsBELCoibLsUwnWQ9Gx6sXCRec2bqg7HToadjW8GOmLcOgFT9j+67r0wTOy/gzThwXPs2EtOGk5tPRDvoJ/i4P27MUOZbyhWLb4IKyZpP7bzX7L5tZxgaf+ti+Yge/7uqCnyLXyJ+YEwkzcNfJUixJJZNNs+DF8kojRSYjSH51cMFZDgstKTjLYZSTqvnuJS5sKpmCXA255qu0XoMdG37m58wZG5IbQZcLLVx8mmw7Hawjpsi5GhdscuIFtBX/Z+RFYA/jiCD2tfPiPoxijUovJIsFG98+ZcGesGhuFpOuXnRX4ugErqyD19kEjXWaGVfyKSLu8/W5bhkqsK2vI7RuDTvu0l6fGb7Oz9xepq1qCgQQFRl8ly9JD/kYLhxQb5HbDNjVLvlLMV0qL9uGnN/1qfDYjor+hgzTRBIb8AhXos/oiFApRSVTEaGg9VxEKAFxBfA/0mPaLNgDX8RVG5jPHjQ/SgIbiqLnitcrIlTKgJt7qRGhil2GCOjeAbYhElyXH/JViYVzqNGiyCi7JFR0m1O/4wpmu6M2FgV5KRT029S2B2gYbfBEBJyBfJRhJk5UbdiIvpOOEBTmgkSoJHK/e3O33DuyL2hOqIlEt9EzcqsB+hl57k/8pj/j/EQiG6wXE5AsRYQy93KMczGR9YEXV0POnp4eciNCYfrA3j4vTiMNqKrWhx4nt4tJDIXTlPGWDAOCfQKb2ExiTiV7sfKjl08gWYocP8sPYof4SyVNFR7bviEGW/zZcJpYEwe3Z+sLnW0udEp7winJMGOHtVZs7nwUHRcEhqxnk2M2c+KIiL5xvUEG/BqyaLQd2FqAQSmDC87CG5s5weM4WXYBV8ZBwt6amBvEg2ScWI+ug5hXxuJyHFEOEQM+HvvFtemq7cXgjFSDPhTyvOccyw6OATbveOHtOG55dHTxruDTtpPwbiMC6fuPZZjXrZAZEbqi2etsXU9EKAKQQVz7NtzDt0B+0hpIiX6zaNjpfqeBDvdl+zuYNlIRoa5PwR9xxd5/8C6ww1D24/0M3//+Q1g6EhZFRAevoxS6ukB3P67GzsF9IcieU1lKbyMTe97mu6K/at89Y9vtY1oB/trnkqmSrBNF2/b7tOf4Op4VGkEbwfoh9Gr9Op6x5duuyprZ8RB/oK2sf2X/WI7xkCoilPodF0u2xxKZPYMUEhAd1C9TQdD77/wK2Rkv0kwind47USWpbJRwqCtHsXzdZ9/LspHW14PP176/n5sxvoKbcMx0Mw5N7rMBTCdblgQF/AyYphIsz5nPqvqmUreAmO/l9nlGE7J8F670jeuAnGbAXlR7Zg/gLigG/h/Bmd68W3ycwHtBvDk93nJi8RiVqtg/Mz8TgwmbDebd0V9TPMw7I31C0QStTzlbNnlljGsSNnijeUNfXFxoupzzJrWOEH4hu9trPRSvHRvYx2SU8/PzwMlnSWIViVWfOH1N8xaNTRNFb1wOGpejCqcY/32LyomGOwVq4z4Ukjyz9I1gs3oE3RG63YY7Ql2FxtCjLq/DzGnK9jsvDBHR5cLBhkkVb1RwHpvOhTx55owAABAASURBVCfZBDPrErGnNd7zxntzl25PdP6IPY3XreK/QooI5kKBnIiU+SJCM7bucSHHzlZisK6uiNh3aUIBnyHl9zjjOMi6FxTDMhTt+aCCx7IMsOh3XRF7ughacjWBxlqXkoqIXvSkkC+GrI1UmW/Ya6hu8a0SE++nmfU27bvBtB2Y6C18EZbbFEHbxNLy3ixLf/8ERgV/Rt9siGkE+wi9xotrJrcjrkZNjq8BMbKRiIeq7UPhHhPWS7d/3E/f4YoQjANhx4GJfkOw79BeEPi6cFCKiA5mtpLM7HMzzltqlpDP6X7ej6jarc81by+UEGMK6Rs8YlTNMXAKaEAFV4UFOC0VhIT1d3loxouG0/aodRnIbJN2bI5Js3z3xSSFdxSbtjDwrzAlEp0CHyqZ8hXgxLzleOykqHQqcv3IskVPByzaIr/PYUvODZcA+LGIE8c5djed8ULb/2mIDZt+QkYLrER+RWZmyLGJSKRJ1XjmJ0yZgUoRlEAAFcYJppYDHiXveqQ1L2y3LfFT2qF/qo0N4iilKp51XBP0oS0xqsixzkDvwAYwBJTzvBFv/NQoKgM/kZUORf09zmKlxTB2CGzIK6hiHRKJQucs1PV2zWnLBSrwVcQq0Bvioq8S2pGQO2IBRhHpRpDINIn/HriAeKO0y4mEzuMdRdHrERH97+P4kWpHAZ4tL5qcV8aVkshlBdHZgAqIDYdbXU/wTVhUke+CMrN+UAu0fFXGM3liqPiBy3wzk6lAdrDRlKERnUvQS/qLCH61Sw3QWBfCe045zwwNG6ukM24sG9ZJUZS1aCQ5B4CRRcq0iO36bKNvKEJmi1DDXk849xc87lbkNGztaL4iAtLsUCgKZeB8mkVSwTVDSpGKDqFErtfJMbL/iNKeNrEFuhZaIKdxAxiRMzB7tFwqaUvkXuplmzYWe+y36TsQwwyIcQhVqEYbJ/QEyQdX0MragFVEEA+eW6FVY7HEFVBhgzowhkqW5y7+qg9AWHcDYeg4EDPFwckyUwhkJYDYsEVNiZLK2PZ6U1WlJvhnjMMkRFRAYA2tV1zLYJeowRcS86Zs+FvhpcggF0LZZs9D6KEyQg4YKuUros+qN/svc2offDSA84tXQ4V0D3RKKjNVmC9ILJlyXPw+ZUtybTg1GCbsc9J2Pnza+4kPQgafiqLKpncxmjDKbSUQhobcYKGpJbwvnzUhpKqo5SiVUdQbTdB2QPaO/o52zabekCTudxyxt15MVWSolNRiOaoMqeVq1KrDwKlmUERIIgWQVVn3Rut/jb7jBOp+yn9CFT0zciE1+X1oal1+IifoW1pPfHQWNmoW7IfXdBMx6r9YkJiQdlFJHCOCvrmbMosW/Lrl4heRqsTLeQSJMqFzB3nuV+yxXOeEITMFA9D62iskQ0VZJeadVlzwt0uw/AYqIvADW00bDWrE0G+A/26RZ5K1TfiYRn6FAE7sc65BJs+J+FUG/icoE8qb48dNonRAhwQmAGnP19BlYBgAvEiFU0CoEiv72YskuiKCOOAnduiyX4ixfQ+F1CUHvaBvEPShLCmvv2869jkDGdD2FoUBhzFjKfjWuOEMzAqA13o8T1syO67HQAIbSvB8dGV90IsIJbSBUI8bfl3Npys7nMSq9TuSfTGxk+xqYSJCEaF+YaDbUMgfCwt3hEiC4gRBmES/8kvTvN7KwbUs6/KCRIQSHhr58pzbPSCNibC1IKwOTO+ZrnpRWfxq+YDtVUjdcagiwkOrBJoYguXTgMuPbXb3CuXxlWzTB7ojkcMgHDiIPc5S5NYJsN5uKAxb7UiKZjsIakRIfGxb9xU7MaIvorBbXEzz7ZBYK10QEaEec2S4kDXGjv/UN5UkbGmFDUjrF8TG75jbIX9G90xbIStD0TAOqGz9GG6fvMkniqJ9Na3lJrLMY9tnAhiMhc4JmTOyPLZ19mGimPnxzP1Axx5Co++o5kNwEiODHykMJVldbLV+XOr2RISs13pQ2XFEAddS5jUU7C+lQGIt6viIhKwRvsphgkJMgUWUFALXVDIVEQAotwq9fYUi2LjEyH43fLMfzQZA1HWij263x/jWDTZmD0joMhADIpT4JSETGV53x6yFzNUfw+bLwk1YdHVd9Z0X1mG8N7v1e2ywgIggHgiTNI5j7/uUaJsra2N+FyE/ykzEYWZtIP13H9NNzkts7NJou19QomLvq2MCjfWU7pPktbNdEOwdslEYD7siotsTQQt9KKQOkFoWsc1M7S/m/IHW44AuvbBXwu2MHfCEjY0I03W97jggNniPFYqTwO+Fe04ILFk0ACP9RqHxr04xVTWMmQEveAR8ivt/LNP8EYFMIJnHGfupvZe9MU3DocamtX0G3Ow8EciDLyLkq5nPHbS4v9cBtfGXwXOCVGg6CpmybOag6qqFrAYU/Elax2bLXR+FPP7teKyZL+9MrSd9988+AhbQ7wDIiwhYsh+dS9Iir5SiLKl9635RMBeJ/YkFBolHqK3OeYQ4v3xMO+dXqJ21QucT2A5FW06FLjx2wTY4ySYSc8KOqtCWU6v7EwTJcTkTXYEeeN2UUi4TO2UffbKZSGLHbaZIbTeb/ndkZuThDlb99icY2nbTT9DPJHCD1i1T3cc+D85rZmjEWtiW+EyjjsM+921TRCgC0OVlxUAEOEBisyNvYsNFXOJC96/GooLuY9ti+YKnxxe6hu+mMd429D0gKSKUJfeAbQkEse4tfG4Tmi4THeZXBqfOWWs//vEw67+CgaloUAddXpDT8wwNnwgE0r77Y7u8JsY3xwm6zLIvBKUosMmCuw8mehek503Q8UGBrlJIfvdmuwm2RKydnwsKWkT0NVou2bWmk2TZfPGxvU320+vv1qdgt7YtAgboIVTEvh8Rsg0RHu/XiTF3yu6MmCzyVRlbSOlOhdzfq+ObjxSKAI90V9hGBCP2OJtY6A8cG2M7KTezxhagm/yIMcMTEfJP36m9DFC6f0EaEYrYz+1l35/FFsn22VEDqpnc04d7nU/QtS42IhTg+2D/xTdzIJnyDNDMIARzFJZsVzIZJYlJcKQcOdov+inh5Py0F5ktG9knAm/wDmywnR8TvMmQuFfqDoCRcQmJqgRVMlUiuy6G3SbzVOj2C2obQ8EJhcf8fexYF56sSOWmXlwY71xkaB1bJ/rFZisXlJlE8sto3xF32MSwJ9yMpgq940r6MUI7vu6wvzLCPE5pEzJmBTZGBH4zw6YOkwKCznId/24zwi3vcgr6uRemvOT3nBPcbWYoANxkjZCLLYiDtd3nc/FwkTJ9208qIsQXn1BFn7gsf7ZdzHVbZRom/LECj+lX+pZFF0x0cP+d4PkrXXoXhTnEFUEvWT3aTo/uin0Nf3bE2H/pc4ZOng86BpqrD2i6byMbvkcE5CHxadhpWyv46j7y7WPJ/K3YeM9VaEyvd12IUYS/pcSu4lNikmcAAe9yvBZ+5CvwDtAIWeNYNFB0egzQjVt8yAZ/GDdo9tBk3RWc1ygi5Ng3qBHHpyn4jghFBL2GHan+6LQ/goVKUnRwriFECpmOb11d0Tutf/urQrtfaEEbMp+rXShUSIaBk0zZzloomVPfIN4oYef8UqLrkSDXO6+IkAOctBGhq8vyr8A4B6z1AOxtitjT+jsiLsUyR18GMzkgRvX+/isVcuErFEQXghLZf2EISeNioeVi1DiMEjI2vPDzz89+Adw3OwVnS5J54020TrzIgDTkqxEHVkaNWDWO1VFFMQtAPFKJPYsxpiEWfkdB05NhRq433ETrJO468NUFZcNd3OM+x/yMT4jVDPOWk4jpN5xidvQbNot1jZIKbhx7OqwMKcBjKOZVADskSEkKaH2TKSTpQPL5L7iZ1hQRCZXNZoS+iJBt3XI3r/ix5xsUET1mHgc8hsyyx9FGhCoxsY9uK7yWU8EhVhHR9YRi3zJOwMnt9z7C54I/biP2NJ0UsxJ9WYqMtqwugK/GwECXubgPxlVia93O375W0KLCpPK8O2G5CM0MD/eQxKOkNvOuP0o7vs5xzLhi73TeiOYXrH0O+ZYbEaAMohVXk/1K8KYD0eN0RWu812LAPz/qeN4QETQArWPqOM3kW+fDxszAHiTiJy+BxI7kySN6HhZ4xOX1dhxsqwGULo1SRCgzaQ3oka99GxHgQ53XKtDUZ8Ez7PlBYXNXCqknuI2k24U68DZUzHreLfHR1WXFVxvQuIjofCUwhiRf3znR7t6p/AjFlFRCLaQIWjYCXSX9hN6yIkJuM4uyFDnJHcyI6Dx612XbJja3g1oxLAmESSJCmXse0HsdfZzyZY8riS06BcRCRaOSqssiUwAHhRbYUGiPD4+04kVlZQNUGILNt+XkcnWS2PEY481fkXPlWwT+oXjmlOCk9RE1kTVkqjBXoB2Rbx0LHmWWvO9YllGBTf6rAExrwP/E5iu9sMsJbH99grIu2zOTODO27Sg+Gx7rJvcB2yR0RPLOBoFb4k3eaeJrBkApMyXs8dj6LGfLYxqmK9AtrpFCs+TXiKA/o2OyT/QzjAlZhkFcttXzM2vivmHfn1UpiB0QXrE5MlBNujNWSBYXEUpAjM3r9Y0glpKsoxATeew4AZ5nCtlVQaeBs2zTOm8s2vojQhFBTWq99XwGullP6zGNeUP8MV2YtImhIqNv/IhQxB7Mm6UoHL9CDIcin2bW5IVC8pp4bZAgj22n5YsrjKDtHwg8pwAbyLlsGbEXL32CJiJkfwq5YlrbO13GGBe6qIhQYs99CPwjAPYvmbM9Cgm00ISDYNijQyA7i/wXJGd+uIkIRYQkg/ZF9tIGyy4lFRYiyWQzuTQjxwXaLRx9PazXvhlsYzqREgORpaD1T4jyhZF83Otg58wUGZpJGlc8B9ytBfUWyoxQIyHbeqe3XvqNtnddaCb5bt48h/2Wk9CWTIwlIAiwLtthgEyQKcLfEP4PPuaBtc9eUXb+S7kI4HM108nufxnrf8W8YvEOOK0so2iplP+7vUvakbGLjP9rcqb1v8HZ8AJ4x0bzC9kdm2VS1T6pWDQTSX1hnFT2McQfBxZDSyRFJvsdRCxOcNrjGUWGtuPADc4/f44ksGldnODeJ1j3J5C+l59JjJG5o3jQKCI0kXgCr+SYTaFR7pN/RxIowGHHhtPYlrXZ3QfeM9Gf8GlNgbEvgt9yKtrsw46Tik8rEvoj2ADzJVR5U4OVC9FIsYxghJ6IwO5RZSiIy31MMDQiVG0nNN444zgoS5HjVSkSYR0G5iNCXktxNfzxDdBgPVngIf5dFvPOTUNEYHoS3lmmnfGrQReSIuIqVWhRICn8B3wQtwjPNzXsbNjSW/oQy1dEqJL3ttNzATIi+nS/6TA3Qc9KkhXIYd4fa/INosHQsMVAVxEh6zVNBN9Ag9/ACDscX3N7JMat66cjSDsy3Aspwl+SaPTuCxF7mX1FLaiD/zpAZW39j2enaSv/9ZDz8zO4YeA7wsLwj6HXGRR8fLCR7z4OYD+WAAAQAElEQVSMSCWx20OqsC6e6CR0rNdgUckY25HGbBcdoDz0BGFsBuYq4D7DvR5oBEO7XJSO7zxSySJWW9vTc/nf1izYzJVkqRB1d+Ep8LsKWqYTKjG4sRAzidhpTX8JDd2Xon+rMe99BN5Epros+om8uJpkfNW9agsdb+xCBoxKHQwL+b8wdsDJwjb7HyH6PwnhOdu5pcj4L8ttWBwn1pYk9nuaCZuvYhMRXX/Evi0Evm+2SLlwCL/pacjSi9oC/AgsohCn3EOOGgis6YtbcRErFgkrBW/ShhqxaSQ3HdbDBFLkoJlY7RxD2hl9O+5SMzZO4PZFZmYVYNHbl7lnCo43rsGb9CrmXg/PdQ7LhG6meEVIyVfFjkDUyMnHxcPg/mK5gKUpM+Wx8eJyrJjongVzno8MZUkNQ1GCi4jeug+hrMM3NxfIGX0JfSGGEdYcl/POrqZgzrbb7or/8hWmc8ea275z9c3UfVlMVeRbV59mzEeWZ+g4oue+6Rwr+2OaCXw1QfKVFFfkGs/o/ofwIev+kE4oApCB4dUn1H2y/I6Cxjqv+vYREjS+rSEsA7qI6GT+Mk9l7fet0G0LG7lYO5RMlcxe/F3AzeP3jI4dxHL8S0nawtC7DWiW47Zh48xNp9LSR491WUY34YqONag43t/ReNIL7YVvMDQm9sCMGXApzU3fAQYLpskJVy/pjcOE/tmxGd/4zWs6u3NXwZ07WDzzwS72NUbbUUjBNwzZ60Ied/WrvlsI+TRgL/3+twV5cGWnGmFWhyRwmUViFBGKCP3Oq6Ef203pRxgXmINxIYP/cxBHy4P+r7T9t5snnwTwycdLn2q2jHdscm9eJ35FgQFl9JB7qdInPr938aZb9nc9C7n1P3hcUHwXOWgJLErhUW3QEEUjtg+A3xWlREKIixg4TsTHwXACuhBZvsC7EEJEFzr88jp6U9JV4aQBiRpxyFIw0RtzltdjD/QpQpVYRoSyFPWLsflhYGie2nmMiwzQAV6yHvP21usJn2cSWRMFyUnredDQh1xMYJbxzh+QKplAUbnUXVkX22Ya50dEqGTRfjM0BX+cH45/gzYiCEsj8FJEyHGJoE1DdlxEyFezIZC6HxHyHxeWjgeZubclgpkAAb3t8TrbFtPdB6ar2v7dI3b0OINDqL+Z6c39r4hQYtOl+m5zBEr4qF9ev9bZK8Ks0055OiLgtW3Z/RNjcUUEXYMU0h7AyRe224hKi2R30VmBhtjGCRsO1mzFTWEoqeNrx5c0zDMVEcgD4v/H3pnFXHJc9/1/qvr2vd8yM5QZxw9JyYEU0TIkUrZAmzaJ4Q6Km0AlASIogh3BlKIIVpDYSBRHgBJFFmJlAZzFAQLkIXAWWEBs2SKEOLRBcQV3QuIKznCGBMkmKXATxyLn2253+fev+30jy+ar39Rzz62qU2evU6er+w5mEAbKfsPYPghRRGDTCjLrk1m/CBObBI0HemmTnYmU5PchOSVTyNcBuQVae2LOMiYCGsEsip0InjO96aKGEgjqn9587XWNW1uaQTrrZ0xPPDZUJQIYKPZxMpA50fdjyZI7ZQTzmAAaB4QjasFgbfQDV6zMrCBRiUbG2FQNZqaNCLU/EPGR5/zrjfuwyW0HxcZ8obPW1nWYdoPTzBobc413EvNFr34+055PLti2x2b0KcYvgQ0+yYxIYdnaUVlc9qUBi6d9PzP4NR7NDi0WOoyedRccbNzkvc8h9Gwa6PtvZXahFi//e7wJGZnYtKKjJMtzQVmyeZc8ajGllLPRAIuKniXvCIJgzThdtDsTMuz3Ljy23z6PMO7Cv8tj184+uO9NlCl+c2zpsZcFk/8Sn4urfQpsnjG3vr6ujnnck4vLkthEhCbiVPdzY5UrodzhPT5V7Ahc6MkD8wZxt33mJYSKCImPuCZk2E9vtJSzrDciIKv4Ocm+iXF7T4a/E/6YRvBX+ok5688paVVwkiKZX7jkCNCix/QH4JuBeYx20VniS0SSAqGCHmftw5IcMFinmE8pI1MUzWkFiMdVcBV74SOfq4FRw2CT10MK1Saz0vNopUftqnx7TIs/CvpAwJtyVsoJVCigQqy/98EYAFo4G85t04uc8IaDqwLuNjw3y0y8Dy3WVPFtbWNdvjFFrHTggVwffEOoTeLqy33DyPvMyYAvE3Ls04rC31Cgt62Jba9dkv+26q7v0sAsZXWKdmf1Y0VOSdnOwZtTlhdviYEjghkoWMQuZ83ZpH7f4XccHQkw3zqt+faW5jwMbmtHmkkdib25lGZ7k3Z4QTLCF5GVkJtzyP+Ic04jYpdK1TAqE82s4I+kCDGpJUGZ2N4O2MS835nYB8Np5nZwvoLMU+bXpE5jDe2GtJelCT2EQObNc2mzz3pH1+ls7D+CHb24MsuAvW/tbSnmWTsxaQt7dpNoxzbe48jRZOXUZKFCTirHJStaDDfYkGevbWgDZT0/9a8Tt0PYcRieeR21rqqNFNrIoTVkH57PeEdUhUqtUaHztNf+akBXE34ARCNHVqYgEDTupCFhe573ymziPMtInLTtf80QNyZGexQVBTZi4I7jDixZjB3is7ULLbALbm9ZKSy78j+QPfJL4bizR6gTrFkTshSZOEKDH0tOVqs1CGV83OUldJZUKToJnSmJNdrTxGPbhJ97+LGzt6PtvW1s25ILTIIo56xIoQi42KF+LA3k9H2vGcVSLVEnRYRSzhI8e9D5HygLiliazzRaFxZm4gChKrYFNPw+LwyQC4cLok+gFV2WoWBKgOW7ZTzSj5zUoTshi6FYLgoIuUDsAv8jEQuSx7RVgVaUC2CjbW1tCwvxHrmS/Hec/Pdp/D85+L96GcmpvUiakCEgARl7KjeBkfdjlThNKEyd1OFnRm6gQ/iunDQieY8C6E3vuCRsSuipGFrdhvVWXCZeyBWQiVlOtiqUlxn7ek1eL3RMQEecDtekeONNzZW0tKyUlOAdieMS28SVibXQX/HTsDIpK0UGi08TRJbD2DyTa4NncmjOGrUDREQQUNxASQR9lC/tEBt2AmcnIkIpZ/mamDdEhLJxtHbWuAnjRpLN/yul/ynKCu2IsXsE0rY4aKZ1S1z0F69wDOU5y+5Y8JSSUPEXSTHM9hmsx/otO0EcKeAJxwZ5lf732StdZtjAUk9wXBjP4pelI/v/Yl7PQuTIChFAiF2Al8RiNOBPJYDisl/upkjKCXALzHPHr1S91tj4C2TNiZH7hzjNzClmGZoOWGMj9bNOfU5nYJZCG5x8fLrxO6J512kG/wyZfmzwTSDDm/HRreUkLLUdLJXIPYm5g9b9XX52bQmK7RMJ4OKzw42g4RgrYMEGXNWEEMMI3uMIT4YiDNAp/KWIUMLnFeQ2dvwjgc+2KOTxklzwmngdvZ4thuSD58TV6AN65CFEyX3khuUAtqWS3G5ZSD62qkJqO6K1EUmWnXJWgkeKFV2Ii68q8nvSiC3WC0Zez2YbFClnwSDY1C5i4NZ2V/EHBsfTY+NXANIdN9heYa7cTExH1zM/CMjk03Dfl1PRa1Q0v9M+Y9Daj4RcPjKR7Z4oQuY1TC0mrCQiIIBD7RE7xMVXRKxwDFefKlDNTVxSGyg0VXZliGIw1zr5mcBZd1uv5JHaZX3WGymUWF9xeS2FUK9ZgvbATqbcbY2/Kl8TuZe8SBEBT2jFoNaPCBgItJ2CcCRBxJVyagsLUbMZFHR8MNp3j4kN+daffE+GSuGp8NpIKxMi7VxgMNFtrD/4ZbMMoYTxhohQROjtLsu1fMtsfVbTlDkIEjx8CK7lCRnCSCnwJ0nqgXUKzSE2/+F+oXXaTqF1Nro3dtAfOYH58eHgjmg9sLXPHqe/kYJsoQnaBDaxbr2SDvEYdoh3PGsUiAVy33HosI5sbnJK6Xl82tBZjP1Pgbr4uLCsQ7/BY4mLy/qs1wbgQuT+gmLj/qKbqe+yeuLSp8ypJ6vPWTOczPab+NOs1gScUki0FeA2It/R26MfRWbJScP9XTbfDmM/hpC2WrJWu9wU7O8SecYhxS4SRxpw1fHDhnCMJY2st+kjoCTUS2LmTey1M3hdvPYRIY8zNjdIWXBomia1eUY5O4pCEcAnIhSxAmnVTuj3Dc1y7a8NSykrp6SIMJlRAMaIyyhikdHLqNnrNpkWAc5ry4Ks8UzEwPMTc00CdG49HpmbrN8tsZhoA704JiEgkpRSyDi+5Qsy5OISfNazGrCvLBQdKQKe1CAkeRxNWEjMQdJOZeaNCFArMJ0hYjWmEb0GKzzGgOQDTlwBoJcMiQgFgnNwM/U7VCj8f3h57PX1mtpXUwdcEaGUUjN99J7G9kiekWBVhPvB/ERf7bK9DYiREe3v0USYUG3BGxKhFnwgrDEQMbcHFSyZB2NNv4JACYAR086utt98i8efaAkw4+5dzQ+PF0whib7e9vJkbbZU5EcEpPG2lA3JvPT9efPgsVb2J0UKRSQRX4nFTtiXJY6K0pHU6ez5uo7MFjy6ZHmj9+BmFAc/Qpw+vaWtrR1t7W63v4y1Q3FZsrG8CD0+dSmzYBKZIC/QTMGjT0ZWpzVk+N3MnFjOaqhDtwuEi8thTlDrvJvxi+c5xWiOnJ52g4Jnvg0Kz1nrm/qRjUM6Au3hdWwEDq+tyaedNXSvUYAWOWuek2YSscYx2jBEKCIkdNMR6ldHb9bABWcPH1xUlhzX3fqn+kl1RcOdcwlMf0ZORDASFJI3l4uR24hQ7rI67Oh55Ahi7Xcv/nVuj8epDp/MdIYWuoS9GTCtFE1em4c3sNfrt6SAGyfWX772W881sNB9HCJkuoYH5xaEUXCuYnKQsyBWhQY6YbtpJ2LiNiIaT9ML4YgODily7AyTebSS1wjpBnTmXbL5dijavhcvWeeRMVOYsZLp3DBd4/OEZe2DZeSUlNDvvttGu68LNHLMBDCICJsOhLT6uAFCTCkkZK3kJUYBWFREaOWDFBHy5fWZiDUT2txYb+tYKQy2vxIX0wjSlKLJtCHGV2yPYEJg6HtMVxHJzRkwnjApIpR89zFiJPl2+WWlVXiCZZy4UkpqRykSOwJjMaQtBn0njZ0QOiNCEYFBwaYKXgTvKAi47z520ImrEM+1qIYugoHe/sJ2WYfBFBFvTxsRFqkI2n2oth2miBDGNHCigJIX+uBEswDxjjTXjy4O6SyKzWFOIJuLNVhCKWXtcWc+fdoFZk9bOzs6zXuPHe72hl1OAbbNMXJo591M5j2yWF+djLChl7RJwdikeMyJoYvMnBj6he8SWR2L155wcTaIaWZhe+j8EnhGiHyq2aCgmHcO7Rx/emTOgJ6+i4yhj0ShCZ6/Q7783QAaPpqQO6GjMqjIETrGfRyBU3KhQE+adYqUGtRMC8j0srTKMmMUHw8PNm4iTsk8keSTTES0XOmQlZHrnBopWjDDFnLMnMQT8QljkG/+RBvRMKrEwjloXkjsks608hJii/2hH4CYtI4JPq+HdTEtxEmCAps9v8rzkseAoQAAEABJREFUloXcFyaNFAZx5cSdmhay9r1qpREhpva4ItTv3xL+5px1BlJWwG+6EUIXJoRAjV50g+IbjDtAAEzihFZ4ra4UwTjawP3q9cGfhmDGLea02DQ/iZ/XVCCD+RWo9cwfYYzHOnMFvQq9fXGfoVIKVfZo33U6vHlYM/uDjd7v9lVINM+0r8/rnvFfXKOrquV5rtlakZeYOZCOm8w3G7En+RHAYIE+efjOZGNcICpClmyq1SKBNeO+nAnhThqwyKotiYwzX/ZxDAcSRqNZFVrhVGBkylnWZYiwMIOakXbEMpwYnjdvGyNL0AYIjyORHNgyURxbwMG3D/paILC70cEDqv064sRHMXd+yXIORa+/dvgs/RgBXgPjDZuVlFPXnuG38XsX+ducznap+t6kI2WyJSD+pJzVJSCyMvx+bFqwYJvzvp1m/MiUoQtkCPsrMuYUJI6Q6rBr+63T8nusiQUz/1o/b7aZZgHd+qzXzPbAu8kc7841R988kjY5PWwy75fNC2LRS9AGctPKJugcG/s7YoNjWclwx6StJfFJ8Hm9DRlfIkIpJ0WE5sh3sk3oJl0U0IZC/niN3Fqm5ZmmsjEsv7Im4UlJvml5fkHxtg7L9h10fX1N1rdDscUkRURbH5+AzLN0PHJWjw05ZdmOir2WbXkpJXksLq99TgkZiRBPQr1coExnMI/pLSNT+BLyIkIBb8rZ6rXLKbU6RkBEKENjgm4+44Q3ySfASUSBRHIcPBcR4iPHIrNWW75BEwMXGwX2mV7QKClFVs6d7LsLTTCXIlYnYfxK0HnT2t4Fp1zTCpx9WcW2qsP2iGh7DDM8jdxQSubW/oXM/R6EOuBN4AKofAX0lusYOTb2O0XSjLxdI95r/RzNELbIsKIQNzp8iwiljG/giIYyPM6tjG0JuWL+oI7YF69NxL7N8KTFYiEvRASCYLAwMx60VuTFb4krruYpqmD2yob8R4JdvpKinWb8rzcFgewitaQxm539s2B63NGEIzbaAbCR1tnm0OF54bhxBut0gFofoqYXOrqmYgGtCQ5wU62UBhGUjFXBnPj1BoD4CCeYv8qjyWbqtAbMSZgZkHLW6e1tvcWvCNucakYU+FcOZYLs+HRJflSwnxEht/bR4MLqgpPw22nctGJH4F8Kyf8mT4Ins0gbhzaUkNX3neYUp5BQEdxVQjmkpBUEBSooenMQh6BbZ2HXgA36h9bmOouNe4RHqk2SdJE79fjS085oZykr47l1JuS5n1MCg+yQEv1WLKEz1j7MsM18HueUlJGVPZ+MCUUEiTljTWdKOSFVSszNnaTM+SbBQmjGKSlSQC+5Nc5rVomNuMyjkCyjbcIIJehzzooImW6J786HSEm5y+qwzTjrqBSGidPSmZxhXIkzK8+nKkVSIE/BEJ2WY5AR4mJdBDCtbJ3oiEAvhppuyQ2i3VQYmyVyanla4TEwgH0iv2orRqZ15k0WDQNk9PwJRuFOAxcbi/TgABsR0AhYtfYLq5Vsv6Qlp6+Kbykl/Arw+NZ4VvRJgncfMKLib4gLI9ynxycUEfDut/RxQM7lLrJy4J+LvHU0AEdcstef1vpXdqBAoRGbIgL+jlHI9SECPHETV05JtrdiA0Mlf3lgGFHku4phPBDE4jppDphMdwaIWAUsQ1aHogR0VJMF7yjmGOmxTWNaf/4yrwNhsKFe3EpALbLuG3imz9i4yS2CLDMi6BlowDtwlmWM5y3PScOsWguNE5B7qs7mJPMjPOosImmdTbHJZp31MwrMaZ16603ey+zK7y7886lb39lGbKs4EgTRqhP9jn6Xsnp8zSCTpBRqp5Ogb6ABF5jXPBYqtWQTWZ7vqP5LgCNjKJAINZvG8fB4gwIyR8cMQYsu80K5kx+Z5ihZIwE2uBNtzGdax/a12Vw9tJn45ypVTpYuevKtluQTV4rgpTKFgqLq4tq7xf8Oo2b44LH9sS8jSbPH46JbWOUcyOg0pJSNYnlQRC/l1OYT+iOFIgAFCeitJ7k4WI6Tta0F837cMkAm84hORLS18rseJ7nlHYC4IkIe565rrdp4H5ezjO/wJ9OPiBbziXWb8L/SEhVYVvhKPjDAtknOGymUU1ImDmCkBHVoNS8pmEs5t4Lnopcj4b+0y14h1K0/IXMVEXjpNB20VCT5Cr4OgC43v4pWtY2eIlq/Q39KWfK4QaIbOrgsEzVyGzr4o1UPeiZkWTaokksubqY1rOJAHhIPn3oyPuSU5LX3X0w1r/ETfJV4VRQZPF6tXW2OLckNcSV4UdxiFBFqY6mtoXkiApFVyQMLOiDY4yjZz3p5wSIChioniGngl4WKKwA7csDveQNS9b3vvqEROXbCTjqZMM/k5joDFWdxGRZ/G00LId8erPDNUYZWiD0RcWCC5H5IbmE7Qy8u2zJxx7N9tr8FyY8C6Fzv1/RjZ5+tsw8dkU8CG4s1+U7uzbBEnyH1HJ2RvYUfO5wodkmmPWDkBarAC90JyJHkjTkjAQ1dl5QzwAJ4s0JiUgmeiYWzDstwkelmnQJa6oIyGycilBiLq0KbYOrg6xgb+px12C+FAb8Q9ngxm1Fk5g0WJKgLhovNLDKPUiHb1iF3ZWdqCWVfZ9DOEjTYyZbVaj7vJyiJgW6v3UQ8IkIZ3S7EhgrOMfWCBnROOueNxzllRYQqcU4ptX6Hrgb4K66MrAXvryIFCTq2YmR+r5EQ4nnzOvFdcCqxiAg4RT5OrY2IJtvr2zYGNlUgmI3gmw+imh22RczxaTwRyUOgNn8jQnwYT9gztZuA80nQ2f8leeT1mrDDOg5gQqDBubFEr3lc090ypaafxW19oQOag49jG/uD8ByxcNtQASsb3fEYuQE1HDRurXsithO2TNA0NPQRfJnAYAPaRFU1DbhGv89jPsvxnLkM/tWJ4Mr4JTqtd6SYGA7oEcOnyrLM833aCW3GqOUJ1reaYT6vYwNhoBFNIIYgqQnyHdWbIiI0I0FSypCG2h9wEWFS2dgRZyq8lYha1vfeOKXKpu66FY/lNGJYiLvj34YT9ObxICHvQIcJDvCeMwSLHhGKWIHpwxNafbvb4ovMCHC0IzZYjgFMu3uM0x539E6b/JrTk/AzA5tVyPFJzi97t7mLLzFiiYwlMkYW1j7YXtCQhiKiJWliM+WclFNucmdsqozMSEkKcdmq2tiW/Ky8HPdWi+A3AIxTF0o5eFewozzLyl1WMi6JPhsC/X3XaU7xd2Gw/AWPKX03ozgExSS14uGx8ev9At82ddbhw8CR9nO9k2idje2CurG2zqmo1wJ5fdfJMnNK2J+UQmLx29r5MXBGXHroEvMT69s2PoXX3owkY8oJG7McX2+KBuA9RlLz0zjTT8TS+F1i61hm/AwCVIltzlkz/GHY4mR6yJXQ2xCeQKBzKyJkekNKGZqQp/lWRCjgySmJXrPLOi0vAgwgrlXjdVkNLHdkU7lt9Cjfww8XF+erYEjIbBwhdCIfHNzNvCVPAhODRtswFFrmG30bq9kCydt+IgIV+wDTaHnYkBPxzZk57cM+jeklJVosUbQ/kvuG5i/zVm1/3BW0biOCbrjbYMJvsX8XnJxNb/4IvoEE5JzkVooWd8yCfFLCNsfL79Ysw2NxrfRFm48gDjAYl5Z702CY94shIg2zrm9tlYac8iBNwzSNQ4qJ/shcBWJAFJChmQ2YNUSttNMwE/N/8r0h+hiWcw2iPYTMxc44dGNFRgxTwE8/NA7jtDuMtFhGH13gF/O1QbRdgn9aDjHtDePu1lCXO0OX6hB1Seu5aYhpGjiW0VZgQn6FbjloOQ1dTUNYV9cNYwi909Bj34+urw2H8W09z4aN+frAC29isDvwonbYwvZpe3t489Qbw5vbbw3bQve4HEb8I+IDj1HDhIypTgMLOkQdhwzMiVeMwq7ZMEsz9OYhEnprDHuThtNbO8P21u6gMQ3Trm3U0HeLQUthL/1ZPyxYA00xCLv7fm1osMA++HvszNgr5SGAWe6HHMQ+usH9ObregV+8sxn+yqHN4VDfD/w8PhyazYd14r9B63jMkM+L7yER35jqQNYMO9u7TUZEHnZ2xyFhS0UXNW5YX9tgXbGZeI7kirBl3INGadjbXQ4ZW6ZlJXb9UGseZmkxrC82sTENHTZ2lmOZCnRBl7shAVPVsDdOQz+fE59pmPXzIXezQeTgfLE29NjvmCfWrsJrn+f40ANBfCr29/jcoX/ezVmHxHoE66RhTPRzHpxnnDCGhF8ZnbadgjBU5wRjt3v4Ulk7003oEX5V2jANOaPWT8iIIUHnPGfv4F8MHTnEHh2W8IzMLfFpouXn1kFaDt4zFIOB2wX0FXvGoWYN3PGwoQ6Ot/XIfMQwrAvfevxhcw5CbkcujfgaxMVj22P6Sl4JXc4/kX9in1YDeSnsdnwn5AkbbVugIxhn4iJy2X3z7+7tDfO19WFrd2foZrPBed1sIser5ROHRDxNO7LXquUjiyIz8NQyVNYwQyNyiZvTMC2Xg8d7O7vDNOKv51MM6eqPfrxc87FfKBddd0M5ev1HygUfurb8zJUfKudfcVU57+JLywcuuayce/SS8pMXHi3vv+iS8n7ac3/+onLuhReW8y66sJwLvP/o0fKTF19czjl6cfnrV1xWLv/v/6lc8fX/WT5w02+X9/6//13e94e/U65+6PbykUfuKX/3yQfKx596qPzSyYfLZ55+ovzq8HT53IvPln/6/DPl8y+9UL7w8kvlc88+Xb74ynfKF14cypdeean8+isvlq+8+mL5jVdeKF964Zny5e88V744nCy//tLT5V+/cKL8q+Epxsdb/4svHCtfeump8u9efbb81qnvlP9x6rXyO999vdz05pvlj3d3yzdVy/969aXy2YfuKFffeVO58Javlgtu/7/lp2//arnw/q+XG47dXv7eyXvLp577Vvns8w+Xf/z8o+VXX3iy/PMXj5dfe+F4+cJLJ8u/eO5Y+Tw6P/f8sfJPnnuy/MOnHyt/H58+dvyB8pHH7y7XP3ZXueaxO8vlD99WLnv0jnLxI7eXSx6/qxwF/8EH/qj81P03l/Puubn8xO03lXPvvbmce9/N5Zw7vlHKH/9u+Ru3/X75m3d9o7zz1q+VcuvvlXfd8fXyHsbvuv0Pyo/f+vvF7Ttv+d3yzlt+r7z79q+Xd9/2B+Vd4M+h/x5w77vjpvLeb36tfPCePyznwXPxt28rVzxyR7mc9kOP3lmuxJbLGBuOPnRruejBb5bLHrmzXHD/H5Wfe+CWcumjd7X258Af/dYd5Wfuvrlc/O07obm7XP7YPa298vH76N9brnri/jZ39bEHy2XwXfXEfeXSR+4qP3//N8vlj95bLnvk7tZe8fj99O8tVz7+YLn6iQfLFQ/fXS4h/tc+SZ+cuOaJB8ql37qzXPXYfeVD0HrucmiuhfaqR+4tV4O/4tt3lSuNe+z+ch301z3+QLnq4XvoP1iuefS+8uEnHyoffgZDgA8AAAGdSURBVMLwYLmW8fXM/+1j3y4fPfFo+ehTj5aPPfVY+cSzx8uNTx8n947RHiuffOap8qlnn6J/nP5x8E+WT5x4otx48lj5zImT5TNPnSifffpk+ewzJ8unTxwrnz55vPwD5j514vHySeBGZH/u+GPl/5x6vdwrlSeBZ6rKieVUnhjH8sC0LHctd8utu8tyC/D/d3bLN05vla+dPl2++tZb5bffPFX+26nvlt98/WXy+6XyL198rvza8Az59XT5N6++Ur7y+qvlyy9/p/x78vcrr7xS/u0rLwOvlP/w2mvlP77xRvnPp06V/3LqjfJfgd/6LuPXX0fWa23+y+yfL7J3Pv/yC+Wfsb9+ZThZfoW99o+ePVl++flnyyefPYHfT5VfPnG83Hjb7eWq3/jN8oGPf7qc/3duLD97wyfKBR/5pdZ+8LpfKD917cfL+R/+xXL+9b9YDsYfuPpj5aeB9132t8p7L76hvPfoh8s5F15XfuLC68t7LrimvP/oDeWcn72mvPv8q8qPn3dpoUhTq374+WEEfhiBH0bgLzECfwoAAP//3Pp6FgAAAAZJREFUAwCT+mgoOVWadwAAAABJRU5ErkJggg=="/>
          <p:cNvSpPr>
            <a:spLocks noChangeAspect="1" noChangeArrowheads="1"/>
          </p:cNvSpPr>
          <p:nvPr/>
        </p:nvSpPr>
        <p:spPr bwMode="auto">
          <a:xfrm>
            <a:off x="304800" y="304800"/>
            <a:ext cx="17907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4" descr="data:image/png;base64,iVBORw0KGgoAAAANSUhEUgAAAQUAAAFlCAYAAADiYv3LAAAQAElEQVR4Aez9d9dkyXHmCT5mfkVEvCJVZUkABZCg6mZzeqbJHdF9tvfMntnvuJ9i/5k9Z7cVuwk2CRIkRKG0Fql1vjrUvfN7PN4sUAAUhRJZQNwMC/frbm5u7tcec3O/kZk5juMwbq/tDGxnYDsDmxn4f6e213YGtjOwnYG/MQNbp/A3JmOb3c7AdgakrVPYWsF2Br7GM/BFqL51Cl/ErG5lbmfgazwDW6fwNX54W9W3M/BFzMDWKXwRs7qVuZ2Br/EMbJ3C1/jhbVX/es3A10XbrVP4ujyprZ7bGfiSZmDrFL6kid52s52Br8sMbJ3C1+VJbfXczsCXNANbp/AlTfS2m6/XDPw6a7t1Cr/OT3879u0M/JwZ2DqFnzMp26LtDPw6z8DWKfw6P/3t2Lcz8HNmYOsUfs6kbIu+XjOw1fbznYGtU/h853MrbTsDX/sZ2DqFr/0j3A5gOwOf7wxsncLnO59badsZ+NrPwNYpfO0f4ddrAFttn/4Z2DqFp/8ZbTXczsCXOgNbp/ClTve2s+0MPP0zsHUKT/8z2mq4nYEvdQa2TuFLne6vV2dbbX89Z2DrFH49n/t21NsZ+IUzsHUKv3BqthXbGfj1nIGtU/j1fO7bUW9n4BfOwNYp/MKp+XpVbLXdzsDnNQNbp/B5zeQXLWcc6GGEpHHcpPXGX9yPw6BK5HVOw7Am63aVyQ2d+Vm6udt+b2fgb83A1in8ren46m5GAAxa/7YCOIJxBNgAfrlYAHCqKVueHmlYLzVWWml5dqLjB3d09OCuFsdHWi3mWp4c6PHta5ofPap8w3Kp9XKucbWk/kzD8Lcdy7je9EMP28+v+QxsncJXYQAAe7040+LwgRYHDwDwoU4PH+ng9g1AfMj9iVbzM52dHOvg/h3oto4fP9Lxo4c6evxAH77xY91+7w3d/eh93b/2oa6/85re+MH39M6P/0IfvvmKPnnrFf30L7+nH3/vP+iv//P/qbf/6nv64JW/0Ds//DO9+xN4Xv+xju5c0+MbH+js4H51KI/u3NAZDmVYLbQ6O65kRzHgkL6KKdr2+dXNwNYpfFlzT0jv1Xo1n2s5n+vR3ZsVyD/4r/9fvfvqD3Xj/bd17YN3devDd3T7+oe6e+Nj3b32gW59/IFu3wDARAF3b36iw4cP9cGbr+uHf/Y9vf/WG/r4vXf09ms/1Wuvvqof/dVf6Y2f/Eiv/uiv9ZO//qF+8N+/r7/40z/Vn/6n/6Dv/7c/poz6V36id197RT/80/+sH37vP+uVP/1Peu+NV3T71s3a3zUcykev/VAfv/4j3f7gDZ0dHmh+ckhksiKQ+dvRxZc1ddt+vtwZ2DqFL2G+x2Glg3s39eDWx7p/65oe3rutOzdv6I2fAs4//75eB8QfAu57d+7og7ffqM7h43fe0Duv/lgfvf2Wbl/7RHdv3iT9WA9uX9e1Dz/S22++pU8++kAfvvuW3n3zTV3/5IZu3bqtG9eu6/Wf/pT6N/XxtVt674NP9Mab7+jd9z7QtU+u6eOPPtI7tP3Bn/25fvDnf67//sd/XPu//v47tb83X/mx3nz1p3rlB3+ut1/9Mc7qDd16/02dHR3Ubcp6uWAb8+Sc4kuYvG0XX/oMbJ3CFzTlPgwczkPvxdmZbn3ykd5/81V98NZPdZ2o4Pb1j3Xzxk19CGjffftdffTeu7p7+5ZufvKx3n/9J3rth3+ld954A5B/rFvXPtbBwSM9uHubyOBt3bt3X/fvP8Q5fKD3cRqffPyxHj16rNMT+rl5S++/8y4O4LoePD7Uw8fHugfvTcpvXL+hGziG9959T6+98bZeefVNvfraW/Tzlhx1XPvkE929cxdn86FefeWn1dm89ZMf6j0ik5sfvquP2Jrcu/a+ju7f1uLkaBs5fEG281WL3TqFL+AJrDm0mx8f6pDzgFNW2Ies7rc+AcBvva7333hN777+U3307rsA/ViHx6cyYK+xgt8meriO8/jJD3+kt996pwLf0cN16m4SFTi6+PiDD/Xg4WM9evxY1w3ym3f06OBYp6dnWnDAeHh4hCM40sHRiY5O5zqBDg5PqmO4A+Dv3bunm7fv6c79R7oNPXh8pGs4p48//kSuu4Njuv7xNd2+c1+3bt7G8XyEY7qut175kV7/4V/qvdd+omvvvaWHd29pcXosH3o6evgCpnEr8iuaga1T+Ecm/udXjxo4LHQ08HfrBxyCQ+27nAt8QGRw0yvsW6/q+kcfEgVcY2vwIVuEd1iNP9bRyYnOOF948OA+K/Q9Xfv4I73z7vt678NrdZU/OjrWnVt39MmHH+p1zgo+InV0cQjwDfYjHMrZYqU15xWnRCOPcRROZ3v7avqpxohKa940zJdrnZzN5TZLIpg1xwMujyw6PjnF0TzU/bv32IZc1/Ubt3RC1PHgwSMc0z3dv3Nbb3Fu8cF77xNRvKkPiU6uv/+urr37uq5xyHnIeQd7im3k8HeN4Wt6v3UKP+fBGexgBjsfK/1NllpOwXq11goHUHkBpbcKdghzwur7Nz5im/Ca3mB//h5bgfeIDrzXf/Dgoe5wbnCbvf9D8geE/EfHx3r8+ECPHx3oow8+0rXrrMDInp+esJ24rRt2Ctdu6K23P9CHH36sG6zqC14vZimKTCg4BBz0+OAQMN/Undu3NZt02plNlBnq+16T6USz2Y6ydJrjRNqmUdu2apBRMuUxHRNZWKf7OIJHB0dEGsd6yKHmnTtEFmwrPqLvm5xrfPDuO/r4/ff0PluKH//5n+qnP/i+bvAW5OTgoXyA6vlgerafr/EM5NdY9y9UdRs3LgHA8A3o6z0pXoLPqPVioRNeE54RQs/PTuTXeSeHj/WAg8SPiAw+8FaBFfWDt9/Wde/5AZhX+McA7v79B0QGd/SYPf96DJ3MF3qMc7j/4LHmy5VWgP4hW4Tbd+/rAc7iHvl7jx7p40+u6xYgPYN/Sf/eMsyJNBwdPMSxmP8jVnkfKp7w1uD48FAnfs2I82qaVNd3iqbV/GyhwpOfTCY6I8I4I1I4he5xVnEX+UdEKKdEFSdsSR4h4wbbjfvoce2Tm0QyRDpsYT549229zxboFk7r4/fe1nuv/kgHjHHlg0gikS/04WyFf6EzgGl8ofK/PsJZLvlUwP/MAaA+hU/uB5wCt3LYfYozuPH+G7r+9muczr+l2x+/Xw8QP3z7dX34DiB5+x051L95/SZvBe7oAYB7/PBRXdEfHx6zEp/ojFWbHvhEDeFPDXTAeQAoHx8d6ZD0hPsznMQhbU4AsyOLo5NjrVbLCuhHyDSgS9trHY2GCD2i3Ye8jXjk6AHQfoIOn/BW4ubN6zrGWazr1keyQ7nPluMeYH58cMBW4ZHuI++A7Ykd1gMOKO/cuqtT+h3G0AFbivlaVde7nE046rl14wbboTf13ms/1qN7N3T44J7mRDmOmhjY9vM1nIFfKafwS8+/QQ9t5PztCGGoQNqULeenOn38QG/9+C/013/yX/SjP/sTvfnjv9SHb71GVPARTuC27t97qCMAd4PXiY8B5yNWWoP1EJAfAupDVvCTs1MiESn4k5EqhPPKQlnieNiiu5xQX9loLC2MqbPloNt3H3A4eEvHxyeyg7nBAeJifqbnn7uq3b0LbBkmms52tR6Tsw/Jfd4mCrl+674+unZTd+7e5VDyrNYt12OVcUr0kS39ZOhstdKC6OIxuj6gj5NTxou+43ol0wlO4wHnD4+81SCK+YC3GW+//V49M3mMUzi4f4/I6ZhtDR5E2+vrNgNbp3D+xIA7YBzlN/CODLipNSMZO4RhPbA6r85/ZXifV3sfsn+/rw/e52CQV4AfAoxrHCbeZs/vFdZvFY5P5vVNwCH79SNC8SPSE6+2RAgrzg2WRAaHAOyUEH5pwBGG1HMCnEHBQSQxfoF2ZzNNp1O2GXOB2Qp6sCzL9LlGZmHVX+iI1X6Bwzk+OkTCWhf2d9WxRchS1AH4tmu1VuoIvbyNaRA27Ts1OJ7FYqkmUxf3L6jrJjpG36T+wu6uznAY94kaHhBF3LvH1oftzyMil2PK7dhOF2vtXnmO7dB9vfHD7+utn/ylHnP4WOdR2+vrNgNbp8ATq8brCMGgrOn46TYCn6BxGOWV+ODeXd278YkOHz1U3YsD5vv37+vm9eu6zQHfbQ4QfdB3wD7cYf8J9XOAM+fk3yA22emIEN9AjtJo7f03oF7Tx5rOFqzShwDykBX6lH39GXRKFNA1RY4oHuNE5jiTNU7qCJ5DziKWbCXWyDlzf4D7DKdzxKvIBduOHtDPpjO1TauOw8W9nak6Dh+PTxd6iBNJdGmaVgb4I2QHOly+uKfdnZ3NuOlrjhyv+dZ/zfzM50utuWlbO5S2HmTG6lTvvf6aXn/lFd0kOjq4d0tnhw/l15Ujugm5TPX28zWYga1TOH9I+ION2QbmC7nYzmIABP7dgQ8SH9y5oesfvKsbH3+g06MDnQLIOfttHwrevX2XtwV3dI/Q/DEh9RlgXnJoeAaozjgMPAOwlpnJ1oCo4IQyr8YHRA+nAHiFUzDY3WdjB1CKErB2k15us+AAb2cHcANEyzRQF8ifQ2vaRqA01LWNIlN+u9B3nSY4gNmsJ7poiQgK5Q3UqqX8BOexIGKJCJVIneLA7Iysw4w3FomzGnBFaxxQh0OZoIvnY46T8JhWjK1kaoUjuvnRRzrlHMTO8DqvVn/yl3+ud3mN+ej+Xc3ZJg3oqO31tZiB/Kq0fFr6NQA+JdyCnYMAicnly8Vcp7xVeHzvtu4SJdy89nF1DA94tTgHRAbVnJXzIW8H/F7/+PiMMH8hHxoaPAtAe8CKfsT+/Ji9ed2f40hOaXNERHDiPODyCnwGuHzibye0AXSrrmnkvHVpye+wlahgBWQG6JOziADAAbA9r95qdE2r4Cb5cruWe1HiNi1Op29bnESrJZHJemBTUZKoZdQh+h8dnyqZAzuBDidUcFBnzIMoC/pYct5wdHIij/mAcxM7x5s3b+uUMuFEffjpV7DXeFV5iwPYx/fvcL6w0vb6eszAr7dTwID/1mOqHoGS83KHviePH9Ytw61PPtRtnMLt69fqz46vf/yJTokG5gB5AbB8VuBTe6+03jacEQkYPK5bASKv5qc4kRMIPKtkEWeXGgFZAXRS8Cc19+oN+fR+hUOxXKcNW42IkLcDe7t78uvEzFQmZR2RABQRAHvAkZQaIQyE7Wc4ngV9lkz1nBU0TaOCUyiZasmLq2RRFurZaiRljj6sN+LqwWIL/4oxrogQXBb0uUa2HdgjXoU6OnDEc5Pt0zHR0wKH58joDm87Pn5382bm8d1bdStBd9vPUz4D+ZTr94WqZx/A6YGcbjriDocwgtoRxJ6wRbh385o+ee8tfcS7+FvXb+jOrZu6c/uOrhEuP2ZPviCsNwBO2R4cAYhHjx/Jh4dLAO0Vf0C6fySEZABLT5HahPZEAYT6LdQ1DeAbqqMwaLMU2ZE4ylisXOkU+wAAEABJREFUBhl8VRbANCh3dibs+WfqulYRQbvkIHKi5jwaMIApVmZWOXZQA2OyQ5n0E7XwdWwt3Le4mrbFYXSacZi56y0KDmYN/wKHZwe3ZvtQcEorthoLHANTpMJ9sZ7od4rjWeEkHvKG5TE0xyEePLyvax9+qA/efUfvv/ma3nv1h/Uvg/lsZoSXbrefp3QGfm2dwohlG6hglkfj3Cjng4QCLQj1H965qZucH/gXfB+//wHO4DYn7Id6wOn7rZu3eO34QHNWRTuEY97NHxI+O1LwNmDkvf4a449IDuUGDibnMqgc7kvB68BBhRW4bzfA9srsLUSLg+jbVl3bAfSpdnd3ZNAeo4/B5x8are0cULZtW/laLOfovoZ/oixFSw4B/atEOxLzJACuUYu3KcNKpaRaOyPAbzAb6E2hT/qedA0OZ6qeMwdHMT5TWOAMMooYDtHRApqzHVizxUhFhOY4CuvYIm9O9HTCG5C7vJK9deMWjuEjvfP663rjxz/ShziHo4cPtIR/xOloez2VM5D/FK1+ZXnG85E5hewoBvbXI9b/+N4d3b7+iW6yXbjN+YHPC7xXPiA6eMirufuPDzc/9Dk41BKQrlhNF0QHS9oaTNmkDPIznIadxKBUA+jEtXB0QUjvFbjtWoA/UwKuLIT9vEI0n6nAW3hJur/LASN1A9GLzyEOOdA7JCqZV5APFaTHOKQeWTuzKdsSnBB1B5xjWKeSRY5W1j7g5JXoMWccjm788Pt+Kr8yXa0WOIpW/kn0tO9k59TitEqmppMpUcmmrKCHnZ2jCG8nVsi0Y+lxCB2OhoFwnrLGUayrXg8fPKp/scpO9B7z+JDD2hPmcGCeGd728xTOgO3iKVTry1PJjsDEksfaK52y4t+79kH9W4D3797RPbYLhw8f6pTV7xBH4K3BqcNqQubT80PCE1ZHfAKre6+u6aocO4Y1K/YRIDyFbwawdjjR98gcMbjPYRzriitF/U2BV+m6grNKD4DtMeB5wAGm09I0ZtN0NpGUsvwVnQ70UbLIK30gJ8lnjvKJ/5JXmUteVw7jWsGTbrtOLeA9xXmdEuKfUd+UVIRwcI/1mFepZ4xlidMqlIlGTdep4BwyU3ZUTRbG2KrgHJb0v3QUUVqZvWeMyiL/1sFnHovFuv7Aao4DPIP8b0a88v0/0Y33fqqzo0eMfaWROdD2eqpmIJ8qbb5CZUZW4REDHQHRX/y3/6Qf/+Wf4RBu6NCgxCkc8Q7fK/6SPfSS8LcDLAbuGWcJIyAtgASIE2ITE0RoJGLwuULH6t1Pe7luhewWgHlL4P17SzThCGHNQWQpjXYBfNsWFcrnRB8+mLRjGdmKZBbwBhijyODc82Ej5wMr2pp3OY71l4iW2ba9+r6r25YVEcMcB7YkYrFOyf6oaze/j5jj3EbGHZFa4Vz8Gwg7Br8qrecYAL46wbMToqGFCrp1fctTGuFfa8Vq7/HPcZiPHj3UglePwlEM40pTzj32L11Qi4NzFPPg3j3dunFdb7z2ur7/x/9Z3/8P/x998OoPdHLwQCM6IHT7eUpmIJ8SPb4SNUb3GqpAXrCSzQH4sBo13X9G7739tt746au6x/nByelchwdHOvZKCsA6QLcGMANgLdlogoMQl1fNFU7Dq6LblJJqAXsHFZyGwQcmVXAaXduqbUw8AhTJxJFIlDWc0i9l4M92dtTC57YjAGybRg33eBiBJBXkF+SOANHgPCMiiSza29tjS7LHweFMyb3D+zNeKZ6wxXAEMRApOPRHiOwodnem6iebCGfpH1rhkMS8tDiByGQbsFREUaK3ndkuDmnKq9EepxTZaMFcnM1XdRsywh/0WSgvyZhwVivqj9iyPHp4oKPDY33y0TW98qNX9NO//mtd++ADnbAdGuFj+NvPFzED/0yZ+c/k/5VgtwF+aoMAcmC1PTl4qPs3P9Hjh/cEzjRnFb1z5149TPRvCxZEBy5zeohzOGBPv2aFm0x6jaSOHqRg722gt5QRPwCQtusAdqN0Xet8S07gcYS3g3pFDDJwhpEVG1Cu6LtEyiF423Wyg/B2wYeN7sf9eU8/4AxKphIQuv3R0aEMfPCsjhV6Z29XDe2DATkSOMW5nbE98Hi8pfH9KU5uxVal71pNz88zospEF+alcdtx1AkOM3EKJZPxFPXInzJ2/5R6yraoRCEyGXXGgaj/panEc43DyDZmoUMcwYP7D3EIhzo+OmZuVzo5PoXInxxpIIKKCG2vp2MG8ulQ46vQAm+AsdsUbY+nhMDv8NrstR99Xw94p953vVaAzn8l+ejoxFGxRhiXrLJeGVvqm7YTiKZu0DCGSkn29htqCdG7prD/LqzYU5UsMkjEtQZsC8L6NSvyQAQQrlNozYo6Z5/vc4A12w80lOs4EVAhQmhZmf2mY0V7xFAXSvrs+k4+IBwi5BV5SVSwxol5bIqsfZdSZOewZptg2YpghV/pDD66Qv9RA5kVsh3x+Lyjpc9gjkbm4ZhDyyMA76jDbe2YRupaohc7xq5vlHR4xhbimJXfOoj7RIbQwc7oGOfgdI6ckb6ODw/q695Pzv+hFsRpe331M5BfvQpfrQYGXpaGve9EZ4TX777+mt594w2dEA1YszWA8An+IDgDK4cmHKh5hfQKvsRJKAsrZ6cC8AwssUdoAKtBI0BfMmEJ6tM40YAoA9gr/ZKowABJ5K5YsR2NrOhT3CuSffvAfn6lgUYzQvZsWvkMITLUALiCY3K+ZGqH7UYC0gVbGEc0dnQjUYzr267d6Ei99S7ol5CBOPLVIsfzsKbvOecPc7ZTiczqGBi2ncTmrOFUcw4pV6zudi52EiF0wQFGqDo+9318BB9RSIdz3L94oUYufutxQoR1yAGq08dsza5/8H79J+pufPhe/eXogLOwPtpeX9kM5FfW81PSsQ1wAIwJMHpWYr9h8D9ueuvWbRmwEQEghxoNlKbVhBA7DUgcSQR1tOsA1HQ6VQvgRsookmnFqmvgmwwwg9HDTngcibRdxwvHqCAbhpUiU0kfA0zm76jPUohY1lVeId8Rtg84CEcTmUXmGQGltxU+v5hOZlKeOxMc1ghvyVTftXI00fUd1VnbiSupW+MIEhnmaQHxGkd2BvBPiA462lnvtm2ZB7YRAN3RyBynsSTSceTi1X/NWBGngk4e+yHbBG8ZvJXwD6L2L1xUoL9lPuLQ1mc1/peoHuAY/I/Vfvzum7rNW596WGlBv670FIw7nwIdvlQVqhMAKO50YFU6Oz7Q/Rsf6fp7b+rR/btaENafsu8+IAR2hCDAYnZT23Wcqk91BmDOAEVKanAODcZuh9ADWIMnIhVQApCBldrbggZQBaupQgAnNWk7+SBxgjNZIdx7e7f3AV6WIoOslKz7/IhQoe0K5xXoXDJ1yvnAgigjyRu0dgwLdC8ZamlvB1PaXmiigi6FshaH09LvAGo79EnKQ6oO74xtSxAN9W3LmHAqbGX8W4gVwG9xFC3lBae3on/Pi7dQC/o/xUkcs2VwhOPIYYmOa5zMgnZHOJVDIq41UcXO3o58xlHo3zIOcQwHB4c6IH14/74cKfgfhD3Y/pVrnshX+8mvtvsvu/eRFXcEcCv5QOzx/dv66K2f6sd/9l/1V3/6x3rzlZ/qPivXHMAFgCmAoa78gNKgsxMxwKRgP75WAshsigyyUVIpjTqM3o6ixUE4enC5V1SDse96VuieiKKVQdqzau/u7mq2u1/l9bSZ8Bago9zbkjnOCbHE5KOWgM1vSAzEJzINZL9FKIkjsB6s1nMcFg3UoZudRUN5RPBGYy1HLL4vmeTX8naECdEI0Fc4gQVOZcQxNG2rgGcFuE/Z/5dMxhpq6CciyCcz4HlcC//CfA6kY3UuJzgJbx/ct53eqORA8aS2sdx9thL7e3tqmlaL5UIek/9+x4N7D3STLcTND97W2cmhttdXNwP51XX95ffsFWzOKfrp4UPd/OBN/fTP/1h/8V//o/76+3+hV195Q6+9+qaufXJNpxzURTA1oG8N0Ax6pye8VnPobEA3gD8AiQDRSLi9BFAD4GpYTTsiCjsAOwWvzgGoQI06AOq/e4BH0Bl9nKGLyy7u7hDa72jBylsA3RTnQaJjDj+P2IOv0MGOyhHHnHYrVmH34RlcA9y1Dw/hAeo6Oz1h27OooF/jSFagdsXWZIBWgHBg1e7Rb05fXdNoZ+ZD0NCKA8c50Y9lB4JLpiJCC2SIaGfEaazpww4oImRH5y2MYLYTdLTkcQYFA5GPo44LF/aIDnbY/qzUhDRh64VoXb5yWbsXLjJzoYG5W0GHvI24fu263vrxD3Tj7VflNzBCd/Nv6cudgfxyu/vye/PK5y3DGsDOeY9/4H9G7Sc/0J//p/+f/vy/fU9vv/m+HvD+/DFh7gGgH6LUfb73vnYAawxcgMCAWAKM5WrktmjG67iRuhVAmeMQFtTZecCq6jQAXARgA1RN27CaruubAR9Ctk3qDIfw4NEh7/aPAdhCe3u7vPab87puKcRWwPg/d/FJvuWtALPlG+RzAOx7AdaAcwBUc84P5uiwoG5NusRxLHEgCxzBAgdgwC+IIlboWkoqoTNvGQB/aRolDmsNCOc4hjWyAiVGH1gu1ujEQSd9+dzC8zBSt7YjIq1+kYPVI8ZzRtuRRzzA6x9eLem3ZEHDIFo41qxvZedhnS5d3mcrtqOB5xJQy5yskHn75l299te8AWJLt2ZciHt6P7+imv1KO4UBozpjpX1467quv/Fjffz6X+mj13+o9996Uw8eH2mdrVZj6BRnMZC2hO0hgLwa1bYdYFhWwkvw+F0jwt5GE1bXxIgbVtwOEuAXgEoQEoCgNA0He41aQuQsrQqpy7F5zQHcGKlCiG5gH3J28aD+9eNjHMUJ0cGpzgCvRH/InZP3fUTIr/u8oo+AyEA3SL2yDzgmk52FgX1EhLG0Y3AUQWonsaDfMxxCdWCcATgiWQ6jIoIIBl1LUZKnCCe1ZsijOpyZuJbMY8kiNMK5DeonPRHGjoesM95UZKZKNvLbCTst6zjglAzqgrPp2g6ZKyKhhVbLOTLWbGdW8o+mmrat83/E2cKCtz+ir8f37uv+zY80Mi66336+5BnIL7m/L7U7cFr3uY8fPdArP/qxvvef/5P+5D/8//UGZwfXP/xA/nsNB9QdHx3qjCihyUYFQEcWFcAeZbPKDWgdEVJkXdm6rq2RQgdPAyBACyHyWsvlWgZsRKjtOkWGZtOZXK+UCvIGlLK8bNqq22ZFXWkF+AcAbLAvAO+CyAA/JeuzBmCjVPvwymoHsAbw88VKZ5w7eEV+UpZZdIYcO4AFclYAa4UTcb8jirD4a4Ge/ifqCwBcwbuEZ428AY/gqMq8K8oM8GQMdiAtDsJbDW8V1vC2ngNegdoJrXzfFjXwDPTle8tYIyODueg72QHZIVXHCPjXRDD+8dPe/gWc7EyRTeU54nDSB5A//cv/rpvvva7l/JSRbz9f5kWKxG0AABAASURBVAxgql9md19uXxGhBCTtdE/PvfxdvfSbvwtYJzrhddl9VqO7d+/qHgdcfjV2SERhELYY95ywegkoG1Y5gwFPwALG6gaIzjBSgyIknMBSBlUY8fQF3hWRcp1XS6/WUXw/akCetCaUtksAnjAZgCayrJxLunEfK9Jxs5oCMNfb0QwAz07DYAO7lWckY+A54hjhNQBHSagi62LeFcBc4lRMvh+pXCBrCb8BvCY1uZ24IoL2gcMa69jE/LmdHUuWosL90s6GbUrL/LjPY0B+ypw1GfI//2ZZJgUCU3JU5ejo7Gypggzr7PMZy5ngMGazmexQ4GZ+pDnbjof3H+rjt17TKQ7bY3Pdlr6cGeCRfTkdfWm9gIY1Buttw/HBYyKAI2lYam9not2+ENb3OIYe0GyMHnbsvlXDyl6a1IJ9uFdfnykIq7ZB2kEskLkCXOanWCuA5fuBmyxFkSmDx6DLUpCzkJ3L2bm8FSvymmVyDZAHSIBR7L0zQgPnDgMORwh33Uj5CM8Aj2lNXyP1QV8ujwhlcgdRJPdrokS+MlMRUbcvRpnbW98Bma7LUtge0C/MA3JJ6mekP5rJh6XmQ0jdKqB2dVJuH/Q5INTj8pj8pmRNO/8LT67vmkYuq3yU25lZruhxZHzhniI5zF3q6OBI69WCbUqq71s1OGRXW94pb4A+fv8d3fvkXS3OTlz8y9G29T95BvKfzPk1YfQKZbJh+Z8xW7KqnR0f6dG9W3p0/56itJx8X9De/j6h/USTaS//rcWdnZkxqePjM/a9qxoFrAHryoQzWAOeUUGouyOHvWuAu8LosXMgMtJ21PJ8VTZAvd+fsyVYEib7dw9zQv0F+/oV8fsSB2NyW+u5QMclTiOQj6AqL/j2w4mIT2feq2zQKCKUhVpSQXZE1s1RiUP9jFTiGMyzoVLv7biapgWEHc0CmAa9SP4qmZK7Qr4jJL8paEqqx1l2bauSBTZ6wSmUUogkhvoGBfaN86HxKGmNAzNvRMhOw/Pv5yDmqukKHJxV9J3WzMMpry9P2baJufRftJoSMZTSyFumwLk4WvjozVd19PAuLGvabj9fxgxgCV9GN19eHxGhLEVt18mHeV6dlgDSBnjsQ7G20XQ64aBsWkNdG3zbYYgA4JT97Bk82DcfjBoQLyEbe1MaHMikvtvv+56XCCNGvyIimGvOvn5ByLvEAfhQcA7I1ziIFUAfSQeM/oy6BVHDiHNxuflBmVbU21HYyZTkcYCykd4TfYoBKClI+VaUogJlhAz8QMAA2MQVtA3aiTpulSXlsWeGWsbs8Nxl5msAnOUEjJlFNS2prmNcpcgFXec5KXWcEzsFbxWoiwh5LiKKPI4VDjMzVZoWbaTqKCXV8Vfnt8LJLuu9IwY7mg55DfI8dm895jiHgtwZz8X/XkREIK/ByQ668fFHunvtQ81PiPi0vb6MGcgvo5Mvu4+IUEQIPMhXg7HvcqDVdUUDZwLz+i5/qWrFCsL3Qf4RjX9lZyAVDLYAgAGA2rgto+8n2vPvCbqWdiM0VGM/5ST/5PRU8xoVLGuE4a2G28BUwZCl1NTllk9rGRADzmLAKUQ515dGDbwGWWZRiUTEiIZU+DujAtzFyfgiogJ/rNWhKs9OAr3rASjlA1uGiFDJtISqx4BjaumnZChLQkWitu06ooi2RgFrVvyk3mcjJMxlboibpi1qmyLRZqCvkYksHoNUdRDlbr/EoW7mL9BTclRQ6E9c/huZQi87UM/fKXModO95s5HJfLGt8Lj8TG599B7Rwj2N1NN0+/mCZyC/YPlfiXgbj43RhmnDLrxHH9cc5C3OdPDwvh7cvV9/JgxeNAJMg/WYMPaMKKEpWVfHTFUgFQw0IuWVbUqE4PolUYFXd3G5nxXArkRkMAC4oNxgEbIHwFVoHwIYGLXvR6fjWiv4E2AkfYrU1DaNWvosiQKUjaGNHoCucJ+UB4pnCHZkKsAS8AGcST/gU+6bEjVEN7BVR0C1BO+a7dCCqMW6WdaILI9thGFkHHYmBTnWbU3dmrIBfdFGI+MJ6qxjXe2LS8XctEqFWu4H5I/wB2MYpDrGwpi8NbADcDRFsUpT1OOsg3buY0FU4UgNZbWztyuPA5W04kDj/u1benz3llaL7ZsIfQlXfgl9fKldjFiSATFgzIuTAz269bH8V3Pff+NVXf/oIz16dKCTszOtAOWA5VVegOx/q8CG3LFaGlQ2RiteMHTLtNGuMfaRnbhfI65oQ1dICAmgrAH40isjQDIonF+RL1kweykzlYDUADPJaA+ptI38EEZ4vWvODDUNJQi3bl3bsSo3YIXaEOlQQU+WdiFwqjX7c9jVtC19FGUW+YzC7SOy8rhPk8cSETUaqHXWGycXERrQwXL6tlUDaK3i3PVsEaiSRK+Zcj4iql5t06rvO6rStXLliFKlpLIU3iQs5EPIjnkt8PoHWT5UtFJNWxSBPBynmE9plCMTRNN/B7VsabrN26Jb13Vy8Ejb64ufgfziu/iye8BwQcN6Odfh40fyvyr88GiuI6KAQ15F+t9MXGDoZ2cLgLPSCApWGH0oMMmBlWmtAfCvcSpeedsWgGDgC84JHh0eyu38CtBOYMD43Q4htY1lJXIEcILVsW07RSAXvsJ9ASQj944q3EfA5z4ii+wwPFMG3MBXJXRjKFVGA4/lUYVbCnRfK5HVoJv7rU6IcSgk9xWRbGVWlTw+j2dEj4GxIVYswBWwQ4itz0IkSmStqfSBaTIbU4DsfhWppsV5lYIDWqv+/QYcSdKo8NVR3nIGgUb1V5tztlIu9xahYf7O7IR5g3D12as6PDhWl0U70xn6b+QG81DHSZ9LIgYx99YjkO/7U9r7WZ6dHGt7ffEzkF98F19uDzYkG//aq0806md7unRhV2U9l3/i69eVBohXep+K+ye9XqXdJjBwRxFCyIiB2qCbCobzaSIe9gpcD8dsvPAIiHqEiWHbOVi2gd7hEKacQwyAbASIDTITMARk+QNtRxC+AFwGaERoBZ/zA7obJFTLbyycZkkFq+maCKexg2HVtZyWqKJDRwH4BY7LIB8cwiN/jZMYANhoHf4GrVxGPd3JddZxsVpWh7ikzRkHs4vlUM9Zaj26jTAP1M3nZziapczviMk/nfbr2zmOgOmTI58FB6oGdqFdyUIQMOjoEECzhZvu7uqEt0EXL+5rZ3empFFhbHa+WVp5rHZc/luVdS6blmE2enT3rh7evqEV/Xu+t/TFzUB+caK/Gsk24koKNexZp5NWi+PHevzwkY79Lyihlg18QaRwyluDJVGD+Q2UNWCMKGowxJKN0kZdSLNswAMwbOgr2hgEdipzQO32EaGCcTel1HapzWVwC6RWHoAowOu8a53a8AVgDWDrtQbQa8CfIRW+DFiv3Js+F0oFf6SgzqTgPmTJMo+dnEFFMWX0TsYOrjpBnMGaMXicI+iLlAZS613b0vdY61dEIkvOXc5kgHusSzsEb4+YI+u7Ip3jPM7mC5zECjkiXQiJVI9yP2T4DFoz5hX9nBydym8yhjFwFIv6L1jPdneVpTDWVNuxZcCZei4atJ/w/BCglrOcBZHfY84VTg7ua3t9sTOQX6z4r0Z6RKifTNTZmE6P9fjxAca9YiVeY4yDfD4wZ1X1KmzArQeDJyvgBgDZtgUjBWmbj+1SCuozWQCX2D0yAIOBQQWfUFJXcCAFA88IBUbtNDM0jCutWYkHADdCFhiRUohrlJ3LEpCNdg7UZxaVTOo2H4o1ItPtXTICMucJXCTKI0KMQC5bA3xZrgucoS6CAu5Hj5N0YIwD+RW8KxyBzq+BMMVOyLcDegz0M8cR+BzADnTBAeUKPQcUSsuEFtwfE96vLatGT1l18dz69awBTpdyG8HPB4ezJgpZyjL2iBb8rFw/oktT0BUFfA5RmqIk7zbDGHr86IEe37tDyfbzRc6A5/yLlP+ly44IZSlq2hZgSWfHh3r84H51BGsMeI4B2+DsFFaAY8UKuKK8YYVqCMVXGHYCSBvyehhlcOAFFBm2aQx6qXUFzFjLGvrKoK6kSltUSEdAs7LsAWcA78oEaEZABqdKwguFVPPmFVAauR9pq5AM+JqnzDq4eIQngsrzMpdXotKlbj9UnYWOa21YXUotyRN5NFcFIe1WVS/ZT8l5wZroNqCzEOA2A/NzyvZgSYTkdqGQx9wUxgEhmvahBZFDhkR1lT/H8Z4y30vm1HJoJM/jiOzDo6PqKPt+qo4IodajD4K0RqeBcZjPwpz674r4bOLRvdtacT6h7fWFzUB+YZK/QsGBUSe0JuQ8enRfjx8+rIdpNrwFhrrEEQwYJhjFAIdKbXUiITsJYdUlUxG2cJu8lLG5XwOQAcBnFgAdapqmktu35EMAkhXPe3nL8oqJfQNnVRIMEYE8KSIUoGiNLgbDBhNj1WcFMEaFEj2st4Eyigsmp2vrAbncNDCYCNdL1m90p9z6U9tT7zG7n4ioPIF831ueyA/IHv5GO9hUSlayjh6Pzq9ah24NTtGgDvjM474sN0uBM+q8e/tR+0G+9VYkB7ZznMgCh8C5DxGdIur8WJcFh8Kw1qiuMKeey5Fn5v/K7wAHf/x4u4Vgcr+wT35hkr9CweG+OZA7838Qe+uGjtjLgh+AMNQVuNo9hpkYollNBr3JYBoJo1uM2vWB4WcWJanljgB4gEZAFpEqGarAqE4lAfSaaGJ1buChDdAGVm76rh27tw1FuN4g3tQZ3AbNCofg1TmQkvCMpGsc0QhSRvp1//Xe8kDRk3Yb4A2qOp7zhUI0p2zUgN5u63sD2BXBGKxNyXRSnaL79w0t69iyJONMxkILdBAVo7+goH1DW+sp0jVzF8rarm19HsOcEGGMtPP8LtmOrMkPbAe8tUieU98WlVKYI6RGosOAQ1hxv9bIOGBni7WUf/l4+OihHt+/q+31xc1AfnGiv1rJS0LMRxxM3bt9R0sMNYuNDmMDGDYy7FqZAaUiohqgImUDHwAlWbAzKgFE27EVIZWvkS8M2tGG+WmsphSVTAxY1SkYeLSUQZD0YQAbhKbKhOQBOdbD4HfKbW1rgFdHQuEAkx2C4B/Ju04KADMgxjUjd5QwGINnjedzH7By6LfSinEMHi/twzxS7WN02ej8oEz0pkFEoG9oIF/bGYxSHRdJTZOxCD4pJGiUFP5hGLzC3TpqikhtrpCdwoQowIB3lOE0stAH+ou+GKPPWgpy28ZvHpi1TGUDD7qv2Hb4H36V+0TuGt1Ojo918OCeVPvc9LT9/nxn4MkT/HylfsXSDJAjDqXuXP9YxycLZcHIAEIEKQ4iIihrVAqhP8QtQFtBQzVknV8uLxhxSwhrKiUVEbQl1ebKTBWMWOBkxMiDjMnAGzhTSNgCStrx2QDCulA2AqjhPM8t0B1r/cDKasfkOst0WzuKNbp7lXUZTeXUQBFOKiJkkIr+RwBjB1L52cqM7iNSEQF0x9oukzwgE9eK+oHaUWpKAAAQAElEQVQ2MKiSJFct7WQ8pkyc5kBVqGWsSdugt6BN1ZF80qZkqiFiysKI3Q69vLVw2YIIYUCo/6JVz6taCQnUD2MqkmeB3HEc6ZdnwBnDarnWSP/iCsqRKDudgfEcES3Y6VO1/XwBM5BfgMyvXKTfZT+6e1sP7t2vBgcKdHZ6SgJssK7SNOxlW4wsVTDgkimDzAbXEfKWwj2GrwgldSULWYwY8Nhw03XkC6mjBP8GocDr+0hWXkCywngrYGUZRT19IrWCy+BAGcHmjyJCCUn0gYoGtMPsFaulGcCEIlCcj/snqeBxfoTB5LYRrhmRlfLlW8RVXneW6BaKqkPAYGcxIDwoXwHYqq8bQHxqVGFd3G7NeGkq67khKUsqmZuBugjGzRbH0UHTtJZOP2spxByX+kMpPwM8rzz/BZ4VTm6Bs1itBuSmPJcDZweOzHAJcjRW2qLIgqwRfQb5levx44d6fPeGttcXMwMb6/liZH8lUgeA5L/f8PDeXS3OeFOAkS05OV/wCnEAqE3bKAGBtwmFKMF/P6BjlQq0jQgM09FDgQeKVCkp2LHtAY4RLEMYf2OQs1I2SUuA5YMwKoWI6mCcN+BMdhiuGJHg1JJcDp7l+8zCCi4uZPHtugGgWcZIH2vGNNJH23ZqWIkjNs7DYHS5FIpw2VjTplj3os0VolC+Ep5kMJZvMPpw0OXh3ulH0AgNjE/0Z/28vWkBsPka9HTZiG4DTsTyJl2rDPorydyRSsxXyvUWUWjTZlLXyH+/ZEUU1LVFPdGA/66DtwgN9x2vkPvJVFJo5Dk5X5jjxemCA8kzeZvS8uwKuix5o3H3kw8lK8P39vP5zkB+vuK+emk2soX/5uLhofx/DixYhcZqlEXdZKau6VQAxwDQGsAzwRBbjK9tiwrOoTSpwMANKXKK+kf1O5LSSBkMHWBw6ZoQtwIJBIAT6lI2Vss3sBJZdgILnNNQwcQaCPBGuAZS80QGdwJIQzVzgw7XU8tGhJrXN+vVsh64KUKlFCXjelInWlq+9VkBautXIuVrrLptOD3WHucC+6fOy20SmW1rgG8A7XaWT/cqzE+hP6EmEb9diCJCltVQPtZxhHx+0JSUHeZIvSki6v1s0mlAjyOeCxn537FAiPwbCK/+O7NZ/TcuIoKoYFDJrFGBZSx5G+Ffonou3NavlR/cvqU5r5u1vT73GdhYzecu9qsT2LACCSP17+T94xkbc0kMHRRsjLYAhrEq2DSt2q5RYshZihK+LKmC8dfUDsKcsIf8Rxh4yuBpAJAw8pCvUZFRDVn0I/p3+RonMEJe6Q1Yg8IgG/gaaZuRsOIIyEfQwh9ohCJCEaF6PZGHIzMo3LbxOGk/4JQsVzSKYJVF1oh8jztxcolelkGx0LLKbEohL2WJqu6mHjeErpYtmEfyrrRDGOm/ZJqNMRZkoLfv4LM+fWtnIrWRsmwhNiK0xhF67E3bqOccoZ/0sA8qdY5HTXHII8z+mbR/gu6oY7Z3QaLvyCKfnwycyyAKWWxF0DpLqa85jx4/0vFDv4UYtb0+3xnIz1fcUyCN0PP08LFOTo6VpRE2R/i5VCR5G7FJkkHVdK0yAko5NA4Mvy2NRKMsqYYVUtQrnC/yytg1DdFGqwzJPE5DoQb+5GBiYJUGkzJQR4zbAMMLwTFCqiSu0XqEMHNRRka+NjwlE9lFitCADK/kI8C0k9H5VTLRDz1KgS0g1Ssi5JsGh+C+Ez4Xuf2Ibk4HZCaFIzqMXvdJLdvRzUg/QoSot3KR3IxSyWTMEPd8FJKs14r5btuNY10h36t+UOv5dP92CrTiDKerZLFBfw16O5qJCMY48owWyFtpf3+//utWdKcJW4qozg4JOAnLG2k7KuW3ELfef0t1jtFl+/n8ZiA/P1FPh6TF/FSHDx/Wg8XEkAZC7jUn2dPZDga0lo2q6zv5X1nuWOGq1hhaYoUF/rZppUy1hNhd06hEVkD4vqddR5sslFFu3oS3mLgfQZHluyy0uXwfEdSEIqGI6gnAmew4BIAokYFaCV0iQhlZdV0RHVBU28u8lgGNvN+vzoa+xTWYiTTC0sKcqlnKkgwfZIz0M9ZXlb5f4xworP2479X5fdC36W+Ow/niRvRTkvEX9Aspsqm6llLk9j4gjUHKylOUYrjIDYXscP0vZi8Xc02mE/VEDm63mceCUxiZ95ZtxAVZZ/8rTA3PQRFI4cOkZYY6tiLW/e6Na1ocH6A/HVK9/Xw+M5Cfj5inR8oKgzs9OeKQ8Uzeg/uAMQF333Vas5LZCPuur/vfxNhGL+uZ2F2oZXUN8qVpZZ6+bTHkIjsEr1pTVq4OORmpzCKvduZPooukHaVyHWKlqB/ug2zIl/vb5EbKDJbzlNXZzsPANLnSB2suG93QAqFCn5ZhEAm9B8LzEcBVHvhcZ52EAI81S1FEQIm+mzHSjKajfYGk2OgHj7ieyPJYImhH+5J5zh+ybnXlD1VHKSEzg5aMhTFEwMscVzk4D+vZMoe+d4eeu53dPa3Qu0W2/xZp13YqZaOf5duJz6ZTNTwDU9u1Vf6AXDsCz0mhbUu7sxMWgPu3NeI4K9P263OZgfxcpDxFQtY4hRVvG/x7+wWpV9Ce/exImIudAvC2GlzJ1AhCDKimaWzVSoBgME1YiXz+YOr6XtUhYKj+W3sdxkpLNbQXAt2mIXxusigV9Y8BkCEl8goUzI/zEc5x4w9tRwDt1d6GHrSkiKZjbed7ihT0E/AnVDKU9DOxYyJFfXl8ESE7A4+jABiaALzNXzgqmSq5oYgUrJXoiPKiLIU05T48F84kTL4nUWTgXFcbokPrKJgyUr58sOtxrAE6kT5TgsNhrvHAapsG5zthvouE0+jaVrt7e7ITHeBpSrKl8N+HHGVnI4QveWYyr6OIhmdVWtW+IjXQvyMR99cy5543/0c/Aw5D2+tzm4HNk/3cxH31gpaLhRxyD7wDX2NEbdurwYAcsnbOs6r7XuylR4yvYJgNwBAGOZpC9QCsxyjbrpMdwoR839lAOaDDABOQtW1RAhgb/gyn0zTUIW+AAhklsoJtIMwHJjJvACZRGRlyOtKfuJy4zHJD/IlUZIrvShGqspyaCvpmodY3tBd9JjI3Oqk6iJGxC8ERoQhIITsCs0eEEioZCuiJLO6UmYogF7Aj16v6crkAtCvqpMI445xH1Hu+DWg7FM/3xjEM+LoRnQtOoa9zGHQ+sJVr6G/Km4YBh+hoyP2NNBqVsrNYc3A65+2RHVzbtGraVm3X1TQCx0D9QGTg8Y10+uj2Ta3mZ3oyl9pev/QM5C8t4SkSUA0ji2xoChTDeG1Ua1axNYbnf8VZGOWIMa+WK40YZgKAEevCvjC8TjvT3fovNhfkYMcArJH/bUY7hZF2i+VSOzs7rHAdBg+xFZmxrfDvHdwn4ug/tEnFgjnKDiqkTRkVieyIVCRU05D1KJnKSgGgUgUHlqXUskJqMgBNKS708dgM3AEnYJklUz3RTQeQLCsiJGjwGOEfa8poMxQmiWr3lYy/qJRUIiMgj9/8a+YJlNe6rrTwB453xbhW4qZSBm0jVdDT7Uf6GlYLWcyUKKvrWtmB+Pccni96p/+ixsCHiscaBXGp1QK5A2IVau0UoIzEMa3l57YZLwzU379zm7cQdzTgcLS9PpcZyM9FylMiJCLEBhOwY/RKeeUZKRsBQs9qv1rON8aMkW9AAmDJ28jcooNn98J+PYT0qbeNu+u76iQaQmFwR35HPYCb8jqtb3vNcBAFg6ZnlUy1TSEtCvKW6b7dl0Hrfgb6E/qAR/RLRYS8epqvlCRP2RjKLGraTqWCLOCTgkYJ+a8jG6jWyRGKBGCQa9mRKSZBCV+WqGmIiz5HUG6ysIjUyICsW8BQ6MdlIf6E+Fa9RuRaprdHfdUnaDfUUD6yUQtgC7Lca5vJ3PS0DXyIR19FVAc629mtToHW1ZnOdmaMrVGPQ53gNApyAh1GWg/oORCRBXJJ5P6tH8Xyf8xjxyAhiTGdnS308OZ1nMVc2+vzmQE/y89H0lMipXQTpQ0sQh7c6HATA5pwTnByOsegVd9zRwDGcz5RnxhgNfCS3KleXf27/j0AkIZ1aDqd6eL+HkbOPpkVM7PlpPyiMouwT5WmUYPMBuNuImWwBJKaDGWmfI2AbACMNv4SqbZteMXZyA5jpNx8UUKJc0FFDay4WYqybOR1ADPQMIJ7yuyg+q5VmhklHLE4BB/IiysiNjrRj0CVnU/StsrIQhFugn4tzzJG+hvQcaR9REjrUQ1yuqZVgb9kqomilvF39Nu1rUyijYaV2qaTxyHat02jKaCf+T/c2ZlUB+BIa+LtFu1b2lrfDifbMN7Vao2YAZ0kdneMScqmRVQKFVXItzxf6zrwXDuitBa68dH7mvMKGkYabj+/7AzkLyvgaWtvQ2y7Tg0U2cgraovBLeYLIJGsNGtlFhlk1t3GZQA0bSefHzSZddVJ7tuukw1twCLbvtNsNlULEHb3dtU0jTJDjaKmpYR6yjpAYfk24A4jdt7W7T5KpuwwCmBLSaVkvR+4F1cgr20tN+V6Oqf7QSVTXcF5tIX7EYCMKvApuadd0r4kLSD/q9TzM5xfJO3KxjEB0ERPvw4sUZTwNU3SEsA3TU1HnEGWUJZUhmp/U4+fPOI1mU61y/h75qVpGxX4CjLNaz2HYS03TOSWpqiBgn5NDbxd0+q5518gWlhK7h+H0LWNLMuOIQN90CHwBj1OI0urgG9C9NbTN43YPgyKCLnc/a3ZFvr/ofTPnhc4hYHDS22vX3oGeBK/tIwvTsBnkDzSBlsU1lMNrutZuTC2gRXPe9vZbKK+bzFqTNrMAL5gkL2ND0PtAcLAqmejB36s4GuMMFgBG3myurZX27Y4mxEnMQOk1Af1Bksplach7dnXZ+EeQBRhyFIFWst95KjMUNcAdPPQPmpLqeW+g0JSUt41ndpMTbpGU1ZJlw3rpeanp/VnwE9W19KUyh/01TSpEYB06GldUFIRoaZpq+4uGxh3SCqZ1TGlyCtU4Kv5EOUJf1PlesX3K8SSyHEb0sARNJH4hJF28NbxJPyqbVMiH8jo1Xa99nnzMGWel2dLlcIcEhmM6LEC3H6VXGJQyzhKCXQtSvpZM1bBk9YrhIZRqY4JN98yP0H9ycN7WnLgqO31S89A/tISnjIBkUWBMXlglSIw2lDbAS4MrilJ+N9htIXyAQMbMcS2hrk9K5RfQ2YpWnNwdcZ78DUn3SWDUQ7Y5qiIxPiIOnAcXqXcR4G/aRoMuVVPP70dRBaV0gDmDmeQclmBJ9EtFHLaAdq+azVlW9K06EN51zTywWaDzBHvFhi+ZVsvqrX56e+okf5HnJ3rPcQn5EjJ/IPrIavufjr6aVvrFIgZlcgtVLbo4+iooG/fdpoC3oa+S0l07zUDxAXh5ump85hKZnVUHfPZke+yqGtbZJY6lx1zYBkt9W3TUFYYo51xpxlnMH67sFyuNTK+fT63UAAAEABJREFUAUCvcQ4+7xmGJfMSUIE2aUTBMa80sF2AXXg7RYREubdIA3OwQsaD29e1OD3W9vrlZyB/eRFPl4SmbQBno5FVzKfdKwyuAM4Gwx0o6zDsCeBPhQZAE9mo976Xg0Mb9uiySFbiufxvAmLzKiWRN1b+Fc5iOV9WEJg/YBiRa+OfEV4bvC1gMJBcPwUg/l2BT9y7c926plEL8Brkmszbd60aZLVtJ8so1A/o4tltm466RpneLoxVn5KpjFDJBHSW15Av1eHV9pEAaKw8PdFSjx6N+aEEU0naZuCwSm1fyHsM5uvQwSG97zvPXQkV5quhL7IqtO3hmSFzwpgcRXh8fdPK4f4Oh4p2dBPmtKWsaYr8GrJtG+3uXZC3S/5XlISOuFkteaPjLcB6ccYcrzQC9Cd1DXOV6KDzsa+J+AacgB3EwPwkOimKHt+7p9OjA408C22vX2oG8pdq/RQ2TownMXCv8EvC0sisQBkA84i+HQ4hIjRgVVladazSE4x4wr610Hakzm19IDbCUzBo0KUBYwvaL+bs11llO7YHVJOTkjaz2Y52dvcqKFqM2MCZdK2mgMfgqMAEFH2lTn3bqmQqAVtBrgHX4Aha+usBm/OIldMWXuveNg38+tQhtZW/kesLefdZMqtst7P+1qVHh5Ip69nB1zapKY6i0Lf5ehyl+y/o0aG7nVjXNGqyqIRwHI1qGeNp3T5DPfVPnMFsNtEEeV2b2pnNtL+7o/29fU13dmVQl0jSjvEW7ezvy3Pn/4NzxfMR13K50NnJSf0VqiOGFfcD2x/r7zlIdHcayAnyNJEosINYw9ehv6OP08NHWuFYtL1+qRnIX6r132z8lORtSAMhvwGbGHhpAB8gsIOwMWJLWrEyWd0eYE+9uuMQGgxL8NuIFz6UZBWyMUvB4eSK7YRXsLHmKZKNs/6bBBhqx16/n8zYOkzU0l8LiPu2aNq1n4Kna5qan7SN7Cw6+Dr6m9DvhEglI2jbqM2AryXfyjzWsaVNwYFZdn/erm87wFrgaQBckR0Xy6SIs1XQqW0aGUwdupQsVlkNgO5p19LvDmOOCGUkevbo1KvJkKOJDr6uJPKz6uMfZxnsE5yV23WN9Svyz5GrY2AeN06h4BR67e/OtM9bGtc1TVFmyldEqEOG29e/3n50xG5gidrr+heifEC6Zu7XOIXl/KS+1vS2wfcj2wfrWtAtS9nIjNTp6ZlKSmue+dGjB2whTtzVln6JGWA6f4nWT2XTUUSXwtoVWItX+AGAZ9up7brz84BRBWCUplFJpoBlGJtTocygWnJ67zMFUbdm+2HDHIgJFou5LGtN1LD0LydJkz4UIfNXZzOGWoA4w9lMAUvXd6qhNWU+qNshMplR1rcNQJxojz32Du/suya57yrIW/Tq21Y9OnelyGC2nBYnY94WvYpUy3t4fQ+yKBk9bBVF7XNG/z1tGvibLDitTgavI4O2I48zKuhvnh3yk9b9F03o21usvm3UNy1vHWbVcTTI2ZlONJv2REROp7Kj8Dj3d3a0R4TQt612Safm6Tv67JnGIjtrMU8D0UHgsUfS0+MjXg+fVJ0D2Y4cTGuiuuX8VCNnDAOvOU0j8z8ytyPPKiK4k6y7n7UjjRXP6fjRfc1PjrS9frkZyF+u+dPXupRWHWBIVj0bUzYpG49XXIH8EStqAUoPCBqAscZhnGCcp7zSUghDHDjYWpyfJ2B8Bj7liNPZ6Ql1S3lFOz0+1Ihxut0xe9nDg8c64/Q7AFnH6t/1UyWAcr+OBKaU7U53dGF3X7s7uzKQ+rbBgTTanRBhRGqHrY338h36TSCDUKBgZBXEG6lrO+2wT++7BkXXarPIoLTjaNEFNetYW+T2baddOyBke8XecYoOE2iKDDueSxcusL1pVSR1TaO+7zSFb293Vxf2LwL+Gf1NNGE+B+ahYWyz6ZRoAOIA0nk7jwmR0g7bhgsXLqpre00Z54TIabazq8lsR8HY1kRnI/2cnZ1qZM4zUyuc7JL74Ayh5Pm5DdsBeczLFXO9kCOAUhqZf9TIIxy1Yj6CsXsr1zOegWdacJ6nRB5znlF1QPS1/Xy2GcjP1uzpbTWsAfTJofx/DWQ2aiIJ+QcVwtgVTqHpe7Vdp7Zp1WSpr/WOjw51yp52xQo1sDKdeLXBUFeEscIbBOQ968nRsc7qG4kV/KcSvA/u3an/wtMKQ7eTCIyzAzA9AO8BZhNFTluDjvIZ4DHIuqatgJs2DWF6AWgz0pQdQGDk1m0KSHcAofmndYWeaNa28qvJDqB0fase5zGD7FBmLePKVi06FPgKfbRNJzuY3nX01cN7iVW9j5S3BVP0sW6ODnasH7QBumU38PSyDl1JXbh4Ufv7F+SIxzo5Irh4ifvdHe1SvoMzmeBweuZ4hjOwczA1OIo1c+mDRM/x0g4CJ+O/j7LEkY44giJ5qqFQyVQH2MNzigMYxzX3rSbMQUTwzIbKhwie85mivsrsiBKO5XOF9XKu7fXPnYGf8efPsr8auSUHgacAl8UGQzr/NSIgS0AeESoAwyvLkpXIK83i7AwjW7F/FYvxSgveLEhMC7zCOCeAMjTIK9CA8bqNo4Mhio4eP9QRzkTkvd8N9yNac9+yenY4hkTGFKAUQFwAawsoO5ySQe4fQc1mU4DX6RIHcPvkJ/C1ALrvO/Wfrvg71Wk4MpgCaAPeDsNOYAZ4LH9KZLIDGHvGZwA7P4M3cGioL5fbodg5TAHsDP4BoLYlcRqpCxf2OAvY0+5sBk0Afl+pR/eIIr9VsPNoGcMO0c6FS1e060jgvP8O4E/aCTMXytKqYewN48zSKLPRyNwcEU3NeW24qtuCZS0bCPv9j9M0JXCIgwa2FcGzahmL5yuZP261xmGbz/NWmsLzOFXTFvlA2AtAaZK3GHMdHzzkXOFY2+uzzwDW/9kbP40t16uFhrUNbiA8XWiO4SdAGbGsCIaLt5j7MItlxivWvJ5Wj+A6aLfC+FZivVZEyKF8sFo5Ojg9PtXZYqlTkx0Hq9fjR4/UAoau7dQ1jUqmgj8NwLFBTyYTzQBZj2Ppul49IXUPGA3iGnoDOIfXM1bZfV7V7e7uao8DOjsFh/mzfqaMoohQjimiZ7l82jakrbwl2GX1tAOY9q0myN7f25flu78poHRo3zWN7ET2cTwX9i+i01QlR/b+u2wxptpBt33ONXZ3dtgy7MA7UU93jnI65M8g94smauC1zhNA2zWNmgYH0HboxmpOOjLHA3M8sDUYmdsVkcDCxBnMvDrr0JrnEwrZyST86Txtm7atZz6uC2SExDMQfEViDkbm3I6hod/RldCAs1niWOrzVdGaftb0re31mWcgP3PLp7ThkpXG5wQrVvU5xjGiZ9e12FRRJqTA0BqVyGqcK0LZSJdhYbRZ054lTKVkJRv03NEEzsGr3QAyB1Ytly+ISrLKK+qJDCasjj1OwsBZY6zuO+FvWDl7HEMPoFqMv21atTiOtinqAG4DGAy8DhlT+DqcS18aTboWanAmU3Qu6gFiD8/edKaLgP8CIN+rr0En6pCxM+lZvWeqMhkTA1TXNJr0nSb00yOvw6F09G2aImc2mapFr36yo52dPRzGDlHBlL4mgJG2k4mmXaeSRZkphgONAqN1Dvu2VUtfI/M2sJ1ar+Yal2eVBsL49eJEq9NDrX1wyFZgYI7xRyol5floSigkxpdV15IpdgOaoFtEagDwiKeuwFPg5IODF05jiQMQ+TV9i/ssRc4vWQjg2n4+4wzkZ2z3VDdbspqbshTA0GO8qAvISlOUGF2SrjDQBaAeAW8pjSJCzkeEvBIZSG1J2Wms2GoIoxshpzZSbzsSWb1BBzAq2KhIGynG6hVrwHkk8goUWRTwZ6SelJWwPp2SurbrVEGPU2nR2wDe3dvTHtRT5/DdOjXU7RJ9+CfD+0QWdXXf2ZUBPgH0U4N4tqMpkcMOTqIjrO5KMg+tLDPRIRSAf1adgPucTHdwJBN1OLW269TRzluPpkG/CADZMIGjBsa/Zt5ElMXESDiBgj7MnAaAuOSQb+059bhpkfAnzjSZk6BNUrZanKqUUMuc+ayibzuVLMx5qwmRzhTn1OH4GspKKRL9RwQJJJFuaETeCmewxsm40LoVP8ekjX7Vry92fH5OX2wPX7J0ryx2CGuMsWQqWdp8P2KYPtBasfJIoRUGZYpIFYxJXMNqUETI+/YpK3YQrq6INuwY1hxSjhh5gb/JkJC/NwVYkwlhfF9XS7FXXrNKOmQeaWvDbdBhADyi7UgbWrLiNWqbtqaF1GCYsLXoDEioB5ze9+/VLcUevI38+4EGgzcAJ/Q5o+9dnMOU/AT+mR0B913byG2nRBXm64kCOgDYAvCWcda0gYfx2ZG43v0ZpB6WdSySehyMy/yXqJqScr9iDgUYPYaEp3BPlYK0OgkchsfserftkNG1RT2RSs+4GuYiccKNdaGzCTpOGXffduqaTt6W7HBe0XFfeA6eoyRN2onnODB/TikSCkkuj5SvkS+T6zdEwfbzmWZgM6OfqenT2WjNKmXDtjGNGPCCEHbJFmENbc4ShmozXmH8byY0ACUzlBhXBT33u3u76toG+1/JTmEjc027gahjJAU0bauLhO577MUnGH0TlNOfgZPMaoPhkyA3FJQnTiFs1KQlswLdQFvjnHpA4OikI+1ZJfvJlJC+k51PBVKIPtcbWWR7VlTThHQC6E07OIVdzgQa6lvk9ziKlqijB3gTqAN0DStv1zbq0XdCfcO4SyZyhdMR6Yj6K404wIb5aOGfwOu0BIIZh+fUMqbWsWmZj5CdQyKrYV9QQKydT9+2dQ47+rOMmQ9RcUaW1Waqa6jvWiKcqSY4th6n4cPSKU7CzySETk1RsSNkbhGr6ghwDqiGrkld1nnalDNFzO1gx4T+2l6feQbyM7d8ShuOrFrFxoRBG/iOBkaMZU5I79eGifHa4HwiX+BpMNqIwMBCkSkfrBk0PtAKM7HiB4ZIMwlQCKMrWOGlnT1d9J4eIPZdC8iLOoAwAYAO43t08OreFmRCBotlDHZahLyB3CUHcUvOKwr6rYlgDNoGXoNmhM/v8H1oFtRnFMkpfbf0474KvKVp1BPuTw0sgN7SSeJ8eu47k+vRzzwdDqQprZ60N191WPDbEExPxloy1SCrB6wtMkpIaw5xg6jHUcguWxZvN6xviWDsjXCj523ooykqmUqoIz9Dl5l/Dt016kqyfdnVBMdSnSB69+jWNa3aplEdFzLbSFlXpl9JvmQREpVBmsl8DHL/SZ24spZRjA1wu/18xhlgZj9jy6e0GbgRuFFg0Kx7thCtiBL8qjGJAlxmJ9FgfA3gylJgD/C+VsHobJTcYHihCNWyBh4b5kjoWyK1j4E/e/WqLl28pL3dHe2yCu5wQr8z29UMQ285KTNAWvozEFvalxIKhBjsoEvuY8ApFBxP2tkYmHSYbEGCwzo7gyVblwFnFhi59R2IKkaAORedRgkAABAASURBVAJM4VTWREEDbUspMmU2deUtmWqbTu67FPLUd4y1A+Bd26lkVl0olh2Nx1d8g6yGCezIF3Rxed+2FXgNutuJ9MibIcfOryeK6JpUKaFpR9TAWNom5LquoR39eOwdfe6wXbngtyw40Rnzt0t+MiUiszOgvoHfc+tZKonMLCqS+rZBflFmqGmcJjpLTdui+qgFc+Q2A/MX8Cd6i9Hpqbm+fork10/lf1jjNa+7FgBpwWHj4DASI19xCGZnYCD59wkDZTaekqHiGQB0A4BvAPGathqLMhLTCkWmpFREUQ8YLuzu6oXnXtDzL76kixcu6AIr5h57+R7jnlDvHxa12aiNABydXNbGqI7QOnEWI2AW/XHLtmLgLMLbjqUCnkKbAvhiJIQ3+NE7GE8QNQQ6+zBvpGx1dipHEaY1r/tc1zYNMqRSigJwIkYiF1mUjMH9paQsnLIAoBURj5DZdq0mbUEPiRp1TSNHAi1g72t5qC+h6aRT3zTaw/F5vDOik1nf0RZ+HOFsOqPdBKcIuZyIaUb5zmwHp7mr/f2LuvzMc3oGunjhsnqig4IzCOvncUdaW3ksG92FQvmpPk0pOCcIxzDivMQcFvQx70B+5PkNOMukrOBgaL39fMYZyM/Y7qltNmAwfqswrEe1GB2WpgVAKhj2/PRUiQGuDTiAY0MLrMpGlQDHhjY/m8MDsKKoZCthbDbUHYz8yoX96hBe/o3f0jMXL2gfgOxyrrA725X36AYmC6UaDH0XMBg4u7OZpnYYOJwC/g16r7oFJ9C2jQzW1uAEqAXdhW61T2Y4Q+gggMKLUK+IbDsKhWvGMwKAkFB5IOhYyoBuuEcse/y15mxHlkQSTSQOKauMgX6S8Sd8LUDyj5n2DOCSapiPNqRJ11Zq7RTI99Csb6tjmOAYLl68qAuOkLx1YrU32J97/kVdfe4lPf+N39BLL31LF/Yu1Tcbuxev6MKFK9rl8HA6xTkwV888+7wu7F/SFKfgeUrmPYP59oMKKSIgRsNcaSSvwDG0aptOhXn1HBeiBDv3kTlrmMMBB1fHFUVNCx/12l6feQbyM7d8ShuORAfeny8B2Jih0jQqmTrDIax4tbhwShgeiSFCUioATkryGUQavPDbCPf2LuqZK89CV1jhrlSD/8a3vqVLl/YBTq+uJKtnR1o0dZRAiNxNevXkJ3YEXYtBN+qnM7YZbC0A4GZ1LbQrrKA7usgrxz3A1lpWW9Rh5B18DsF76y4uooWBaGEy7QWLmhJqGBvQQfsRQEstoJ7S36T22zMYog/a6LytI6UC4MzXI2RGn94G9MjZm03qCn8B0F7e39XetIOmeu7KVV26cAkQX9Dzz39Dv/md39KL3/imLl95BsdwWReZmyvPvqhnrj6vKy98Q5df/Kaee+Fl7V68og5H2Xad2q5lTK0axmcqTVFhXG0pqvdZJPRSkEgK9AnmP6XqyILypMy8Tl3XIbNBRvUbODqnjgztJDJTGW6t7fUZZ+BXbvYM/DWrpLCUkWhBNhrI5diXhNF0AKdtu/MpA1RNUTATGaEJK1hEqOAcJoS/Fy8/o6vPPq+rV5/VFcCwy544seAsRaXD2NtGhZWpI5Lw6mfq2TM3lHdNq5JS3zea9h2OYa+Cb0LdFP6dKc5iOtEE2uFNQku/O9MdmSYAqqfNlLoZenRt0SRDM/Tz/YQxlEx5tW2z1LR3ZzjDhj6DSCCJcnyI2ZSoTmhCfZ/Sbt8S6VxEnx09c/mSrly6pGcY24svfUMvAu5nrz6nZ71F4v4bL39L3/zN39XLv/0v9dI3XsYhXtEOb2dmOJJJ1XGilvGYOtKmFMYcSnQt5+R8MrYMKZk71JEjJacpKYJvKCIU4kJvn/uQk6OmklmdS8M8W76pI9+dz0Hf9vIr6DVjlh+8Puu1becZ4Gk4+dWhFVHA6twpCCMZiByyFAy3rYMsTYOBdSol1UAlCyuSFFFU4MtMhSlCzrcY32xnV3uEyj1Ats1ZJj5HkbStbZDfdLWPpu3UA+zJbE/9ZMZhH/dNj2OYaheHsoMjmJhwHG1TcBZ9Da8vcD7RA6op5TP6meIQdnAI+5xhXIB2OcycEYXs8dbDcjrqzbtDdGJHNOnauu/fnfWyM9sFsFNT32p3OtHF3R1d3t/T5QsXdeXiZT3/3PN6Drr6/Avs9Z/VM88+V+niM1d1AQexSa/q0pUrunjlsnaJIGY7M03QrWPMJVNZkjkIKSBCeQNYnJkMOKaRkN5zRWWtNgtcPJLNK2HhqH2vv3nBNFZidmtlSrHpp2naOr+lFDX03XcN940S5x14m46xRoTFausYmIJf4sOs/xKtn8Kmc17x+S/IeOXA7pQYUItBJYYTScCN8TqUHjHeEacRjCEiZZ4GvqbB0MwnaYDXVtZS1rWdShb5fsDaB4RvDFhyXsiIaFTgnQIcA3batupZzTpoiiPY5Zyh/hIRBzNjnz3BAXRdA5inunLlkuwY9qjbwwnYecyo39uZqh5oAuZLpouAmujlwv5FXb58Wc9AV1xGmO/6Zy5d1lXKvvXcs3rhmSt6jkjgOYD9/DPPyPTCc8/pRRzBsziEK/BdQOa+aY8oxucfOJkJNJ1N1eNQPPampBrmr5CCSSUHF8H4gaBMTIAGVvdK4FmUmmDxdDFblYvUpcFGJygPyXwkfh4USL6HIlyIIASQozgUEcx/okeh/1Rm1ntZKnVZUnYQonxUaHt99hnIz9706Wy5ZoXaOIRRwlhKFowII+HW+9mBw7rlfK66xZAUGFPLCt1AHatNw8qTAEA4DE7wOAhkexGBMaYKaUrkA4MMi9eI4Y4h8qGCrA7H0netvJq2pQCsHodD2jR1ld3Z2alRxwWDmAO7GXtvg88RwaVLV7RP+T4gvcKK7TD+6pXn9KxD+ede1LPPvsD+/aqee/Z5Pc/hnukqK/xVQP+M6fIVPcc25/nnn9fL33hJ3/rGC3qBvOVcod6O5wqrvsl/OWoHhzOdTIksJnXfb32bplR92/R4RRTFxAG8+uMr0pAEpCGv+OdEuR2jnQITwnyLuYIvKmQpAvaI4ZvClIRz5vvTT60zL5laSA/MtefWpYgXHSrQqWEe/bxKFpVMJRURgVMa8AepwvMLyrW9PvMM5Gdu+ZQ2bNpOLSt0AZBNpVREqGBMgXWNhLZrDuBCwogaNYC4BcReEc1jIxyIELwSFnieOAKbcQlh7KHG8pI8ziPJmwqVLYDq2qIW58CtEgNtmk4lA5JKKeq7CZHBjNP5XfnkfofDvZZIokXn3b197RAl+B3+M888qxde/Iaeg55/4SUOOV+ST/mfufpcDentDC7Dc5HzgP2LF7XPm5HqaHAMlwn/LxElPHP1KluDq9onInAEsktfM6KVnkPGrmuYp0YNY2/apuqWWRSVGJy4WP1l50h2dIoDVKVawFQBc8r5Jm8HMVYnEpQxZBW+fobPkKJAIYqh0JM/Cj+ZcwpE8ZxEahrla/MdEUoENjyzUhqquQ90pXpgMSgl1XLmUqjX9vrMM8CMfua2T2XD/snK1zSAswD6Rjb6hvvBRo5hNRiPDShrap5Wrrc5rogk1pxLFIxtEzUwRRUIoyICGmEbiCACw04cBCSRhkqGmhR51XyWosSIMxtS8rT3faG8gVp06nBipbRSpKpzwqg7xjDb2WUff1G7bAcuXLqgS5cu6gLpHg5gSrQxBdzT6Wzz9xzO7yekk+mOXD6hrocm5mNbMPF2gO1IaweAThFiLKGk38hS84H+EVRoA1BgrhEHOTJ+Powb+JN5cj+KInjtBGDkzhsrl4pSyY4UkUrkmyLcT6pQWDIpN4Ui6C9SQ/iFbcjXOJLy2eT5Hkf5NiKUkJ+X5ZAVVdSFApmN5/PcKVhPv75d17+huZK15Wv7+UdmIP+R+q9ddc9h3ATjL8UGlyoAr2TRwOql5B6j6VitC6D04GxILUZU4PfWY8XBpJ2BjS6ymKUSJqfE9GyQiKkG6PugNuqXVOsilbSrFKKMe/oKGpmPhPqAXCeJQj4KYbKjFIFU2geUpahAFbgw2ZHUbQljaBlX07Y4kl69Hck5FcrcpjS0hRqo1PE1igxFQAolFOKq96TcG0Qj82SQjZT730YwRS2wfjgFHOvIW51ahL5e1E2JiOCcRm5vWZCgNNFvSckOs9BpIjuCDA3D9c5HyjIRX0vlK0NUc+++yXNTWfkqpSHS6ZRZFBGkKeHFggl2mX+Edvrgrg6vva/Dj97R/N4NDWcnEvppe/2DM8BM/oP1X7vKpu/Vc1BmUFebxdLWrP5SKCNVbETJsMdwiTYOoGAsI0cIA68MvcfulW2jga3GSPvIFHYnGAiPJRudqd5gshHIFjySQlJESgr+DErXQSEpXF4pRJGoJA35zwgaRhtsDPKvG+thnrjQky4U1CertiUDH5qGCkIK8hL9sgRlozKRlqlUMNZNnm+Je9VrlIExDEsNjI0bjcjxbzqokYtGPfkjRYSkDdW6gRZkRnQZmR/515e+N5kP1idNLE/cpCTUUinohW4RoaAs6ncdTc1FEDGQY6hiICIrX4hWzYfq5SThtVMsPKdix4ncgvym6TSg26NrH+ijP/kP+ug//p+69b3/orv//b/o9IM3No6hStl+/aIZ8PP6RXVfy/L9S7xG47BtRrjslbVkkclG7P+xuBpXYlbp4Q311kbn15ht16nvmk0Ze9TMxGmUCr7wMqS1XDmOtOe+AB7zRDbY8LnB019FwAgkoBG+gK8U6jHkqG0BFnlxWa/BKyz3DdQiuhJtGpxEGnjwCcMfqOeFvGTUINu3kVJN61cq6C8lRSAIHnGN5CuN1NJ2Tfl6CBzASC8SxXyhL32N6yXlg1sp4HvyatEbA8FCpT8akWMCf6g0VBpRZtS5XNfXBlJolC+PvTD3YT5I6GUK5tnlBYdYAl7uoyRVSbNguPSOLufiRAU01qQgI3PkOWW9P354V9d/+H19/Mf/UYdvvaUyHxTr1PpkocUH72l4fF/+QZe21y+cgfyFNV/Tip39fQ7dLqjrO9lKBgx9DcAjQikIg7OzMBmooEErgOBVsyP0XnGe4PfgDUbZ1NAbwBOqZrYKgDlimSNICAAbGKrXuaCMQwbqpaRd0odThXukBfwjINEQdAcNwlAlkQqdBuqDYlAoRJKMqhn6wJxlx2Ayz1jSTQQDHwT40BQClUIUZQjyBx1G0I4kba5aqBEhg1IDYxqjaKMXOsI0VgHwjaM2upGig8cZ6DiSlzZlfKvKImMZzrt+YJxMt1bwr6zeEFqN9EefI/0NpCYFzhdd7AQanKKpoEMyZ4keiJGoN43oY1JNJaGi+cYx5Geb8I3otpwvdfv113X7h3+t9aMDbGBXor+63UGZcbnUePRY43JB+fbzi2Ygf1HF17W8NK182OjQcsA61+tBgaF1RAEzDuJ6Tvq7tpMwJGUooIxQ37ZqSlHXtSoAphScAOXYnRTSKF9kfENiJ4JkCZ6hBpvKAAAQAElEQVRKSphwDzAONBpIIyijPgAojMgYSEZFwoeMUTShVAk4gzIKxnHUAKBGjNy1BkIMK41sgYLmo2LjNOCpdZEa3Vaj7BiC9iO0kUEZfQg1aKbKhy41RdaAkgPth/P2Y9Qe6xfZ2k9E0A1y0JmMP5LLYKBUo6jnPtyYfEQo4U3mMImgImCkfFRu/AxjVRSVTJWAkPBkq5QSnFJm1MxI3ShfUcvDWQrcV0So4CAjC/yl6jys1hoXKxwuvdF3wRaS1FvEngPX4BkPdqAsFNpev3AG8hfWfF0rIuXT+56zBVsKtqOmbdRiEB0OweWZiZFFpcSourbHGXQK2iYNNiSMrmizIm3Mc1RI1I+qkvlOiTamTRm3EbSR4NwAyGCBh2J9SnKtCT50Se4TIAvemiDMwJaBbwOmMALwPXEU5CM27WGlGfnz+yeaIVlCrswA+OULnhC9kWaGa0VWbiNxn9SZJO6gqjeAg2mkBKjpyZUIjlGKCH9Vigh5vgqyG1NJ5rDZEHId5hdkNilRVZ1CMP9BWURIUMAXGWQZr0JWfSSlUpuLZ8GcDER0iFGal4oGB9BEKpFRfAjLIuCylnw77TUMZ5qfHGp9fKSRtjTZfn7BDHhef0HV17U4NPP7eCgy1WAUDRaYIVVjYUswGlwhBUYUEUoqSajPyu/7QtTQQMV1ghmycY7yFdydT50LAC0YAVsul2gChSwzIhVuYj7SmicVpRFR+ZJUvs9QRKheyBzPqUYloAM41NW71gs+y4TnU3CixEi5Se43zFPvKBW0ydfx0VcBnRGhqLzUB5T+CiQxnPGcqN94OO7JR4Tqn1DVv+QGjEEpYjdl8CRUMuW5NBm0ns+SzAl1kbSIpNOAUpFFWcskOxcKNEYoAhIXY+W7fiKipg1tpFDhuWYm7ZFhB9G2qoeQXUPtoONrH2p5cKDl/Xsa2EJszxX0C6/8hTVf44rZHucKly+r41zBhhI2C7YSiSHxwb6xdsbnupIpl3ErryoNBtV2rTpWmoJTsHFmIiH0KR/ZejMK8ABWgxIpGHLIskKqqcNimqreyxf83D2x7cpLZcDkvDk08g0NJJ86A/oYa9TgirVY9iDyVRCpGzlvIciSU5dZds0jjA+3cl8eUyQAYnx1jKTiPsSfSIFi5ohYACUslhvXbChCekKK+sfyKmURUj+lQm1K3KtGBVnrRyXtI0KCIoN7uMIU2vwRZSGhk8xTkiTkP/JFeZyTHb2fW0F2BHykWVplKaqOAsd3cvOGDjh0nN+/q7Pbt7S8e0vDKa8nLWtLf28G8u+V/AoUTHf3dfHKs/IZgkIKDI8vJekIwEqmMgLbTzVsLUqS2oiyaOMUOjVeaSiPgJe0ZNBGSoUizokycYWJL9+G+EP9p3nAGZyOqxZsnII+rachqAsS14iw2KkjAordUsNISb2hdNhQPQsg2uEOHr6dNw9y+Vj8JqKwv/i0QAp0yAjqIYULFIwtIuRxibIxcAZRJMp9H5TZ6UUERdyRKjY8QRpSbWunUDLlNCIUEUoJGsWJiYJ8MJbqYNA1KInwdyroL+B0faBzLX0i69O0SPQnroCS8lJSSdrxrBzVhfhjWTxLZVGQDpzFPH7nPZ3duK3FndtaPnqo1Z1bGo8PkbL9/LwZyJ9X+HUv66c7usRryQuXLioilRx6TfqJGkJMReiJIXVtt4kOWg4ZIapUWFm8+mTZ8GVu0sgUJqeEKcK5USTn9yIPeBXOQPC6MpJ8KGgryGmk72NTDn+E20kGixwNcBwXICOcUhwRVBn4UKTwCzgC2KkDW7WOrGBzQt1Ipcl9JPcU0y6Yg8giuZjqAKCBsEq+rxVUSs4JNVVKQqFAd0VIpOGKSG4L5DRq6mJKlK6Ty7kjT67Wh3zhHngTMdK3KiW6oqPLxDjpw04pgrbui/YSLSkP503IFvqKi2IlHReea2biCCHXu6KkBK1PVxoOzxQr8TryQLFYaGAbMZweSzhTxGw/f2cGmLm/U/IrcJul4BSe0wvf+ra8FUiMpISwkVShLjln6HASXmGyFDkq6LxdyFBEqDqFKAqAlDa2EOXnxIxFYMAAyggN2iT3MQJaCSjzRZ5v2pw3FLLMk6GEyEq27E2GPHc29PDXSDtBCWnDn0mBhNVTNmL2AzQqFNr8GRFQqzf36F4x5z4oUdD+vIVcIa6gJc10rqt8D9WgBrCkQomufBToBTdNU4rkPrWZl1LzEVLSZygp98FiW9PIRpFlw+M0U3DSJfNH33QjR25Ch4gQjegj4IeN+0LnQZuQ24V+djk/ejpUSipLUfCnctFOtKFCToO533/pm+qnM2m5Uqx5TvO5Rki8CtX2+nsz4Hn8e4W/CgW7ly7rpd/4rp65+owSwwkMjA/gWWM+IXETlJdSVDIpo+jcCSQTkJEKSNQpKOBje6t53g2GyzFmilXLNCJ7gDA68tzJbUO5cRQwRSVhzGPNubntciBCiBRXgo+oaUQoIsgHaSqE4bOiJmVACj76op9wwyiSQr5Ggx4K7t0qqAfTEmcqJoPQYKy8HgP1Ne8vdA3mI5AX3AfbGRL0DUUtQyKyq+NQqMBvqjkcQDJ/kUWBTOtZrCt5OVVIyPNYB+syijGIi/KRG+qCNOAb3AdpIsv/70RaT+Zo4PWyGyGOxjSFv5Tk/KdX0n9EKjNkpx+MY3Q/RZo+z1bywp6aSb9ph3OQ30AM9Kvt9XdnIP9uwa/CvR91ZNGFy8/oG7/5m8JuJFsSRjRiWGveVQ8YzGh0YIwjBpeEoC1GU2gXNIi20CQ2RiTSc7LhulkmUxeAWGYBoJXFX76nsH7QJIrSRk7/CQV5VYKB6hEHkzQrpVFAihDFEmVOK8E/Ul4PHtfIH1IShCIew2hm9BYUgMNlBo8Yl8n3Iy00RgW4aOtx+AdRMjBq+YgUaKSWvgL+DQViW0UUt1Ig021D/KE/RUN5KiJUT/sL88bcZJZNO9KR1XltEDLngRccmHOTnB+X4HOh1WKuNcQjQlaRRHuFmpLIYdsRycBFCSk9ql7Bfai0RXSvcN+lVXUKyTzyrLNFvyv7anZn1SlUnoTfc52Wpe31d2bgV3pW+tlMl599Xg2AF8Y+DCutMUhhecFEJMZhAyol1WB0DUZSsihsdPCMdY2nISWCBsAzuA7ekXoFHABzYAUfI8Snkrh8PwIkqmRDzEwlhpolZIpIRZqKEj7rlEGdy8U1Ik9QkM9QQKUavR3RSCEYcTvzoIOgkWKDVh4j4B0hA891QQvUVdUb3upgaItgfysi9Okf8kl/EelOFBGkg4CZku/MVgH4AmAFZzHZNQrPsfvIlB3NODA3kFPRX5CPsajQtuunymwkFA4cBTnViEDk0D2CMJ8uPWdRkh5H+Jk/9xFU0E6kTJEii0Ip8U2Nis+EcBIqRWv4x75R7k7VPv+CEn2HFV51OpW8nchG2+vvz4Bn8++Xft1LbDRQ0/a6wIGj/22BEYBgm4oISNWMCnn/2q1pO/lcIRXKDAy05gTGsNtRbjdSR6XGSCjkvz9gYAm5oi+N4jJsAs4kD2WKLpTILKWQpkok8gs2m8oQFPCkpJBEmkkutJGXlBVlFtqFEmEZtINHcG14VHkJOEitK0ZP84hQwDsaOdat6jlUHutLrSqNVPKp/g9RFPpboq3oNyLkMbrviKIoraKWp6IkLEX1HsDZ4Qyc9qOFNn2McrvMRoU5Ll0LPxShAjVZlDiJKldJPpSRsi5uF+H7UFBGVqpf4grpfFxh/TOoSjVtI0/NikPE+dFj1OaQMUQqdc89r27/okrTqHn2WZULF7W9fv4M8AR+fsXXuTQCS2AAgYXMeD354svfVssK0retOqhhBQlGbrbkK+HLUlQyK9X7jJqPghMgL+qcT/IRyLcxiou87XNQiMVQo+CHxD1cikhFQhHKKMqESAupKQV/BSzckQqEwakkL8X5H4GxUO1AXICYO3ikCHLIE1ewylIl+b62l+Q06YN0gGggVS8X9CWugM4/NB4ZhPfilXwfIf9BM/ojxz0FUroNDOg+PGlDul6yDYBW0JptmrmyAaxNqyCNDJqP2qSMHieTTaesz6QoIhFd0HGUAl7uI5NsiELmF5cT1HEnPwOKQyHEytuX+eNHevDOWzp47x1ePz7QMF9oIDrIvT11exfVv/iC2m98W7F7Qdvr589A/vzir2/pUI10+HQAbdfrmRde1GzSqcUhFMAfEbYvbAoDs5lhXJQosKyMUEQoMcSSqZJFWQwqSaHNZVDBoygyjVSABySpXmPAaPIdKXe1v4AvlIqARM6paVS9YN0AtWY2PLUhY5L7dOqOaBvoJdpKKUVA2lxkLc46OKpx3ahANxMsoxS086o+irJRtQu+Nx/umQ79TRL8lYkzAHkZpw8zjOzZvR3zeYH/ibvlcqE1ABzOnVPtw4IiFLEhz2cwb6PoO8R4ybkuGyVjMonUzVAarlBEqF4eOxWjb0hFMR+SUGRqwBGd3L2r41t3tTg40vroROPZmerPmpHf7l/U9Hf+BZHCCwqclMVs6e/PABb19wu/biWrxZmObt/Q3bff0I2f/FDXfvxDXX/tp7rF/e1339Lh7TvqO1ajxHhsTFhVNViMzE7k3DVgXD8buScmKckImSJCsENw055CiTKDj4w2V8hlFJOE6h/6G2novI3c5OYRlGQghl5KUZjGkGorygBOYugRKV+hkAKicahIACciAZVUAaqQzutRkqLQyP0o0tEs/pJUy5KC+jm/J+9qk5z/WRtHDN4m1XnCMY04hQHQrzk4XC+XHBAu5P+6bckh4YLXfKvqFOCC1+1G0hFnNtJGyJfQE903urkvtjvMUUQoGI/OL4oqe23CzVgJZ0/qitFf8AZzWHlCWh0eaTg6VhONSumJElbQXIO3NJxdlKtXa5SQs11abj+/aAawjl9U9fSX22BPH9zRvTde1fUf/IU+/u9/oo++99/04X/7Y73/X/+L3jN977/qxk9fVfDHg8X2yI1QMMARqyThY1ujUBGhkIlC56E8J40BJIIESZTBIYX0M+KG8ghSceEMxGoqulFlojt35PtIJeBIgF8cwZAPeEoUVSqN0qE19+k6iAIl/LApABrIR6C4otJIRVg+deN6qZG+R3QwWYcRvcwzwi0lbTfQ8j1sGmg30GYAyJv8+rxsJZ+hmFbwLFcLLXHE8/mp5men1SnMCdOXdgxECwvXkw44Ass1oAcyleh7CL4iFR4T4xvRe0Oiv1EDY+ADkxjiWEn06zG4MFw51hwyknr4kD+ezsWsqZtMVZg/8bRGdBANR6Kc5sWXVLcN7tfNt/RzZyB/bunXoHDE+589vKfbP/4rffK97+nuT1/T8Y3bWj0+1OrRY81v3dbxRx/r9PpNrQ8PFaxsiTE2gMr79ZKpkqn0/hQjG2w4GGdEiE81NIUUEUoaGoxRmK7ACCmT7BwkOQ8FPILfDQ0Cp7Kh8jquphi1ywcAN5I3K43ldtYHTZQYDXNnewAAEABJREFUa2LMWbiLQFygXyooi1KU3pOTGhTV2JGjelkXyOMALO5HrOKDf70HD0XAg3ovtL6Hz2Ub8jdCXIZDECuq9RsA00De+vrfLFgz30vOCBwNLAjJz85OdHZ2rPn8TEsihDNoTn9zQng7hzX9DIxghJgGZrdCEz0GpmNQdVDBq0bGJsY0higfqVedOt+PqDVYDtHHaCHIUjAOykfRAIpImceNyiA1UZSZlWPkmYTfRHje2mazbSBipHL7+QdmwLP3D1Q/pVUAa3H4WA9e+7Hu/PCnGk+WatgjNjzwhlW3wQB8ftB2E5m6BoPA6FuFOoywOoaSimo8Nq5zQ7Th+RZewRtYZkQowiBNlUwlNFI2QDKJK2hPYsM0DYBr8D/qQdnoOsBlox4sH8ONkQrytQzeEaMXY4J1I9JyuRerm2zYga6UBXmZCR2UDcBKjf4DgAVgR8tC98GEgxkyAdkg34+Aa0Tmz/JrjfCplo9VrL9QT6N1qyqOMriXvMr1eYH/L875ybHOTo6gY81xDgscgR3CkshkyTgHBjxGod/QGoEr9Fgx50vyS0rX8FjmQL+DdXc/kH2nI5HaP+URgJ+xDuaHBhis1zB4xDSgzs+CRGvmz0OJCOUoBfxiLkLMW7YSOmTfqezsKdBF2+sfnIH8B2uf0soVq9TRtQ90/4031QCOkkkaarq2UilFJSkjbSkzTXAabRaZGsCVNjxJESH/ScpG8qPvIuX75N51G5Lqio7MKA03WWlMJMGHpCrRhjtilEvAsjoPoceAB6s1W9OUqqvgsTMIDNr5kPABK7A9J11vgAlw1oB9MNF+NPhH+MxM9yPpCNDrVoG+RmggIhoAhAE2llB1AgB2BNg1T3sKJWSNyLcO7r/mXWd55rUc6leka+gM2SdsF+wA5suVlui9ID3DMczZNhjoYgbkueFV8AjZISzQZU7UsmC8pjNkue2SdIFeS/RYUVeJ/gZI9RmERhzrmn5WTimvdcyDuJKxB3MfzO2AHvgK5XSiZH6TPpkebKCoRBGzz5ZiIrGtUCatt59/aAa+djM0YrAnt67r7is/0fpspQyxOix1du+GHn34nk6PjpTn0ULJUNN0antHDL26LNVIGt6Zt+axAWViywMg9Bp1PlW0C4UEiiNSwZ8kTQkDg1wfUriM9qlQVIRKA8a7XrAmAoQ1+2wb9ojhG3QhLox6hJJ2TSny7yQSqV4RR8aGAK0NGPbsC0LzNWD0Kr3AEc6hxfKM+oVWOIo1/APRxAiQGYGGoH+Ty6gf0MFyh/NVdrQe1K1jrKv4iB52asay9RvRd0D3EVCNyFzDb+CeUb6ifAU4DewFIJwje0EfS2hgzEJIEJGJMa24P8NZHB8c6OjhA+ihDh491GPohOdzcnys09MT2XG6vWXaKTiKGK2T9UOG7y3LDsfl8jz/DRLXyDMYmT+aKJpUaYtK36mdTdX6X/VuHSUGZb0iG4n22l7/4AzkP1j7FFauCV1Pb9/S/P6BshRsceD100M94Pzg0SfX9fD9D3Xy4KFsLAUjTYwghWGUVn3fq8VIOtq1lRq1TcGOE1DXZbKm4WUnQJe4MNJAhiptvuFWRIrOIX9Y1eAbAZNIsxSVrlMC/LCzsNHCVuUCNCE7SyM7mlGhbBrZeZkKDkvUI0Yr9vFngOfk6LGODh7p5PhEJ4Tvphq64zTmHPTNSQ3QFbIHwOQAu6ZEKyO0prxGDnINWls4xEeizjoLJ+Bag8+EH5HlOVJY4gDmOIUlB4gLooI55wbuz2Ce09/hyYlu37uvjz65oXc/+FDvfPCx3nr/kw19eE1vcf/2Ox/onTfe1Vs/fYP0DX3w9tv6+N13dPvjj3Vw/568LXFkZWe3ss44wxX9rXGQdpSysjFK4Q+aeo64GdAbFRQRCj83+DzvDfNYeN7BokAlz6OnYWh7/eMzkP84y1PGQagpDNQrsAw4jGEgDG3aVo2CQ8Vjndw90OJ0KVEWJSlVBWgBiG3XqG3gBYjOd4DXVLIoIqWQhMyaSLId2iAxQ0lx/kcAOhTwh1LkxFcl85sS3dxfFORKVI/IGlRlIX/I0JCUFxetKV6zDR5YPc80n5/IwHOIvWQlXhFCj8hbAc4lq/bCTgBnMT851Rkn7qdnC50BpIXrAe0KIK1rFDFoGEfZQZhGg8bzB40gacQhDKQm30sDUzpqDdDskGrfOKYl4JwToXj1dz9nyD88PdWdu/f0Ic74vQ8/0Yc37uvGwyPdenyqTx4e6sP7D3WdA977Z3Md4WGW3VRl/xn1z7yg9vJzGiY7OiLyuPvwvm7d+ER3b93QIZHEnHEtOLT0WcV6sZIdbYirfpEyHml0RkwJaTKvY6VxudaAYw4ihqbvZMcQPCOmWsn5UsQTITTbfn7hDOQvrHlKK9Jbgb1dNV3RaMAcPNTp/ftan5xJgEQYYS7WirO1xjlULQJjwIISADfRqOAQCo7BoG3IVycBeM1qIwr9jT82JMhAB7mbWQkSl2FwYV7yhXySRoQyU2EqjbIUOKQI72wDQyZFFwPRgB0zqBRwhADoGuAOGPaasa0BL3gCpKE1maWBT2RQV24cgJ2AyffL6izmWgCoOY6hOhSDGxC5n4Ftw4ATGCnzOEaNEvmRPkVdzVM2QCvKfXC4YLU2OOfIPGFuT9gSnKDDo8ePdfv2Hd198EiH85Uenp7p/Zs39aO339L3X/mRfvDqT/TK26/rR6//VN//8V/rL6AfcSj8yhs/1vsfv6ODg/tSkaYXdjS7fFHt7kxDCdU+Obdwnyscj+chmI+UFPwR8yYuhuQ7eepGlzGuQGfzj8x3mfYqk17i2Xp+IwKHdFFKOtX2+sdmIP8xhs+3/peXFnj8/plnNXv2ipbHOIR7N7U4OpYH0mEQM/aREyKEYmPHgGtUgcFoBARwFVOk0oSRZCFfQoU0IqRMwKIN1ftQRFAg/ewbcCMuKEnqIshBmzztyQdyIlIBZRYaF2w6VS+MeATwdgwrOwB0W6OvwTsCglHIh3FA74G6FbxzAxRHcIbTO8UxnEFO54zxCXgXOIZP71ndl0QYa/oaTMioKfIG5AoiyzhH+Q8xzMYxUeg2KyKEFf1Vh0BUcIpjOOUs4ZAzgaODI82J1o7o72O2De/cua875E9xtD9+7y3dePRAS8L2g3USNRzpxsGxjsfUwRB669rHeu2tN/XWm6/r9o3rbBtO5FnxGyHrNKCzyU7Y8+n/C8NpBHPMnPgTQR5y+ci8BQ4kGKNKyj9nLnsXFF2vkWfAVMoLQHP5qqIUN9/SPzIDfh7/CMvTVR1Z1F95Thd/919o+sxlDYBosntBOxf2tXfpki4+c1Wzvak4QlA2gAsjHwDeKNk+oFSJAoUyIJcA3JLkueejTMlp6GeX7yVKaoZUvixVikgFJBNyZAFOgZvo3/c20EEh1N0QmQGDXqPbCp4VeYJlrSQNERqJMsYs8srtcH5J5DDHAZwB1FOv2Kdsk3y+cHykY1KTzxrOvLWAz9HDZk++IMpYaQA0tT/6sbyB6IBuJfellPscRN/VWQwacCJLwHZCFOAIYcm9HcSC8wMEKgH9sYpunhApjL1OstND9HjMdubB0YkO2NKo39Xk0vOaPfOSnv/O7+o3/uCPdPEb39VyLDp8eKAHt+/pEU5lgaNrAGyPw294a9Hi1BvG30KO5ArzkOjpWQ/xJ1IykWdgKI3mbB2S86IGO8j9ixqJKEd4gkfU7u2r7F08b6Pt9Y/MALP7j3A8hdXNbEf73/1dPfe//Ftd/I3f1O6VZ3AKe9q/fFF7Vy6p399RzjrFlBCyazXmxuixfUVIha+GsieDT4VsdE8oqIsI8ZEv7IoEoPItUW5yZUjKUJjfFCnhcGyMbjMCQK96XpkHEOhooIIfh7D6lAYOFAdC57UWAO/MQCT8NxiPAMsBIHvEaf0jVucHnOZXevRYD6DH3B/gFA6JlA7Yvx8cHujo6FCnANcHkUscxIoIY82q7743tObNwwiBpRg1RsjXSFJJIzgbtGLFPiM6OMMB2WnVOmQVnEbT92ouXNH06je1++y3tP/sS+p3LuqTa9fVlF6PHh3o7t37+MPU7v5lXWCVfu6Fb+hbL39Hf/Av/0f969/+V/q97/y2nr/6gvYA62SG89jZ03QP2t3hzeFUXdupIfJIHEIwx8ysrGoEipqsNNkRpxo4ON7lKkuqnU1VINHeT6wo1b/4ktRiC0/aaXv9QzOQ/1Dl01zXTHd0+ff+QC/8r/+Lmp2p+p0djGqqbqdX7k6Vs4miKcImMPK1FoePNT860MgBXDUWDCQhMMAHCJP3fURgfCFliIyi/hEXOeoEdyVQMvq+Ui1RvYdTOIDqEADQmrwBtgLsPkmv5wKAa8H9GSv6CaH5weNDeZ9+/+Fj3ecVng/wrt28rY+u3dT712/qXU7134bev3VXH925q2u37+r23Qe6D/gODo91jIwTHMgxh3QHdhQHj+ubijPKFoT5S8L+AYczOlpAJ9bVqiujRtWhEl/yPUcXWsG7dGTCloDTGTVtzyxIBY7IRtq5rEsv/65++w/+UN/5zm/iCIouX31R3/zO7+mZZ7+hF174tr7xrd/SPhGd/9fry5eu6Cpbvh4AP9eEfvvFF/SbL39bv0nbl6Grzz6v6WzGAXCDM4A4Cyg8u+QZBPOJ7+KbD3O9mWOXqurkeR6ZSx6ykgPG0hacQ6FuVOCUW2xj+u3fUMSmjbbXPzoD+Ys5nv6aQoh4+Q/+jWYvXlW3uyf/5l09Rtu3Ukn5xzxrHMHZrWt69OarevD6G5w/HGI/NnVYFPIEgFvZ2ExJmWyFtVD1CsoiQpm1Fg8wyjyj+APfyKpPYlxBPyujWGuA6FB+yYprgC7OV+Aj9uaPcAC3OKD76MMP9O677+udDz/Wezfu6oPbD/XBnYd6F/C/feOm3rxxW2+T/8BOg7D8CHieskc/Pl3o4PCoOoUVuqzQc4784+MzHRFdeJuxYLuxMgGc9ROHYGUBzAjohmQ4TwgZIzTA5+2CZ6npp3XlnnSN1vSnbl8XAP6VS5f13MWL+i6gfpZILSL1P/zhv9Mf/dv/l/71/+3f67lvfEc7O7t64epV/da3vq3nd/f1DA75OZ7PdNar57DYjrztOzVEcw1RQSEqSDHbzP8oXBd62IGb5Au9gzTQOxJOnom3Mo4SvAA4UkjKCnzNfKmO/OSlF9VcfEYir+31T5qB/CdxPa1MkSrTPV387m8qJzNoIrUNwERhwDECxBWr5vzBA15VnqrwVmJkdV2zTx5ZtYCDbHA2NLDALYZIJih1eRUE/pFGycjtpj65CwxvBFjrmsJE3vv0FYbsMH3g3ukaPdaA0qv1gsjA0YHD/Gsff6DXf/qq3n7/Q91djJrvcXA63dVdtgFvf/y+fvLWq/rBK3+tP//hD/TTD97XYxzB9195Ta98cF2H66I5Y+8ItfcAZlMaLVnVoxRl12tFekqE4B8ILTiQXBGZrIFdNhoAABAASURBVHBO1l7BaKAB4Pmfno/CSEtKBg3ESORowWSg+eD20sV9lSWt1732dq/o4nSiybBUKwH65/QH/+IPNCUCOHhwv0Yojn78uvRi2+pfPfesfv/ini4c39Nsfaw1WxLLTqKBpmvUNUUt+pZzaijPLCoKMeHnpHpRorDefkZV19CaOfWziAjqEipqPDcl1V+6oJ3v/lZtu/36p89A/tNZn1JOVoy93/gu24VeY9dpzI1TAJsyaE2Fsr0rz+vKS9/UxZ09TQmPR/btA6kiFRES4A4jgmFGBGWUO48BktRPNT54RhiDDix7BGzrcQWQ1jUCsUzv4ZesigbiinSJg1iQHp8c6cYnH+i9t9/UbV7ndVef1/O/8y80vbCrax++qT/5k/+o//Snf6r/8oO/1q35oNXeFd1m1T+jz5c5WN157ttqrr6s3/yf/5/61r/5v0v7V3VytlQSBfQhJbr0k4n6bqLsp1qB4xopcKYwMj6TQsqSygo+xggAvepmKYoIiQ/deTrUUDbDAezuTtV2HVuDi7pQluqP7qk8vKG8/a66O+/qO91K//vv/Zb+9TN7+oPLU/3Rc5f0f/zOy/rff+ub+o39RmWOU16eVH0GngWTTTeD3C9f8j1xnUomfZoaJflNfcgRHGqpXlaOm8igaWrgLYscVURIwRg8Hua6mbaavvyyusvPaXv982Yg/3nsTx93RGpCONtfuaKxtJKNBjWd+MAvslXTTNT3M3kFMXCma2myGJSkgRFlJaaiQG7ruD/IYHgOseU8t0Emgu9xQ0nfBprD7TVOYgD8A8BcAcIVe/IVEYJfJZ6cnejRw/u6ffuGDtj/94Tel7/xoqzuh+++pj/73h/rr155RR8/PtNq54q6C8/oOrzvvP9O5b91+45e+ekbuvjsi5oSTVziLcvL3/kNfff3/yc9991/qej3dHT/oU7u31dfQhcu7GlC5FRwDgNjGXAaDrNjFCOAAFyWIkHBal66TkGEVSkp9xglJdyFOckMPfviFb30TbYMz+5qf9ZpB549HM0FHOKl9Ym+VRb6H67u6N9990X9u999Wb//0lU9tzfRlPaFfvGaCuarTIpK7/46Ogh6oZIPXfB8QiVTLo3zb9HPk4dasyHVMviYconzktKUWoYYWNdUj2qfeUaz3/gtylO/ptdnHvavxIxFi/G98IJGjCMAZmB8ykaBQ0hC69K2SsASGFQq1I6pHV6LTVWUkRoTIqVaVJ9TKCiPIJVqcf0KyQYcEUoKirgAh5fW6iBwCmtWKh/U+XcEJ7wJOOEAcI6DCMDQc/Al6u9d/0Svv/JjvfHW21qUmV76zr/Q/jPPa+fiFV1+/mXNiBJG9Oy7ma4+961atn/hkp4luriwvw/oe+3u7+nKM1d15fJVzSb7GleNTjm03N/f0e7ORG3TKdLHg0I9VmZQlCCnUoSSuixF6TmCkn19mFwXYnTSwNjWQ6ib7KjnXKDhzU/pJ7LcgUhrzRmH/46H1oMmTadJaZjfge3GQg3blpbn0TCPjZ9BW+grFU1KfOS3BsyXNWyiqKBPRMrPJCNIJYUk8vo0DUWGrPvG0Y3cN1RTxljcqLl0UdNvfktl76K21z9/BvKf3+RpbBHa+ca3lLNpVc6DioJxda0agNh0DYYjDGdQiVBH2Q5h8cRGGqMiMDSF9IS4ly/SyJRI5WvkC5CIcMTc1KgS9QS5nD0OMAwAidCf1XlBaLtcnWG7C1qMGD06DaPOfMjIqr7gbOO5S1f129/5Hf0er+m+9dK3NJnu6eLVl/Tt7/6+fvv3/kf93u//kX7n9/+NLgP+advpd3/n9zQDmFKo4Fwm40L7fdGzz1zRs89dAZQSwyWi6HAKRRGGXBJgW8NR/k7GlGheMlUyldYfyiiKCO6lkqEGYjAC11ouQ2fzUXPOZZY+J6FwDa0Ath3gmr3KqGSc4elR0LagSDPt1PFquJ20Kh26uJroYmRuxuVSiaNq0KEtRaUkzyeVtM0I5lMKqdLme3MXEYoMOUpoaJ+ZCm6zKWrYPk2efU798y8qsmh7/fNnIP/5TZ7OFj3vvDuAEV7pWMF8ICU7hclUhdDYq5LPEQIjspFO93bU9Y1sNnUSArhEsqIGA4Tq/ZMs92Q3n03e37bLkgl4NlRslE2j5pxa+rVT6roOkE40QZcW/UyX9i9yKv8d/QEh7u9wGPfty5f0r3l19vKVS9qDf3f3gi5dfl77F65owjYgOQP5zvPP67vPP6Pu+IHK/RvqHt1Wf3qo3b4lvH9W3/z2S3rhmy+iT6hkKkvIgJGiApvFXIO3Pow6oyijqfUBICOLGDIgNbSlJqWmBPeDAsAPo7RahxbLUQsOMf1GZY2DJIiQvYDPWYziZFIK4y/MfVaiDwuLgbldESThJDn8HNleIV4d89ERRTQ46KakCu0TiZ5fEjkNviP8LUWEVHVNJU6lRQeemkLSpirlaKaZ7Wl7fbYZ8Px/tpZPWavkzGDnG99U2ZkpCEnTVhxF2fYqTYfdjpxUn2lkdc1MNQZo16tUIwwMCiJPpq52YEA/u87vQuIDnX8jp2SqycKq3KgDBJNJr9l0qt2dHe3u7mlvb7+mOzu7lEHcX7lyVd/65sv6zW/9hl4gArjUN7rcSL995YL+6JvP6/eu7Orlvam+dXFP39rf0UuT1HemRf/Dcxd18fSeuvvX1D+4rcnRofzuv2d1nF2gnwsXtMt5xVCRGoqS4CdlR2gQrtl/r5mXESJ0UERKCgmnkIxhczfK/xpVU1LVKcAY/gtnzE3bdSrMmbLRZluxZj7XzO2gkYjhCQ3kB+Z5DfDXizMt5ydacK6yZBvltw8wy47TTnIynXLe06stRYU++KDRZr5DXM6SCZ4Kd/UTEfBI8eTNQ33eg0R0Rkgjca+/wa+n/3qqNMynSptfUpnZN15W/8xlFRuY33th/JmN2n6qBoMeWFVWvLpbcthngAjTSoCRpBEhkSqzJuI+WFU/tS3uXSbYgq+I+g0vwKNNKYljKOqbRlP6ms1wDLOZdjkYnHLoNwW4JjuJeg7wzLPa2b+gDlA0TcvrvbWmWum3nr2kP/zW8/qfX35e//Y3vqF//1vf0r/9zov6w5eu6MVypvLgltqTYxWW/XEsQLaAsdCa1fyUNxHHRwtW8lEeV+exWzcPySH7eqHBQB0MYkhcjKOutERQMg0jo0s1tGtBqOv8O4AC0HrC/wlnIv3urhrGli2eLEYJLexsB5zHiohmNT/FEZjsDE614H5FdOGfm3usU7Y/OzjMGTImfa8WOcXPDElRJ9wyTRT44yw08vx8i4KS85xZBGms1or1SoFTcDQ4oMPAfeXdfv2zZwBz+We3eWobdBzSzb7xDXX7uwoM328axkg105laDDHaTnP28UePD/SYPf3p0Ql8UhGEccnWBkjEFab6RQaABAAJ6rFNOVQ+Z6vG6TLXWU5yildMMDS0aUm7pqgF+BOikxkRxHTm1bFTzz67nbXqZxMFTkXIF8J2Jp2uzHo9v9PrhQtTPUN+EnSFo8vSC3+gBav+HOOfsxLPSf3rxZOTuY5PFuAl1ESqR2bXpBrIOkX9cTMd+KkX4AeJfLCqi9Vdg9AglFlUAGkT5AH9SLsRwCd8PWPZ2dvRLtudHd6CTPf31QHupu+VpUiMecC5bABM+9Ko7Rgv8z/DCe4Szezs7dVoqm9bdGtUstAsJHoXV9Cn78hKf8sx1xIlfH6+eB5yKM1HK8aF43G04LaRuWHefv+zZ+BXbOZSOy9/R5MXnhe2qWAFWbNijNw0rMg9IfbQNTpi1XtwciS/GRA8BSNOkBZrbPB8CkMYmQkLAxuKIIMchacsFJVvBIADeIKQOUAj5xkiDVbmwNGYvWmaavy2U6+8JULZpIoJQU5bH8b1BojqPj4B6ciqvvLpPnvnYbkmGlgBT4j9+RrdVoBnFZJ/A3HGqunfFzWTCQeRE7WUN+jbZNZVv2Qqua8jBOD2huOwlNB3YOzC4QSjylJUoCytSj5pw/isD/xJtNHS7xTHtcd8Xrh8WXtXoKtXtUf0s3v5inYuQRcv163MHo5jD0ewjyPYY2s35TlMcAZdcz4nzIXOr/MZP78z0skyhzKhm/WLDAm9REQzMObg2YXruffBY8lUwflG29N4+/ksM5CfpdHT3Ka//Fx1DC0GOxJOi9VtBUizKXLE0GC4DQeSk4sXWan7CsCgvgAK/wgobHxh6PCFAUaQnlNwn5C4zk3W3DCPMrAcslbHQGVQY3A17hcQlLZRRFb7hluBDFNJjLhkvS9tUTNp1PStWs4mOkL1jsii5Tyi2dtVC6Aazi2szojOA4BeEzIPbB0URd6fXyC66OmzoGfbpNoGeQVn07TKbDS6DWBa42gMotHtcQoDoIoIeIrsELLpld1EHkOIi8jLDmTkrQH7ASX9N8jv0HWGrruzifYu7Gj/4r4ucA5i2t+daZcoYmeKo8KJTLqO6KVVmwW5DWNOiX6t04gOAuAywNXQoXvFTTwpo9wlEf4eNXKeMJydMe8j/m2AKEOnljOV7vIzikA2Ur6Az6+8yF/JmdvjFP/i7/6OGsLzBDAGqqNLtRPFdJfyqfwDmiIMbL7UwDkDGNqYIs7BW4765EdVGyXRYGOEwsYGkF0xmhdjdZ6FmwR5A21EiuEn4GxMRZyyJwAtakq6VsJZjSaMfmT9Z8mmfIBCifwsjRJnkl2jKKIaPRenWnFyv4RWc07xAbe7b/qpZqzEO7OWM41Uwu7xREiooZKUkclKOAb5HEI4iAFwrSQDnkGO7h2eAmWkIoqe5AVoB/gqEX0NbFnG+Ry9RmVmHVdbEtAXTfoOQhenOLEeZ9AylqZpVOCBXXR+TgOAhjyBKBzW3oNibqVQlKIIUoiMgsYEKlpyyHpy747mjx/Xv8+yXhxr8uLz2vnt31N7+aq212efgfzsTZ/eloX96/5v/7Yu/cvfYUUb1OERRgC0hEarbUMroWySd/2UnC60pi6ZjYEVaBQrOkY62DhDmwtLHCM0wkNi+xRsGgPbNgLdWHHuPKSIACwNRB/UNfTZto3atkCb8hGQrVdzFt4ztsdziBTjXs6PtTw70vLkUP6PUs8OH+vs+EBnbHkWOAT/TUs7qSRM7vf3tHNhV7s7E/Vtq9BYSRpk8khKWAecS0DU4r1k8vAGBjAyKLcSOkcECaQNiUEG+gvyOcGI1DGQzVYCJXEqZxJOIhGWVFaqMlJJWok23G3uPX/wxjDSgyDSGLW5XBmUcUd/QVI/GYzKOUcDg5J53MXxX/ij/03dy9/W9Lvf1aX/5X/TZe4nz72oyGLmLX3GGeApfMaWT3GziNTkyrO6/C9/Xxd/62VO6tealk4N4aUAlVe9wNCqU8DAbMij/zk3QusknHY4Kz0xyVEgCOJDUUBy3SZjbEncb7hSUUEmmlBCFBDUZSYrZFHTFCKGBvBCrKIdq2jJRhY1otsah7Ri9V3w6m5+fKQzVsPF8bHejy0FAAAQAElEQVQWvC3xT6a9eI6lkZ1ez/Zn79IFQnUcwrQjJB9VOMdI+QI87hsVUvwpSR+mTR3KsVATJSjIQkOSJnehiCdk3uDLlBJjoHIDTuQqzquIcoLzhqAsDXbKN/lwzzSjf8ukZa2nYZgok/kl3/mLFCFCFepG7iLghCjiw5iCBDmlabX3zW/phf/t3+vF/8f/oedIL/7uv1J/+aqSOnNt6bPPAE/7szd+mlvaOGbPv6Rn/vX/pJ1vPCfvn6dsH2YYW8EYR0x2KEUiWsA/1Hfe49lcLWVJqDx+OjgssRomaS0jTTKUBbLIYaYYrDOUjUElKy9BADZvKRDlmYnsxCEUXlm22gHIO5wZbGhHUw7hes4M2q5X03ZqMO6269Ryqt9zeDihfrq/L7/G3L94QRd5w7K3O9GMLVLjqAdgfroNcOeDiJJCESFZJxOqbAKIUYM9TF2tqSc1YNFcn6YKHNzob4nvKqOuwF61QxJzxxxGhOQJrM5hUJURUlJuighFBvdSRJByHyKFKA+FZMKZ6vzi8dS+mVgFutnJuCrgS3QozI3feEyvPKPZcy9o4nOinV1FsU7m/JS2mc8wA36Gn6HZ16NJ6Sfa/ea39cwf/hv1z16oBtZFqgX0Ia9IqRHDlEEVAIVDNN86chDGCKr5jDBKYUs12Egj3FrCRlUr+fZnrAVMKfXO13Db/FS6RaHcB38dYb4P3XamvfY4iLvAIeL+/p72L+xpD+Dv7e3LJ/Z7vMLb48B034d3ly7qIunFi7u6wAHejg/uvEdHYXpUMC6J3EhnACxM9OeyUQAZPSrIqHbq8Y28efEWJhhXOLJgXuwUAl5a0ArmcUMeCznVQhycnd8YgJB+g8LRQoPqGBURkNBmPHcywT26UT5KCnG5v9qGuyqDsvM5tz48GUVQZ10gHkR9Bi4K+g/3TZPt5/OfAZ7U5y/0aZJYJlNd+K3f1dX/+Q/VXJphW4O8RbDhjVY0QtmmSt8oC0bIimdgGDS22Ur1C24+4gqAKFjrLe0pqhxOn5BBRWe1vAIKEPgmaFgy1WRD5NDKzmHm0/vphOhhqr2dmfb2drS3u6H93V3t4TT2cAS7swmRQadJ67ZFGYk0KSKgAhlK3CuU9BFZJMBTMQXgrMcIaIUudgYjTkBsW+TwgXrhHEwevx2DuDZt2WrA6y2OwT8Go0O+HepIX7DxoYxyfUoU8YknRAYOhfuoQqlwnyT+WC33mZSZYNfPZIVCUkSo/nFK/9peX8gM5Bci9SkTmt1El//g3+jKH/6POIYd7H4FYd6jjFNFKWoAZtf3KpnibF51C1GN10wmBhXwm3AKUZg68hF8USXMVVy1Cak/tCIBCmQqCCsgBsr40M6gTuQUIoeuaauD6DlrmKDHBH0mjgZ6yilr4WlLUQOl+0fE5hMkEJ+NCozLefjwDHV84EzVIQD+0Q7BWw2cHwhVbWN+OIM6gxaNhXpitHyQx6D8Nz9Xq6X8u4+BcYzIohIevhlfbYCcEaJEcmo9M5UIS+6ZMRWcUFAZ4W/YkB0QCqIOgqwsuowWNI6KQBtIdnBQIC8Q5lTb6wuZAT+nL0Tw0yY0WJmv/tH/qsv/07/CMexpLAwd45IwTowtm04Ne/mW8q6M8t++07mB2mBHDDUizE6OBOPMUlSNkzY2VAX14sKY+cAXiAiaPyFpQKb/IpFtHg8kO5eIVJZGxZQt+aJsuIcS2ZmNMooiUiGnEhmJHvyhg/+LvT8B1i277vuw/9r7nO/77vSm7n6vR6AxEiRAUjSpyRZl2XGVnKScil1JHKescqyU7LhS5UripOyKK+Ux8ihLpiSKFMVBJMEBHAGCIACCAImJAEFM3ehGd6On191vHu+74/d95+yd339/9zUgWZZIig8Emu/cs86e1l5r7bXXWnuffe59j+LKgZTAoY8iBCsVf/bkALVaICPb8QH3DYJDAi9SKHhnogd8qhLlDKSAprnQ13QcFNqB57hU4YtDwcErwcFgegIPhu4BvSM5oANR6uAhoEqplURJdKt0A8hSIE8GHNcYXEeNFHEEJCkpctbd685oIN0Zst+YVAPHOkNgOPkOvmVvzNQM2EYbNji96gw9dRMcIrMiYvOyL0UbEtZK2vLgyJAp0d/bcoMo2gHtHyvAtMlUHJGcSUGPXKuDXoEgSSUwCbCxp0iKCCApERAinAdwhICn3+UNCuNJYarQc06M0f/6lD+nDjhvc2LOSqqDAzLAXDWglSR8i75FiUE6ALicVFdlp5EEKmSTSg0tCQRLaC3b3zKsfk9i5JOqA8RIe0FftXhscEGeKlIIVIUCWiIfMAnwDGw75C9BsJLbzFmvXvSpLpDKIJ5VEaGUsxK60t3rjmgg3RGq38BEo5vq1JvepBnv6ZWDtmaQGLCXqMTK15HvcJJeg9JyIWHAWKKCMVUD7cLwjW+ICNoAnCJopyBRJ6569B4unHHVV6r0x21olYxPUdSS573dwsAvSDO1nhy/37c8zuRy8AgeBqlRWCV2EnBoUsCvbfeR34HBef+TceKyHGJ8CR4CT+wWLG4i2KQcCnYnkbwzCa34SpGCIQOjNKKzcTHX4nBf88M9LeeHGpZzjeMCqlJFvsoY6lBAhhu64gm32uQCQ341Cz79Cp1JdIiASaiaP7zkMoqhh6wvISdYAkviGSkrkmt097oDGvhjqdl+bV097+leHQPjiyoFxmsQZWHUmZU1H9xS2d3WuFwKFK1WtYrx11UZI3YusNaIwFwTELLhCyxhzA48Fdpk1TrhCFV2ScBEjQ4Yh46CgCISaVJEKOSrynKqlRK9nYuj1HgGyRWFwObV3H8wtSQ/MJYlrw9D+9uJUf77jlQCSkCjT2rhgIhQykm5S1q9vmRlnDRWgquSF683ln/EqR0QDg8PWnAY2D2M41yF3UT12KMy/LGB9SkHiSrJugjSlCT4yRd11m04NS/6SnBFbuPLc9LAtUAkhfvr7nUnNJDuBNFvdJr9xpbW+NbfT3rZGG/boR0v2TBxJv9V4Oh/wIRPgcfuuxdHyW1YtlfjNUPFcG3fqwbJrw9tvY+gGafAkMNBgJSS7BO1VrGsArcPOwt5erGqBzuLMBIEzYPXfCWM3xDNIeEGDsT51DeKsKII6sARycjrwnKxzyq+RyAbNI61QSEglMWgOl9KOHOAHCkrcPDITjtFkEZSglamLXdZ0WeJAEFEUnAwmXJSnkyUOH+pjGtYDuwU5rxWjBrgPXAQWUir9QeoQUFcj16q6LZCia5SzoqQwlohcNWjcVUqG06VNPCoFRwQKYp8Skk+mA1SV92FP3wNpD98kt/4FKPrtfXAQ1rD4eWVDYPE3lRxooqhGxbbN5XXt/TA279DD77tWzTjk6C3suHh2Yjp4Hxgsr4xee7q1lchwKGSu+JXOD+rsR2jBSJ4BmW8CeNnBbdzsJUXdUE/O3yjGyGnLjtItOJROy2CuCzXyKo6LA+1mM81ANW/hkxHu+MIzdJoIwc9EkQcfBJ6yNM1pX6qSJ1S7pV5vcqUM46fUoZCos0QyinUESQykMgX6A6LpQwFhx/R3eDXC4JBMSAnIQH5eMK/Cmmb0ORoo6SaqIQWT1VouNogdCwyFQlkHCOgo5SSMnLL9bp73QkNvKruO0H8G5dmaOPMAzr1xjdp7dQJVVa48YAVb/9A851b2r9+TXN8+J53/And+y1v06lHHtHxM2eUeF2wLVaMtQDO28aDfNwueNAVc8dh7JBkMWUqncHom6GDX91OKvfDASKgEJUdQCWAAJJb9NUrJHAUTFlEo1kFHwX+UzT4APDwKCA44IDecT7g3VDXh8IRJUtx5NAJ50pdr8wXl5wyPKFFUARDQXCI3ClSUoS4kCsn9XwW7XJWRz6ji5A0EFT9txgjY3NgGAgK3kGM1BcCQ2Vsbazgeicljxvc2toYATqoJpT8AJBdtIfxKBq/DbYJQoVlZVyQu3vfIQ2kO0T3G55st7ah4298s05/53eSPqr+xJZiOpFmM/Wnz+j0n/5zevC7/5TWT53S2vGTOvHgQ1o/tomNjoytCvPEi9pN+faNOjHeakOvbgut8hW7Jt/QaCAFRW1nQrG6j529uIEHDkFHHLUCrhNplSm63n3xG7+54z8ju3Sv1gv5P2r1am3hAnodrwBTtvtTxtX1SS0wWPAk8s6MyDCoEhQrry+VoFLYZRQCTMFpISzBpSJPxhm7bkJAyEo4sCEgYdlHdgEDNJpMBIGRV5TRZQcGdjCFuorQ1Sl0HVA99kIQerWt0UJP4LUxojFR57zIO+sglQgIue+R6+59pzSQ7hThbwa602MndM/bvk0P/Jk/ozN/6k/q9J/8Hp35039GD/+Ff0lv+Of/JR1/6CHlZoQTbd13uu0W7NoRgb1iwPKFs4bNVtRplWmJN/xgY+TNIVqd+xgo+MbZVo4HAXsUq6QdR63eweEIFxatrtEqBALqyY84mFfkJdv2xdxB4UAuG93kE7Pb952m06n6SS/EhgxBACeuQPFXA84gBqByUFiA4YAvCge7Guf7Kji2eVTkSTmrAzwqtUABFwgmdhsRWSOBxK8p1CLfSHkAFg1MpxIgDIVxliZ7Ba+okn8VHDQog9LCAFk56EjRbmKRvPvxuYbuXndMA5jNHaP9TUE4T9e09dDr9AC7gtf9+X9Br/vev6AHvv07tXZsSxEY49EoZpvHdPKhhzVZm8q1uDstuMARTivbikUdLb5Xxk7OVRi86GkUF2skHEJq5wv2AlbUVUAQ9TgMDl+oU+tXNdKxUq44qN/D7awDnwWXfBJc4rzz9hXgQAMBQjXazsKTm1NSN5kSFCZKOVQIBl7VR3YGI58Wlzj/uDhQ4WtL4RxiJFAsCQ7LxaEW/qtNzgwq8hkG8IfDQwLGnIAxKALanD+k1Km0Vb+qwk+AHX9gx9ACAvI5LRxCFo9LclhRCcm6YMBCgJYwTOqg42fTLUjg+44IZYKcx6O71x3TgO3mjhH/ZiccEYqINoxuOmu7hWP33aeKo0as6kHgDoWx/HC9gWXNpi1a8GNsvsqOIl84reuqdwZ4gR2VJdUtK3B7gwqvURWcajqtU5H5j8NcC1b0FgwIDE6XrMYDsgl84fxV4JIPaOXcKeFQQjYHjgWvCS2gkA4ECJ8NDDjiAP7qP8Fd8KnxEJhrvnuga5cu68KLL+rquVe0f+OGBoKFIsuHkyIoVDnIIWUkWPQS6UrOJQFjUHEwQLbaApvkwOagQLxR9QOooh4dWm5ySEMNZSFT0DdFKBPgMnOhu9cd00C6Y5RfQ4QjQsF4ZptbuvfRNyilUERqqzHVGG+oguN8A+exZ2HoBUdu4ADAKl5ICw5SceAamH5KdCk4iVPKrmdFtSPQIOEMlRX3dgAhRGgEh4VZdbquETnmBwetrpuuKXCakc+PhQO/Ece1845LHNO/JzBADv4j9PwP2B7Qb+7DVQ5ZF+wClvA1eIcw53Vkjrz7u/t69okn9dinGfy/YgAAEABJREFUP6UnP/e7evGZp3Tj+g12LknRTRTInwk4XdcrJQeDoC63NpZ1WQ0jYzAUUkaqUldBoqKHgsNXBeErEI5WcKr1Rp3cOwl6tCWAQ9LgPCHgpbvXHdMAKr9jtL/ehO8svwh1szWd4BVi8xRfLFjxAqM1kDT7dRrVYrSHM6o2cnBHA1GgyCsq6JTFlr0CBUf1Cj/iJNWAE/Ndkb4OAeBCuGrkRxpx7hHnHQkMA/0W4HqHIByln21otn5Mteu0xOFHDg7nu3u68PI5felzj+kzH/ukvvDbn9HZZ1/Q7u6ulvT1jmHOK8QhQWHOq4F3HCM7BweOw4OFtm/sarpxQg++7vW65/S9On7f/dq45wH18GnBIHewngFT9fDNjDrYpQROHHzZEIGjIH9B3vHI2asDAXkRMImsBIQij32kXIAa1tEo9/HoIzeqSilDbqoghc3d+w5p4G5Q+H0oNiJpsrap+97wBnpVBT/C0SMo+m7GXiQCgZynvpAvBIDK0u4AYaMHQxX8goO/6iCs3m73t40CQYO32CMzVEwHeq3NKTQHaC6PnFfIlfJEKTrllNRtbEr9TDs3t/XCl7+k5558TJcvntchO4dlSbq5c6gLF67ryqXr2t3b1z7BY48gsXtrW3s7O+1fuT6cLwlCWVv33KfTr3+9Tj/6Zj3ybf8M+bdobWOr8ckEAb/f9/5is7aunHsFsgh5K85tHVg2RWa8jJi62oLgoOrgZ534F6vY1VgnpfUlIBAmHFxT6hQEgMqYrdNuQvCBj+5ed1QD6Y5Sfw0S76ZT3fuGN2q2sSbZWDFgMl8dqW3fYDfAeSPwENLK6tlWQ5y/eNXEQbyCjqz2oLMFoIRzUK1Kn2KAKrVwqCrwKjhUBQorfGG3UKApVmQ7Z+56pZwphjIEO14t+s3j2ryPz6uPPKqH3/RWPfyWb9VDb/1W3f/om7Rx8h4twNvh9WBn50A7t/aAXe3t7emAV4clK3nkUNdnVues6Wyi9Y11TTlodV3mc6d5dt1EHcEhm3dOQmzUAmGCVsHxLbfHUxWq1gMgxlKhXxoUFeoMtdUXVZdDiiQuepKnu7q1NfUOeNTeve+cBpra7xz51x7llLPWjp/SqYceVATWiiGril0wD3FRxVPNwMm0FdCpDZ0AMOL4BjtBa6M/bqBCNCg4UQWKQi0o4DSVIDK2IMDqSn4YFxo4zR+hZ/YdzjnhHGHiVZTAkFNWTp1y32u2taWTZx7W6YffoHvvf1gn7rlHm8e3tLbJawZBbYKTF8YzJ0gdwOMAuofwHI74KyWJwICva8Jj2nXq4dcBmX4p5RaEEviJ4dcUuh0ACuMaoVv4VFmhiwrU2snQpAqfqso4BdAPGtU6UJEYGORo9VMgFOUuqUdu/89UunvdUQ2kO0r9f574N3FLKPcTnX7zW9WzaoZCq6uSqxIG3UBS8KNm2hg9nlBw5Gqnb6to4T0aoH6kbCcvbjuCSvAoBIFCW8G5VjiD/OXA+QFHsxPljKNOJuqRqe87dYZJrx6YcEq/xnZ7tkYQYIs/MR4O3dnBJlle/afra+pmU3VrbM03NtQbWJEbbqPRazYF2ClMeujCL6ekiFCSFDhxIF8gt3gdYoiqjKmQqU32kbOBUbUFgVBrIzgWwHk0hoasJYfGqhoyRUWEwnwk+hR1DnzIlvoJNXfvO6kBz+udpP+apO0V8viDD2vr3nuUMipkhZNCanBk5s0JxIUj8MRPVHEUO4sDgF8b7NwjDuUvBANBYOQdezAOdcVOj1MZ1+4y8qrgQOCgsARn5Dyh4lgpknLqlJEj4UQ5Z6Wc1XW9ukx916nrE0Gj05SgMJ1ONG1OPtUazr/BbmHz2JY2T55gFwFsHdMGzrdB/br/+TeCxRoHrNPpGjR6dfDwriAhg//U3AGhtlcZpLTcDJShq6KLGqG245HkcbQgQGM1oLPS0koruwN6EBLUcBir6BuRaOMGb7K5qQlnGa/WUX33vjMaONL6nSH+mqWKwfqd/R5O5Lvp9GiYsUpxCmHETipOThZDL1RVFRyp4OiFVXVsUPiaMGqgzl8QBhzFzjO4zfkjGOg34HCr4DE0/BpZSgCymHFEKMgEz0w+s5XPKaknKDgYzFjp19YmWpv1Wie/iZNt8Yl1i1eMBs4Dm+vr7d+K3FhbB29NM6/Q3VR97tVDr9EOyceBQr6KrIxOIwMulA1jqAWDinyVPnb5EacvDaRK+1dfJapaIJBT2qBTGW8LFS1flaAxPXFCPbLq7nXHNZDuOIfXMINTr3tUGyeOK7Eie5iBYWPvztq6V8bODsBGXlj9CsZeHCi8zaa+BQgbPv3GqBqcgjOyA1g2GDUSMMpyUOGUfiT17xGMOF9MZkrdTIrVFDbeBAK8VasklHMQFJKmfae1Sa9Z32sNWCe/wS5hc2OTXcGm1gkE6+wGGlC/Np1pCs6E3YaDQc5J5pIIOClCkcgB4rLzVry8VOQHPMbRY6Bh9bVEasEOmVuAjJBSSMhGN0bsYFC00hEpNCCL/ng6jx76tZlmJ0+pI1BRe/e+wxpIvwf6d1H+ZzSwxoHjSQ4cJ7yTY9WyDTcAH5+QIjBujL5olaoKs1dzGoLCaKBDMRpO5tV0IAj4FWH1OlFkHDuaYWRV9t85VHmddidzIXVgoL/ZiWKFpp0sU9Hh0J3PEXJWD0wIChMcvqd+Akypm7ILmLAj6GnLKbdXhA5C/leojjhRYgzmiyfj322shaoRT684bmEsln1hGTkLWXLA6NedpccDjoPbyG6nyYZ87uu/mqwQq+AUA32tn0CuiGg8K19bZrzaTHitiaPgC9u79x3UwN2g8AdUbsWwR5xhds8ZTXgH5/PD0YFacVYR8WogqDZ88O3CBX5eVQuO4tROb7ATVxyrsMoWtznFUVxPViP5+fxQwmn7bqIukoIgA7n2ZAOiUhPFDF/J7BWSyLAJUbvI1yMhgg4JwondR4Kv/9m3pFCCd8ArQHS/RCAIZQX8Cv0LaTUo4CdZ9oEgYF0M9JsvljpcLOTfiDz0L0MtDtV2N5aFw4hKWoA2Lvi2YCBETklsbSR4wJqgUxWMLHdJG2fu1+Tuq4O+Xhcz8fVi9drhU7HavVuHOv/CRW1vD0rrxzRhC569wjFMG7xwOBEMKEoYegOMXPR1e8GRSvt1ZF4NqCvgF4KMcNbqfkClnluV1XJxuK9RoenGMeU+K8ErpYw3cdPXNBs++YhoPCsOjY+zfa8yaZpU8cqCk9fUtXywS0g4ZMKhE4ebTkUnFm2VZVXZP9C4d6Bhb67l/lwjDr8KBEUDr0EDuAM7gIG+S8aznM/bL01dv3xZt25eJzgcwqcgeRGs2SmRSqRiPKSWg3FUy1xpMJCIV4wRutNTxzW77z7l2bpr78LXQQPp68DjNcPCTmfDv3rhhi6+dEm7N27pcG9f1Y7VTxQ5KQKHtGHjLBHkm/lXuarK5dr0UcmWJOqrCh444rXk5C21Gh4ITvHkgsNVgkTPO7V5VOpHScta1f4dRhy6tFWXAEN+ALytL/QFBQmSxsgaYTosRi12D3R4/boOruK0N3Y0Hg4Sy3dUB5mscli0vLajgwvXtMNYdy5e060rN7V3dVt7V7a1e+kGcF17l4Gr5K9v6xbp9YuX9coLL+n5p5/S+Zef0+72FdVhH2kHoBIcqgrj8O6A4aoiU2EcBSFXslZKarhsu5Q4hznx6Bs02Tymu9cfXAO/356Y5e+3yx9P/Irhzg8WunbxprZxjsX+nhb7u5rfuiH/UdHIahe88zZXDtRKQKiYt+S8IVBcXYGzrM5qOPijHfrIgc1HtEcESYDPTZLYRpuUV+Q5q/Xh4YEOD/aAA80P5+3PnP3+voSODykHvG6A7nK+QE5wbu3ogCC2dw3nvnJDO1d3tHN9V9uXyZ+/pt3zV7V3YQW7F69qF5zdnT3tsku4jtOfe+llPfflL+vJL3wR+IKefvxLevbJL+v5p57Wi888p/NnX264Ew4qz9x/Wg9w1nLynlN8vehFmJEcDAiUJAQDxiR0QTCsBnTLDQp13K2VQLh+3z3afOBhdRyCuu4ufH00gLV+fRh9U3PBUOcHS21f39PerX15i7w82Nd854YOd26yW9jRgtXZf4gU3i1g8BGBU0sRITkAKHAMbqwfcmqX84BXSjuHUwNYrTnRN9E3d1n+hSnXL+d7Otjblv9OYefWLe3v7Wl+cKAF2/bF4SoAePeyv72D41/XtVcu6NLzL+kSK/jVcxd0E2ffvrkjw3V2CVevXNflS1d18dxFXXjpnM6/9IrOv3xe586d00svndVLLz6vC5cu6MbVq9q+ck179N1jp7Fza0+3tne1T6AUnyw3Tp7UsXtP6OTJLZ0+fa9OnzlD/pT8y1M5Z4+esxb2BagB9TAUv0YYVruHSjAz0CAHxoiqU295qybHjivQQVPI3cfXRQPp68Llm5zJks+B+ztz7e8camDlHVil53u3dEBQcDpnxV643uPEAWzUzcBZFgMniOYFbrwNVezk1TyFoCCihIOBt9XuK66IELdSDqW+UzeZKKXgYG+uvd1tXb16SRcu4vCXLuv6tes4+zVdO39Rl86+onPPPq8XnnxKX/7cF/X4735eX/7i4/rKl5/R8888qxefe07nXnlFl69c0bmzL+oVw0sv6fwr53T+Av0vX9G1m9va8fkAXyQSsHXslO5lxb7/wdexA3idTj/wkO45fb/uOfOAzjz8sE6/7kGdfOA+HTu+qc2NmTa3SDc3tdZ+4WminDvGYlMLyc7Pa4HDgcdsPVUHVHYMRANudANOzyfIyZmHlLped6+vrwY8U19fjt9k3Cpb3vn+khV5oZHgMPpfJuLV4XD3pg5wzvnhngZO2AcODgccfMBx1Wyft34M3QGhAXUR7eEYgBaIBDxfvV2kvxPW04ZTjQ+9tltISd6GJ8p4lkb/DcS4bDuUw+VSuxwIXuec4OK58zr34ks6R3C4dP6StlnN55wjFL5MGHirkA8ZMw6bI6vvp8BEE8prrMqbp+7T8XtP657TD+jBhx/VQ488qvvJnznzoE4/+JDu4dDvHl4L7uUV4cwjD+reh860HcJsY6bJpNNsOiMYzDTtJnza7JQjKaUsMRaPzUGhEARGBCkGDiudeqdUVRh3VZ706h94kw6GXsNYW6DQH5PrG2GYd4PCP2EWRoz2kIO45QKDZeUvy4UWh7s6JCAs+CKwmB/goIOwZg7ypCWZwuruQFAxfh+YRa0K8/EjEnky1IGKwbeu7VFpq+B5BS3wwh0oBfj0AT9R13WdNliF77nnHt1/5rTuY6t+7NQJrZ04punxY5oc29TsxAlt3XuvTj/0iF73hjfq9Y++SY888no9TPmhh1+Ps79e9z/wsB5541v0hre8TY++6S16PfDoG0jf8Ca9DtwHT0N765hOcLg5CYlDC2Qc5G19nmRNNqfqt6ZKa73CrzfINZlMNJlO1FFOBIEgoIoBhZCfsj+CE9cAABAASURBVAdbGMdocEBAP4VdQWVcHmulPlIoHz+lOHY/r0iHOuSLRzEd3b2+XhpIXy9G36x8FvNBDgil4uYY7cgB2Hz/FsZ6i1eJQ3YPS3nlw1sYYmjAyJd8j084RmWnMHLY19pZ8ewgEh4WVvuKHk/ZWaqdBodozgGNUqrsQPiLVle0VbeH7tbGlu45dQ9wUqdObOrkiS3de/oePfToI3rjt71Nb/2u79BbvuPtesPb3qIHHnlIJ06d0MbaVGtdpzVW7Qm0e+Ra51BwbdLLv9Ho33Bcg/YUR+0YY8fnQKJfG2MhP7Ir8deSIBjk4+tyWgkO0SXlnNXlRDDoyHcMM+Rxj8tBlaBqZ/ewnY6MjXjAkD2+whgBelSAQwdBRMP6CfkXuKz73Z2Dltfd6+umgfR14/RNymhYFg02bIy24DAjO4X5/o6WnCMUvgKIOpqakTejx4sXdqI+K1IiYFQAw8cRhUOI9qYKAoMDgSFSpqqquo3AUxsU+dWFrGoNBQ6b+l6TfqL16VSb6+va3FjXxvoah3kTTXHQCY45m3SazXpN14FjU62d2tDGvce0dnJT/eZM0SdVXj3KsECuhUYCgMe05BVoyavQcnmg5XCoQ8Z3wNeVBbhLLVRnUmxNpM2JxikvMvCK3BEMOvXI1hMcEuO17ANevyDoLPxKhX5c5zHUyLy6JJWQigB2EYySXFUE4RGdHCppb/+QLybbyFm0vz9oPl+iOvcA9e59xzVwNyj8Y1RsYx5xZm6MFkSMueK4dqiB0/4Ro684emFHMBAgBg7nioMIQeFAo8psJv9fCxUCDihO8XAISfj5CmqlqlJB9e3Kr8lW2kHAVUI5dc0Jc3PGrGnfa0aQmAIToCcQZV5dupyV+16RccAklV6KjYn6kxvq79tSPrUurYVKGjV2Rcvglagcap6WOgT2NdeODrSnfR1OixabWYuNTstJaAhkxfn9K9HTSa8eaK8L1FlW62QkIIwKaLNr6DoJuWsgiCpDIYVEe7XiwDEYX4ArRnhAALm6fUP721e04OtOLUPbpe3vzkkHfaNdr1V5mKHX6tD+EMZlh2eXUHDqeuSwgfFGShox2JFgUFgVK8ZcFocaWGlbsOBAcmC7Pe+qRnDVtFxYmUdV8EVgiWrPEG4SKpRrZAnHoVb1Nq9qJ6IfcrhfwC+7P8EocDzeUpQilA2s1v4bjG42VZ526tgxdDisg0OFrl1qiRxjFxpnWcNa1mI9tL9WtDsp2pmO2u2BSdXeLOmA14QFXxOK/7s8glvJWZWxdJMpO5N1diMzdi3wSaEECJkLco3I6jOD0mQXO4JEeEyqMmRVZEWdqoxF4PiMIuh/iD5vcoDrQ9syP9SSXYp1CQo7hZHd2qi719dHA5jJ14fRNy8X3BRD5ynhuJE6JcAGbcMuGHfhlWLAkBcY9YJt90BZ9CmqOOBEJYLcysErxt/60F4NjbAgR8Bg5QSLruTtYOw4iumD59QrsZ0qKDtv56uBWCm1wBAR6rpe3QRnnU7U85oxMRAoUs+qDa77FVbm5uSTidJsTXnrmPpjJxpMj5/Q7ORJrZFO1zeU6euvAdO1da1xwDnbWIPuhB1LVk4JCMGWASCzRLCscnAoBMrKqBU0Ue9A4K8zI/Wjx0Vd6+GAQN2t/X0t0CGD14JXmIFDXL+emc6CHdjSX1AYN93u3ndYA+kO0/+mJh8R4lZ7BKrKncSKmbsJZ2KhwuGhHWC5WGiBER8SFAw2bjtxsAMomcDAyu11rriMd1QDDmMHdUxogMGPGL/pFQLBgON4G16odz9YqQWBgpOlrEI0GKn01xHjC9rUKrN9yAr1OamfZPXTXpPZRLO1maacP/TrU/WzXpm6jqDQTWbgTPhqMAVvusrz6jEBenYa/WTKa8qEXUHP2UFHMEhKOHKCfk7krSCWc8vZxuO8pOLxkdbwDgFduR7nbwGB8RUCYMpZc3Y+t9Db/uEB2NwoYySoescwkHpsw1DlwDCyOwLj7n2HNZDuMP1vbvIYPHaPi7Hm4YzCwFOPE802lHhXrqVqZOUflnP5F5j2d25q+8YNbd/ky8RyiZ86FEiVoFCAMXAO+lSco7ITqDhyxVlMp5Iv5EfaDHaygvOMDQoBaFThVaYSLAo0uOFdNIDv1bQSPET/AOyGCVlzl9U5MLBLuB0cJrNZc/7JZKJ+AtA2xTmnOPmUdEafaZ8JBABjnFE3oW7SJfUEgw5tZEmZ1MYTOLH5wlYVoTyO2gqMm7YmK7KNOH/BqUfkrwQEVKEF5e29Pe0RUBmhICn3LeAs/Sq2PNTt8S55JXMA1B/wutvt964Bz+vvHfuPGyaW2+VQwvJtrGKFTl5Z14+pm05ZDTFlnHJkp7C/u6tr167p2tUrmrPy2bALzoCVK6AhvudXVu2Cxu3odhBDxekLePgTa6vYAYgulXyFvuTdQcHJCghOB3DtWIV0BaNaehRUCniWNaCQI9ThyLlLyjh9h4P3pH3KmlA/yaEpZwzTPmk2yZr1mTL5jvykp9zzVaNjl9Cp986h66GX1EM3IZN8xasPOFZkd/QkpVQsE0FzREfWx4izV8ZLk2pKusWr1i5fckYCZDgiQKr1ZGwjX0cq9YW+Ho9fHxwYYADW3ftOaiDdSeKvBdp2KOxXFUONyIpuom62pdn6lux4XsnmBwe6fu2GLl+6wqe8fa1NkwJ8Gzseq8A5Eo6W1ieqaz2n/qER5ygGOworp52l4i32NbuV9xgj/Qp0Co5eaPBOwweXJcE5wKa9tnaCEzhejV0WuIJ248skZJy4IxDklFZO7eCAk0/t+LwezNg9TAlyk4lfEyavBoAJOJOOQMCYs4Fy13XK8I8koQAgA96bqLG1A6+gqCKDnbrYuYFKgKBSRFk+cko3d7Z1wFlCZRfBcCQIBoAaUFsBRtA9TmnprzrLQaatu9cd1YCn9o4y+GYnnrukxHt6xcDZDStypzRZ12zrlFLOfOcftb19SxcuXtLOzo7Wp722OIxzsCgYceErRMFxsWYlVuK0NlXlnb7khNEXgoNhVBmWKi1AFNIqO/jAKjniTCPb7AEaBYcpwckBDu7AQBH/qdAxPjTAr5bTQYF9RqGPCBZ2uIQjd8ibgQ7n7qcz9dM19RNSIPczpW6qMOSpcvTKKeO/iXwm3ykiiUyDlEKREvwJUG2SV6lZV2rtvA5Qln20HhhHdRCDRiFAHqKXq+ysdtCd2+lC8DSh8AN1FfQwklrrIl/k14dqBg3j7uNOaYBZvlOkXxt0AxuNtpIPuJkUDgr9VLOt+zThRH7J2cH5K5d17cY1TXLVMQKCnWfEQZuT45h2DmHMzTlxiLQxldg1jDnw2arRB4asliOOMxIYCn1H3qEHBwPyqxQ8zhTs6AV8yEk4pmJFwzsJ8zGEPQwEbuhLCm7wAoeM1Ek4e8hYTD9IlcDhwdVWF1I1VEQmpY6uahe4LT3iCyI3jovsdtYmG7Ravqo5cmEMxYFK0IukQkAa6D8QBC9fvaZLV65qb29f7mvydFPj0fQGbfelErJ8pjzU/NpNLW9sa6RPJdg03LuPP1QNYBV/qPReM8RscOPOnpYXr2m8uSuWdKxcmHaSA0PPK8Q6u4Vdtr+XLl+mfam1aS/7UzNwnHvEoa2QwMDFKhlYfaIiE1gyXwEcHNqOIULFDlPVnGNkm+2+I0FgwOFG0yL43P53D+1k5lHwFDtgqLLKVihXOTjIjoQz12qnhmNkCfoKytziqq1PkeWq0K/IGJaRVBpVRBBEjlpChboKTeMKnnT1LecLbebZUsZreagCtcp1tRZVRCvwL5NeDoQjQbYjMPQ56cb2tq7fvCEHiQrVekS/mB+EKmACRaGdly7o8oc+ocvv+7Bu/PbndfCVF7UgSAy3dlUODlUJqsZleHfvfwoNYDH/FL1fq12x4t1nntWVH/5pXf7RX9D+M2clNDVy+GWbVTdR4rDx+H0Pao+gUDhonLCVDvQx4BjNGTBmr/h4hqoNvDlHaY7E24j6nNUTGPLmRLXLGuFZKg4IDXxIeDn9ikZWw2Gx1MB2e8DoB4LEEnBaoFvhYyjkCx0rzuPzCDipQrMij/kbhJMn8AKnLIylOhhYbsD8hIwIKKeV/DguNA58KqRPoYyQ8gVZCWbVOxYDu4FKAKtNFgIKdAt8KRpNlWBUOZuoQTfaLHsiKDx85j4VkK5cu85ZzAGSN+qSGVTJvwhF4kpF7vhaUXThc4/rqb/xQ3r8P/lr+ux/8J/qyf/ov9LZ7/9xXfv1j2nx3FnVvYNV/9br7uMPogFM/Q/S7TXaB2MsfCJ77m/9sJ77z79P537xg7r20nkd4pQ+HxjnCwxOShgoH/Y1O3FGm8dOacbhW6jKjrAEZ8GqXqHVnI41txk5TqQIFIeZ0+ZcjqSOU/+8mVXXOtZnQcN0SnOWiiMWcAccZ5gvtTw0zLVcAPBYLgacdgSXPtAvONyIs/uUfrSz0rdYLtrIyldtMsgxTindnv6qQE7j1Bqq3lnwmmFHNGIxHoGoVvhUMZwqO+xAcBkdMIAR3ghD40h7kQOEwK+8qniHUGFVwXN9QGtA/hPHj2tjOtH+7o5u7ey2uCTkQwQp9OoFSxXw+wcf0PRPfrcW95/W7vZNlVv7uvr5x/Tln323Hv9vf0BP/sf/nV76b75f2+/5dS2Zt1cJ3M38vjTAVP2+8F+zyOXwUDufe0yf/X/+J3rxp9+rw8s3tMdXBf/figWn8Na0zg9ZuefNCdNkplg/ode99dt04tRJJYx4YMVczOeaA3gHRl7wiyo7gh2CjopICuhJpORz7tTlpH6WlbY63rkdHNIqOBAMmiPi1AUYob+E9pLAY/BfEg5ekQke4nIAGXG4AozsMAzOG0bwBrwLiVSNH0EYCIsp9zN9JKWtqsAXdqoKVWRs8tOnEgTKcq4B/oN5VKlA17ph0G377voKowqBkgl2vc8wzKZxdkbVwYGdxXQ20yZnMIvlgqCwoxEeQi4plDL6AMioim7w878DMXvk9dp4+7dq52Bfl27ckNBfgH9A+cbFy7r0O1/Q+Z/5FV3+gZ/QrXf+khaPP9XkgsTd+/eogfR7xHvNolXeRRfPvqhr7/51ffl/+EG98vHPKFhlDw/nOiAoLDH6ggNjlhKrsF8VKitgYiWteaIzb3y7Xv+Wt2ltfUNLjNsB4XD/QEscuIBXSO0gIo+nQ2bEhI/UWaUUSR2vI33Xq592yutZIkAMBIqRJRP/pCuOisMUHM1OPy4qwanAb5QDkWG0nDhOocPIql143fAqPrb6EdZFxa8fDhbwLYHD4pzGt3x+3ShIBgu57DFWl0vIQcV4IzTL8oBVG+CgsDA20x9ZxUfK3j1oFMEGwKH9laHawjx2g4kjn8ibfqQs//m2f+fhgG2/g17AU1yBfIkD3QQO6HSpqowvHTuutW/5Fk0IxDdv3dSVnVt84k1aMJYbfP25cPmKXn7hrF7+zGM6997f0NWf+EXt/vRltM30AAAQAElEQVS7Nf/s46rsRoh4UL97/+M04Cn7x7W/ZtuW125o+1Of16V3vVcXfuwX9NLP/YpewXCScBZGfegVuTkXzoRV2mGEUYpVsuJoSknRTzQ7cb/e8I7v0b0PPiQHgTntB5yM+x9TrdCx09gBIMGKh2Hj3BWw8UckMFpOmRWvIzB0fp2YJQVQ+pD/kGmEUKk4J0SK8zxGVuPR3+4XBAYcfbDDNydFXhxvAEbLT6AaaSvIXJDfjjvS3+1LnHlwu3GpKzCy8xccbAR/pP8KlgwdPtCx8xfqi4MAUKhrQB+GJbHSVwJC9SuVdaQQHg0gV9OAs0XtYkx93ytRWPiVCFp0V0Ro9XsRU4XpUBZXRX5NJpo89LA23vBG+Y/DrhIYbu3tslGZE8T3tcvr300+c168cEkvPvWsXvjU5/TKr/yGrvzMe7T9rl/VIXNeLl8V0RSKd+9/lAY8H/+o+tdmHU5w8PxLuvLBj+plVpCXf/KXdPlXP6JLn/qszj/1Fc1xhH4ybQZmhxlxloFDRG/DqwLbLqoEi4ITVhy097f92YZOv+HteuStb9fG1hYHZofaZ6ew75UPIzYebqAVHCXNe1hSbeyRqcRxCBApdepwEjtKx64hTZmevrL4AlUEHSFDrFZil3HikW344M+XBIiRcoFnc2zqLffAmEac1/lC3u0jzjeiCweGkbqBPgN9B+oHcAecfjQQMAZeF0Z2CK2PcUrSSGp6/k3OwYGIgDLi4IUxtGDAwWkcBYQgECA1Y/RNCbmtE0bMeApaDUDQHPBTdAJaom833SAgEBRSVkRQS0D1yMl7tzB9/es1se7gvb2/CgoDZz/eqR3wKrFDoLhxa4dPntf08lde0NlPfq7tHC7//K/q+i99QPsf/R0Nz76oCg5Khf7d+7YGsLrb2ddoimOPfLLaefIZXfrAb+ol3jNf+rGf00VeF3Yff1oH12/oFka1PT/A+LIqRr7E6Uc7C/kFW9IBB681MOLK1nkhnz8UcBIG202mWrvnAb3u275bD77hzeIgQfusVv5FJu8avHuodoxaaaqSDZugUL2y8o4eKWQ6EZ4K5zt5lez9SjHp1REY0kQaU2HXQHAQFCBjug1witG7BqAQCFZOX1SR347s15ilnX25kJ1mJBjchmLduD+4A/IsCQRLgoLHPzC+wbguo4cBaMEAvx0chAiWjR60R+SpuVPh/MBfUoRT2411e9zI3G7wxNhRpCJCBZ7Wc6WuIkshFfrIBEYHhYxuU86QaR0biYK80U/VnT6jxC5iLfcE84GgwphBG6HpsZhmIb9Ezh2C9HV2D5deuaBXPv0FvUxQeIUF4eJP/4qusyjsUDd/8RWV3f0jXo3VH9uHLfE1OfjKqrG4cl07TzyjK7/+Mb304z+vr/ztH9d5tpJ7L7yC7QVb9EkzqB2ceIFxVwxuwAlGnGOwo5AuORlf0m5jrIG6MN7KZ8iRHYMNr5tM1K9t6jRnC2/8zj+te+6/n23snnZ5193d3dOIMxUCArfq6qEKDbV8wQiLAkeIlJUiKAuHycoYe+fA0EN/SnlKm3cN4eAAYPAjNFjkcS5pxDNHCsXBgXxB/mIcHHvAMQz+ajEgt4NCYbwjsAoCS84nlnzyG0gHjk4WwLKdiwwEGgcB75xWh5yH8lePgaAx0r/xTEmaThS8+ngIoVC7kK+lPJwtjLsCQbBI9Bnob7oFvav1qYpIyhzi5um6uulMkTM6qQC3E8ZW6Zu2jqkSPKyzQqAtsEwplFNCj4YQUole3GAwl97BbfNqdw27OPeFJ/XCL39Qz/3dn9aL3//jusC5w/UPfUK7jz2l+cvn+bKxK5RK/z9+90pvr5VxY3n+JRYHg90nv6Ir7/uwXvg7P6Fn/vrf06UPfkz+ZaTZyWPyrxrvssW8cvWqbt7cVvvuj6HOCQg21AEDGlm1bGh2hAFDGnFu9vaqEbxCLFQ5iPQWOhSaTKdaP3lGr/v2P6u3fvc/p7WNdYLCjm7dvEmAOGTVLsSAgvMW2Sl4cJdmrJXdAgiKqLIDpNTJNA3OZwJDR2CYwmO61isRHMY8aBkAfQccYlDVwNgHHKYAFVlHBwgcsHgsDgy8CoyAV/+l0+aQgxacgTTwgSsHqwu+wiwY28Ipn0EX9F1QnrPazgmGCz6LLtgpLHFkNg0qOUlTy0VQQHIHvoruhFxCpgoeiZxyMNF2Sx6bcP4FwWq+OKR6VIZOlzu+xPSarG2p29hSZtwp2L01AlKt6L5WrJWUgFBzuFIDAdA7BErKSgpUW9CB9WDwa46/1izNC54FvYzIeohubnC+cO5TX9Czf/8X9dR/9f16Drjw47+kmx/9tA547VgSQPxf5zF58P3jcafXxDAxlIJxDze2tccKcPEnfkHP87367A+8U7d+93FNMK6N++7TEmO4euGyLr1yXlcvXW7b/ErfjtWo79iGlgEDLSvAYEY7mx2BT18Fx/DW2KtUhU6hfonjDDhfuP9sphMPvVHf8mf/ot7+Z/68Bt7Fb1y/RtC50f4tgIKjmJdNWhikDVh2GAy6sKJX2okLiogGwmkaHkEid2yXDX2vtbU1zdYm6mZS6XBqLTQvC07fB40hgM+ZOE/hjKEuq+ONEJcxVZynyEFvyaHeHNkXB3PkHJFvqSV5j6cFAMZ6SJCYEwwP9+ftnGRO++JwwS5hKY95RL7K601MJ1JnnhVthV0S+dUu17QMTirGGsgnhSIC3ErAPNABwaYiYMfY+slEeTLVZOMkcEwdeYVENJDYAcj9mC8FdblTpRz0HdHhilelqTEDwXdQXoH1OxL0PfbF4YEGviS5fzLP9TXVSadDvk5c+szjeu6H36Wn/7Pv07P/xd/kEPpd2uGwcsnnzmJZCaam/FqG9E0/OIxk3N3VrY98TJf+h7+nK3/9R7T3wY9L125psrnJKjZt38DPn3tF+2znp9OJtk4c19rWJmtZ1R7nCV4Bc5WWXnkxsoKRDQSFgiEv9/c0v3JVw/aOAgcV0E7XvQ3HaQZW00KfxKrVQ/ue179V3/Ev/G/1Ld/5Xbpx9aKusxu55XMJttsVeoIPd7NzRG9pqyYglbJUJeWhYGZS1ynBL6KTA0/mlSLjDJPJlOCwqbWNDVZVO2XRoh5ob7mnncW+9qExRGJ8nVQg5FcKvlIsvcrj2PODpfzJdb5/qAPGMMfYDwkSLjt/wI7hgKBg2Ns9wHEXOnA/v0pESFPkIjAldgiwwfFwSQc1t7GFFzUep7gqUhQN8vJNT/nP0HNGNgbv+dhj7uycMxzTv7fQzzY12Tqp6cYmAaKX58L9BG3rzWWnadIr+okKurf+vEOKGspKypEbpERP+kWiDERKUlT6jI1uYY7HIygIXCdJ/YkNdcc2NGf81z7zJT3/gz+rL/2//6qe+g/+S1380Z/V4dPP67V+oaVvziFWIraj9633fkiX/psf1KUf5UvCp7+oi69c1KXL13SZyH7t0hUdcHiUctYGAWKdrwNSYBRVHQ7WYyiJ7baB/Terx8iqO2hohobxSKywlHdvabh1S9ix1HdKfaaF9vmhBl5DWmCgMXUJJ53qvje8TX/uf/fv6Dv+9D+rqxfO6fKFi9rx31EQbGzEXrVug2yMBiy7Nr7FJapZ8SiTUWDcybJGJweIlHol8j0BY9ZPtb6+DszUT0I15tpf7Oj6wU1dP9zWjfmubrEzOEBfC2A+HwgIC80JEHN2BDZ+7wgWBIY5u4HDVjenfa5DttoDgXLkLCPWO+WtXnmT1XxKPidkCKWUFPz4dw0CHRSgHoHsvQb5IhNSMBcpd7y2LLXPFwJ/LciUN9Y3tLZ5TLNjpzTbOqUJOy8YNOcNxk9P5g2diMu6QpcjO6yAfx+MG57mFwSGgJX1liIp51CKAiSgU0Jn0ehVpJYyfXOiDTCJJTuIMUuaMc5j65qc2CKOJN164jmd/aF36an/x3+hp/79/1QXf+rdOnzhrPx7K3qNXembbTyVd9zlS+e0/d7f0IXv+zGd/bFf1Cuf+JwufeVF3SQQzDkUrFhH4rOYQRhAc0S20wOGv2AFGIDK60YepQ4jShhZh0Xw9qo5W0wbNSQIAlDC8Ibtm/LvNYgAIuiW3KlGEntvDX6NgNbAahzUTdiGOvicfvM79Of+9X9Pb/uu72G3cEmXL13UHgFq4HXD9KGsBnZ8DBxmr05Fq0eeyipbwXKDDd30EzySsnJg4AaCRYehT7uJZpw7zGZrLe0JUKUudTgcsHvY0c3DW7pJgNhe7OnW4Z5u7lN3QJ3Tw11tz/e0bdxCUAmCBq8mZSqljU79eq/p+kQ99DNjtxyWqY0D3SEqiAlJcVqXgTYeGoLaBHKDkJzaHQ/YoRygu5HdxybnB6fuvU8bJ+/TGmczU4JDZicwWi/0V85NE20eoaUIHFXiCUgdOnBAciCgSTkJSEoplFyBHKUO5AV+GK0FGAdhtQspkXlkhzVyFlGAkXlfGuBfJ1l5fSbvToabt7TL4vPK3/lpPfv/+Wt6+W/+mG595gsaefVopF4Dj/RNMwaCwfzZF3WNE+OXOSs4+5O/rAsf+4yucRi0d/U6k1xVMJ6BOV/gaP4Mt6TPkm3+wOo3ki55P65s48WkizRw0KykLpL6lDSJrCWGUDEEG3UzQoxleeO6Fuc5kWYllZ2i7xXgh4MEq+kS417QNhB4bPC5z1pjV3LmzW/XP/uv/WW96dv/hPZu3dQVAsMuzrDEEbyimo35NNDqCicYcatzSrmSvgqUFSHzz12nnHvlPFHXTzk7mREQVrCGA08bTDQhUKUuVKJoyc+8zjUfD3Q4HgKrdE79SJSsvZT52jHh9WCyBs1pr76fKDHu5DGnMPvmWBbFhSCzko9cFQ5LcGiDK6JGiWeK4Bk0BrF00M7NG7yW7IuYrBP3nNJ9Dz5CQLhfs+On1K/NFPAaFwNjyy2PCiTTlqAjiblzIKCK+QOHWvPJKZRTUopQkpRAyJFpFXJVBbZhOoaRV4fBOwOCQeH1pzDXri/QLtjOyM7KNrRgjucsFgtwliF5L1d43Tp87mU+af6Wzv2tn9CFv/fT2vnt3yU47Oib/bLevrHHwMQcPPWsLv7i+/Xi3/sZnX0nweDDv60bz7ygOVvymkIDoxgxgsKEDawuAxM60K8AIwFgpGyoOHww8W2ry+zTVQYbkrfik5TVVg9wbORWjI124LPk/OJ5DXypUCTFpFd0vYTxxTBo5B18sXfAlnhBvClShDp2FLP1DT3wtj+h7/mX/3W9/tu+iwO7A125eFEODKN52LyatQtpCEXkzd+8aRZFGlb1UD0qSwq9egUypJwVuVMiQHR5QnDoNZnOOHdYXwFy+IBybTbVDJjidFMc3v+Y6xrv8ut8LVl3urau9j9F+TCT/tPJVH03UQfdFEmK4P4qUCEERHaSV9vIcwe10dKvPkIhQWefIOo/aNonQK7x6vPAI6/XvQ+/UbPj92m2uaV+0qmw86o4Z+471YAayrBehSlkFAAAEABJREFURB4qEnNr3qqQlJSoN2ToW9ZMOah3u5OsBDrIFFo9KSTbYmK6hUIomBHJNjRiRy04kPr3NhwYFny1WcD3kMCyTME5TtVi+5b2n3pBNz/4SV35yXfr2rt+VQdfekqVIAKLb8obTX1jym2D2P3K87rwng/q7I/+XPsNxEu//nHdevas/P5bmPSRiSk48sjML4n2IxNWmEQ7VvMgJvp26rpgqHThWZl+KSKUjsA7hVnuZZzbRlLFhZENc1bTy5e0uHxFQWUQEGIykXBI0/fvRIycaC/YkSw50BvZQUSEenYMExzwgbd9l97xF/4VPfyt36mR1eb6lcva4dBzAK+GbRWiTVbWIAwOS4UseeqqowNigMEowSXf7tbPOVrIh5IiAPSRckdQ6tWxo5l4BzGZsYNY09psXRsEiC0c7xjf+beAY8eO6dix4zrGln1zfVPraxsNd0JA6AgIuUMnOSsYawKcNohQiAv2PMkHQC4kmkSixCNQGIkiosHALunWzZvtk62d7PQDD+rhN3+rjp15vdaOnVA7S1BoycFmhkDAGzXIQVRcOSf5RWVAfyMrOFVgq0Fm/AmAUyuHO0rkgz6rWj/lC7mDNGhlSrTSMwEYLTtAFPRemQtDIR0JUCMLjBec1e5hyW5r2QLDnPp9Pl3e/OwTuvae39D1n3mvbr3/t7TAfis7VB3JAbtvijt9o0npbdvBuQu6/JFPcF7wc3r+7/ykLv7ab2r3+Zc1sJ30L6xUVo+Cgc7Z/tmwbkf04tllUrE/ptojqzhxAdSMItPmAd+GDFYzIgzJ+TWcKbPVFPVtIuvKCav5XLuiw5dfVuWgrrp9NpHYDTgf7EAKBurXlCVfI/zqUiQFBpy7pB7cM2/9dn3bn/9f6fXv+JNKk5m2r19vX0UGGx/0bDfV8q8yyIyBuo1yBZo8yG+JXHaVfFUeFIK2BB07oVJmwFmJsaSc1fGa0Ts4TG8Hh7Xm/OvsDNYJAv6jpHUO9tanE80mE02Avp+on/TKqVNKQZoapEjQBdIKMvQT+YiAuxr46VJIovoIUluFDziYvcmn2l12X+ubm3r0W96hMxzMzk7coylfUzI6HXgNG9jddfCHggoOWdFFyqnJFJTnHCIP7DgiQllqrwlJIUPIV6UkJdqDIokinJOCn6/qET2j94rjo8am5iO0li9UVrcDDg5NFhaeEZsYeQWdM+8HHDjv4fz7pDvnLunKhz+lS3//F3Xz596nw49/RsvnOZBkV9QI6hv/St8oInqrf3j1mm589jG98q5f0Vf++x/UOW/Fzl5QBNPIiutfo51jWodMxJwJGBZLDewOXh0DxlIxHvxDCu4q5p4HE2rjMHj1SFR54A1SKDB0MNWnrGnOCkmpPUEkXzH6YeeWDp5/TsP2roQBBQYbvG+L/pVyRaaBcwV/yx/YLdiATCXbkNkx9JNO9/C58lu+93+pN33P92q6dVy7t3a0c2uP442i22ITDRpn2H71thgNMGAQK4Z628CqsSuo1DkwBNmETClwZgc5xtMBfd9rgqNPJhPdhin5mQPFZLqqm4JDnfG6vpd/eSgjf0Y/qUF+NTBkaHadcQAcOcEYFJFYJV8Fatw3SJesqLc4n9nmPMHb8Eff+m169B3freMPvl5Tdi89rzYMr/0uRGe+Dv44oHd/pj+ZrHY/IwfG+2dxNAKHYJqUlMMcBBdDbWlKqaWV3UoJybWoSdVMKmUKnqfK/InLem3QIrqwNPSN7Qg8mukvspVdSwFGue9I2wiO7XDOTnEfG9jlM+7N517S5fd+RFf+3rtWweHTn9fwygX5r3JN6xsZ0h+1cJ6QJSe3O8++oHO/8kE99d/9gF78gZ/S4sVzmrGtzcc2NcfoDojM8+VcI4ofCQbFAQBD8Pbbk2M6LaozdYVJYsY8gxhFxc8qKwmgUATWQS1oR+0hV5lGVmgtdbIB9hhUolytIBxg5BVi/5Wzmr9yXsKoQllpMlWwCgs8rEQ+fFry7X/BbmJYjs2AIkE1J3XgTSZZW/ee0aPf/c/rbd/7v9ZJnGGXT53+h18XOAxk6SNEa1yh6rTKq3/EbZcXl/MkCh4rqLQrhVJGLvIZnjnlxrfHeXv4d/1EXT8lAMzUDiFxQqf9dKZ+tqZuAtDeGTd36lJSRvd9y0OL1Pmeugz9BHArwTdzkOk0wTsCOZIQh5Q8COKIgK8ve7p+5Yp2d3Z075kH9W1/8nt15k1v1xqHi9ONNUXOqwDJzsuHnOJq23actoPndNY3mvOrN7T3wvOqtJtfiqRJ7hSx0l0olKlzvbhsG83Z6VGxjQL9ijMLPHFZdw1MsLgCx8e+jFfAM1Qmh65qKXXuH6BGBFQNslnIdjQQyObsIm7x2fcqweHKr/yGbvzQz2rvF35Nyy89rcIXjOqARv9vxJup+yMSC8UWFDO/dkMX3v8RPfVffp9e/B9+VPMnX1B//Lh40dUByt31IR6fEL01H7wac4AzECBG9wdW88okYjieU1cxS6sZcoHKzMQlg5Gpq8xuJRXlRHsw4USO5gTHpmtUB/lQ7z5uly9O7m9c1e6TTyhGYRxFgZMFq1dgzIKeJ9qHjkuMYe7AwPtzIw0fG/VkOtFk2mvGtvm+N71Db/3ef0UPv+N7+F5/i8+WVzXn9ajAU4DN7DbADQHgx9qVcijhiTnnVZqSImWlyKQ4RgIimYRySsq5V4ecueuVu6yuz2oBgnLfTZR710/UUc44Vk5JKWXlCKtESSt+fU+QoH825KScgJBSiDw4kcmTUsGtiKSIUEBLCi04pNu+wU6QV4fcdfruf+EvMvY/pY17TmvCLjDBe+CMZYkOzCNNOGDEMQcAKk1vPiCtLAj7BOYF5zIJOp7HJCmnpJ6xZvilCDiuoJKryFKZ85BEk1IKUkAidW80jP3YoY1HSda9uJhWpraieWpDKkDQapuxDVYQKrQLRtcCC32Kf7cDeks+Ve9zNrLDK+XVF8/r2q98WNs/+E7t/9KvaXjxZXksEKfHN9a90sgfgUz+w5zzv/5RPfH//W8JBj/Mie1zCt5rF6xeO7x37rJdP+SdsQUCoq4PeVqURtYaYgoAJmRgRS54nidfzDi3G9A1NVVKkRRKEumoIkd9CnJ9jlCmvrODRRYdNaGub4aFE5DmFK5WpX6xu62bn/u05i8e/UEV/QJ51UGf3iKI+WxhyeeqBca9IID5gKy4DTKCRqaPHczBYePe03rdP/Mv6tv+wr+m2dZx3bjKKrq7j5RJCSdJ2SmQkjL9u0gyp8y4LVam3bJ3KSuDn5tTIHdnZ++UcOAIOiqUUlLO4JHezqcMTiRFgOMbEBe77VbXEQj6yQSHnKqbTpVxwuaw0EkpQ69bAX0ykKCToG+ZnAZ4ojywC9rly811DmrnHMh+z7/4F/Xod32vNtg1TdZn6iY986L22iBW8en6tJWJEapsMbqc2Nn0DW/Y29MBrw7L7euCuZrzhjSBT2/+1EQD8dTRZadumMyjpzPQsRpUdCkcWAIH3oUDa6wE+6Gr21oSlAubwRX4r0ltR4Hdec4DvAAPEr6BCm6F7Eg6MK6Fdvf3dGV7RxefPqtrP/cB7fyPP6rFez+kynjc9RsJ0tdbGAeDSx/+qB7/D/+qnvvv/q5ufuZLfKqba58J2eMwZoHyRiLsiEMVIq4nqzJ9owHlF6a6AsXRmcmMFCgeDFaUQrlSrwaMDEMJoJAt0K/0F31trAZhRJUpjEiysY/kM4a8Bgh+mfZJ7mSnS6mjqmh+5bx2Hv8Su4UqGCuxwiZW4kZPUmX3493Cgt2CV70lK1vFeKowG9/Im7usbtprwgHk+rENnXrDt+qt//y/qgff/qfgmuT/es6/YlyRK1JSuA9pzqGckqhRjiCtSnhwzhIk1TslQHXNmXE25Mp25JSV3M8Q5IFIHXXkc6cMgRyJtFc/mWoymWhCEOjJd+4P8ZxCGdrJNJxPUiJNliOlls8pIZeUE7iRkC3jM5XXhl1d4+vN3u4tvf1P/Tl9y5/9l9khnNGUHULPTsW6mTPnPtWf8Iog6HgRGNhpBXxmaxOCwkSRspYEl4NXzvE6WBRFKFzWrNocRcgVnufCXA+2h1bj2iNoc+FZl4wzGgfcis1kmAXUyKpSJ/J69YqWazYG3wLSeGRTTIGiBtimO2JFRgUpSKmvgICRBWyf18vrN27pyhMv6Po736vdv/Ej0hNPSdgN2N8QNyr/+six5D3y8sc/paf/q7+l5/7HH9PN33lc+7w67HNodMjKOmAUhUPDUmubrFJDYpIjggkqQJXLDchSITExPoQqvE5UAkibMLfRJzAsZ0fqq/HCdAOnk1xnKNRDRJ67xDPRz+l6P5HzOSVeIZI66kNQSzwXc9364mc17s1lusKpEjucNOkVASXvFhiLzz6W87F9MRkdsNyfZuxOCTpdSm0b3wLD5rq2Tt+v+9/xZ/Tgd/55bd7/KO/goQN0M7BLSuCmjJOR5pyVJ50y5QY4bAdkQw51rk9SD4++7zSdTDRtry3T5vC9nZ1yzxh7HNJpB043ma3aqe+o929JdtDI0EzwNeSUlCRlA/nsdiCRT06p71JifElB6mDov6XYvnYVPcz1lu/4bn3H/+Jf1fGHXqe1Y5vqp721ojlbbAdPj8eyFPRlnY3osu+zpgTPjrGMHODun7+iA74CwUSwFEoX3JQiyVfFfpwigAoIJVYzTEKmgE7OOG3uG2aziYrTllJX7Zaqgl7bQ/QA0c9QmA90JWwh4shWq0uKoF3hjjyRBx1guSoEnoGxeDwjtuoAeGtnT5fPX9Klj35OV//mT2jx7g+qXrkqkPVHfSH5nRXBweD6Zz6vF3/kZ/XCD/6U/LsGNzl82SPiLzH4r43UVmA9Eici5Hlrk8yECTU7X1FwZdJankmrTKS4WrlF7kKJvuDY6f3eNzLtTls/ggNNEn15gAvHFaNWNTJ509yrS7k1Z4ygJ+80yLt97+yzBLXPK/h0ZmNM06kSq17CcE2k8Hlq5BVoebDg60hhnmsDs4SbPByGp5RDXU7qJz2GP9PmiRM69fo36/63/2nd+9Z/RtNTD4jFUgvOVEbGmVm1e2Zs0iV1DTIpAA3TySkpp4BuViLNMLFT5y6UcwK3U+6zsgNI3ynlDLgPQHsCIiWlRD39uZWDskKRAEmZtPXPeZWPaGkiTSGtwPqXbPzbnCEs0ceDfHp8+7/4v9HJ179J03UONAlsisQCOWrBbiok9MA5AunIoAuQIDZj5zBFPw6EPpDeff5FHV54RUIXESGv1izTanpXJWkabmUKUBPSG1ZtthNxWcIG8DBvgxFbb+zBc9Ty4LY+FGAnrR4r0tRR0XgZp2KbYp4Qg3asjgVJEDYa3KmuNGMP1A/jUofzQ22zMF587Bld/Nn3aefHf1HjF5+UeG3WH+GV7hTvkQPCW49/WRd+8X166cd+Xud++dd1/bGntH9jG0cZmcyiihOjUVmhBY8pngxSoQbR21EAABAASURBVHjXvdp2JGRt7fRz2lRMAxrnXmXoJzEL8kWtaZEExuca0ZR4NGcBtwMSEBEYM6DGEQyx0qZWSvTpU6KcwUkSuANnC1c+8B7N+SYt3pdTxsHYLfh8IXAW9syrLxHsgJa3Dxx5QW72gjyIrgrhBK2IUM5JPU46wVHWNjd07MyDOvnot+jkG9+h9Yfeolg/0YKDv90rSSmFOvp08MoNOmjchiyagLCoaoYvudtRPgRLud6jRflsxdUgkC2BGwaQ0m1ICXpJKWdlnDGTphS6Ddl546akSJkQHDj6QrduXkc9g+5947foDX/yLxDw3qrpBgGBsUYk+RPlnEM4y+Dxp5xRHc6EoiJCs1mnKQG3I4iJ8uHV62qfIg/2ZD5ww46qJvDsgKZXP3R0tfkv8ngS/FwbpIaK1zNcVzWo1SUA5GA8lVEIWq6ndoWDXHb8iv3pqB10RfhZGUbF6RtqSwsLTCFQeFdaG33wIqmCDyk5+C14bfBu+dpzL+vS+z+mq+/8Ze196OMaL1xaEfojeKY/bJ4Dq9reV17QlQ98VK/81Lv18rvepyuf/Kz2Ll7RwDvVwNawNAUdcSZvhbmOrNoE8EB9Qssot5JQ0VpW+YZ7VBaIbj2iRmJzp4abJnmATjOIzmcmJJPJYCYmqIusTJqc2qip9+ozwdE711N28FgFhqScTL9o96kv6NZnPtv+CS/TT2y5EytgWpsqdUlYvAbOSJZHW+ORcVcCQ7MlaPqudIwIcStyyA436Tve53utbW3p2P2PcN7wbTr2hndoduZR1ckGwSGpOJhGKOWsDKS8St0/dVldQs4MIGsyXiR4JHRBH4WCsmyVRzoKra7VgVlVRCilrMidAlqBbC7nnJXybUhKrS2t8CES4Bfq5rw+7WzfxGGLTr3uzXrdn/jndM+jb5E/M3bIFykIFpWdxFIj22nXdewGPP9NT2Qmk9wCgoOFZRjYle2++JL2X3gBfgJCKTwXVbOuV06WQ0dXCAStLvJkKspOAY5cvg3CtoBWV8kYROlr8SQqALcBtjuCginIV6UOWNlwQa2GVZ2KVFpgINCBs7JbmYJGaAwEDAeNgm0sgO0r13Xl45/T5Z/9Vd38xfdr/sUn/kh2Dcnj+qeGWjUSDHYcDD7ySZ1713v10o//gs5/8GPafuHcavKtlKYgKw1tuYxhkqBIO/uRFK4wUBxRmpXN3Is5FapuQFNLiyvdSKm2mUPh9OWmxlhqtTb2jEEYkvHrCs9IxhWXJzkiFBFNHgeEPnWtJXj21E9SVp+zhAGWOujGpz+hOcGuerdAXWZVc2CIyQQGjJNt4BJYHCxbQBwJCsW8oUfCE7QgSQFfKUhTzuq7TGDotLY+09ape3TykTfr5Ju+XRuPfKvS8ftV+g2NSha/9em6JEPKSZm+GedMlseQs5LrgJTJp6wVM8lOYjyXI4KyIcl1kZIC3JQz5VBustHm8tdChNoPuJXcoX9555YDQtUJ5H7w2/+MThIYfKjY9UmCzogS5rw6LjlMzjmpY4ck6BTq7aUdONNpr77vGu8A5/DGrna+/BUdvPSiKu2h1eW0T1lOm0Jc3QpSRFLwY2csOOGqVIXWBTtScrcNQNHKsWpWuK91cBuRVjeRcAeswG8VPKBNBfW+sWXbLRW0NFsiy7Aq+aKRgD7iB5U+hQY8gUBfVOjDhxbto78bX3pWl37h/brGrmH/E59RuXTFhL9ukP5pORVWhf1XLujab39WZ/0vHv3tH9fLRLlrTz+nfR+UMVhHwsqEGyJCVilqQFE83U5bYXKsmILSCu9cVuhtEBPU8hES+TgCcVX6RYSC2QzKpu0gwHRTWt0RQfsKJGPQSl1hYtokOT3iqUY7JPB6jDHImneHgUxwhj7ZUJNiOtP+i89o90tPaLy5A3Yo504drxHZ5wsdhsrW0J/QFnuHnAss2TwMGAVjhiBk5ZhGVjITg6glDYw+w6uDxgSHmfGJbuPESZ149K069uY/oenDb1Ns3auSJ6ruA0Qk5ZTYJWSl3JPPMo0VIDP0cg77pJJIwY0kwQ4IQEpUJOpTDvKUBaSsfDTmDHLOSQn5EnluBT+K1IKUf6PvgE/Jitx2OPcTEI499Kh8mJo7glgEOwTJ/5zbYrGgZ6ifTJRyXukFWzDdtaNzBOfpopqSds++op2nntZw8wZSMYfMe8FucsptzAKxUEejgkfiYZuoXq4p00MCp0rYXUVvZNpdKNs1RXPy46gNAjoC6NrO5P6GRgRUScYQF9XoLJSoiYAbk+s+rhFXbXLUxqtib1RJ4JnzCP2RsTegbRAbhKu3dOXDn9alH36X9n7tIxpeOicOYCw8rXf2Tn9Q8pVBDLt72n7yGb1IMPjyX/2buvjuD2mP9+x9DlDmrJ6rYFBaFPSAGVFjF9GhjyxFQklaXdYuYH0P0LaiRNmNBUV5piJCmdlO9IsIkVBdFcEkYCDoVtQqImScTJpBSoC4IkLyTTnC/F1AKjoWeJKoXcYj03ed3N9BxukU452kpJ7+if5lONT1j35E+8+fVeXsIKVQN52o4zUiCA7Rd/K/5bjY3dWh/4qSz5R+hSrsGNqQqiR4IT16oIA4SHNkPhKDUKSknJI6AsSUT3Obp07p+Oveqq03fpf6+9+ssnZcg6CA8J7MhDF2EQpkDeRvaYQSEEF9VEW4nJVu/7TxhMQteAWOloAMRAq5zIM7KUJKPFJISVwhtshF/gda9nd3lNc3debb/6zOfMc/q03ORibTXulrAsKSV0i/Xth+3JaRs3ru0D/UNJl28l9vppwUCQlJ/Wny1hNPav+5r0goLsRPJStpCs6k61xDqbaUVqGOBqKmYYafdkFqIlptSKR+0kaHCkREq6uWB14UVKmrAkd2aqDNUChRb2yBVGtIpKJO7apiVshVgBy0bGMmy3DV0BP1zIfoM4Ll9kqjfWVQ1ZxXphtPv6wLP/rL2v6hn9bw/AsSO/KjgdHjztzpD0K2MrIFp6bnfvXX9dh/9tfanzMvb2L4DOSQT3aFwZBFi5UVYGwgdGZFVK/IQGHwVpcsgRVTW0n+PfV2moziExNusBIKPCvONPLuNXo34TKKNl2iDmSiZY1rcnYOO25EUmpQZVa55V0Hv0BEkVoW+JtHTtmVvOsuTUo9BpcSkwevSeq0xvvrFJycoTadau/ZJzhb+F0tL19TRFbOWf0ah2kcGAbBITHh/hrhv+xc7M+15GDNgWGEp1mbCawV0mrYiOO8bl8upFCCX8oZeZImXdL6sePa4BBy+vrvlE6/RcvpMS0lFeSs8ExpJUvqe/p2ikiKYGyMwW0RIW7llARZpZyUzCdEPbiZPl2vlLMiSbm1BW0ZBCoU8Ar5dzEO9vbYBY3aet236v4/9Rd1jAPS2bEt9X1W5JDlYY3QEruY86Vh4NVhNpnSPpEv6916mIK/NpvSJ7OlpoWJDILhweWbuvXlpzW/xjYaHFSkiGB3MmoTOl1kuo8q2EXYboK+Aos7mPVE+1dTgUuDuBhYNbhovQGWxW4fEY0HWNwNgX6Ch/MJ6lWlBqlBpIVywdYLso+UK5IATG7B3gVuIT/y1WEsA3gVevSFjxdA45hyVaiUiv0V0qKBPv41+PO/+lFd/69/QMMXHpc4q6Izcv0h3l9DyrP7NcXfW/bWk0/rib/2A/rSX/9h7b58STb+fb42FCZb1QqqDJpggJIpSimpKaTQFiuWBUSKEhOmCNKqijKE8jJ1SZ7oqtKcv1Fp7QWciqLEBXmJspj4RoO6uE2fxhFQSBEBmO+KTkSo0odaGUamz/KZruVKOSlSMDEDWPQHy8GoIkvHWLZ4dZiSum/J0vVP/ZZufv6LGnbnSjm31W6yuaZuY0OJrXBgrON83lbTOZ8p/U3eB2cDQc5DKZJqWgGsfEsRkpATkVsWieULvhmHzV3SdJK1cfy4Nh96o6aPfqfqmbdpPjuhJYGzeOzQTOAnxhINslIGUlJOAHTiqD5Tn3HAlFft5hlJighwQykngUrgqm0e7NiH+3s64PVRJ87o+Lf9WZ142/do7eQ9mjLmDloBD9Gf4WuxGLXw6xTnCFPvpiY9A668TqB9ZDX+bDKBF7aC/InxJvqOkbRz9mUdvPIyX3QOZCcWSkMtSrT5kNFjLbynh0ISQjcbSsq0m06kgJd16V6gkECCOueb9mVasIN0BQoWUdVMCxRBly7yVUGqWv2oOXu5XSKFD0jGrfQpJTTCqAqZ3M/5IlXqK3juSVa1QzaXYTiWopG0kA4cwi799z5OIX3xiRd15X/8cS0//inp1g497syNtL8/whfe/xt67L/52zr/G59U4mQkGN1i/5DJLcCIQRIMGJCpVtREM0+XDJS4PWj0g9oYabVq3Bby5EUEBZREUg1Hve2wlanCKmWwg9LMxBu3QEvy3N+GTCbHanghLvjylJUtsCNaLdRXDS6Z34hxjcg/YJhOk5ImOI/AXwyDcpE68hu51zRnBSvx4up5bX/6t3XAa0TqprKBr3EOMNmYKW9tKnACeXXgE+WCoDDnNcLv1CPLJ6yQyYYiriqLXFDqaryUgzZazF/kA6iJehwuAR0yTPpO0/UNze55UN2D36LhzFu1XLtHy9ppJFBXdCx3BJICnUmpQ3b6RiJN1JJvdc6DF04FHhoK+gjB/G4/4uGL+YEOcPIRHrPXf4e23vzdWr/vAU3Xpqz+WRla7uKZHQh8C14ZluhudEBA1gmrO6QxfpSJIXS50wwddb0XAsaLU6SQUkTTza0nn9LhhfPyOALCVaLvqCkyTbueki2jNvycEqmrVnUF+gGkcB0SkYcETKBi5TM+lwu8qg0A3UcENEIRodtXBd386ShRDZp8BYUgU6FTQYoIeV6KbTUJ9IKslBgTpXYX5sN2WNBlaXZW2fUEQEqgGTnEHsEZkG/AHp0essOao7/LL53X1Z98txa/+XFWo2uN3h/2w2L/nmhWDPrsO39BT/ydn9CNLz+vYJCFCOa/TfAA0c0RndqyEUEaEqm4KlDoY8UJBcpaZeCtjDJbSj09eBaMYVQFX4GIzGjKWSllyBkjSKW2CtA3KfgRkJSCkvEoBZTMq6LoCi/zb5hMBgzkNh6ChMyqkBloa3jh3lUjdV3qCAxZrY0OCZghz1ruZYPmwWvEk7r56U/r8DwTRX3fd1pntzDhNSL7NQJ8QXtgx7DgNWLBFwm/Six4nRjZVtuGDLCT4M0wSJEQPVFU8OPhfG175KSwbtg1dBxI9jjWZHNTk5P3Ke57vcZ736jl8Ye0mHLuED3kCzQNIeE8gUzhNEJOeXCTD0nB+BlHZexIoRHZF9jAnGCwnJ5Uuv8tmvG6sH7/67R2/JgmnHdMJlkZWdy34GADi8bS+OwQKsY9wYGnvHJBml0Y88tguq4jIHTqukA+9F0q81HV5GF8h9sHnNm8qOWtW6JSvgpzOQBrPfpPWcGPnzmSkhGAegQ0yZPrwGC8FDxpDCsTnGYv9COrZpOUsFhzAAAQAElEQVR0qIC4kARZyHBHBE8phYBEb1qRnyfYQdeg3SWDGk5EKNCvwC6GqjbGSr8RfRQCgqHi/K0dCgPjHymPjK+CzWyx2Na22DpAzNHltRcv6MrPf0AHH/hN6dIlev3h3rd1+I+hWlXZwjz/znfpyz/6Lt3iEyN2irIQlOg1stqNHgADjUAJqMgDYfwS5Up9AVyGEsP0MyR5WsCkzfRcA1Fu2o0sX+CgJCqFTl2xSt2nlWiHDhbmpyJMBcNg5UmTqdr7dKsDz2kDYSOlwW02rmZWdZvHSp6k4KcyNoHQ4yAdBuho7fqc0tH5QifzWe7e1I1PfUxXP/JRzW8cqoI7nfbaOr6O02yqHT52nRwYRrbcy8OFFoeDhgWAgQw2EATibqIE44Otn00stGIxALdI+JxENmGlGaPuUmKFDvXsAKacabR/n+D4KeVTDyjueZ3KyYc0bNyrRbfG2UNFjEG1/ZTVE/4s6qxWia8avYQDVwRY8l4zH6UDdjeHeVPjiYeVTz+q2X0PaXbiHplX72CAAysF8xsyneVQOEMY5R2Cjb5Drslkgsy0M6eB8BN2BtNpVudAQrlSXz23Ia6qSv3Oi6/wGfKsKrsTBsi8VehXsKW1/jY9BKRfoldEMB41oNjwqLJoagUlkliBGyTyR0A5mLeIaHwsC1J8lRZ6NmZIrY+5VPHkAXvMFGwyBacujIUW+tIIPbmHO5I2uuCM4HrMdERvq3E1X6GLcUxilY6q4C/xtSU7vz2C87XnXtHlX/0t3Xr/RzS+wpcJ/eFd6Z9EauSz4vlf/aCefue7tXv+sroeg6HTQEAoGHMbBGUx2LJSgXyhniPFunQEKKcy0soADaIPVbLygr6+KVArIADRBFX3sQIBKoTt0UYPlCfqIoxbqbsNlHGSaBOcFExmEqnCBAGnUKpkuV1K0EgplMGtbYpopMGT4sgdKXHAx2pLkJizQxJ4PSvtetepT52UQvvnXtDV3/qQrn/mCxqWieGEZuszbZ3Y0PrxTfW8UkTnLXKR9bcgMMxxNgeGJbuFEW8qZTUuhoWAalf46UcD5HLZ4HKSRQFCCcfMOavvO02A6XSiCa8V/eZxdSfuUzr1kOrJh1WO3a9hsqEFgWCZeo1TnH39pOrWfdJJB5GHpFMPaphuaZ9DxH1NNWzdr8TuY3L6Yc1O3avpxrr6aaeM4wZjV4RG5sljcICz8Q4YMEYg7wb6vpd1ZGeJCPWTxJlIok3tqvRFYWI4auQU7MxCN7/4JR2eO6fK64fot2THYvBZwqybuovcNyIpIqB1G8iuWlu9A1zTKXXWYAMqPL+1sDiBHoKG0H8DtSvC9EQvQ6VFR7/9WVd12EPxTpRStFZ3gwY0C7DqZdyvwtFQVeE/tv7wr0JV2HqQAkvoDbSXRhN6kB3xtwE7sW73+aR7gwX62vs/rt33fVjl7Etg/OHc6R9HZsQgrv3OZ/XED/2U9i5e18zvxyhpYAtTGExTNML7NlRG6/oG5D1oj4kxwqayAqIYBur6Sn+0wl3FA5AiVpj62qvVfW298wDdmqpoDxuEAvqoEPrBZFSiqpVIEfIgw8/frUFXBLiKxqW1O+c6QMBI/8JEh8ItGPvYJqzDoXscb46BDkyQlbfWZW0QGCYZo+fcYPf5p3Tl1z+gnWde1lhz67/O2cIxAsPG8Q1NyKe+Q11VdhoHhkULDEvK8MFRUR38mkpa/yMxVnmeiNiqVtKB5wyVCdluQ86ZhbXD6ZJ6VuQJh6OTzWOanDy9Cg6nHlacvF9BoEj3PaLu9OvUn35E/X0PKp08o3HtlOb9MQLGMcWJ+zU9w2vCvWewgS31BJsEzcB7K1Akxsp4BsDnBwQD6x7JkCEhQ6eUCIaMGjEJWNECQs7B3AAeMFNEQb4SNINgc3BtV9uf/awWN67RU+gE+gSFyvysdxPllOS5igiljK5JKxOKlTX8aDTVLqrpXxp+xRYaQmuvX6PLIF/Br4ogH0lkJCGjCVTnqJeU3EZaIFTcRl7ug0wJcBF0EvryNI6hHuFWBbW1yeR6ClCqDRYIfkhuDozgG9c6dl/jjuzCBuz7kFfP7RfO68YHP6k9XiUqwdN0/mmBUf+jSRS2KP4M9JWf/HldfPJFzY5hHAxkZMKrJxEFuGflsRIW9aBs5w1UK6wcxl5cj7F70iNCcaTQ6noGblxppTzjuAo0ElOnhULo9oXiXI2yXOcB0CzxCPlHkCgq41IF53W0bnwwJHcDUWBAm4S7hktSYUwjNKFOraBxO0cROQv9A/rTrmc3IR0SGCt1HWNZp26NwND1E5X5vm499hldfO/7tH91VwR2CITWNqY6TmDYIjBMN2fKXjlD8m7LZwsrWMiTPaIrSAuRmpyIJVirfa6VyIYiAIVevTCkCMp2KBI5Rf8pZ+XuCHJSUBc41JTgsPHwmzU780gLFHnrhNJsXT5D8DmAf+9AaaIZOBunH9TasS2+qvRKXYIGDLgr/Ed2NwPBYPV1YWivCyN6R4HK5s04zVOqykktGEwm0fIe11fha/Qd2AJ8bn3lRe0+82V0eqhgPCMBYUAxXcpaZ5dQ6Dxw+JZSUgr6CC7UcZPjRkaq4Vwp+IYHcwmWXJ9oz2TcX6Igt4ic8wa1imqCNhSKorWV6RdxhEMK5can0u5a04xqbIB2y19pK1pdplE9wRQr7dUpgDq1hN+C3eoSGKFaWKAqddWEwSGrkaAw4IuHwM1XLuvaBz6pgw9+lB0DrxL+ZHlEG/Tf9800/U/7VA7D9r7ynF5+z/v1wm9+Rhv33KPCKjin3hMRgXSMoglKWhDcArssBh5MkiI515TqPrdxIkLcrOqkWoFuX9DibqXK5N+mB9qqDm1wt3yE+wo67rHiFRFUqK0GAyt5wYhMwyDaKopqIC5Q3RPRsd8AKMEzYODXgRyZOqSm3HCgZZqJcXnrWjGugTox8B7cWe40wQlSTlruXNeV33ivLr7/N7XYG+VPhILfbK3X1vE1bR1b14zA0E17BfgVvg4KC84XnDowFKwDW1C1zMjADYkALDuyqrYfSl+9scIICZG0QnRChSuBEZpzzjMs+9qsUw//RL0D08B29PDgUPs7BzqwUTG+tWObWj9xQpNZr0xgUUJPEEYkglklgJW2u7HcC14nlwSD0TqBZSZIGhK2wC2KmvaJoBDKCRnxDtOBjTw251GDIA+ECp1uPvYlDdevMscgo/cFtAuOsjGZQqtv84wgwjglVGJd2dZMIyFrYmxqVyilhPh5lbY8ZdKIpPAP6UpvvPbRjxuSVaYHaSEEWCTUmllhcoK8eYREm7GO8D0YanyL6iBjPBJ6iBFUxlwbbR1dgwcPLnerSWSyBUI5I23mV8lXFFZJCzxsJ0uCwgEL1M0LV3XtfR/VrXe9T8vPPKa6swMj9Nao/f4e6R9Ah/m4v6/dp57VS7/0a3r6PR9WWlvHIIJDI8ctBoLhWVYPtPWlHGRI/GyD9eRUaBUmsZJSuVIGg1kNaCUsRbmNju2OCHnySORBU0KPUEdB4iLHxIYyCDkljCsLAqrmAwev9FbuyIQVlFdgUEgjQhFBX4brMvUVpRroBj0BST2OnVNSpJC43RakrSypQBe/wiAnWpt07Z18hJ5AnNB3jR1DJnV0n1+/qHM/8UO69Fuf12J/IDAYS+o5lNvYnGpza01rnDF00FFyW22fDx39b8PINrG0M4YQliTYqOGibKvEsjU5kU1kGJba5UYyNlqq6Ray4x7y6biyC5nxpaBQu7d7wJnBgRworCf3z13WBsHg2L0nNUPGDkcOdFLBH+lbgJHtz4KvCgsMckEgaK+TBGEmQimSOvTQ5awuJ/WdCATSbBaasEMIdFuYftTf/LmiUM+DwQHZYDmWh6N2nl7tEmxvDgg+y+lS1tZkpohQYd4TaSBbhaBllC/GH+6kAEcq5GHpFuY58O9wDyAEimSGlNrd8lS5ATqVsnVTSCOC/kmJNoOg61JOIY9b1NsWCzZBV4pZlTaqJR4rnIo81j4YsC8kxbRVBTnaqKDs/7nMn7/N3/bUAkNUzKCAM6qgxMr4a7PJUQfsjK9cuaEXfumD2vnb79T4xcelg339Qa70aicEGbe3dZXTzCf+2g/qyV/4Ne0ezDVZm7AiLJWZ6MxERzASBthu8tEyatuZNjEoRIzL7+9ynoJx0hFuRIhZkRUQQZ7+HngBt3iQDFb0TxiiUIHb6OAqYwIFqK1shYKqTI2QvxyB8VPKTBT0QRhBLPQg6yaRVUSog4flMo+IaHXuN1oOaCXaQwl8Vg9Fm4gROUfyG9M1dUySDdV0O/pPU6dZ7pVyVsG55lfP6pn/9v+na4+/gH4KoxFXVY9zrG/02sDp1tgx9LOJEvjWyeBt4XxoOh850KzWB/JXGiuMDCIvLoo8uUNIRIm0SOQB8rlDbuTa3T3UzWu32AEcIMeofT6J7t7a12iHRNY8mWkY6RBZU3+5WJtJOYl4ZLUy7gquSKWBV4UlAWAwsEJ5+17QieCT0XnHlqBjLH2fWhCYTYOgkCCXoBUEghWtAd6FoGfdF8ZYoRFJCvqKa+/8TS1eekWVnwLtQ4y+qMiB1zu1Av+mG3ArHQecw2NXUEEfmMmJbQ2mMm6AJ3QHORmt0qfV0wXWzHSV7bY2JdO9IQZ1gADKKYVJKEWWKFs+RBdTRAdXrdppUkYXEpTdaJoGgUaHoiqFlBLtkqyDET0Mbmv4VIZhhadI7Iyq3ORxWsaWZzwVQJ3aZbe3fXCgW+eua/8X3q/x/AUxcIj8/m5matVhuHxZL/zYz+rxv/tOvfTYk5ojy9rGhjobTe4QyKKEIkIFpxkw2FIrQw4lBE7ZpCg3ZVn4Kprli2YFmUARlYGnmjjBRS0oACxFhBLKSShcXIyxlY3rSRLG0PobT84J2vTHKSMocyfSPiVl8o3PEfNIrUKQaD0T8llWas1JjT6FgiwOBm1y6OsJcp3lq+4MNsjoYWAUIyfjVes4U9DvgE+2xp1iBBt9r7XcI59U+4kWF5/Ryz/1c9o7fxW9BUA9ugVVa2usygSF9c01TQkMHQ6RLC/824o8wIdtuQNFcR39UJ9gqSYS5SOxZNlCUgPsLKdOu+xQzj5/XpdevqjKfK0R4Cd8MTCfsYR2d+e6dXNX1y5d0+VXLursV87q0oVrbWw5Q6TAhiBQmZCCBdqJR3YGI7QKNiCuiFDOmR1Br46x9+yEJn20gOA0Q6ci1Uj/YSwasF7nK/xrhb4HJAkyQCgYf02jrv7O57T3FXYKjN9fGw7h6Z3cMYJximDntWz+XhWyg4R8VTE51JBPAPaRA5tISS4mI9G3wNPyu98KCvM6otLK2ItWuq4qyOw8DOgfjV9hDAHpsRZYVY0MYiRnpgk+nQF9GLkOCxLLVE0CLPcMBTIFNEy/QifQb4VObfkqtyGmnGmlyKr0cUVRle10ZAyGgTOVYblodWbS0ekgim4+8aKWjz8hbd/U7/dKzLs0LnTxVsUiZQAAEABJREFUA7+u53/jY7pEdDkgCgdW6z/djUBEBPaAK4bgX2V2lLZAxYKhpBHjFXjGKURf11f6VEvjAcOkouCwaqksDCzaIHV0wYNcuJ16K8mTESkr+AHdTyW3wSegkajJlHNyThL1PGT8kNSKKUiDfk4lhY6MJimnREFt4i2bFTow7sNhLk80nYTIVDOhYEYEAYd+8BzsGOiiy502puvQyvIXiZH+M/S2MZmoR/YCwzqb6vonP6gX3vUBbb9yVf61XdQmjykjwoxPc+vrEz5dTjVZmyoRGGDUeBcEKCAPnOgPrKoFh4ItbUF3QyODjE5RSkhdF0CvS3wteuJ3v6jty5e0vjHRyXuPa+vEpgK5rl6+pcsEqX1eHw4IDMtFFUPS3o2beuXp53T2mVfYTYxK4N4+3LSOmibgEYwrIinlrJ7A12CSNZ0mTfpEXSjnkCKQtcpjqMhum7D8YlwVu3FZoIkrIhTMlyI031/qxic/qbo4UDBSvzoUOk4iqVOS58k0QZXAAMUKQA8rHYgGWFCdyCZJULldh+OBRU0oQS+lpEpbgndOUI8MLWTGfovDBKnoQLNMKTEfMGp5JBZdGwjckXO3Yvr0WY0NHpIaD4hUfEOk5hsKWoQq4MXYKvVBXYJgTklOXYYU7NxawUUiZKmV8dC70sd82lipt1722CnsLQ61t7fQ4Wee0HjhcsPk8Xu+E/RV+ORz6UtP6uIr53T91o4OsZB+MtGk6xBTCAVg8Eu2i4UU6aiQPDGjB4SiCpHcUFEK41JESNwVZVVwPKkG11ENzYrtJ2UMz6iMz01KPBkfz1AEE+aCfFX6FPGQgptO4Yx7kHd9gXchXxP9xEXfIDHUSoE8VNTwwKWoiADUAsGAnMYKN6CYiJajRC/6u00KRQkVZmJg3D068o4hp8QZw8g2u2qKca3lTvKgSJcH27rw7nfp3Ac+wReJHTFo72hpl1KK5kQzDv68ks8IIj0rbtehCdrMswG8KjwNMOe2TJA4UoksV2QcJukcwef5J58SC7ZO339ap+49pUCOG9f3dO75c7r8wlltE/xvXb6ivatXdY5397OPf1FXXnxBV194Ts/+zu/oyd/+rK4TPAKa3k1FhKRQRFKGll8TLOcKMmNIssw5SQlc1MUYq0Z2GpgTcpEf0YiDg6Hpn5FxiysilBKdKR9c2dEeMhWIDBL2uGQsiS8Ok4Yz0jcUSoBVHEEpuxQwELXRYGUT6MlIool+ckskklC74BeuY77J2loJ3J7foorO6SWPJxmndZDC/bW6VvkQoraKZmcUqqBquYDW8A88qmiWL+PXYBIptLxldX9QCvJWJHK6AkrUIRm11ZjCJIAq26MPHefsHA74cmgf3nv6JQ3MtfZ2of57v9PAt80Xf+7XdOmJF7Tguyf2zuR2mhEUKhxHVij2ntzMKGULXhBa5L1iq11V4bqWl6xAZ43blJpCCQigMpRW35QVbgZCrSiyDBcVk6nQqa0meBrcd2z9qVDwoxVf0EK+eHJTBAsSPC3W7bLlbgplsi1DRCgBapSqIoJyahAR8g8PiUcV9CDGLSXy0HBkXhAMIyUCaK8UYls7YCBV6zj2JpCgU3PW/PJLOv+ed+v8h3+HFflAFSOGRMOlO04VbLmTpgSH6XSifjJp85BohAR4BZUjBQJwU7ZAUkTIOIqsWzsLPfXYs3r8M59vdSdPP6BusqHdmwc6/9wrOv/Mc9q9ckWV7SafDRRl2Q4VNzZmKvM9FVaYPge7nKrl3i1deZlF4vJNeR1IBKlEW0qhnBOyZWXqMnU5C36hpNVl3dp2bKhsCHQbCgHCdZ6HCCH7EUAzAFYJjUSQnedf0cHLLzJecYA2kBatocs1diV0Y+xFCQLcELBVAFYKFRHGkGeefiO4tfGxTO6TU8hjCAVI9ANTXNVgGkepZTRAwJivgqBvNAcm03R39w2FckrIlcgFOlylI/Ysrky/VU1Q+uptGgVHN53btSupjp5GB1alAppziE6uIIjlKPQv5K3zCXazZMIcHLYv3tDBF55UYQG4Tfv3kqarH/oNPc2J5c2XL2PYE504dlybG5vMT9KSqFO8esLE3/wrVuxBVIQQQpkB8pI0N7b+blfLQcJtSfxYIWGV0IzwPOmzugu0Gj1r1lW0VxRZoV/JmwZapsU5ADxuSPj5tRBKnhSQ46ja/RsdqbUFabg95KfEc4UKFrxSJLgG3G8rn3rBCljdxnYOAiQV2b17GjBk8571U/V4iMeE7WmTsncNbmu/svvMY3rl3b+ii5/4og73CbLIWwiuVlzAma7q+kRASJr0WX2XOdPplGkwjQhjHcljUVjdBKOB14vrz7yol3/+V3T5536ZT1Kf1/qNQ41XbukaDnbh2Rd1/fxFDRxErR3b0iZfFo4/eEbHHzitzfvu1b2PPqoTDzygY/ef0T1veKNOv+Wt2jrzgJas6FdfuaIrZ6/o8GBQ7pEFmSKFIsKsSSsghZCrrgCTEabSABVJHiO0qlPGGRH0BaCTvgYiQoe7+7r+uS9ouHVDC7bbB9jgJGXNugk8ggAzyvpK4FZq1K6qYqbMoY7qPDdVXE2woDYo+CZtDc4D5FdapZ6inwkZrdpKShU3SKZNQgH2BXrkjAyOk4j2lEjdzyWjF/o5JZEv14f4Aa+VQ/gKD3E5AbmCXFAcWTA9XChSV1sJPO5K/4qh06KWkleV1qYz5b5n7gbts2PYfuwrmn/5WWn/975bSGff9yFdefFltnpFxza3tEVA6DDCgfejgbOCQkAY2S34fdmKL8y2ha5N6IIcBkRDIORcic0AGIoSwnucQW2QB5lqEMmYTgGPW5XGBnJboCSQW8OKLqV2J+jYGFIr0eY0rUoR9HPZEDyACv4RFhWiFErUR6zMwFF2hE+zVVrJtgnnwV3V5JOv2uSOCHGTF6nz0EEPI7oqEMldxw5rqh79VfTk4aznTtPUKYDC2c32Fz+jl3/xPbr424+LMzTRoIYKi5AIxkAO5XY2kNT1eQVdVkL4iJB/nE+8H8z39nXls4/pwk//vHZ+5me19vHf0n2PP6764d/U3q+8V/sf+rAOf+czql95Vv2lq8pXbyoZbu6rXtvR8sIVFdK1ubS5TJodjOpu8Cnr5Uv0eUGHn/odXfnF9+rqBz6mnRfPYye0W6ackEMrqKgEsL48lgbeFbBFqOilgZWr1cUQFBHiwR2KJCXGW7C3Wy9e4AzmE2zhq/Z8UIcSvUPoI6OnQlAo8hURJAbzrmrkVw/yCMPtVhLwuCkUaI0IV5gz2xvMaeA2Eu23ywnaLppc5WF/gwuIpaEwPdiRMVa1q5xtgbLH2zDJk4aiZUyHoktOWh0tjU64NqhGDm4yNMPXfUhaGdFJjQQfF9xgZKoq/W3HYlwd8zKZTqWUCKpV2y9d1s5nv6Sh/Rp0hcY/+U7nnnyBCUha3zqmzfUNBRH3kMOK27+IMragMMIPglYo5eoUoQppE5yUeVVCuCYy5fiHeaNopk4pwALk/gyCLqs6MhUQeBEh04lGg17gCkW4vOoftNNIfZD49iRXMrdBYDivdoXK0WS1Ig02jGYgyGpZBE+ZWKMZLeuHx9fa6UiTq+SH+TkTjMVG48AworvEZHjHMO16ulV1tM9yp16Mm7rhcEfXPvmbevFnfl5Xvvi8RgiVBowQucRlUVIK2VFSJyXnUyJgUJfUAkawdd+7cUMXPv5pnf/Jn9Xee9+ryeXzOPWeunMvafHJj2j5kQ8of/w3NeXQrvvoJzR84EM6ePd7dfCeX9M2jn79Xe/WzV/8Fd1kd1E+8jHpY5/U/Nd+XXu/8Es6+Plf0PDL71a8/9dU3vtLuvn3f0IXfubdusxZww6HV/7N1pSRCTlaitCJMTJNjNtjYd7KClynUBtHpk/yeEhzzko9QMCLPmmxv6cbn3tS2098Xge0+avDej/RNPdQDlXoics20Gjy8Pys5iVoAYdCUyPykJV4OBigYtqFvos898L2gv6IIoGrf+CCFkSqbQOciGj8xZUMKQkMed5byoObFt9VCXzL5XZjmk9E0CdAcMliweCItmiT5USmajAWqJU6A2gSZaPRE1T06jY3UFkkDQTUJi9kc0rqplOhcB0cLOXdwsHnn2C3sKffy5V2bh2oZ8uxubWlHmJ1OcBgYPsxtlXBQaFi7HIwIPJ7oE0WhAo4BNIGKZKi7NqgCe66BtXoNCOtceERQlU5VrjQ8cANING1gpWUU6ZY5cv0g9oIP6mhmm6rSRkpUC/axdXoYDxOzbnhUR8RakpreckTF+RXdygCoJDDm0fECApMUPAyAYcmq4OI6YJKIy1uD+SkBHGNbHUXvK8bx7/HsIFBJ5AzNK3bDF7kTuPhLd341G/phZ/5Jd26xLaO9orVVhgZrDCzDzKJPokCZJTQWcZ5Kny3L1zSs+/+gF74wR/R3kc/quA7/oKgM6cPC75GmJUYNe5tq1x4SfVZ3i0f+12Vz3xC42//pspv4uwfep/23vPzOnjfL2n5Wx/U8LHf0PDxD6n87selL39eev5JxZVzysOh0oUXtf9LP68X//r36yt//xf0yqe+qBsvn9f+9g35tWRgZzBa71hoG0MgeUKIJngoUnoVRL4qmk79RYXhaLmsfF+/pCu/82nOxW5oz+cd6G89TzRBx1BAE1Li2SCCHFRIYCmfhUGSutXcuYxKKWMFtl9kS/RO9AsQg5YGkRTJOVeAW+nPAMgpIgDaSRM4OSWQVjctyimpY4wpEng6AvLwcXswFxE8gQhqAAV4Wl2wAsN552igZL6uEYiuLchiqE4JUh6ruFZ49IG36xb4ZgWMa5/tCbTdpJf4KrR36bp2Pv8kh44vtJ48/rF3qnnKJ6tNdQg8QrQNEmnmHDoGgxb1UqigWKqdpSQuBOJpYUm4QxGhBAhBGYNevVohlKAXAS0CTPEkpZA92wNpKBJ8igpW4nJEUkSIp8CU66wAy5Goj4AWDcaQMZxvUUsyss81yJGtSikaRMNL8kQ2eRLUASu58A5r3kYRD3rRN8kXrOgTZIOWZLEVkeAzysbHcFT9YOIGgsMB7+/rfFPfms1asM0hdGy+zvDOt39L25/9hK588jEdzqEh6hkYT+fgI9JoYDkTBBITXbTQucef1uf/+7+lc3/z+5W+/KS6LmmOgDYGwwL9NuCsY05+rqpl16kQ/EfkqbM1xfq60sa6MmmsralOpioTcDCkwipTKC8JMgt0M0fxB/CPVLV+9is6+Jmf1FP/yX+uT/zH/7U+/n3v1OPv/6Se/+IzOvvkWV04e0nXr9zUzeuM7xpwfUfbwE3A9ZfPXdP5sxeBC3r5sef18u8+o4tPvqyLj7+ilz78OZ375G/poAutR9YxDkknuZOvqiKG2HZLGb0nIADrfETnY5s7Y1XmoQgjUkTQNa1SdEtBwU+mPugrgytbW3so0FVlvNzkaPTkkoiWqElyGX6mk8LYWl3kA3qBvpBACnGB79SkTYq6AnoAABAASURBVJB80BBu4RERijCs8ML9XZY7SBGm73xt9lbga9nwEBqPRAF3tL/gn5FCc74QLpn3Be+mkZM6Dq2XRMhtvkTsfvoLHDIf6p90peiz+r7Tgve3ff9ePJORGPhA3sQ8SAVkqM+5k4Vqg0YYCjQhcBOeiXAdqBVw2wrXBbVBMa+qFh7HzZG0mpwQ3eXhoxollAo2c2ouAMqsIDSa0A8JHGNXFZQk2hLALVDZHlZSY5OCf/uZIqlDfnFVlGj/lR+mgWDmHQpyVTYyVE5JDfw07QK9EQy/JgiG3NS4NXRbBstUcMSgZX8+V9/NdHJtQycIED0yDATeAWIFhjsXX9YLf/9H9Pz7PktggCPtTSQJfVWZRtcnTTYyThy6SsT/7e/7KX3h//4fqr7vvboXXa5zDqQmCOGCsw2vGAP8R3iMyLDk60gzEgLVIXPsefbJ9OFyrv3FXM4P7DIKfRkaQlSxRdTtcXgsFKhjfpGv39jSPVsbeuRgR/d89re1+0N/S1/89/99feTf+rf17r/0b+pn/82/pJ/+t/6K3vmX/6/68b/87+hH/+2/oh/5P/8V/dBf+rf1/f/Gv6m//X/8N/T9//v/g376//SX9NG//H/R5/7df1ef/Sv/nn733/u/6am/8zf4UnJB65M1nVrflPUFVw3MV0Sw6GUCbKekkGX2PNg2rHvbrOe1Mm7dvshX+pIop6Cf6ClZx5VKg9BRUBuBjkWOFA1gQ8w2iLX1bzUKaOQcSjmhqirrGMRGwXLgexSLIsQVsnyeC9ug2wr0SuMrGcXjiEj0p4+4Wke3GCjTIqD1VyjgL9IKjUZHtIbQT0UfowbO/hYsRgfM6+F8rsP9A+RB9mmv3avbnNV8UQPnTXTjHgHaeP7Dd8oEBBveAiL7B7va5ZRygcHYSNpWGCetCBIJpVUpIRCcVnQiSIMiDc5TrDUUEbL8tMiXB1WbGosKTujBVVLGi/GDL4A+JEYHwGYylsah0it+UCt3qBV+pZXcJZGjRgPGb2emGSxqEElC4U6p9ASN7b2rasRpmlHBg+7Qk/wWYqoRSeFKUyEzwMTqE7UBPeJZG8NIX9MBhRYBRzmSiMCv6MX35535nrxqz1h5793c1BarsXkfIEshqt968nf1lf/yP9YzP/Fr2tuZwzUUGE8iWPvfd7xxY1uf+eXf0K//v/6qPomzzf/e39WDu7d077GT7BCm4MMbQ07IneQLvshmwxFzgSZUKBtcV450UVRVCAQDMKJnAzWKgD+0IkKJScw4QESoSzgj5Uq/AflKzto6fkJveuAhfce99+g7J1l/Alpv376uR88+oweffkz3A6f54nLq6S/qJOmJ576kYy89reMXX9TJSy/pOK9Ra8OByo0L2jv/rMa9azq9dUL3bx3XNPfMS2WuikJSjgQEIKWQckrU0w7Pcnt8klxL0vry0G1cMYbC2J2GJ5FxBIghbIQ266Yyrgot+QK35Snb/kBHX0UjOMR1rfpWV7e8+XbkzK8e9a3QTVQkUrM0Hbghe6gyHpumVBmTqVW53TmzD2gFOBHgUlFDCspCHiGzqIBNCwgj8xfi4lFoD8oIy121YHFvFFgQt1+6pBsf+bQ0csgMuthdCb+UqkuvQpqurcuE5kSYJQQGVpNqwsAwP+RdDyPDMGSGdA6Iy4KiHDo2QqtBQ7hIKaEeSwuOFGo4DCAiKFWANMBBS+Zb5Wul3Eqrb4PpdDkrJfBBCdOsZLjtADmSnFJUpS3IrOjV1TBdYXlJcwpwQ0FqEilCzdhTqJI3v5BUyQSQgFBuTzBoKPBgcGCoXZXgWOSuKYMdVFKIlKDbqUNHlt2TEwSg5TCXfxU641j3b53UI8dOaD2HDnhXP+Dd+fDmeb30979fz/7oe3hP31Yhsm/f3NEXfvlD+q3/6D/Ts//pf6HZBz6oh67f1H18HZr2U0XO8AoxhCafMIQkUU4NrK+gnBWUQxGhVy/0VYvLodvtObk3pGqRrwR+cl1V659SuBo9NI2g44pBFjQSSjnLr0r3cFB9ZvME47tHjx6/T286cVpvIX3rsfv0tmOn9faT9+tbj5/WW6l7cPOENqezJtfAjmeak+5nF3J647gmqUeQopwqnyKz1nj1mcDfC1JlnBUZR/oM5CPgH0kZGSICuZCJ8SkkUeaBzBV65KhzVWg1VjAbfmt0FRCJh1qNBH4F1C7TKFQ5rYoIVcBNZgcTOlWADlTYPSxnITMiZ6XObx9iHFLwwzPEtGGv4ARjkOlRF9EeMk26UR0NKuMWl5sr/mP+bi/QB0Pm4z4ZBKRTRUdLFp4lRwFIpsXhXFe/8JSWX+KsSIQn2msdoIiPyxhkudNsNtXA4aI7D0YS5BEQnhohuGArMlLG0oXmFRh2ByTXgasGOrqqIgSE/JNQcAA6ugKFJKAyklrBCIFHH0mIeKSESsnZSuT0JLQiItcVVMpAhRGJImVFhJo8pOgXvNDX/oj6CKsJurRWOhpUg4rbBckYhYYVFPkKaiNCJFrJDT7lSkUEPaqgQTuJnwaapEjK6GmCseagFrpzdOl5PTHb1CPH79G9a5sYpbRHxN4+/7zOvuvHeZ34ab3wsx/UY3/zh/XU3/g+zT/2cd27f6gtZO2gUyNpUJV3KhVGObJ6dOAglFNq5xbG68hbpymknJCFflnkkSPTr0uSZetbAOvQXzSAhVA8IMYFcLdxo9iWInFhEAU6NMkpTdSCHlkQUe56TfqJ1gheG/1MW9M1Hfcr1GxDJ2frbdyu9+5syavLZt/rQXYIp9aPK5DTxjwl3eCQ8fbXhz5lZeoSIIXUgCcCuy7D2xDUo6omV0VOcVXAt9OCAxX0J/oFlR5G5VE9CFHjPPXOChxDoey+EbQrSU54gAoltxj06uWSaTa0VlvlrknRfmzJGNNRS22yClkTNQkMkka3BDk6BnUV35QZutwgierWtyD7yLhsEynZJotcHugzcL4wJxgMvD66w75/d+XDn5SW3i2EIKBKX5m2VlfKORMUlmrvjq6rPECqrHAVQQvbcgeGiiAyuDMTE2kllBDfhkEvmpNg08Blk3Lqbgbn3dhwqAgKiTSbHvkAwRQydc7fBppoWd0MGZZQRjYyrTLo70wonDC+ilTgUGo1q6wiWqm1VcbhYrS+oUQhk48AxwCW6VNqbYm6pNUVQgr6NxQmxHgw5YYv9dwq1iF4yU6Xcns/9rhuv+as4yz3b57Umc3jOM8EpyqaXzqr6+9/j87/yI9q51d/TZOXzuqEpA1W1AINv1uPzEdh7AW+o3nALCLU0b5y8KycEuUk88tple/AcbmNw3lkC8DlkMhFg3SkAy8KISm1QVYV+BTzMzR9hmTc5FRt1zAaR9JInxEZm7zkjV6hXiKU3If8AiP115pNAsip9S12GuxYwfX4WkDoJrxCdHJ+4jEE42p90bZZQisiBBtRA8WqRC5RJ+Tw/FKkXooAT5KDkMdRyfsOhYwfOrpoiAhxtwrImJRAoi4UyGH5peCGX4QCmUwjBVWUE5C10n1EKCRKSRGxApfJG8+7OTZDannR/iqInCFoSxL4CkZJ6nEZqMRmPKZCA4LLSVWkkPXswOf5MjgwLHkLqNhMoIRrn39ay7PP00FtXivBY0UTItxwrLwiLBl8pWjOVUYqaCSUWDSqBla4BRFnZNIKAIYUwR2tJHCpEAUVGw0ZmilDk1kz1qrdZbUrIbwFsaBOpRU91yc6c1MFf/k6ams4lLFY94kIeCBR4y9a1S7L5/ZWaLXR5BoJdK2Obi1tD2QihQpSk/HT9EmtAxg0CjaGCHds1I0oO2VhfAX+rZa06YI6l11vuhEYiZ22GbboN2iJPjP6PTFd1/0bxwgOJ3SSV7l087Lmzz2lfOO6jhEMZqyyprPk3dmOZrqWqaXwa+MktUChgCIAP+vQgaKDZ0d9RvYuJYJFbsEiUScuqo9yFLgbqRrkVndEfLUdVa34rdqMSxWacjm+mlJpmb29X8GoBfIvCGiHBIMDXku92Gx0nY7zytCxo/Af4S3RiQOAdwe3dz6WOyNBDsljighK8IojnuiakgqpwTKpYYjLLSRItmqr5ESruEwgyIcETdPW0RW6/cNAIOiSd72rZupodz545BSiOzmnQcpN4jq6qjSOqz71tl5pl4FHAtEQEYoIiVtcTv7Bempo9wiaHWCjhAPG7RpbBO2tH2Ou1KEPs/Z8FXaiSz6VLzkiqBxGzq/s6ObHf1d1cUj/gj1WUC0jBLhZCEaNTEYzZppaClGzSDwSSGbpX3le4vAjlRbGZISQoWgYqwe19BV10aAKFEku8cRYxRURyjhJglZFeAeSFVSENDe1R3XCw70Nop/TgI5BkRHXfax6EMF/9Q4wG0ghyfRHjLIiX4hR0eb8CkprL7SJC303uqs2KtptKqEw71ZePczV/ZxG0C6ANJEKfVZ0VojQlbJtIqeEUyb4jRyOLlSJ0pv9TPetbekUJ+5bwITPhpktdSDnSCCzMy3BK6YlU2XiSQNaEav8Staqij5XGFJEKAGBzOkfgpBokyKCNBTi8viBCiA6dabdWmiUQD16wIExWZ6RU7eqr15IIBstCxJplYPCgjHMeRX1udWCM6sE8c3pRJuMVeyk9gkUPtTukXHGDiExLnGZn7mvIOBvSLQc8UdO8zN/z0EL0tCmFdyGRukIA1yPxr2DphA/ZtDyPLgjvlpHEV3Sl37WBwlzVldOHm4NKKiBuCp6tz4qiJbFQDWiuI9zSEmb20moiGYHHuvXUnI+oj1XtOkmrlUNmds3OLWN7qjCRktd48vcCFi1V7JVzY4Ixj5X8DHCzU88pvHCOVXmz30s1xElJSMz+lYOpG2AODamlAKDkVLK7BgKEzxoCKkATdb2oIAw3PSqyikpwuoXV6j9UEZ+8oJeNMgpqcMgUs5yQwWhHCkW2291lsV1phaS0RQBfQGmSR+LUOlXkV1cxiNpt/OJXKXdtFLrAzVwuWkxBgl3Ipt4BJ4bkRUNkqiW9WP5Kv0jUUfanOwoHxEKy9VS8gLIQ07MiJqxMijmCYlDUFBHYwYSsvl9z+MUNKaTKVvpqfwn2G6vCLrkS8USx3JgMJheG7cky8TkqMl39FzRYpxuR5bagAJ3BSJCMogU+hGhiFjVkSTpqAx9FQ9fNnjRFsHjiE9F9kp/bplnIeMgMGBolnewzATiBbBkp1DBnzDfxzfWtc55ysh4dzHUJTvRCcSn2ENEQEtcwbAsrYEi7aKtjRM+rrkNI4pt9YG8tLU8vJxGhMIaD4ksEArkv52nByUwQ2TN6wigQ41Hz/yNDcByFf1bwoMa8NzDY7eOaitXxlDRWwU3ZF4wEQOSL6ZdicqUgsAQSimBE0IA0CqJ861IvtKtKlGkseEZn0x7TfOic9Qk0a1KiiAjRtlkUbuYRRahgU/fcy3YMRy8dEWHjz0hTh8hSy9wGyKPNGJwHlAjXgTzUIKojT5Hkn96HKRH8AruwoeSIRU851QUAAAQAElEQVTaICV4K6VoIPpFQnwzMMAOVE7qJafiioimCDSmxoOAk4EEjQhjVZoYAv1devXzEYUOg8opQQvOTHrx6gkPKoTokvuDhxahAR0c0c0NFPBz44q23B/wJIq2YIxu9amuyFjxCZmcbyBBBpqkomIl16qOoiyV60fkxkadbRAR4pYxDda12w1UctjXq3OGKfYXij0mrCjk4LDFodzWbI0zh16ZupHxekX1rm0gPwAjYzQtNAKVkCIhJwZBGilJ3B6T+Y4eL60ecz3Kj3QeGw30QlvARxHQkVpaodWIM/aWUqa9Mk6DuCzXgCxzDg0Xt4EdwYIdgAODmJ1ZTvJYtjg/SOyM9tid7h0eqLKtnUKv77IG+C8JKIJ9oU+Bdm38G2OmDBmQlSEpp6REvxRZJLoti+gLGXoG2VCODjx6RKxSqTUbH2qq1JuP9VOtk1pbvxrGq2CvborQWtFxHoa63Rr0sCyQoq4KLEywyuWMbRsihVIk6owthdQCh+lEBPhqdSFf9CVJ1Btkqpar9U8S9UVHF/nb7aBBrlIEaA4nzG+lr2Fk+7YgAO/v7GpxMGjnM09ovH5d7fwQ/Nt3GtjW3Y5wrozGeCVaKCkxqK7rNMV0JzBZnS+MGpCtZvAQKoShwDglV4peoZySIpJ8gaKUwtkmsAVEI0qR1EE/p4TCMxAK+aotTXTMSuRDAW4bNEbR+q9mTdVl2jypNnop4KEW2V02bgR1ohoZ5X7GARpltyXakUHQEfxsLKArImQZXacQdyXA0VqFyQZDII/SrXzzsR4LZfO1PGTpZC4SneXL8tqJRhoLslR49rxTR02asVKKFXWxnGuf4HCI4wSBcMLZwtY6qyu7iD4nwZUziaXmBOgFgdorc2kyIRdjZO6bbEJ+Cf7wCI8xpIrhj7xjFqgU685CtXoIcEsUAGfd7nGo9Q16qNF1/dDoVI3wG9gJzHHuBsjsYFAZR0+/dWQ+NlvXBl9c0mQmnx1c39vR4eG+MoFk2mUloH0Yg1ZBs5axINtIgHAZceDrnEcu5KirMjKIKyIp2o8UQS4lRE7K1Bu7GM8DEle45mgs5mHF0dbmmb5iTsBSyDSTfNFFbg9qLVdBzgRuBHToi1JN1KiklSJ2ggyuMHnTdF8aXaUKndpyhTz4DUkK5DUf05ZpS0rQSfhIaqnnnkoFWpKK+zVCQSUZEp4qjLelUG8cXsWTKvklPr93eKhbT57V4pnnVAnOitVYIaRUUHyCiQxQCgYMLdEdKI2BqLOgnuBZCrYf82aQBUFlCFMI+f2EZugjXYQiAhorSo2G6VAT4I8Y5shKUqgLDzonJWgZIuiHLMIhqEQGFEfZuAZIKCJaQOnBsVO6rjLJlUGbFxRcxVDoiAozFSF+QjyrIgLSSX6FyYGykaPQf+WwjBujHtn+FhTcRkA7xCCNLKzqkKH6aPKhxd1oRoqWVnEVUDD8iFBOCSOlTRKacoNG+C1xIqdt3JLWukn7Xf8upFKW2j3Y1QEHQt5BDBjstJvhYBusuhtam0yUGVhhfAMrtLfscxx0ARwacNQFBjAgg+WpjTOEkSXIZ4L9im8o8RPyVXkYSMARuIkxdV3v4a+CEfNmuRfIfgj9A/gsgYCPA9smQezE1gkd95cVAoL4tOhgsHuwp5EdRI8uJwFHPtnWyCqMq8DSX8tRsAo2SaVySmpMwXegqE6ZbAeiSp9M/wDHryZDhQADCKdARXbTK87TR8yB57fRpg5UVynRBhcZIrCDo2G3OSIPqsxvxA488xH05G6Bl4ftzTigIjoYRwUnGXqm70F4DszfdBM0cmL8kekjpZC6LpMGO4ba7CSBAzWGX6iXQlBBvx5fpWRaBmoVpgV4Jz1hnoQ/MSywEmqsWKsphSIS9LR6jcCmdq/uav7Y06rbtxStBSbcBAWrjhyzUklq0NkZyoWyUpgvZieySRusahMILFjNvJK1f+8TgQRZ5UwCY/o3gaFBhSJCAU7KnQJICOf6kXY7XsU5xBURyikJbJTUoyBEBccCVCZFvsKP/z9bb9hkS44z52WCp+/Mvq9lffD//1n2B0fIDocjHIqwQpYs7c7c7irCT4J1+s5aYheKJJBIgCCr+nT3nd1opP2Mhe1sPviY4Uk8E8e2TC960poipURiDc3Obfi50F9qXlStrU0+7HeY9MtvPLTxUROHmAWnJUXCHcRIbOAcLnqBk1gXa1uLPvMIuB0hXpNjY+9aevE3/vxbkOWl/DbePODhunnwc/gvDsccUoLmpfY3/kLxL3/jJfH77/qdB/JfkN/gWVWSpc0CL15w8buI9cVD90mf/Yvkf7PgJ9x5obzlTx78yBcP/k/kHz//0J/s+cVvqZqcw/tiLT84zP/Kp4F/y48F//Zf/kf+fPovyiefBjAvDQ5fPrJevAyMn219rA/V6yWVyS9C1XOKm6mEpyRwTFWsQyrlzKBSap9x4dvUtqrmz70fCwzYnMeLfdxIEw8HWdSBcYO3pPCEW9wsK40hdeJZAGeHq2SbM9FHgM3zAHARx+wtZhV5JAZqJa9VL/wqlEq9Jcu2XsjC79jxJhe2RZs+e5PnIPtkW42IFhY384iMplVHqZv9s+FdS/bzzLHHN3sFkOyS0dYCUwir0M3a4seCtPkrxN///Kn/8j//b7r/r38v8WNF/CL8mZSgBMjCTIJJkhzECidhEdCWXNwkFld8N+OBxedPPuJerGyjNwu24ILjzdU6X8PZaJEkZFJelvJzeb83LySxy6pZeWsTw7bsUlrDJ5l7a3M4Nw/HJt6q0qQHdnKXQCHMhwsM9ZAdrug1yVz4f96f893vZh1oFXYbHBP76RmfDCTbxJpEJXNFJBUTj4h7xFockMS3YZ0c4me90H9Qr+SMZTbrIpdNDrNxrDCHu+PnpXpepDlYFw9vg714yG4+SVy8MP58HuAbfQ4R7vqNh+4HD9/feMHkN/p/42X+rz/+pn/hI3we4n/9/Tf9C99V/pW/AuQTx2882L+B/fH60MfrpReHLfLjI2PktfQ7fxH5H/gT6r/5/V+VPv+JeLh/e/2Q2IMc7C/ySo4/OWQ/8xLhoG7yyr5n3alHsLaVQm2S3YzN5HxXNXvL/jIXzUhhp5s9M3ibe+rJOUpMuTCbh5BD1J69UHDiDi7xizq+Xi+p8H30ja3B5Qxtam9bxp5cUYM619sevFGZ3GzuyBuXdeSvc9lHaIOQnVitm3N8o9yA09+8lJN38pIskT6Zy7amgSVzZWab7/QipX3mAbumRripGDeHexOj8Ztc6TEQDb8Qhoj+YMiCY7hZ7598uvuP//u/1+e/+z+k/P9EgMlVzYYZUBGS+NyZxJIJfROwEyRqetv87Puh3zjUNwfyDz4+XkkIbK7EB6KiuMXAHk1Mhxu+m4SyGcdeLFi60QdkUELs4jtKaVVkyaIlPktd2Bbxo9uo813d6IYoGHLNmmK3SqehxHcuhokXYaikGKxkzIxQ2GamqarpmMpmxNXiBnKzDpbOKLAGpbFkNhIYPqT0C8PkiUJmNfjmcP/kYcomffGm3yEVDd8BVGnxkJqXQx7UbHxj2COaA7J5+PKPVOZlwYs2a7v4Eehij25eoOkjDfcNNgnlQCWD+bcM1C91fdG/aunFiyt96rjIdHnJ6BM7csOTH1c+4c8niE/y/+Pix0peshf8N7GD4xlVftFZZUWWS+WMS6KnHLpTR/Y/Y6nRczFP7Ga+Gc8ZFM0gmGd90YFm20HBkW9q8RExjOQFlDValkzVASdGBNrRcdPkyB7AEvJAUeMjfKSx3DjdGREg4zihwpoLLNwSDCib/JKzx9+o0QNrbNGnt61VpxYmgQLGFJ2pfWklfwSYbI+0LDG+qD2kWvLUUuhS4xYNCHc+ZQdxRIoywgiszbrI5eZ3Uv/lP/9D//V/+Xe6/sP/o3erJIh9SJKcITDJlPjCmXVO0Tl5bx8SX/Np4Qf2L75zfUGwsdpWVRhKNr0FCzqLNimTJROGTSEAKZsmVMDTjQwHuvQRhxMAKni4nNweweOU/FgzjhBoLCQvGxvXrAX3bMxukmAcdYSMlV5wj88D9igBcmU4MkorXeoXrrBlY4BxmXL1CBPoqA4HpeHc9DebGj/bysFdlehh0Pjsf8qNODKelsAvL3wQXhDFQ5r6Lfq1ltISw/Z810yci5f+TbyL/jOfKHhof7Jnf/Ly+YPvFH/nO/rf+Yif8UgebvT5PUYe9vyXlOl/gv/JN4Bg/v71p/6B/MlL4M/h/NIXL4dNijybswbJciGOVGY8UhILkdDJJcmjy3qnHhgLHR7PuSjsjfDdzaA9N216PuhTV8GHnZp2fNFnD1JJw58++tRng4FFAgML/FJiTf2iQzA+uTMyIhp7sR85fOQ8XNjmemslPnbL6G5yaU20mYc6+vAIX2PP3LbqkUVvo41Ix0+a5/LFzI6tJMY3+5ndfq1SVckIN1gphxCg7UQ5uYn80crGEPvMZ6BP9vU//a//p/78D/8ZxbmSEyOWQKBsTMhsQyDFWGOVrLT3vfUbh/L3HEQOWw5GCmGSK5Mo/tOrZDv38Q//OzmjGUuwM8ZCwTbyXt0m+byV6eRwI7YDHGGkNDsFQDWO6UebG/XYw25btlWWGCjFTI7W+yvq0hpMSaphS+wwbDQ58A1eEZdsz7BB3tQh3+E3+WeeLOI7a27R0KLgAt3nyMQdDpj43cFL+ZHC8F7sRb7bbsBxTR9u4PBItmXpW5LzqqUP9iN9wYErgJKqZGwRsfjwoZjD/0XOkU9eEj95qGeM7nPGl05/6yc/pnzxnX++AWC/kJtPIz0rgdGWbWq36EuSuSy7ZFtS5Lmjw0NZT85MOFIr0QzO2JO/J1eQ55Kxi3vWlXoYvWiZp8bhyR5l/Oab8eCwsi/A57It+xE0E4+5ZE3Dx7ZsS1xMZ6UMddrRZDxnIklkQq2FzxuX/pdYf/0KA6TxYls8feahGhsa27IRlGZe1ERVc3ben+gA5ELQ4zjPC1jhYDsdMwwh/x49c4tPaVv/7//9n/Tz739iPVdNR9AUcOOYPmLoIhVi7Ey5fOoNJ9s/Bzlvsc98x5iDErNll7hL8RWjzGesaa7opGLGUBUbnISHgA3koeBpnoOTA5CPvA6WgiwXeCbJ6TgQ4cxHNTpo0odz+gYDA3GEzCGQ4bFWwYd4eEsvFYcbrKTEjjAMy5lzCn7pDo6MSXcrBz22joOMT4+O4WhS1xk8ipmTdE1Olm2iC66ezbqpw1uGF2w2fT85WAJvvpv0SNaV/IU941Pfgpc1scbFyyGSHwtWlV68RD54uUeiS58XUw7cj+hfSx/5nUL8yG3Rvwq/kRe1i5QKvZ04lstSLkS07jMw3XKwpZsHNLLpmyoVuAWg4PWIoWi0m158B04txbJAo57vyM0Y39wBUjMptdroMmlqwNOT2fgdTA+fiBXpKB+x8iXZHh+Tqx2dFcXslUQu3IhtulyJn3Uk7iw1PkjFOkFSxAAAEABJREFUH4BtZU2yZIR76ODEkwTevNlTaEk9egzB4tBKPrlbxXwXc9aW3y8t5vYAJXD5BJVcNO3o45npcJ/IxB7NiUWR/vzjUxd/2o42Mv94aRKDg3Rwm+XRS87CWGkhUXQ2EXagk+BvHIa/cXhg15987PyT7zh5+ysAkrUZcIlWcGXT07NLB4I+5hGw5kAEk6yzONvKgTFxx6cl248UKY2V8Mk8XvRgmhwxcjERRbS0ecAuvtuFtxlvMFwS9ojJzzJD8Ao+vq38MpSQwoI2/NQHR0ajS6x817KXPBzkRL2AkBdYih4M+6iJSVa2ZRu+c9mWZ9hzX8zZe/z7+LD+huDiu/PNeNMHmFpFHG8CZo2Elm3VIxaN9TZ2YxzBZlvvF8CL3x988IL4gZyeTy3s62/8ovIHv0T8YBzsd++X4vNi/xe+q4p4rJtQkhkjQjdjaXIBK2LuyT910azPEvbiRVwyX019NrlOvuCzvgjqVFIaHXtkKePgxTiVa7g7vihQCSgxbp0xPmMTjTH3+JxYmWRGToNmzhV/PXPKD5doRuPpuTHWSIz9rvNoTgzRbNZ2yID17ClqrlaYdkbNLYtMR59pT88IkM2N/L/4fY34BgyjFt4F3sY22OSPYq54n3mDy0XwsUQLFdON2ppPpeT+GMVL4cIoKCOtHLoI52ccEs6HQZ3go5CqrBygv3FwfueB+OLnzT956G6w7ZJtNtvKAU95ZrPQJdX3OC8Q4AfLoXHlQRctKDqu+MoZeIp5sztcEljbKsRN7hwIAKyFieLfHCL0QrZYV6txzCHY2DeF3fhsEkg+oPT+eTTzVdaqIszSxBchEwt90Ufe+m4rUYHQh/2ZpcOWGLE5N2TU3BIHB2hMrEWtiniWXTJSxVhiWX/htASlbGI2axJE0dGzzLNm5uMBBqDEHPN0q+CWZqynrSrl00FJisStQNhrvjPGlheAx26tKl4KR1KnF/P1WrKNf6vI3egihc6yhK7pb2pO2pq1S2isilk0DPNiow8Wjfz4ZaWsfPxST+MDjDkrZcIlKsInJtEjkDoiztQBjj5xNzkkTs7AzcOQ8eFWOm5c8cHDJhDTzTw/1iX/qWUOXQYtIkgLTKTojQzRGbB/gNDZJTvKHt0dTqRlFfVq4ZU5A6NbXirwqLBoMHmAi5kRYGNflRm+rEX4Jde3j2hQoMXOOOu3LS4kFZNuPiVsng3Mcw1dCAJqPcmy2AQ0fclaVaK0sKLlUk4l+hffWf7Gn6nyp63U6CdvsS/BgeQvAkkuC78JmDE7OAszfJCpWUSSHJs1tjlQOuPNgysSK14YTd/GQKDgI7XIK1zok2sTNxe0/KKtFf8OBwsMb2W1jBUJFZz2OONGL/Ml8lixoiNL1ltdypdd1GLJD88mUM8Bu3Xn53B+6ZZNw0WJZViqins0rcyZEH5DLNkn6wvfKIr5Yq10YNCwYJcnZn6GnzriulNP1tUKhttcnjf+F/pNXpGb/Uh+BeFapdSrWVVEVYJGySkSTDEzogg+Ym2iVh3BbzDhqUVOhdC7YpGmRqJlTUwZ5UqOrqO74UtsGx9LtlUReb5EM5KY07GOm9p0PhlhsA0OBngKQFjDz2/L0TPzkoKxaLFIi1yz9y3LVbmTXIsB8+gQ1hRblYWRuhDDlslTRsWFRmyHUMNpFbySVShc8LokIdQq+c+LEkzsZKX0WMH0vLiqRc8ta8FnVWmFS4IViQk9o5mPP9+A82L6IJZFA1NYY4NMyZHjMQZelbKtWqYvSdQHPmaymRNX2GdvOTPKXKfBBwA6ySS+JHpNIwQkQkKUgmQcdJnSoU+C5HUWA/HFb63/K7/N/uLvsKSgUMUunBYJLC8oPH93NcqiEKI1m58/qW1+E3pzkHP4029OLSa+ywu/5KNQKm7N98TG3iymzG824LZJbNbSytABomp0NgORiJKZJ+ca3eEWPDl8m16sLQc48TOOFO5ZQ8ZNUoan4o+kNhufbMhNf3OQL2qwLch3kLiRBXPgiogxaQGwwoObVpWWpNXC3KyQlw11DScqpS7ZbIzjmrUHldixryp80bCGVYyR8I4dwI0+/gw1zS3XynmaB0E2Vx2RlX8Y9Vql5Be87RnTTfzwZZAD3nxKFM3fkhETrsTfrKORzZ5NDi0igEkPoc0YDVPu7BEvAqDKp7dBpsgxsiAyVIPqGVNibBtptIe7lTjNPm14Tp7UkvOFZdYQznDM2naLYnOuWOtasq2SRqzk0tR+j4i5iHXx5zxRz5mOe6PeUllp2avEvTnPTZ5KDAzlUq2lYm8ii1guwpNrPF/sxwubBCn8oVvg/Xrpk/nN2co/aFvFswSm0bGNpAEJcTY8DefGFqGbvG9shU8VOPKw6NE19Tk/Cei7YTGETc6burRqLQ7nwqXQUxCgm8AAmGtEkCnBWejF4b/Z7BhuvlPmTxx/kng+Ney2ikRWnYd2FkCWqygMDrmzdNngEFk0cnjsQlePJPExe6FObtImD5PpJr/XxEEPvtHfbMYXH4uyOcKxweQ7ysI/G6HgWENeRlkPU5XxJ/ZFjhuO5LYlXmKti3nGwm5ixY47NPjAXxAs9OGQDOVW79Q1ecYTEPr43HyMSj6ixQ9qCV/Uyjg1+2Af8nP8Wi9VlRb2VeYBhpfEGq7gZ53U+4K4yUGueZiHyFZac9usf7ixr+yH4HRJ6GFUY7wZRzb7ecP3xUP0SQ2bWBN/Xll8lwebw4cTzK0iTtadXoUdfCJnbqcWTUUlYwuuiWNbtllXTc8tlyxSKnMWC2HcHl/UKm52MbfytaqmR81FjBZzBN6CwxGXcjZEb2vsm/wnd/qMtzR7nDWhYibZRkQLb8tETd5Tq0peje1c4bi/9xrbqFumhpu1Zo/Sbx7AG0nfYIyIOHt8b90ED/9GF30wG47kevOc/ZkXEfuxqlRgyIxgrfCwPPFhjWdi86kVlsYEP51sjzDNKqDDzkgyPEvG2bberfSMexI6RGNkHpNJGJaBrZLIB3MP5aBNALCzgxBfvBj+4JeOF7rhpCj9LMx4FgSL3vbhpM8CM8kCyFK1ll4RsHkZJH7siZfNMZPykm2K0DJ5mYzyHcvhzpxBk9QUmlyyKW2UweUBw79wrELHBUSkKpFrYlpWlj4PHpwbQOSsRbBIh4742EQ7nSWujTSE+y08aAKAOkuUzYj41vPFPLWxjd1a5PfyS6xSbuIhQQp7w7MfOevDLgQdMLXFyptwOe5ooqcT8vYTk/CAYoQzvLZF6UaMtsk9tUjfcGxYIZX5KrA2owjY1BL6yXfV0Tc43GRbi/VkvuEULbyzXwFEqHtiJC9ljAQjNiEPxiaGBK9Oa7qGN0KHpZV/EfkLEYDQwwhH3MdHtDhMZ3xKLkuOiJaKaKaLc5J1YYGEizwn//bYRQs1nZxbAhAIGHejQ8xLDO4dO5p0Y+cW30ZnH1xsBl9FTuhSj8Q7a+/5tyCv6GXd1GdeNvSzJ8lJxRBGMFyMRfk6tLITwyKxGY+Sm42O/qAYcBFdbPUpxLDEC8NcvJ3E3LaKAlnONHctSXz/p7eWi+IaPTwk+clHyZ88BBe+QotR8zEQHrNg0ScJ1oGe48c8OBsOuN62ncKJWfSySuKOOGlQKuzz8kEbLoGLWFYQOX94s6zWJp8pMv0cMgxc4LjgGRsON3YclHzxwpgLvnAzjA+RZaNTT29yzoyVaNTBtZQHNrzJZcN95MYLIxjh9OZq4uYhKJQeCaBJBSy+mTm3saGDJbFM7KgbTNa42c0cwJGsK8aR+EjmS2mWbCuHvujFvMGbwWKvoysJu7WqZFvzZck28uhmvKIEW9OHZ/JITnDO4efN9t6jBf+RwsfCCz44JVmn2c+IbobwUA2MrAOu1JSJbFMJZuhaB+ypyRmL7qYmTS7HX6hQCp9HZ1u2USCCr2OUqqxCb1uoT5zYJNklG6xwQ0AoghYfCRP4pj9RSf8AW9pMNtZNXhk383esoDfPUPSiYZozkP3M2fxRVkl4IxjHV2aPiE7QRnDIJRAn1oMLNmb7YAOaM8Onl4xxmCufqEkN98FZtgmKkPwAIUQrcpFFQ29GOUyLwry8+CvESz/4zl7o820tb7D8CPGVxR0XtU+MLLjZDNT/dEF75hkgTdzwJQ6usq15MRVvXuwnt1vMCBkFKDA2vUQxIk0fm2S+WvmKfrZjbLHaiWQVvsHRSWDNPdt+eiYyXxoJtsgl4vjHaUTTnHvm9FkzSZJy4vfEzaY3dWjWuYmVDb/4kacZR4SvbdxahiN57OB5eTTz5Ad0RrFDjgqm8PEyT0yG+HrWlXxXWS9yfpHvYkMW/IUs5uFw0MxFM1JleWyGOxeZQcqd0Lmje+YTHx+msq18MR1c+hzqrDXjsYFpUB3FXyT+sOrENpaW7VlDZky4LAtU6hGZcSrUjKJP/5aoempuvCLRkNh0oEkdLIEbJWURMKUlh7U4G8TPPPlfnOmbPYgqXIkKQcyy0SCFGA2UMBq9yB+FE80yw1y2xaXcggUMVWv2jjiJF4/NW3W+waDL/lm03HCebqaMILEsoWdFmoZu43e4RhNKpAkHCjvv08dwumoChiTiogAyX+IwSiWdscJxCBhmMoRoZFspwnLJfGFQfk7/5MeI/F4hL4abGE21czBS0CSI2/hZoQsTwkVV0EjFfZVViCUVDuWavN4Y1EJNyNbuODsqJFvledntrBjQ4qWFQQJiO934xc02n3Z4YOBfVYwR8iVakiNcHjaGerfEanIahGz48LX9DbKN3WOryhgsOslKaw4zxBnSbfqefqNvknqLbXjIRxJDlaQw5FNFVjg9CttycpDJIVzJ8WBFywwtMRjBXwgFUI2f8LKqSjb+XAwUAU0dc+9Te8WISVIhttEg5cwQnTn6rEFP41ye2DPvyZHbuZhi5CLDjIdBgkLTHl26iNib9Fk7Tkrk715wRFhf7Nn+AmFbOT8MNUFjYNIj8Rntc46AcAWfmhS+TOeT3xefgnu+swYfb0/dgrXJ5C3witbsp8lnOPr4oB4r6MnJrqjEsrIMxgC5K1wy9dfklW+A+bH6Fw7QYARKOquAlUu0h4XRuWyDEVw5bw8I3bH+ulc+JgtKI+NBMfvsoGwrRaFT2gnC3RroBrtn0WJx5mGKntTQn08LX/p5f+mCL2+6zcuBi6TAy7JJEmyPSMyESilRijwTia40cz38iU4aXGjQxZ8YTS6jeG5jn5tmHY+azojmkE9MaewTOzdZttGKDWkOw6ZXoo7YxzaA59Y6utzN2E7Okm1VfrHnzN8ShKY5dzAAlb3IGpr1bL4bNeuxrRyohf+rlmqtkzeOFl/YucsumYc6dbLNXkSraVN36nMjF7zhzr5lRYTS5I7PGUcbN3NDuJpR5ySCcVk2sf5JDCJCB9vcm3PAIL4bXTNnKjzJv5XfnRfG1D+2SOyCxqyjGYwLMRme+jcIlEDgkIp6LBcJ7xhk+wgzI9Kw01kOTjQ4EguaZP8Xrv4AABAASURBVIVCsmM/2KZGz5MpSzr1TAzsOG0ECiyEZRxQka/L37pgcs5TgcSKYd5BicieRi8Jdcv2CDesElEgFg09M2HvCNZlTT7h3PBInq/wnVSYW9NwOctgYFs2giW4+IdTsoS8dXpaoZONkUsE8hSFbQQZVWS5lI+cGdsGjxu90pob8iqDWZpFsYDN4cunhfwY8cn4hhuY7IOYbSQG3nKKavQIrjLKSDMysQt9o3tfKcIe36DQTtfa5D568BZ8xMw8vg2xB5q7sFrAZJ1mH/wNxztXRXfMDPtImT7rr+/NmyITS8nJOESIl9jRJXYwWPD1I3nv+/uwxxUXxafhMuCSFbEtU4dVJZmwiG3ZfxX0OnLusTEC08aA4D0PU+aNXjIvvOalzU/dxNzIlb3iRLekImaB41Icm2ybRN+yGafmqVf2WzTbLANkCODPtUfTysOTHHJKwq3o4UgfMf7Bh3+GcHlRJ9bNUJGTj4drFFEiW6J23IhrWULXsm7WkjzD2YmnXy0PKshZ5+IFY/CxDpa8mkniVZGDhbeo1dYVnLMSdODCP8LZmX50e/KZdUJ0j054QvTcFxxVZiawgPSrNdE2Ei1L0WYdOUuDQPnOPfGauAZrW8uS4CWcgs9aRIsaN0ZiF0EDsN+9ZAehaZNSPmbBqZDEtCBdAcGSefSURfnFomWd/JpRi5sCdVslk1SQAnPz29Kv7/+o5uawNUEKcIlmQctW0hu/ImYEmtFnsUaHCxt7051Ycny5DY8VH6MMLyqlpRCJd/Gz9UXBbg67IK5sPJyzEfS2hetIg3mvaxRKa/jNmqysyqTQ8NwSbvEt2T4iWrPCYBjefMTccDJlPSjk6TeYDUfjBxpDa5Ojbb3zE1jhaAldpOjNc9kjZ60L61NDOEMenps1J8bF1jckOTCNnUxZRyGOExbpQn8T++Z3GfezP7YTHQwX9vCS4MTNORk+sEe3yaEDlPCL2KXT0PuM0o3AZ1tVJbtUz35IWIGLNjUmp2K8Pj5kfmeV9U7CMh0CT9Z2kXfWCnSuPESTEXRqbuDiu4iJ12BWmbhH7IMRsbmUZhMZ/Y1vuItc10KHMXW8+PPvzd7mUx2qqUtqFFskY9ucF7iV0rQ252DPfjCX50tgRgicfUtdJw/mXJJFm5Fsw9FaaGryeSn9xKNWUsDIuRIkVKhRDEWTFgIWjeysBwO8ojHi/uvKWVds2Ywkn2JQDzlfGBK8WFQjq4rEEEvUVkBIAEpsmUeazUjIwhjOHLpPivhJQvdu3WB3kyAi+C2rRGN+CgNf9JAZrBDbwqz8RxsXhz4+L3Jx3OBNbmZetYRbtEdIoHHkwr9nWxquDefmYBNJtmXQ3xeTfLTNJ5+KDRHy5uj4IRdxw3MzbnyqLCOCO1g7pfVs5mbd4W9swd/5uRT/8uNj6Y0Jz2tZqyzbClfjH7uN3qxRBX7Pxhe6HNBwL2Ev83fqrExgWDP5DQm2jeT1evZgg7sRvu9ZMBaCvzJuDvut+dSYPPEz6xFi+MtgbdlWxmvqXpJFKHzRC2lJmwXccDCUVdglUTCgWmAiGWOMAVufM0Kc/LuX5ndTjX+BrbLowG1tdIDVfIn6JJZEvTJnEpwdPLrYycPEpZPAmVxEn/wuanTzgsFNzVg0I41f6AzOhgeJ6mtyulXUIXydG3gUyu+wbm3ctlitBoMtcW64N5Kcw5k/d+e/ZYgua3nL5pzsrA9e4yvif/EyMn3GmjyIAY6hEofEcW9M1qqzF6LFbnrBFbGtoo4zzWIkeb703dhdxo2wjMKYn/MKjwSiDGqKdTMXGz9/e/cmuEBa+ZHihX6NFL/ZXlpYijRrepbP4i44vui/WEQKseG7MucBv9HBqGkkbFuFAGGvNyLdYC9eLDn8y4J5UlDmJ3WUWSBc8YsEZZDZsLzZN7blmvyEU/5Dp5JU87VkW1XW8lL+JZ/phS7YiG2JKw9rja212agoDYddshmt0vy9fGKY4yG5jK11+K0lxFZJMsl+4JNPYc065+Bib+x0LLTZy63YMCvrseGTxle0gmnxe4taS4nxsbC7JOaG28UYXGrQIWXeU69bP15L5YVV1HrrJp9ARIxI8jD4gs+yKCPlsIRPIUZn1idaz37ySIQDvegbvW3uYnqR88XgvIx2HpAQUiWgxPd8einiCa7OYYnnIcmI2K27rZyJKJo42zmtz6yFxrItgSaoTH6WZ24VI8a5EEw6uK0yCmbvK9PoysZH5N5K29QudUo9xxAlrsEvFImQfco6Uv8ymgYAbjC5Mb1YfzgWz49Uk4bBFBx0ZE+9wW6K8/X1OXt1cwhuzl3OzSqQYw8aLOlt7Jqahq7lxB6xkg+p843glgi0eaaCOqLvVsK6CR8x40KYijwYWYuEP3K4GtcJKFpjRxgZSeFW1fmfAHstglspRHg2C7iuW/NS4OVwk7DLHAMiWvCXlkXrh9O6iRVVoX2t4iFdesG/yMUuZeF50eysEKzS4BUFek9tK18bW2AVXzSiELaVeSSqFD3Fzotqeg7kcONsw4I0wEhya0n2krMO4sYn9Sp0pSWLzB2/ogRBi5YxXS5s+pZS8nPhg+3moDR1phqj33OYrFrYuVaVirgR01s0giff5EHKikvJZAKWnMw4WZyQjDYiqerE3qxBio6o4WJ404ev6SM8EezPpsMIdlPHi1wP7viFLzUIfTjZYaIQJ4HxMXmsvLyIW7GwzombhLHZFiakZNZWnCXZEqflztmZfYGV2LbJR+RDTmBX4ZNcwZKN9HAyANdHOz498wabHNOjEFpCwanEY4adC70k/LI/NjEYXxiybgG1uYl2yqKEta3gb/U8gMYPBGECim3J6BbCjB+zgwTLPsz5slWx0W9i5V+WNs+Rn70UrZVcGXDZlhCyFiOlGT9nhj7z2CJlKftE1dTYjqRKQR2ZU5HAZMwh3Nps1BSKMgZibnYpRFZpWlv5Uh8yrOKnHBVBlgvb0Yt5uHLQLzYynxTycrg4NeQsgU1yN5OTg3Bs3GDPJmNHwdWT1xcH40p+wBLbBocUIhmcaC1OiqKKaJoV/k0OkidP04tG6NwRyYmHotmc5sAPISQw4r8pEdkaHJgUXcFLgh0bqOht2QgJGh5L2uR8I+lBCQBW9OCju4n1hTRz0RprdDcHAZQWcazU1Xp/5dBEzMtu9sbCJimxOTyhSl0v4ob76kuTAwZT28QIVrTxRydBQoJGwp2pyCU5XpML9uDgEI0ZkKbcSObE/l4DmImBP0Mle7GOBidm75hmbHt4EkuMbvb55oxQVJ1mlSV7bgwK8ZnLykuUMLlkYgTWs9dkwCQxizrhocRIjs3eKImhOdw8ColpFHAk4M2ebHIpmW9KC4O08ZuXAtFuarvDMTGIlfEGgz7cNmTowl+MV5VWhW2oCGHmyFrssVWxgTPPlyISNK2LHBipmLPa0ZESdUfBwGUVfqtKdknPs8uAYfLKCM8UQrlFJNtHZP218ZMCqxigxgROaeMGNn0WnoMRPRkpH70zjp41Zyjz9VFWfqSoh8RY7CSz5415UeTIebibAksXBbyR4SIPO15ZC5EZZ59u9MxkH1vGVGH8G1tyemqoTCUr0OCaBMO92czoY8DK0AcqXIKhDE2wtYqNWqoyIRBIwhFwyYAlQc5oNmVVtHDBv+FJLpbHVzTbuR8/uPSdKOrnMvjGf0xwTD3IJWvb6CONPvml34zzHeXiNtjwTBwCYMv0CPMM/O5NXslXsolqxvRKw8/07ylDAVLrrI0BV2saoIO1bEuV5TWfBi/2JFk/who2kpzjV3I6wDdl2gh8+Du1fsQOCtz4geFsNDXAQzc5ch2OZMMEBviauGyg8BsJBAt+HQxyNMG0CImAJVYzIdTk0uCDY0IXO9SJg0gWUMRzlr94SWYflAa/G3sL1/4lEDe2SGCSdRrAcDJNRjigZhIdOTQP9U6PL4Z5KSxyzYu6g0EZNDujYlAk1uA1/CBCLwk16MypI1yMmEdvznhkCXfpuetpxTLICRauN8CAssiGaEdY3By+bNDjKBJPUpETrOPFG7Xmf3LbjkVPA8Hb7ka+IvNy2PNCCD/1nGSbe+MR3Qhz8dBJRbdYyJJtceOy6gwZl0pMlGbZETTOXLA02aZHCJCNCH/WdxC5N4cOC76F2PG3jKmQ9HRTq/hRFtmWo0T8jKCX0Av/qqVs5OEDYUvJJM6MLPMdorgLnJVVbDZ3U+f0B5Y6kj/f+Tq2KJFoI834LUpjrxwhTj6pVFnJQ+TiiEtpTtQkm5zgoEhcYRS9YkWCMpMjiXOszx1/Lk2DZ8PTeB+cZB8/pWELe6FDK55iUUwsrZmjz8A2HeJjtvFC+E2Ebtb05i7sXNA0WiEtHCW1SIFh1onkcOGPAX1jimQWb3rcuBhg5m7ypMOfOYYz/YXNKAybGmMGmnsrIVzEOwD08Q9SGmxrzleeo6yB6cnlBKAUGwHPPHZhtc1d+N88V/z6G25O6Ogsq4hng8EnMUROoo0t9hkLPLzcnTm3woch8XLHP91fpCpF62jimP4IvmHDsaEXEntSQt36pxbaE6fmkOc/5EngeETIB56tzWH/4nDnx4iLF8ONnIMEJ4xhnzmLjKaJulyaxTMGop5AZNfSDEUEprZl0Z5bughWNkNIHwG/EZDnIpYzBwxFRkgywZMY3JknmyPBsJg5hJiVfIUyB8IOEx48vGdjHRNx0M39cMyMuKi4gmGN+HKBzxx1LhSLBzkvFmeO2KYePrgqetF6+sJmZpEq7rnQjVFMsE1shoWei4SMxeKmX61naPvEUkkBAMt6s7akH65IdKLZpbM/EtCRx3PGDi1i+LKnEWMxfumFTWnl3IVasnW+GEpi+kjJVUrLfiaf+BuFxZcR7HTMUOZi4pDST6g4MaD6ssF/S8B/EUsmJ5tBe7C4iZHE/dCgsTR7FZxO83SpEvYkiGRG9117vzl4qIPCIFRqeDZnaRMgvHQShoo4d84bPhs5Ns3zt3JmwGjImpGPwJdROFri7KZyGljmqOaqTDxDbpkMO4MQRFDnxwWHljkWNFxtbiQ1ClMMpIo3WsQqvdsA8hxNElngF49UXgzzsy4vhpuXRfQJnYJF3t5KTAzB3BQo+nMoeXChxgT31oYjy2PvlMyCs8/o++UzYP3FLmXS5zYFzcENfyqVPJLXW1o0OO2su1kFAmcDju0tmzyTTz7uY8ql6I4dX2jOuEdvW7aVv1qsqvlEVMwtoStVNtlUFF30aLCwWmJLln2kyvgenL0UP9FOHk2dRM6afBxORAaAcAl3FYqM0XK1bGvViWjz3Urxb+7PxZAL7pb52ViOdwR7Hym6kvliwAHmPrkVWBs9IiTLMUabeyGiVlHC80Kf/0LQ6BhyZWR68qHeZ5RpRjgwLHgiDMcrD5ZdmU6+QQGRHR9rvp6xziwdI6nMEFshOSM3eXECpbEmB3GTbI8woudO7bhztRK5hD1iVKKRRJM/CXEWoICDEKJ4AAAQAElEQVQX7VzNeIQdS9xgcJOLO9d+7HjB2IhkYwDPbgPvmPTdMh1pma8GGxzAb0gG8zuFFGuRcqExIhyEg226Z2NkaSRxWrmPhlsSz0MQcly0uEWKXi7ZgLjycObhvvgt8icvg0/+Xv/Jz2b5kWKSAzN92Dk893XNz1Px2ywUNWEZ8WljYpIGl3AjNCMus44nnIrYwooHBe95Ya2A4caBi2j4UFt4RTM+AEKAX2KAyGik2TzgaiDRZy3ZmA3fd47xnbjNJ5ObhzCHwfiLGPGmz4yg4bvhvPHnUkeP2A5oJPzBCd1CUtPMzUswH3WDtPIl5dHNX2uAwRV3iwRmneHZxNrETb4bc5Nn00eXXszNIbbZc/S5gKuZC0nsijLCXPLUtdtqxsI/OqaERWejfQSbnXHjc3/n1C3hDE7CPHpL32NNC0jorORgGY7Utwcvmo3WodpHB3G8Gn3WZ4/x28YMLlbDevNvC2CCFf/4UadmBZ3EmEPPZdmWuDa1z5nNNzWiweMRvDV7GT9wzpoVbcRoUTJnkPt0iRFJjukn57kBIfbOwWCYfW3mY0pPDmEt8k8ckVtqE0x+ORo+PeFwn1jJNfpgKATusHHF+BeoqIpzG0DBkl8UriASmOIkqY2+0TVzgNoklMMcXbFwkZDSYidIEn3xXSM2K8XAiN50m5dB/jcXrudlcBNno0+fgkZShzxkF9i8NMK3iLPhv4gtxrVK+U3f4QyDFL0dzTsmQVlx7vENr9LAREdorFmR5LJsKbewXRPrnl8qHT84ccp449gDji9KWIo5Gcl8VTYqYuyYuTSNubFHBB4aGUPqGrn5fUvWF35j8WPb5MJUK9/Z0eUyirK4a5qLj+5RoFmLvwW5ZJINLyop8ZR2jt7UlpfuTY0bnmgTJ32wgyTxTZIpeQtQBF4N19ZOXgGy/vhd8CUeZgl44xs9VVAkdc2/LbE9j9zu5mwG0Qp+bgyjyXj4WQP0sq18YWba+O/pbUux0Oc7eLEYJ0fqsYmfs2qDQRd9w5e8ROvo2zo6sgsseoa4MhJrbOxbmGR7BBd+H8bZoHZ4gzNyrk5m6BP3K2eccWqdOifjDazJPHbRz5hF5f8RDBMXk+c+eZJI2Bd7P88IZwQ3oR7Z7MFmEmxw+UbR6GZMviQMm5SjYZPts/7EDUGwA/jLjZOU1KSQJVgCbEjFd2MqMpxw4c/bXZCKZiQX+WfI8ePTweI7MULxX6ZXaYE3uPgXNy4esguulKeh3/NJIP+NRP6VWF4Um6QTv1NcfJsTeUXI56bAKcyGt5HCLnqvpVXOCG5ybNGMZLCJuXVROCKrSSKFCG+jw0H58aiqJFyykbEVuBH0q6yiF7rJgY1Jb6H3wsZDyHohV3z5djFFtYMQvyAjD4v19sg7rmKHt1apMo4ILBdwRUSbl6sL2ht/akfetlUclFWl5ZLa2vw1YmNjxn5udPvhaDV7GpuNHwKM/TK+Ug3KcxexY7OkArcQZQVGgTE8kMHPfGzSZn/iQ4ZaZcyHJC4FrMAVk0UE2zL5Zlz0CgCMhH5EEPbsmZgLx7WKXF+yD3fWMXVOUHS2JR0xnBmRBGuz1gs/apS8mzMEuTa1aHx7ztMNlHwlhcZgi5jFZFUNh20V44hoPWeTHOlzHm0iIjlj4WYol/FdwiI7d4nycRP7CAMhmz17wctQQaQeVfigC/DkuCffzadqLHDOIwtVOJrnZ1Mrfg3LmsbyxHLDmmeJNYo833wZb2x3bPhs9m5Tl0YXTKQ2is0b7QZAdU5yKtml2XnAta0klJ95WatsljAxSQrSG+lJs1XYXqv0g+9WH46XoD1Wi8YtSeGOh5QHNW/JLQyYg7xJuIn4en2oy2r47whOmCjqpYvF8gwQr7SIWWspKYsChAMqRWGxDgmOxu9WitCs6Y0xnEnkpgYXD/ukESIwZpJcL4JuZPzQQwchlxGcw8X+jhqVcBsJN9mLn9FQWQUvy2EcD00LfuoPf/IdDIeiECMi/ZuYPfuzCdj4h1X0Utmyjf7Yku+d2rCWHT0x14jBivW3EqpwSYzUOP+C84P9KvCb+m1iNesS8c0h/fj4ODXGvqq0ZDGUDB+Sc8EID/JKrmLWksuqVSp8mMKcezBbDU40U7gMmx8pUUrGDtNCoBbd5PvF/l/IYQjG2gAsa5FjHogXtSKkoJBx3ODzqbQ543lIkoeNB9IRUMy4izit4BkxNx0CxmvJhg0uNDNeRSAQOX83tfrigb2pd6ew6MuLNS8JB9sq5OXiz/WOSvkmBCOPV2K2SkdPRw7NQ77pN+W4lU9WyqKDKuvdMkoNN/HTO84Y8YJXZ4aflfa+E5Vc9hS8wXiwBALUyLmqABUBI53ocbBkGyFdUy9vbdFGt+R8zZhReuZC4gpaTQGLInxUUQg4YkN2gx8Ri55o8G7+vn3rYnGb+FmgppEkhJn/5IH95KPpF4X/4sDncOyYw0ksLkUXbFbp8efOVYjgyaGaYozt3MbEDSoUlsm5k1/yQJS1WTJZkrEW4wXGRtOtw2foGYPJBg4XtuCKw2pqoAIjwYgVDqMrOKKZg9ilKgwgCIa64cSBy3GhNo0AUmAvePPSXfRlfOEqhAsPLuILIkcsfEqLw73AihauDd9NLW8expsCEjFosAbLntVSDnzyC4bl6abokTkLohEnD5vhNVPJutG9l5FFcHREoaKKGQRIarzBTXwe2B0BwVJx4RRgyxgwYRt3IpJvsUAbfwy2VfjQiQ5McKKXMm8wHR5yzho2fR5crOyj8ZXGV7T+qzTuzXm6eDgv7dQmdiWuuBv/RS8wW3NuyS2KVbGRFXFFvBcBZv+kZx2NuuFX4MJ8BD/RUpOxxglU5jfxMU3MdxrpqYhESrZVCENRvBx/en3Hc0DkM7VIT17BiTZro1cwI5rGCkT4jMedASHPdfQJiCSJhjBE8bAPHqjsZ0xQIMyLRUivKn1wuGxTjD2iaSydxd6AueYgpbh5804cMDlcN2/g/Jz6ed365KWQ3y+c/uZFsvOh9nBa8mQbb8scUlkqblMwitwcvAu+zQYu8lmx0pePb+Pf2CKioVbe6KtYy7MGFIrYpiOiUwkqwLpxf9d6MBsdZ1/vtuFO7fKA3awdLyWHZe7EKDhHeHhdEA9hvD2xzHDqL0ZgN/yRC64v1nXlASdGoxd24OSTemRlzAiI57ykX6wn9HlRTt3hCHLHzwW4FGwe+OZ4CXtraw//xjXaQYCjDtw3goGY1IRYkMwBjXWm5JXcjmzMrSwzLCJuUYO1qHWEcWoXvxF8FWCEQfzynbeoXXAXe7th3OACiU9eAKlJMs0SbCyP9PSFR7LLeiQbu2jvnmF4mkVFhNm2TPBiYvHoUJcb0bsdBwrANbVCYVM3+mAsPCOWbZiFLUKEQMhftBb2RzIu6mGDbynxmvUylNC9kXoa6UnOZeX8iii2JZlRvIjF6ObBa3K0Ldv6a+OTH8BJhh5LhgH3GYQTrVU+pWiITlETBDO4fIcM71AzKIlA0qqaF8O8MS32JglJYhyezUFO33Dc8Eb2M57Dzsvg4tPBpgg5vJ/g86fM2KK/2ZANWePDOlV8LeLbRuuJY3vyQMEGtG6w1AN4cnkEXR9lYNgk4Seadb7EHJiMLtcUn5Idhmj+/0J9WJOfusUK/OTAOjY2wRkxdUovxScoomDbSrMMR2JnlqcuMc1kJDeMJ/9WXjxhEPqbGJt1pT47tXridvgCiA2eZsUTizyMTcwjRQ6S2TdpEyOx9W7wv4c7+Lx40TUxGw+Gsh0LbluJ38TvaGJ8Jyl/vzwOH3NyMKJmDM4YLM9damXfs7b7yb/K7PGSHUwQRGGYaeXGWBHWkHVs/NKDUloensb2FhKOmkhxisCJPSObOxLfnMk9622dM5/1tjDjKxGGtR1duEcJcyM7AmfWsdkbvY0yPkEAoIsta3ARAWKjPhcZYM843IlS8UWERJdeaQ9O0YtIxO3Jm8l/56oEqRgA/ipGHAVFrIylGb/fWKIlTgQDABJEZwcfbSucxTxv9JeXFptczCOcn+PDw97EbRK8Kcwn3/G+ODgZR95FT14pXl4Gn9jzYgjuYqwyKZiuZJ+xbYlLNNuyzUhzVMOTjdyzCcb2+FmMpcR625tDuZu1IdG/5UyjPyzAhu2sHApoTkhPXsVkPesXcYILb9YDC7StzQna1GFTh9gV4GB7uBnKcEQmApxCyaXKV+aSNsndcDDkwpd5Izn4wSfjYAKvMp4a/mCa+A2WbnJiqGOlAxUfm4jkcTRNTRGAXKg6IUaoKvN493AlprA4MhyWGCuNAxF78k7f6IxtOAwH+OS1p0Y9MQ92g5SK81VgnLw8KnTWqkUf4ZEhweyTsDs31iOakQwTMzGUxaNzMFEOr9FwZVwl+8yTw0VON7LxO3LyAw1tCCKsYWbNPRbNPn3PDt0YyHT47YyatW7WIU1ueNsBR47uWy9rTDI+DfLYb9YdCS4CippwD7gFmhsY/aWVULMnYpARU0uMRAOuFLJZcMasneQwZC+iUG6R+EhmU95ci/FL5mXg+chaJFHoRC8dPJVRfsG0SeriBfHPvzMILwKh7clvk8cXL475HQMvhLw0Gl/MCv9h9Zt9shPNCDDlUMGorCk622AjACxlfYzoKSpA7qy3fxUZ44Zok0dKwHTsGmxmgu+I0kbf6Ky8ULN+m0oTNwfpZg2NCL7Ogwy3ZYleNEbMmunhQJVQk198NwkHalsuY0bswTOh9oU/o4CanlmGm1iwDle0kQ4X+rct68sLJDZY08m2Esc2c+JwD46OiznktgeHQowk5u96M1GajWVEMZMHvmbZjLKfoiU/IIywcb+x3dQptScMM5RcwR/dLJC1o/y+IM0Yolgtc06oCXPR4ttJjvGjmtpmHEkOTcxuvBEHh2iMPdgb/Q3mpk8eWUWSwOPkWFLJKnxsi0vv1gfB1Ii+bZYVH9HCE99gk0d/EwRFNOJGb7DBoflm3WNDM32YEIC24ZcOXv9NKz8qk4jNHb+j6lk0Z4UgPuMzwQwogTL/dSpgkLKYHP7F7MVb9YiVOc839Wq19d02D8UcRPg2j18e9JsiZ0EiTPheLi0EZ13gP/eXPnk5fHGI78gbT8xgUqT0CcKSVE88IkPJBF7bKtESl/lmLRsuoTe6t3+48JD5EjY85LCQT2xnLnSSYmfN9iDmdx752XaDx4i5VNgyJqTYLuqaApLZUaBDS/xmTZ4ZN8ahiCsmarBHgolbxwiMALkSIzN5cuFnX5k4b148QoIwQp+7QAiApreJjBwLasbhyr6ygm+MZ4QPteAOkHuwo28xVDCReSmWAXBhsC3bTDSNdOgzb/qhmlXN2qJCMmabRj8gbtmznKHm7DCdqwfBHVLciFNK/k6eKLgGRzT5udkMMOCCziPJIvw5YzmPqXeWIL3t0jmrollEwaJvKThtj8KxZow1a9jcmmCRxHFyk+dLNNu5x4ScMekxnjs4aSBZpJNb2gAAEABJREFUKzwYlBZrZPKNArHx52LIsW72XHrvR+JHQhN7pJw7pDmaEaHgGueew9gzTlBXKw6xZx4s1tmOFC74xI8tmPLidwqROv+RlGhk3MSLb2T88zCiN4rYbhijtykzHHYs+ObCt8FfvBzyUojkF5Q3OhIFsQl/00M4d0vxp0uhZjNE482UWBFhq8EkajM1hWsEHDkIsY0+c+iTA7WxTT3IkYdPjGVsVPcwWHZ4Njyb1HqwiZPHtKxpm3vyal4hN7wZo5LfX3AUwoVGWot4jI7OQJuIdOiCIRAjyY4NyRUhR7OOmrHhWSp0cUaVxEdsnzxVSjv1AeGSvbRqqcDkxWlb+Wpq0eQefVHXsoSJVBrOFlP8ClkSs6xTASiWiMBpfpYupToZoxpeMaBKjBkoLiaAHb/DXSidv+CYEXozjyWVaUkFflUxgmF40JlIYKO1jQEzXeaFzXCgQQ8Da2OgqEx+seebHQkrn9guzuINL0i9WyiDa+oR2WrOAcI57WC7qQ+s9BlEl71HmzBDk3HknYvRRgT5m0+ybESH63BI2yjQiz4czBJGhJaIiZqVWBWMUJEf3VypAX5WBhEzyyVaFplFN28147QgKAq2qtjg4oEHja4pilhsEo3PysGpgqZlG+xCCnxpDqIkKAWlzDiSGBtlk/AF1yecn6xgFsmPFokfyYI4IopkI0Yev4Yr/BERVwpzpGaU4oTPrDbmDX/849dBEDvxm9zlxycY8rlj06Ss2DZ/ykPNOlo3mM0kkjW1wKELQ/iis8mDC5Nsq4oJV9axmcfHxoOxsaXOVr7QUc/owt/EWU4dF6+RnjrY4CKQMCL4xlOc2UakJfEjHH0wsdBTMv7ktvFvrIgll5lrPoWkNnnwgxMtv9j96gvbfdabeiC4EQP/LJLcNp/gepxMbbZu9nGDS3/HDtQucmxs2Jm3wiLwPYJVZXRcaLXpbzCbByxhIruxIK5SRCgTY1N31KCt4mvWQNzsQ5Vlo7foI2fAHfeW4eCmaeQcvW1xIVgTH2PSd7hl1tDK77g2+JaohWjxqbApewZMmcyYgUHkl/PJaVOfnJ8BoLct24y4IIRWCRtc8KgwaOJeWRczk1Dij+gghmGcYaZP7L/6xzc6yyriWb9a3VQ3NIV2AaDjrnmI16LgOEQBjAPBRmpzGMU9YpmEai2pSvO/EANZsJGEWTIHspR/HPOqpWLOTU5A4eZS2Yya570fXum6ryMsfKcqIHKxvin0ZnJTgE080Rfx8yAJrBVOIsH7mFVewFpNhIuXzA0vE02bMccOjMknts3hSuEuNm1z0Pf0mxfbS2vBXRIh4dzq+A+RYG8RVvkHXFnvx/oBrkb0HbCUvLOWt9zwv9e8Y7TksgqxjGvG+IUDXTY4P45pCKTlUuKt8nAX8/jGVVWyC2hWj1DbJp7hmk9ZLeXf/6emDBlL0cuW8MVRBqs0+Jlg35yHzVnosTT1uhUGgwIdoshwMEe9iUkk6FqbmsXH+BWYKiu55xeiN2sKkwjkR37ZRbzHnxFkg+CmWN54oUh40eb3Vqw5MR8X4ofjIKre+yO8YDE9OdkzYEL9wGTa5OYZYyPJyZX9Gj3ksYV1g0u8yM1545QkVY0eW/B5Mag0DRV2PHMRaJMJtODxpEYca6qLcfQNNoi4MqZr9MmlwZIGL3x2I3Hn7IajByVYsg9Td2ou/BJbf2mVw5tDHl3obQMzU3PQFhu1ZFsWDZJN19lQZOfPhfTCXhGKlVflTmJktlz82LDOYWU8vxsoa1EJyxI+m4waAS7NjSyGk0OM5oIrv4D85DvzFzIPafAcsBQ8/m+enQUjjc9Q4a/MkWJcxJ7SYCe6IsX9PECMeMpMbou8CmDsi7wjBtfoP/P/Y8G6q5bSXPghsbWjaW1282aS3KMRfje65AqtUqNCt8JdVnKs4tey6ILd5JcXxKYOO2tlMfGDgtEEUe4jGNI3uBs/e2nxkh5fNsu2TATMSs4fxMk+QCS7tEq6E+eGCCVwoUJvGXse0q4zDkfiQCdUKm5VRY+48FnKp6wNjyyNzZXlKqr4dgw9U9mGB5Fkvm4WeLHHyf3OQ4wOqPLwWAILF3wM9XoV32iWzByasa1iLhqJTqzpmQMYnKxc4RTNztyzX3Om0Qkj5ZCGF7vIFZ7klFllzbZcJRlfHL5wuJAbuXgIOQECgR0yt5p1GY5VpdQk64H1YDgnHT/soGHDMuPNqcUXFETDUTw5zR4zUZ4OMhhr5nhRZxjg22AajhteQiuNKevkQDBIbmUYgN+8OBIlmLdgYYhRoZ+kLdatBHwylFCsQgPO4AyhLB3xdJhUbEr6TeAYjU8t81JAKOBCPrzmk4N1WvBZQBKLvLWb4OFpFnghX7wELhYQfQqQEBnf2LJhWXxPJuRJ/+YXRSryF0+5GQtHu7RWcbCWqkq2la9yaaCSFoNFX8i5YMdXLbDRmjTIGB0qlEb/CHxNrk3OIAgJwi0bO/Emjhgzn3Hion8Vn0JqYRHNCUWMuQRUiZp/Ms3uwrm1WXv4b3K4iLXpbwrBNQcqnh0dL7Eb+80hyXzIkg+okpXrhiv+OaAb3AafuROV+cRBNxySTM6WCdEKfvJDR9mUsf7SGsVmNRObOCSvBdYy/sI/HK1MzY0Zd0tgbZNBMW5eXvzoQg6Hxw+mp2+wESbCRalepCwVitS5qYVmrHRkJGWNWTsgrni0EldgLfGgISAz1nezzH7ZB3+x1zmfG1wgw0mem41o8rLfeInRiGjB0eG1Vda3vtHEj0TQN3LidD6XwbcR26PHDXSQLaHb7FXkoo9sxSbWuREwzIvcE+PNg5sUIp1WnA29C5CeWkhsmBxUT5e33OiVRoJZQQ4vuKCSlZknWKVHH8fGKVIq/bZeIy94ayRcTWyuwfFxh4XsFBLTTaEvFo9JsnSTaP53GKLbKFkijnsOygZXYJJ/uoI/PqIRIek9U35EmBl8cNxIfCKb2MlVxG2+W8VUFM8R+OwwQwhTcJENKH3ju3nwdnInYHSxBZ1x+D1x+zlkJVMj2/LTq60NT7hASWZ5rGtzuBq90oJPT1wBML5CJx7uBvuOU2VZsFTiZCzFxo0LPf7ZE0YzX9a8uOkAWjYik89NORDWFf9VJdv4AOtIK7mhIRpqeC1j8MzxTGbMJZNrPnEAEUht8u1M4AvVe54xANWsQdQLDdgNtulFsy37kfdcVqErlxRhboOhJ0vd+MLEzBJ3TYsGAQf9aGutYwn+mB7erAlB1wGDWsQJ2wb7xbnJ2Wy4BNPmE8MGt6lE+sRPj7vseEXIDAwXdWz0kkbdKdEMzT0SxSYGGYgVZiphEzlMr9MS5ytnMaSxT/zJAgA9ufbIib3Z2835GjiIXJUAtiXEplcaSdHNlJuNnguVGu8jmRm3pHly9JNgW2w6QQdiFf4fFPv314d+0C95vlMIvUgg0aAV+eOXxNFwMVIO1o0xb72LProUN1jpxM480iyWBNFaiUkassHAJZKyLAxzUDfYphgTlBdOXgA5UNHbRt3kEkdJzDMaATsf/8ilxRfKzhjBCay+m21cIyxSJ4+BgcANbzzIAwRjuMiMp0BAlRZM1jtjHINbvFzNrtmOOgT0lo3MCC+wKN4zzdh0RCEL4cRFPHAtDO/ajAU9vcLHfuY7TQ6NZJl5aiRsLSjCxzi1M/Nc708SYTmYaKX42Za4NnGzp7HbxuaoqTec2JQZsdI39uAjY5JiBUhlUNisKAebOh4MkdFjha+pKFHAiNbkO5iMUWffznk5CihUsMMYBSY8wDGZy3OXUo9Q2lbOsuC9yeFCGhFEqRve6va8kG5e7vfo0X5zWnNO4XnHZCjllvVHZL6icm4jRhOKs8bcMwuDlRbNrJPznXzOOoUXGKA3ehKT0Ci5d3LCoNPqdH+5D6+VvH5pzTCCMyQhTKAs/IZwEsiCMwbZIvj0hKQoYp5D8cGniB98RP7BwX6ptKpkw1uIaPgLnmaYK8W/mF9s7cVbcjPOgmOLjBe34G9s6a2/fMHNFWiylr4nPc9eMTeFHxE5Ez/eQt9K7s0BaFJCsO3eKDE812BnzAifGXKzM2dtrNfOONwSI5VFG3ZNDdkg2GUbKWySlXbuGWXNwcTLWAvs+JKTmFtpuZ84OQhCTwClmXEhKUK4lDEcvN9QhZllsU+hi8TPttbrpbVKxT4FNfVPvtn4AUqhEi0x6HDFiM1MInQDydiMknt0DGV7hkRXRhGhs6wNR9abdXZ0SMDmNpJbMICCQU1ssnx04YyQDZ1hdCDfGJTPeNTnNpCe9ea82lGEEzO8ODDIRVBsVWY/gxEPfvOL8a08cIFSWCUGMHqxnkjTIxhhICeNf2LpAbaMFSz3nTMdMmxGb52f9rdO69jBzcxSnoF7XkrEiA3fjQSCGVjuZhkdFbls3exnpEcDhIuzYsIx6iPnQAmdNQ3SowsADWpUDKBhkO/kjIYySTW6g0Q7iW1sGePCld+Q/3i99FGlF4tMQWzLtgSSjOlgYJq368UbNj+vzZ99eDkAAhW+lvliAp6LuCkAFlQdmGzTP0LHpQhKCZtd9KKdQm3yNTk9GQvtCOxccBIj+RVacSAEhyA0a7GDDiwZSIZ79Dq6+Fl8gRtX9Hko0Uy+qGU7WuR9Hc5N3EjzYrwRMhlA0HrfwLxrb6Oc+cbcytQyPuFDGBZKLmKTH7Yb/M0B2fQN8n0ZW8bhzks6e9LsSXSxAVfOh6NAbItLZnyYNePMT0wr9kV9RNvUPBxR5iysKsnxfHaBcfS/xDrjpfBMXhJjgDInhOwpbGGssmBjjezJBBEI0ZhzF5iR2OIe3YhRW4XdZiwatImlYM9UrgJXzKzU72It6YGiy5VR6zCYPMSD2CPhciCIQQTVDaabEH+R8RI6gODmmUfXmTKfjvnGcM+PDZtc9jgEkziDsekimMBf/Ih8sd+f+FzINw7UefWAJZegkdb7cJigBhSHBBBz+EhwI2gw2iwEUVpIKMzm4IJ4Fs8IfTafkao8L4SPWvOXiYIzYlsMRQJcnTCKauObpJMTQ+wxx058ZoWgGXwD2MRvhARRH4xk2UcCjDaywXMBzczkVpqNlsSqlFa2jkgMBSkHj3tcMhuCrKzRt25ibyTgm2JnnIcGj7FvEtjxwTe6w2llUxub7bHk9muUGVb8wtn0yWmZfGW8HhsP6/DjuMkhOKCzPhAhmbVglu0ZZxnBbfbsxn/yh3Ez3tcX3/0u1nS87fiU0uKXnueP7pfdMnNpE7g5dEoeaA7+3PNQGxx0uRMNPficDdsSD0f8cZOY26bz5Gu/1wtMZ7wTIxRCB4/pU5uIzQwdUCnjiE7DoqOLHyI04YFP+DCUolNs3OaKlriszbZWFQjm6qnTxg+FpgXKoMDNgxbbcD8PLeOoSuGQ8pcePY1MpNwocPSpcKLYVuonGixJU3deCOxXw5dMN7kIHJDpniF7skeCv8B/PpJ97yQSB+T8j6yMImFDiRbSG9UnnoEAABAASURBVF0k6wppNnhzcDqBSTb6zTjz2C7ePLicJKAAwl08CJGe3w00gEix6S+KOSLnDwPcLXPIJSsPSKQzxid5RDbj+G/yS0H03Twjgx87G5Y+yuiyKcIm2ibnDc/9YGxPke0gJdEXL6yZWUSy5gu9ya+RjW/+TcabI/m0pMFxz05tCt7EauapbCutWdsemfU8tos/vzU5HUnMg83IGU5sg0YDztRvFQep0FliJIYCJpNx8qNTfvfRqXzyQPCeH5tEMqmB4TZ8g0dpSKJLHllDxsmzQwwucUwE23g2Hs2MYeYRhk2czSEFLpvjjgg4KigZtGRyrwiGslU6reMEK2p00QKGD0cBi4UhcVEn/wg0PJjwcs36lEGqcGZhToxVJRsbYjlGuLDCpczRwzwxPDogJL3Z60wd/9fSuwFXePOA2tYmz4s9v+kF32LdtlV8ZZyzXsyNzaJBuntGQqXUQ9hRT14pxWaS3rISh6nSbP7064zIEeUGdAOmm+fN8C64wmnP64gXx0bu829LAH6S5x+cu4ucN6uG5hByr5YnidwaIFPUUopxUxBijUvmzaQhRDEYB5w5iiYdcgkN0hO8BwUXvDsCRmDLUoq0sCf5xZwLU+7JZz//+KJ18yLKmwxjomkT70bCbTTJJzqoJm50Kw91lUxBpjBVMRMdL8ZNwVrEibbD3PDexNz0W4kXXlKFM7pm6KDV1GQGw8EIPsPF6NzR30y+yHtbytqyXhMHEoKFSwLGLUrLorGmvOiyNttaVXMQhDUPbnogwgTNJkfyYj+YoCvw/EjG72pKVjBZd7F+e8lGp9JpW8lHMleRn4VZaX5ulhkFX2CtwqEG1FiSZes0aoi+yWMjojYV1yQFoEBb3DvKVnMGIFP2K2Jji1RJ8ITjvlK91lqFKvF/HWoYZLCupSJQ2ar1ocpcjBGhozLE4E4+N3m14CDl5JlaMgwMv6LPGtgW0aqmriiZRJeIT0/xLUvGBxwDibkR0cJ5s74vvjlePGjxPLbENiRIsHRNPy9s77yytelJk9g9NTIYKGc8pSSmiGnWkRqFP/VrcsID3Nz1lFk2BAhm6tCKT8aJe5Hjn/eX/uSvI81YLSU2nd6tMmgsJmgVZHg3ko8sGqcttEdyspmEIJjIOXieh1z4xRZwkZQNmImRQpaXFge3GQt58ZeI/BgxerCFLCvrJ9GtL/jsZ9MYp+hXHjbyXVXCBJjsk5ekKUqUiG3sR5p1bEQ7IG6Mm8mGczMWY6m5sPGRvxmHK/1ZEyOwEObSZtM3B26j21SUC19p5ujEuopfqL68CEgO5Koy9g1dD4ePhbGVrxwSjGj34G54NnloRIMRzSpUjWxBiaCZtaKX8G2Fh5WoXcw1ggmOjJsfCTafGDaw8wA6RqybnrBitRzQe4QJ2FZlDccISlEjxGK2iJ9/PwGjmrFJjIuqtu7Zrw2KK4GoXRLa1P1WD2bDu5lvsI3O5MIbWjIPaRtNzzpXFf1CLIFZnCW2gZFUkmxrVSl1twz3xjdya0kq+I5Y9pKZS+DyIPMyajbSEhrNAv86FrlROAkfx6DTFnudMxxV9uwCl28qFG0Am8deZJL6rarhNlk5I8rXrFtwtk1+kZKwbeZNj4l92sr/rFw+Uc5qUkNqJlq6ze2mEI3ejHHQ5EBcQjHtdLrA/yTeJzlCzcwgmu2ANX5oclGj0qols4t2yXb0CkuGzaxl1SrIsTUioZFKtA7UJNFqEtsEFdZiw9IzBGhNwzf2RazXKuIWG+h5oZCIRFD2hSThIskLvq/w46ckAwKIwmbuhbhr/gdLLxxHN7j4b9A4q5V/jJE1Ak8I9OcqunxiySGa/wMbcgomvwAV8cfbgOCAEV804UdYQiBiOCJwWMkdGHlnE794wVzUY5PbHb6AK1EDRnBKzVZFF4EBPOFyHS78ksGG0+BAoG9tOCNJ4nkn4mP1EyOHLf99Rqllo4eEEeNSaj04WQvnhZ2soTqHIyHNAqNe+L+MD9hkLPpIsq2MAd/JGXz0VrGvLwmfVlj1fj44gOKcbBQw4af4ATLYxRl8raWFiJaHgkXKxDecBtPy+G9qkfXdPATT56GGb15xLZplm7U9fJY2+dViIMHYyNbm4cjLuNaSsTdz2zK1TW4GyzTRhyv+oaBkWA5PBgVoDSrZRo+04ZfykG7WecF904f6CDkwIG3lR2/Qk3PmWGQyFA0XxlJiZBB9hAhYcweNk2NUKd0e36MhtZl9QfQnnxB+IlM/apY1Nr4D0K9WAQhDDuemyDFVlSI2vaXo8yaSSCdzoYsQkbUzSRot2yOY8Nna8HIEoG/JorEANpRaSGBLVuKUM9JTwBaQOUAQ67Mvxns4DN7mjizEotFPwRgSZdaX/gz6+IU/uMoR1zlYFCm4FOXIDrtWlTRYU2LLEhyRh4u5jbaMrbWHp8GQI0FzyC5eBma85yNakz9OXPluCrsq+RAnNEYfbPSZd24Rkhs9uMGja2LRyegiq7I/8QQMz7L5/UyrKeBoIG+y3BQ8eUZatPjp+K764Be/i1/6FvVPxEGIrSNvS9Rs/OEwXIRQcSuDZw4bl6Xo4LUZx1mS54vaUQvRFj4LPjO2Te2aHzPv2Q+yRstF+MJmsI1IPrnA2Qgm2eYh5XXHvCBrMm1iNA/ejjCWMIyIfF/KGu7rUh5M3JLUWGFhTFB8crctF7WJ2Jp10qOVyeevc8kSOHuBs0Qe4U+snb2KGC5kISWDE3epJDm+zCo4vVuyENkc2Yw2pgbXJN6MceRe2sxvzlrP3qDiOvjWAl+mdvh/wv/361N/IHmRGpywncJuBTW66JHaOIQUXzBNIJIh8ugACJc4mD5BLBo+oNB4hJtiS0+e8MQaaXUOKHyKkSB5y1o0dLZlimVJRiXmqPnAlXsruiYWax7+QmG0BY4LtgdjKXMRPC+vxNTTamwlz0DyfOHXos1tuBeHVU55pNzxUFpiN7xc1Ka1WQ8AHiDhxxoBbMQuLb7jnDBNbniju3FsC2xJzLnJtkqeLzGO5Mc1Yz96TUt2uGdZsskKReYSvszThzvRmjo1xhHy2Yw3L/k5NIxxJSeQjIeQGdkLqGxrFfmTPMyPRTS8TMemNQee2WPr6YUNVxW3xHUU8AcXHeoJtaG48ejYicM0odUEb+q5yV342VYgN/PkHdDwlGjNdAPb5Nx6fwKDAh02EE4xQsB0w7cTkzEXI7ECQFzJ3raqFmhigh0AvdEoE+xKQzcdt+RKsFlvsQ7bEpIcFz2zeel88l34wq/Rtdg3t0Rvg8gQ/nTMFFWRh55mGx0+zJOnZH6Sal3spfBTWrghoEs61GNP3IsV3iiTSz4BC98v5vn9Qf7SsPEvdCP48wtF/WAdH14q9HpaxbDZhGyq3gaIRDs6vM2EK12cU4QI+SsudrSkjN/9bHIPZ9JoEkdIKIcDNsXPst6tGR9BMwXMTGitBfdhkYRjIQtdsYzW04gLPSU5OUQbdssMI8QHbGeMCj3TDP5JjH7EUqAlKdvzV2wTi0ux2wAl5aXwfTgx2pbRB5v+8KDgClew5yGRzFpwSfo6t3hY1mnh+N4flFOLx4FV4dOyzUuKGbVHIeMaERVp9kEhjk/0hQU8DkoeqOYyeSyksIEQndI3fomZHHb4Dnru4R18eXaDDGQzjnDYCj6Gkozd3MkVvuBakvGzjU3YDB3Vxr6zDqYi9+Aw6LuhyMM5GPLJIt6fKAaDf/jHJxxI1tA8VIQijhCUejfLjnCiyLmNJ3OFJ7HoZ+3ksp/xeDKentpmHYsHO5KafvIJ8Yvf7G98mk8uQEiT048P9PJ84Y2daAzOPXnO5LkBx5Ukcif/zBkKd8VjMxmx+EaKJDjGD36f5Sp+J7eVvzD8TC7UKudwsbYKhv43cv7gx/z82GZDAmuuWg5E0Gcq4JrmjMin0yMpdGNxZAhM3dCSafQRgct3PKWNAgzjKTRzLm0IKA/a52L+jt7w/tUW/IIzC88bMB5Z1OSMH6HJ4XgH2xSZjIBZNiKPEfX0Yt5HNeuNj8BpWqsYn2pIFiPmtsX1jY9PE3h6xWbRsenNG/3Wno3RNCzTH3xrwzJCQs3YfiOAMQ6nIIvtjEk7scBvRLSpKDosXBs5SHMIqjwv0WJPX/AtvgNkw6v+shb4c+ncZJ8cij5+IAUpdU0W1iYWFzq0DIIOVgyYqllvkMkifWzDEeN4OdARwKwaHvSEQ1eamJmg6/camYcHFfGpWLgSAMV0lmzD1dR0z3hY0cfe4LfQMGF4BsyTF5AHjz9GLuzS0RecZmwUCLOz/odowAMnb4NjjA6rTI1XLVVZFy+CTx7Ei5dbcvkWpR2/jASDJcXOjav/STBh9KDsmWFHRcB3XnhQA80nhfBk3wvwJ7H/QQ5/8DuEL/JhKfz+rvShpQ/XfEL4wZ9Y84kieFz0buyJZUBvBSHP0JLNTearJO4dia5BpRhIktts5vyXt9gglI3PX+T4ig1mCeg5RyyuD05gJaGWJfSSbeXhFbx4KHqOBkZpYZtFoI0tsfEACoJ8WoFhYWAw+pbW+OEfVfw2eCHPh5OoFW/hy4ALBmpTI8bUg2ne2jeLyCYAUg5CDA13owjvpnexDvrR0QeTLj1ssrlzMeCixpkDmHzeSUSHsCIsUuC5JXZ4o884FpuHrEpOj8+iX7wYinEkvJvD0tQ1+eX3H6fXaeC4Zhzcex2dGsFVleiJCITg0VN19lXKyz61jC4y/ol1oNwVM9hETF3gykXAltEfXjOOhEOM9TTTk8aQZMyUCuHHxBnRRwddOmLBNw6ZNntfDPzEab2pm1r04A4+441ONFDczxX6EQLYHr6iVxq9bXSe8ylaXgg5IxvuSLgiAieFSRJjMiMnqoiRi3GLGSvqESAKOi/2Y98K7x3e1Bdlk28zX4ALdH6n9ffrp/7Yn/riU0v2PZ8KfucTxG98MvgdySeEVZyX+CAko3fLTw8TnGpPIWOo8ixQHATRiCub1LgkgQdNEkmEEQguQI2l8bGMQtwb0bQsNJNmFqriBgUxJccnc502mLayQNHyZouO55CZ0WcxWPHZSos1Ij4VkwXE3JONgKDkQpesXMWErCnkRcEu+mCVPiIa2PkOSMCwxqfKKshswxt/vGKUtIPDx7ZcfLeZOQaZW0DHx8yHg16sL/WLTsYef9AZyxlELBfi5AxvfOzn0GCHOuvPodsckPSNMxClJw1t1hRbYuEhwmhjyKHK+OYFl/nOBEAjA7LoNthEiNIwkwPMqdsNrxKI9aY3uUnkhn4jeCvmX2LMxz92qic06LgYFGu0GaBNF0xkNHAnr4jSUGY9dKATSfTvM1GyrSVp0RffvWUwjG/WuJHsLYtDGcYWJuGFavNp79IXv7y7qWfDEaN1voq9CKejH4nXmdlWsYYSOsaJE46bWjc1I5j+WTJNBAQ8S4ziIFFlfSNomHKPNyPCjT7rQBvuTn5wrCp+jGj9Y3/xYwMvBNbBovQ7NfiSzwD6AAAQAElEQVRXfqGcl8IPMC9+92V8NKL/plUCCMJYmuN2s6E3BcmixHwzz4MTfbBHclAi0hQixbCI30+az7jTa+jXYPw8tNImZhjCf2srnzRY5/hHBxBHLjgKLKVmwVvUWLBI3EVb2OhEIrlGa+4mnu1fOophM9ds2xOn4YOTmR0vYbVsRKIXc4mFIfToSUfJZxUHnISnVtSrebhAyOhtyXCOE5NEMJpc8RetsW/khoOOEDtmlo1lQAYFAwvOg5u6py7pYwhkhNuGYxO/yQOieRjiTehAqa4eQculBATbcDd95uGNxKTHsdl7IZU1DZM1X8QUMeNn9D5aaqmRU5+lyh5gE5Ic45OXR+x6WnwHNzGNtqmB8GiJ2MmnicVMgTS3LVqJuWUBw85dq9hb7IXWPAj2Gq5udqPD0LLjAZp1N/xYBiPU44edi3U0zIpav5qPPr5UNLisxY5zKes4c2Hd82PEzQImNCTNIHV4M8ft/eN2k0v0pKroBWXH99mjm19e2hYUMJ0r+DefjQPqT3L7yTe7nKsG/Bt78Dt1yJ+VDWl8cmZjSx3TR0Qs3OfiT/iEJrBwsEqizzQiGmlQNKiSNEFCiFpFoBwWVJlCCQ8wqgb/VnKcBSqpIGVwxi/FM7CN9BGCdfiHRQLESPMSEEShXU+fIsuEAA+SCyvjfOSxSuYwJK8yMwqCRktSdMbRGa9SrSWB2YILpctMrU1RJ7jFHGGBjaT4syOM0SrzTVzRbB8T6zAH8/Xbb2ilCy6y0yKnAMIdLiJi36hiZQhn8iSk3nmgnSuHhk1i3OC3NjGAT4p7BnCQx0bDSOFo5mJk8+KyZSUiVvTF2Gjq0a8qhSd1TY8ZMFgwixqtKp0Xh1ToYje34pY9iQ6EbCNSUdsZhALhOpmRq20Vjqzk6QmlI8l/58VGjrZVSL6jbR6v/Ex8jQ1P7Ju6isNll5aXSmYN0v3UhimXIQ6elYFPTbI+NGBhjZkYDVKVSauqlJhVS3LptPHQPXFBs461Ci/GAMrGnTn9dp8zK2G3bnIWeOtgF2EWOD/cpEsuscZO3/ghYm1SOEsFNqqDbdlWGrT4NtWROgr0X+T45/WlLzQbh0Kff1i14Mh8Y79xvPgEcVOToyNn9I0e+FxVkGmUGyrouTSADcAktTSN4sckIp3v8q0msO1JtKq01oqZLEFylTyuCZ5ENm+wJhaBlLirsOMvpJFEVKPbc8xmwRdlvvHJm24FQ25c42+DBV/8jBTfW+SEyuKL+PmHI8IefMiyQo0PmXkJtCav+VcvElrMLZMXlzzZn1vR2WxchHFhXVWMxOa3ssb8P2d//vlTX59faoIm3wK3GTfRbvrkEJvQGyk4Eu/18aGGWy4l9gi3Ym5yDXbxiyGKq3ezGSEFLod56s8YrWJrNj7/ECeqF4rEUviU+sJEXZs9TD6pldUKdtkyJN2WiR37TQHziVFiRfWSRw8In6abNTb+sooY0WXNFIKLkYmHbNFjJLTik8MZ2eQq4uIMIyD4d+IjK3q0wVvWqqWs5eYXaRsiV2pWWCxuZKr5Wfor5y0K1DIYnRbflXlEhRIAHMkhayU9dOcu/B0cdr47qm3yFs1yIS61zFwqxjmnzty5L733PDN1YTE4yd4ynlBotFnTKgwSBmK0pi6WCn32Fzi13HQI606uKIDDRP3yV497SQwV/YfX2EBTk9Zmf6JPni0N/7Wbb16xoXgu4pVeZGbBA6DDiHMTugm8EUyKPnO3VVlwZNaQxUmmaOEQOiayjaA3Ahc/pyjJ2KWb34ZmwVMwYiXGCLi8bQkh3LQo4lKRX2nx9YFAy2uisYNocq7WbCa+HUG302MOVw5zl7WJaWwVAj2NcXwubAojudVa6uS04Sa2opNkQ6jTYkfBZeUrWqjT4Uv01Aw/s9EX3y0uDu8dHbykBi5erOmpWcNy8/HwBf41uhpYanLjw6WGj52Fn4xRcEfn4WLbdLNve9aRvGMVaz69VRIxcBt/U4hKHNZq+hw4O1yS6Is8Cj1DODaqyvMgFxiuZi3nPCSGlLFIbszNKGvmgbzppZYREfye71CzI/DmTUy42BDbsq3iIO9gWRRT5ZehzcAOS+O3oYy0Fvlnb4HrJqcv4qWOja+edlP75CtqYxMjehyOjr0i743vjg/6DYfBrCqRkFrSprapbybjh07CvrnDmXUH1xYuS46N++RGj7vin3O/ySO1KDCrci+tWgmi/AvUJodIYm7GwW5yu6Z2WwxHbpKJbPoN5+cIs/HZSk4mduRC98m68mPFn/R/sDd/wPczwjy+eOrdylVaFDcHI/9jmK9VqjBCKJVsK9tBJ5uxcSUIuSjSjHdW3Rq/qiWAlBqF0OGz4Cv6LHKTfMbGlkPT+DNkoa0OD5McWuBa3IoclkBzkNNhBstuMECLiuzY1NB4ZhhILIvs7BISfVXFoOTa4Ak282R5d+tCl4KXl1bVrCULTK7lYggSDNGU/MKzcdjo3gIIzj4xyGHWhybxI1K8QZlRcWN+4x9tk0MOztd1K7rMUSnNNlXQtFpLxtdZFxLlwSY/uHHKWsmY+okImnx2aottYpFbrs18M4h/kPHLSylOwScfmzxzueDp88kqXPgVsiRy8/xLyoqjaPisR0xaEULFIFxAWeVFn2kLKLlGZ0VTCxtrfPtEGymAdlaQmUT5eZDOo+F85yUQZkJkD1pNbcXM5C4MDbvZWzG/Ic/6QGnYmGeQGAUOZ6Z4oI/d3FyWPVZoscGdC61kSYAKe0TMN0/BxUPXD0ehNCJa0yf/yR678OVS7O99IQhXf0tWHq7NuiLZ/kjObl6IIJVnKJiMOUnKA/8nL4H88vHv/Hnyv96f+jvyj/unIn8w/on+hpO05uIbOO4w29bigS7ELMyeFDTN3JmvKhV9pmSKkot5xp0V8qxOzyJtUAjsASFPSWJ7JLuaBWzmkU6FGYt8GrGsEuyQBGfGC81C3yzi4MUsFkHXymHubnGJu8Q9K8lGBRWb8BBrnF40DtMbCxxrkOgzAmeHodniVtbX5BbeJoeJx0PSjY084xVb1hMRHFi0wYpWUBd8qJnhkCtC4E0NNy/NYKEDYtmJHSggxoyEVhl2MgoQZVBOj8HUiA9QMl8N7xGyYp07c3zmEKTnO+n3b9sTH2n0ybFEYyw4VYYApmcdliX0tumITnqBMnn0xbBU+IFgbPSSpgNML1rFH+X4JjfkmMAwhuV8SgFjhAyo5Y1sZlLs0HCdEXTzyfLFj1pVvLYQocya3sJCZDwSYZ/Amjy8ZBfcREFv8YUv0LgIFRIvKWrbSss90S2+LB11zzeam7Nx45g4iT9ESuuJs6nnjRzWWK18EejYqUFsbAsqa4ePSYPCpA031chJwL4VOwMCgMX2yQvhJ3ucF0M+KcycF9Wfj5wXCn5gcZqrcshDnACjYZBFnUVOaJlCGackOzYKfYqIBptQNn7hiWQuHhxcDiV3I2rJfB1uqSRmKAFap6X/JcZuKgU7GMG5iHd+bgMfV7VsMEwZUo8WNZt+NiF+2B7EYO3MiE7fEewb583mbIo1fuiCajYheqbKHPj0oc08E9uyDYOe2PT4hafhjG/E3PJyqmAnSc13yEYfZ9SnJpDHr+ljOsyaNUmW7XRHcKy//dD6n/6N+mNJAk3sWQ820WwrMY1NtI00eYEUJpk55OTeyiHuiWvZjgUTGXK5rIVEzRT21LoHZ4PFRpbnIW7mOuLpBT+RLfykHN7EaWnmgXRuKjW1sdkfbEOWXslW3KVKLOGXPBmniy9u8DZ8mQlsgV30+HC3HacR23JZQr9xnHR1mqM+Q9lGCqFHV8xHnmcg+Rm9xRe28Jg5SZDLnnrOS5d6b5RHAhAeIhcN7l0LgbFZK7K1xQiQBtvYqCATyz6WjS56lFO3Jk5ZWkJcInNG4qWh+a8k819KXvhcFO0C+4V8zjeiHlxu8ZcADDl9lEdahdW28iX6xt6z6pKMyEozve0MCdfMGBIseEZnzqDAmJmfcQ7YQhcxniSCRSxEoDTNc+fWsbaAKzxoGB/rbsrSmnnsb65Y34I5AE0DnzVPSBTHPxyRnUBorfBkDYGLWTRHMtO0Qq8RTeN86cZhP+sf/1hIzMUmIZk29glUZjrZHRZwQqJpeJLjjANDLIPPZTl7AFbp+YTX9lCKvuX5KsY24xGyBctsbMOSOYKCUK30ojHSJn56DJRrC28VcTx2ahXDiNBjLSrW4jlpmU8lzJ580EmymHakv7mZouVKfkEkJkDYZFsVKc+YGfOFlCTPJVrqFEEjm6iQJncmKqFF5+RtXjjgxTxiWbFnKpofEXq9lXAJg80tA/1qR2PZVsFtW0rPHlsnj3wXv9nrkw9rF5I10stBWeJK/jMQ9pGeylqToWz4pOmBz0Oe38rcby7hx+GzrJfX/EduL3J5se5VcDz+N6yR5ANcX/jnR488/1DMBVqyCYgxiaUGerc2I2OfjkR6NnMIUYUoPiAUUBMwFydIpMjFA0ZkqGU09WxufFLEVaVVpSK+BoELBMlhJI7obfLjkEWnNMhmjB014RIZyRwsZg6m8ESYi9Z89wTxsKOYUVh6cNHMADzXGXK3Ldtjlp6eORcMkjJgROipzcRo0Q7WchZF7VBx5btSvhuTNF6Ygo0w2xyeDHs4sYEPH13g6eSiFmAzScxg959fuv/jP6Sv7Ihkl9KILNsyk/Bm4NQ7gl7gwnEiWbZBavpEGT2A1JjFKc2KBQlhZ8YYQ/Yzs+ztkfEWcNlYkGBK4ONrTOjMnJE0PaslHvdZb/DnUC9lXOTt5Czru8Fxpi3Hjshv+zBRrZZGlTlD7IaHETbumQcCxrLeDRXDPhowLBe8KUWPZIWF3nClT47vHKIz6EayKzwG4gjGBU20R0Q4408gLnQNhBrkYZ9/uwO/ENT4AeEK38Un2ivf4dGGO+c78RZcH7wIPuhLVuG7imeMcT7tB7fjl7NG7JuepxQWfbfqgHHEzkYkqSMJtEkudjoytTLfIWF1jTKy6Xech7YPcfgizBo8xIygmDu3x5akx5UcMo6I8can4c2TPRsB7WaeBcRuMGSpTR5ZqKZFg4AV9hONCbEakvA1vNGbItmHRbSMIuPGXNhSzLdEJc9dwkYUVgu3orR+8Ql69DxFZlMkz4Vm9Jv4X/yMd5N3Y+vW6JvBGcKMTSl+FJi/LzAZO5QISHzZzugRw236HJjNgUnNmaYjVxzijNgm8nsvw9Iz5wYOAFfyoZOCRQ6qebH1fApq0Uz4EW6Cj1Rufpv97fvNZtlHxu+79nBMgvRcqc2OTzHhyhwvfEunFz0xhUDUYBNrBF2u0KW2OSekQxkBgiuMTU12AKOyMGpT6/inSE39OvbkCh6EcM0lRYeCi6E1X6MzNi46pcFtrGKN32cHXNaVj+qTV2KAS2f78DOxM+6pcSiSa3ySBGa6jhr7Pr+rSL5P/pM3oMTMyyCfEJKHyanwKvqFmPGsNX78DW/zckgC5/qIMgAAEABJREFUh9kgzlWrKlDlRl4KsTMReSSF5icQAsaGSjZWM0pSMGbBPYc426DxjydAJoVY+dMgzyVOQu0RbkxyMVeaYYtn00dnlYwi82YJN/IrRrRjBnKTnwjAUDgoBe2M0Dd5SptaRAPChUXKTBOBuODGB45ar/n0MoVlrY3NeFSwzLlwbqWPjL01c6WBJ5zyl4dw3sRv5AmoU98BctvKwdwYS8lDis/32iCa2oIUweILlCHorANdTJGWtTNHNvHCYSdzs/YgkIafBze5NXk2OOOn4LARfLAtS+hsfBUJW+u6LuVPY7PdosHBXS4wcQFbtuwjGZcl56slod/4ZEhHrD2yyaNzUFEGu6r4ZaElFpsXzdhnRh5gdw4z86z3xmeT0BVBv3n4Gy5F8C9i2kvmK/fzaQPn9+UzACYokEaiMx70JNvEMGfjBcjEn3lM6DpOsUsyuuQce+PdKt3gWeX0N7gGM+tBb76j57zFL3rMWKXN/YvcvxiFi6lMTWTrJl74FCfmAie4glmu+Y+djDF8hT3jIs/FeFkqCWu8Gk/EIkoYE1XTglFhWHEiSYYYehwLQ+G6cesUuSGgP+NM+vwpys0mln6speCFDyT5Rg+PkWJKT4xmARv7hgeNVpXeG5WisGalj/Nm0BH+3DQ+GeMbP7NQG1+EI5kMESFGdIoHWSMmeoHLbltmZvIsRhlLUI3PlvgT1x7fi1hM1VhuDtomb1Ys2+S81NtYGntD25o88RmOaAOWZCKZNZpaCl+pJKdKVj4efsFtG5107HQSQytfG86zBuIxzkP560EBAZcd200OVAlM8IVOtOQl6keGyepgnswxa2Du6RtFY1PDk7pRmGa8AHGpyqw9MbETx3ZWo2a88bMtcYlms0YIk7/Qzb83gEtkUeDWYu9qyVWiIhodPoUAkTlLN/gIqVDjTb3u6aELpRbYin/EFsuQTY+eFBLq2U/80EcXTPLt5Isi45uzmH0rC46M3qJpwWxySR6tIkbUzbo3MZ4eVUFgRBG4ND6tT16mn/zZ72KvN7UKLnLzV4FG5zqcWYtdMIlPAzc/DW4BJ9PN2ve8kCmpxFpuiW+SzMCnZot+RMaHvLD3jJtyZiQVfkulV/ONTxkV69WI/tJqk9iNsyBNArbFNYnsnFoORjVrx8lo6b4vF1gWFL8bbMvqOPsciAY5kuLkO9RNso0PeoOJCHwhq2peLCUaO5fiASViUxAprluWwLosgw8mG1UcLqZKlpvvFultTy5Nb5eYSYzzwDT5UDlFZ4k+I9GS7Rb06CgmC1toWY2agyPmTcDGutEf31bFgXmu0RGHS5sN/84FH4306QBOHmJ9cF/8WBEfcdsIqF84sOFp4q/KWkZBOqDQ6VlP7KnJjbnlqd15GK3ANnHSS1mRJTDxuSnunnXFy6yHGDHDiyc8osUnWYhDZBiwQHaxxi8OfXOO9CDzIOdFCr1yYFmi1Pi4mC/ZIS8x0CbGDc9GbnJIHgKXvERbfHL74AXxYt3hKuMLVo2RqzlXqfOGhyCsM4bsSRHrxLAY49Dkt8+jJAkedPnOn1FlDm+8BT52VgiiyfHsUWKMUMfYqywXnrbSDMeah40ROS/O5Ue91NivLV2s76zVwBeSno64njVLN+vYap1/2n0JV7Ju3dQZisn+Bp88UqMIDPxyseb50SryFULe8Gy8LzjzC0XcVBB+lPSDeD968cliqWSpEZ3G825tFrnnYGzlgDSgOEeMc1XcGo9WXHlm6T2HI4G2WheDTzaoH/JG13goSBLJb6NFgjmku1vbktBHsljqpfRxj1/GWXz+PyRvSZ/wpbf4wj/FSH43uWdsHJMl1iBUZS2LMbHwFRskGmqKICWPxDGIIo/4bvK/kWsOuDV6/NZIzfyNX6V4sgdLYkRKCp/gCma5ZPxiu6ltjM0tknon76w5PjYe4FOX2DnZXIww2laabdVg9rAAkBlpWjDMwKcWL+ImRkxLRR0MVgp/YkbiH8xmUmWNEIOocwBT++yptKTos0ARQxKllm2k2DN0HDqJnlh2KXlW7AKr1o1901dhQyYPDnmsi1yjV/BI+uTGUvAAge88EFHALZWU3lZilDW9RYsufPSKIkbGe86IWL9QxxAySWDFS8dFXoaXXuA1kbHLfEmjMlrcevKOjvUyF83xpW9yTe6LApWsqqXCOZK6Xvjmz5PpU5MJA0fq0dQ3QhhqqnmeMM2D3uxRw3fB/8VaNhJsYhV+L2z50Ub0+eSZF8oX2J+c4z+QPJfBvljfD+RFXj+QV5mXgvRDpUWeelqJSR5Yk2FDlOSbQO6DYH1PNVrGucBrpBTbYGVFJVo2P4uQrO+GsUmm6YWYt+j0GcuwinuLQFzpGWLLCyEFi1wpBOoyKYMOu9MXmYNlqHgajLIO8HmxNIopIqUucEx1cpYyj19y3vjENXNxGy7wJb6IGSxlIQYWS8V6SBauueNC5SjaBhT+7548sHAgiZLNxX3s0YM1sSDlbiVG5k0uERHfRoNP+CKNTyImcMbR5YAlhizyQnTa8MUfQ6q2GJclfvhRxlROvNklsZfch4Ne4B0Bv8llJybjpobxsc1I87Anj2BTD9tMG089zcoE9fTJF8Ac9OCDDPdbH/5OPB6e/O8pbup18ZK+mTc5REhVrxePgVlR6/+j6uxebduyq95an3ufU1VebiJUtGLKIIkFfmASEWKkhDJPvgr6FgTBh+WDIkLAFx8E/z7/Ci3EaEpz77l3n73XmqP7a32sdc5xrtnn6KP31j/HmHN97FO3VHXnJwidueMGO3b0nXU5kT9iRZc3BdBTPm5Iqz+ROAaThYE3RdT4B4mf7KnoUc2J5YyBN/m7rDrI77AmxlzFHuihxh8i4OQWPL4XY+Mbyf1fIS6w0qG69xpbuIXVjU/Dj54YR4dL9qEbujwM9sPjVB4gN3zmzVQyviCwz+zdd/TtfUbmP+TBuB8qmgOxCCtMWkcZyk1g2dbjKFAhM3aEX+gsRzLNDWMzh5oEF4KTMUktcAs53zKm2Pj5RJgUOkqTSVLM0yDMaYNm891oWuTAEPfIY497NYv/aGrsRo4PTkWf8fODyrIfVNLEswJcXCXHRJnTT0Yh2VTADHVyQZk4ibu4wcVB51TxB38ii65jwLzBrzvFDtGc4QPJqDCRMgGq2GRMQp2Yw5DZ+AYUbIicFBre9KbHNnDnAtnWcRxzQ+ZH1KznE/PkG9+b8K3P5LvTyQEfGVNrqJmECETNlvD/sDzJdXqJzCpUxYZklLTz2WOJ414GUCbbQzZ+IcjXhqMKmxoFV7zB8rBI7Lwr7ptDSh2kiI+WbZUsG5JU5U9zhKrIW+xZLhgF277PqQtW+7D2KzNL2IVKygBZw+MmKgTKkdxsy1XiCpGzpQWxMkBatpU8RHxCcpXSs9i+8CB8uV01taHJ3j/zIAC4GNMfO74lXM7lhvUtfQ9hE183xhObkvhEYL5iWEfiUizPSdlWXpFl1P2oJFZ1aMg1oAAaQMZIhkfXBBhCB5DT4pJTtqFMs+whiiTBE8ri3djIJ4uZgk74vAOMDD25Y2ualGiWFPvm4QFNsSdPwQUXTfRSNuNIqC75kVpEKNCTi/Bhmyscudv4JFYzKiTmuh84sC1ESYW4eI5DZskgjo0y9AmEzcg9Ein6L3woBxjSCwzCU+KPX8lliNFWjukrfcmIK4XCNzZkM/YC6ypJyb3JToKVuDSUc4QtVbBMmnhD4ZXDkguodahmFAewXOkrA2ciMMgGH1t8hoOlP0xgspmOsgqKzjhJrDz8MpI0KFwC59y+8JcNCzRqoUXOIDyMcI2NMkckjtiGYMdm0ZNmN3RGMIXPGNmWbWA7++7wTNl33XjYZ6BDyQMt512BrR2bVq7JbRgmnOAsF2T8x9940Ya0OHokUWXdq+gvJPAoR5c3xez//WDFj5xKolYHB73wo+TL+XbXtE4eBCeopeYKJQAWBdaOvfi6sViXU/M/wirP/RK7ha2xm7VivclIhY1tPEgZ5lOTpwDlqF1kwcd0Axsn4excmYHfecAIHJNd1G6rDY4TJ1iChwkytFiQTUl6sajRNwUsit1z4TPU+IhN4yWeFy2I7Q0fN2JGDmSjYbw56csxucSJhJdNBFXEwRt5JndIZqjjWRqdPh+E3DrARhuK9vMofVp4FI1BCFa2oXDNGB7KdLKSMrPE2MphMxt2LsilLUpuLbS7GIRmo808vpgr1OLYa5P55OWs64h3HXnoYJNNcJJrerz9CBNrXobXPhI5QT/XVLItR51LeHIRksEkB2g2ncZyx4X/dKKP36z1IpegALEfehM5zhxd1j55NjwhckXVg4NRxSl1UDVTHM9co8+DI4SCE939AZI8I1/YIVX8ao4Gp4kxUy6jZzSg3DOJI/ihFACAU/vo0RRXI0gc2zJrwBWJJq+TPE7280mdu35NTNJht7fylfkDD4UrvwXkE13W6EST/X/DNvNxhsH267mP4je60CufnN+gyIT34EKyZPOJgQ8B+V3hgD/oYsiyHge/U9AMEowDOML36OyAes/pSJpoDG0Tp9XYREbMnEoTYjmykYCLp/sQkbGPKNjwzuROsaXOadwCvNIABCd0ZX6DjL3BL2QMMyM1ytozPg+GkZKjQMapNDU0i5gbhakEr+i1D/u+3IyRzKbGPP4aH8OiKBhOLBEy9/2GMBKm0wPDFHQXEeqOxbfZIPGX+iPNAoYXRvZcZFvzuo8CmLmYD5a+P+YJQ1Dq4TSEABjXnKkJIQLbqpD2sejted806XUsbSv94SrzEoeh2KGSbYjKGKvgZS1yOdng8cGgRmd0lRESxLljwxh/CjAjNHPhBz61pTewpLP3F9eZCow4bMsOMeEcPJfU01ll6lrMmzF9sVoGZ66pjexlG/8IwQUDROYlaPGu2pNfKbW0gBpiTI0MoPCKrY0iFCFkNIdrao14bIOruwz9Iq/zTo1OASEPfzK/Ef+FdflwfVV6++yDd3xBS1fqu4FJeolV2CWzG2tw5YfsE7+N7CNfPT5e3/g94aYTG9uqssQojtgdLr0ryM+MT3pHnMhRz1nzD1JIJIltIlRLiwRO6LOsqcESwbkQwzSgJEQniWWDJ2Hdj4ddpsYyNsJf8LiP+C5qYtHy6EJgO8TdHp9vyD7SrCsjoUREbEEwb3I5IVEwEtxzjVz3iPCAVegzAkAjKBmAJU5OQiGLdyubx95RJKvqTqg5kUza0nDirzWnUv/D98gTjxCcEaMPJvHEkTEaWHDhuj092J4tO/TIARxn1gOYGh0FyQd6covNogchDGXeBbp7/KU3J3xr+7OxaSxYLyKSGzj44JmgkKwc6XyrbBmbvKvYVudlydlEyGEnziJGsGjmVBRzMdcQQWPL0BZx8HTfLKz8hLY98dJvwYsjN6h1j0sMzCV0LWsRX1U6qmSHTARJFn72XGBDdnQh3Q8rM6dv1J/8yWjyyn/lyqDSk2ZUB6l7nZOtbM8ZEu4AABAASURBVBDkM4kPSFsmMYbQazzKBzynmCfOjXvtJOZJ/THdKN0//re+5YZ+vb2pyC3OroxXsFlHcdSdjM/4O9FnlMwPlK08EG78eXtxzyRFYCp0JeETYsx+P3CQf1eUHxyzvnv9UHJWCpvmAzKCJkjjjRMVKU9TcIke33JZtiVGmVIBthZNa8puJckrT6uTwuMHJ3jlJJPG9+LXlsYm+lD4UPg82Qgnxb+KRrVeKO47ivw+tsgLIpAkzxB8mps4GVdwNH4Ro8E6m4Yf1DKK+c6yFWvSxw0SL/Jf42++88UWxLZJ7SHQnGV4SXmSr8SCJvbY4It5Q4SSTZTIoUUdixEhJ3J8NHMgEvj4y8f6ppeNzrZSa0iEZAqsJ0cbHcLkkhojHV/4C76omSCaKMjEEZ8hWJkanvKLM7iD3hS+eq1ZuxM8p8xL4BYGCz65J8ck0ORL0rKNpfKBavrRGHIqtnaumqOzqdkTsQ/FR8aTdYpNQEGbeIpHS0eVDCVuMKEFPjaxFYG2XtoYydJQLs5EHI+RoE/4yzR/bauyfKc2OPylb+mp7bigrsZqd81GBkWR+E0PQvEVcZB4mROkbG4tFHZm0qwF3pLrjb2Q/X6j57FrtAt/S1I+JeS/4EX1vNNzk/M1Ig+GRlehu79Fvif+krup42bp+7eP9OJGaxqPFn+X0Tsdeq/ih8bSYQgeF3oc4YuLsXjI6AHAA6pS1cFiHIxAAOZPP0fBE9zoE6pVEjq52L5mI4kkTDIZe/7V1S0F3qnFYaFHRxPmH7pQSQq6ZZHBnRS4m7OxnTny7283feAHlz9br/oVLTqJefhQG4dA5wwWvyJQ7M5sQOb59wYLHwt9/C/knJrctQ+L1/hK/snvpJ5k1jrxEVsDLTBFb2gWFhqiIlH48FVW1aMvTiqaHImNaWDKsfDJJz0ln5PcmnlyJnWJujDCX8nGB7bpCRMVutJBDPHXAzJCLxd+sYwfSCFJkzd9xRx3eAB+Mj/ZXAuMybOoJbgb8R3f+Koh6yhBJfOKD9vCJNFV4dVKHZ8f/ApS8S0tCSNOBnDzILipjdiFdik3UYu8IxPyENPFqBJ6CIPMr8mZ3IEi5wrOOLc9/kX+6aNt9Jq8n6jtIJahA4fVpaKAkcnKw/DggdjomjhGVmNvCX7dc8ss8kJmqHzIrkk4clkSdkJmSBxZy5g3eaoCWFqJga1k2ZhDC9BJN04eDgtsashvCa/Iv+NTAsXpiZxv0vz7nIXDAmdjDL+Q5y96oUa2oLd7r+N7ApHTM5SvCUeVSpaZC14u5c2PcLI9On1xVCE8+JulSRwzlTEfshYZn6EkwgKk6CwoU53MQ5RJec385IGwlAKCOwENYX8jg9wMu4Ce7zuPvz5kY45NkqJw4OMjP5Z85BPCf19v+mXf+F5lPSsZBiiRNrlKR3KlOiJzjdyjk8mMHNJgHGqxuULiMBtHOJha6LDxkT/PZSEK/YHuqXBAMg8XnQLAopZtFaQGo1LyD20sIJimPw2m26RApH7QYi7ehSQRV9N3WLpoe3w7clm4gO52lgo5brBHNvgaWeSOTvt4fnrWc5XyQ1WpwYhNdkClHLZ10IOjrEjMGBJyibisw16723w9Wqxf82kKVaICsWyrqnb/XeObyoRC6cWZfhM7JwnLMMVVUPaVsLd070NnqtRRPmT8Zg/FLr5C2Ws3HmqhlcaII58+WaPo8UBcsQ/XEInKvERtqWUBPxE2eczZ2R8am9iH8sCR6Fh0gBjmmloSn4mSk20dPFhM3Q9ZaivkVl6JEirNETlY41vo15DwtfO9kpeo+f/y1eE7fk9IjHJs8UHNlKmmzht78ErAWwg55/i48nB5uX5UxhNc8ngm5pMPbT9OBGptnRidbKI8UAaPLVFI5vNZhk/RuUlPDBYkjCLHL05btEkFkhO0xnkWJvgbC7RIhDq14Asju0TezFvxd+JvYRl9FjsFxj+ihCLhBYFFcBI/PvNnzF/x88r/5nFwxf7AoKC9cADFBJqNWbU3J7hOYHI4yCFkxsS0rWDDzw3OigNXdmW5VNwkS1a7JpcGzzn5NxLEG4udwYmuqKxghtTCGorMogO4XtTXglGO+KjYMJk8SKDpmfB/8qSfDY+f9ACICsecakvJYYFf9GdxwzGQG1LcNyCT/5EAYG5snhO/TTaVjaHJBh/4Qd+sV4EtdMFdwabnJEtYy2UVJgx4aNVRsmvsZUm2irlFxb77REsXtdd4qSQFI3AdXCPgJLQ6uxx+n/gnp6zrQrngA13k1EJHEhlxoUpS5l0OefIOMY2KFseKXNCJ5ix6emPD59NGRAvZjic08Rh8bztiCuoAMgY7EwS2DnI4LKWmg3lyW/TYErINzHWI2k6ANxMnfpgXNiEbITbJ5SS3PTb5SB9J8lcvH3TernoCY6oilaTFjdx8TgaHr6zTjT4BJy+hW/r49qqTT1XB34i5YLIWyfWgQfWIS6TkfmP/5P46weUTRu6vhcNvvvlGv/zlL3dNZfGkFxORRH9BZDdSsdgNCZ0xlxKYiWxv6owanUgsmz7WxM2AogVEZgan6E9wp5rCNLTgg0/NLzTtz/vKY2FNBvko9ASXXHEhwmbAD67D4dhsmhJMIwshP3GYWIl54rOJ2bzrZS6cWGx2sGkWRQlryMp8JRHluEuDD5FnGh6pQIvCAiWUcjgLkVy4UT9hUDixRG4PwoDQEnhTWM/cKm8yPjw+LLu0oDoOoVV6lTWIfeZW/LZsuJxQauyRbx2s4juQ6FLfoh9Wjx3XGXdtdNLEIgfSQi4VDiwzcrUEq4Wy4VvKdGhw5CoCtfAOZhHnsRbxn4Wz0UnUokzxtTbRTGOfm9HG+Z3iS/KOLw4C21vfM0rGzslbkUv1dCg151Og2wQCg64Gx5xTORiT4wDIt5ENwQu8Kv2XFnH2OtFBdIOhf+JANforfL4mM1AXjlEUPhyyBh277P286+d/q/K/Pr7ohd8E8jXhqBJQfGkeBnlHv8LxgQ1/WNLLKqvZG1f4PPjIZnTG0DYPFsilYh5nWE3cJXGvLZ15MHA/vGH/xifyRS0nb0xvb2/8IGlQOOE6p40AeoDOeWJTCF4XbhsnjQNQhOtIxk7MTBJWXhI5w/WdlnAp84ptKBvkhp8rid0exGaIxzQrf3H4FvnRmgJ/xFec/LPM+LAt4UuMJ/ksic3EBayVF3wyQ9fkj0h25JskS1Cu+v8Oj5Q0ZkzjqwqEhwopjNLqjLmpUkv4IDKGUgOlkVPL3ppGschnbMitkMe3bWYCF6+edy4HPNLIpbCxg+MEH+cQplFBiQgMQcuKb7NhBB+KdoFPXRmTc2eiJZuYQwUU3xJ5cwGveG54xpN5Cz12TR1MB5f7bOfrAGWDgTvBrBC2s28YG6NGVrIOyNDcnKpoNfHgaII0fmpiLOxW1nFspdhUWSGRQHzG1hI6IycC9pLnNThJtnXGF5SeTD2yciSGWjMz11AH9yWJg3m+akbPLCYZJHy3S/mE8MrNlX+mPUrw0ZHYDLGz06N7Lpa+ZR2+ff0eSCu+W6Ur9cbPFfsb+v3OnjtDqvfvZL4iBvN28rigL3lg5DcIS1ibWBA8JdFDqsXP8CR1Dv4kBsQ9dmWeNQI+Zx5MwPxFs8R8dMLz8GlYw6VJS18enkl0gqXWDLKtqtLBxsyYRTyqNE9rcIVejElkJ7h048l1ztOw9Uqi30NXCimJX1CtH7p4OBRZ6H5QIvr4gRtZ8usg8J0xcx6fU1B4Aw72S4ph0klOhMA6lkgRmpxjY6b7/MyNj8THItLYh4Jb3Dgni7pC6IWvDMnhnkymiL0Jo/SoKnMm1siDnZuXOMkq1edja2Jbj9eg8AcCXN4BEnfsxGHJzgUc+uTAwEZZ2n6EAsqJIraz3tzpi80S5UIeu0DiKuOD8CwCcGajgwY7+GQE3/ggMzCcgD/bW3nVXDUHcJartdgLNz4Ox0/yidK5DCXrlm3VnYg6JyE1B7kDGLZZg/TkxHlDEfYdmDH02NP2vYbRN1A02IQbW3iExCXrTwlFG7vWjVrfyPuVrwDBh4Jv/E4+9zGmExfmAzf8f/vuL/TN2/fKb2jf8679YV31LT+wf3N71bdQfl/LfjrJa2GTvZLevIHZnxLEnUMLJr/WEUwCy9PPJq9FnNiEGtyXtGVjMJep7hOAoCmRYZS2ZW/HeOfsTQ8AKIfAZIHCg0AimVc2+VE1D4M8EJ646554UByVsBZl4E9KUjvpNY19ncbcJkqBegL6DtsU20hDYwiPek4gjGhoQOrRXUdqsHinEQtZYm09cHJMvTMPgwgYV0yYc2Khya/jN7MJFI1EGWATE8KXEsyIwAUfDlaTK3LLiOgn14W/RbDxhN0B2QaxSXdOHNlU5TBB92zKGqzEwNxDEyd+uREWD1XdD8sqyBJXzTGeEHAyT/5ImHAOxrZsK3Hi19LM7XDiSB6S80JmE8EpNb7Esets8mkekpbZrDXU1M1UoGnP0nwykKbPJ/gb+Z88GBpeIJLDfnOJz/jPSkaDUU5SfwyNb85MZSdq8EzvmIfVY7rXoGUgrvg3eZATcY10k2Rb+4g+PhtXjARLTErUGzm/8M59hQQchLbZcLJKheBB17L+7PZR/+PDr/TN9UUfeAB8uP+n1z/yYAi9IHvjr3DxIA7MxQ8IuvKjZP50+XhYkAm+te81E4doOSNPt1LnevQzflDGFynAxXsIBWdBrHmaABcUhj2EOwpekAkiiuSkEeByZgLeKMzc5opf4LQTAWd4jT5h0EskXvLdH1PJ4hnWELVi8MZmzleHF3JApZLmE0L+P/GOgJkD4xotRMzkiECjHlFPDrDKMbPBaeSwEUPhmk3Q80kpM40TzdEE6rvFYoy+qNO2skltYytyBxUsVNgHUy5lBKIcycVl7bkRxbaxDwnv4t6wLI4Ewld42yPLNfkoc0jGBgINa0hQy4Y3PMTCqrnBYteSIkqgTm+ZkCFCribrsbOKHJmBhTfckJjDi5g44oSTiqshpGryVSHBPr06mS/ioADX1AYR46iSHatGtab+Hh+SSc5cLY0rz7jxttFoSPDiSIyTsWWu+zR8wXrImnWYmIK3ciTXhgmNhO3vseNqFPCGZDwZDpopo1HngZWHgJjHR3hc6ErNL9zA0UcHVHmgh7et46h5KCanxfwD7+//k08JN/5ycPJGePJQMT0jqg6Jfa8ZtXfY5P9ELXkQvPGny+AXMVNPgS98vqsDm0PmFfn0CJ8nPui26LpQbYJJ/iF9ceQTKYszUGIzUmGc9d2AOLIJQYNsU5hVJGaXbIuLJJaT5MQciXCoHDazFum0Tvze2KBrpyXyVOWFn5ZHn6a+gcnXh49YJbmjrQM/733oAJfc8AqnOdKISuzMWtrsRjAlGrKg8XHniBr9NggmaiqPWgpuSPcN24isvBI7ONsqa2SwytEU1ATvTNCQtjpKqCBNnVL0mA4ql8yzcFfqnv4gWF/4emDjQvaIAAAL20lEQVSNvWUc7A4Cm1oXsgdPeFzutWjkJz47voiavGULN2BaFMdoBvhwGXDQEHfwthgZyjax8IDOFrV7qCMHebKZ8y9jU8c2CXYJI0JaZr+Io/lY32YONUDbytpaHBHIsiGVivW2jY+QJs8FBjPA5JNrVMgKPj3OuDUIyGuldgxSE1A1F6bsrHt+gUGxRZV0lUt4aV8zxEYcWGkIv4ljmmnyRKXUnn2brw+xDO4El9G2fKSmO/Hj5+2HT/pzPgW8fPyg3MhP+DlsPeHz+THKemZ+MJo6Mx4qzScE3jxTl8ioSCA2g40f8Ijnnwi8sTa5p27cfyc+8hXnxhg+dcGmZDx8PrnvWs6itabxaRwC2WJvNCTFqnFqTysyTcxNeM33vsUIeuywmDNJLxqTzblYioUFbuAENc/JnpgLeZ5kN7Ch/PgY2XP+4QmeUmyoyInpnM21wSf2I2hsUmxihoYnYMvEYZOS/6PW5oZZ6AiNJ8s4tw3fQ7GP/+gjyThaJpE3zQaIZ2ohjw5gCClAYFr4PyHR30+uUefMQgIbe2OXeDd8pv6pgw4tehrz4ASm8FO8EzS4LELk8TOx0IsaGhsRLDIBsIOwTNDEGT/IClrpAXFOxvg7kEXe2GdkUKi4hHaI0sGPvpK5EVg1NqeoP/8oaV350Wt8iVQMFfvH4o89gtPhY3qSFMWR2pJncp6a8ZNfwNPL6EStOqQe+dJiZIK/Jjp+XfhtMckp21TTupHDo6Z27DXy1JsaLEtDkrDhZNwYy6oysKUmiZ5kiZExg4S+pBhZGv9q3ehDHggLHgC5SkIPQgPlcuKvnqVf/9mP9fXf++v6wF8cnsk1X43fu/RMvQe4gz49MR+SeDCYB0dBT0oNi/VPXhMLfUGxe19W3kQlK5+g8gU8vQid9G5RwyKHjOLgjki2ii9USPZZ5IALQa2yICsLLOBpTn4NNQnWwfNDSClifaJWAmAhWTyZbkrh4miSIFrE+JR4kxi+KWjx6+xCn0TzALiRUeiKLvM3dFJNMyyxL0yxxGZRhJdshfgWh6HMi0KOgmMkdfUUn7YtZaMZOyXviU27JoY+bZbm59vGcJGLWRRTs22ljuRcZaUXhSwYMWYhbCsycSS9jkfi5Mk+dha1t8xLYJkpB+kRTUM+johUVeOrKujEbuQ9ZqkHTou8G6vQZ3czQ4pdNhbU5LGwDtnItf3Fz6JGCouEPz+1YJTNLXA6isEq7dyyJlmnk7UBOb288UNaeho/tE0tq3zMGL8Hfg6VDkmHBVl2kTuCxGYAouKSPmQDT3w8zIqlxjvZljjTkyJGVakOI+qdIHrazU3ZuuGMU/soCWyjfMLvUeQXLHzy7snD5ADO0tRBjan1s4+WbaiwsnI0lzY2shbAE/8L7ZV+54fCPBjmEy8PiSs1pP8L04/fX2nNi373n/5t/eF//Jf6a//kFyoeogf+nqkrD4Uf+EnveeA+4/9ZxQ/sh37A/P3Tk94d74gifeRrw0d+bzjJNfdUHhzvqO1dgeeJc2BrfDLV81F6olfzv+dIvSRvmzyah0Zzv57DU4oQ63GUYx0DpHU8qSou197IOFkUnQbOJoCPYQVbpRlNg5g3Ddo6qeSwtIkBnZj3lBQ5ScEHngW4UtyV71Np4JU8Xkn3TcLCimkoDcufIw9JjwU9iHvQzPhtIq3RWdq7a2yPGFMDKorXRgERuTe6URGzZ/HwAl+AF78gjwGVxFGwiZsHV0YgnL7nYpWxir/4VqnwL/hWg5Fin83T9G9iEQfpPpGt2wnc0GRE6D1WRSaNrSJbo2uzSZkumsiJzPhqNb0kE3hO9MYm8bJ2PTHBYRvMwUZ74mFk5kru6Fec0UhYnVySLyr2wgpETZ9Ciw1/gxa5E0JiUwZgSYdFB2BQtMgAB4s6GlH87ZoaHDpk009iZYMfVXqCDvJKDxHPf3jV+ImeqsghdqnA84BKDs1HEUvKm1lGcRBW5lUuJf5JbUkXlQqlYTr10LP4Ttz046kO9EX2QYh49JVEkv8N/ImTxDzPxU3FJyP2ypVevODnZfbxjR18zrpfeQP6+PKm7/7PX+gv/433+qM//Wf6gz/9t/r693+hdz/6Nf3oq7+kIsdUZHv4g+s8EMg7/4OlZ+7Jw8+gSq95GBOnSC39eTqKh8Whd+T8Hsyznod/h/wpfcTHMw+KZx4sxdy2BNUTUdDBkmdDe1/pflC9ZyEKRIqlfh04eWLT1MEzFoHLyIJzfGou6RI6upbOITKYYsSlEC2xmRglbsbWyaKcNDRm2Qjr3uAbRebp+sqY5qbxi1yKmESjRVL+c1HvKLyQ405tfEKt1mFijnDJRArEcI6cie1ooZZ9yLwwY34/fR9baEw5K4y2WSIwffgi55ImZnyAVihtKLgiW9yQhZhZxq5RNhuosVUOkjejbRVMNnKixM624i++M8c0rIS8QxIsCBRbj2V6iu9GhhZ8es1Dhn43REHCgoG60DLR+Bp8LDSfFowiPhabfLGZF7aWFB+mb0zZPP2J4vOggCKvfCpaVO2ybNYfUuTGgcxL9Mwzrsm38St94ilm+0cGiqk6IzkmDoOyX0JCIwTJVcQo6Il4B2MxGlIoocGuUOPFGnHwwdVx6ChWrLzXQdIiidTb7MXEMDaKfXIOETfrBZRqqQHmRP8Gfc8N+/L6prfXm96++6i3j9+pjjf95O/8uv7w8sf6+X/5d/rtf/EnOn78O/LxrK9/wleI3/wruG/il+yiR6UneY/Z78chMdrmAXTyELxpJQcwU4NLWA7eyEQemUd3ZN5C1MJckRUMndCillB6eIbHZwN9nJWPFkXgIzRGxtGcYHbhaZAUd9GFBGC7qbIwm7kRB2tbRi5HvHggLNJtLTZv3mHSyNz8eRAM8aTNp4U3nrGv+Hiz9QwdUEHvfEzhO6Jw24RZ42+loChC2kfz6D+JdWaR0ZMF+Ng0Ng8gI5iobdM0DblKtiFGSXDY4iFwZsGLgxDM0A72PiLPP/woRrtU0FHpG8bIZAn3sp3Z5BJ/m05kwRq5tNiYi76MZfAwDZCTfJiAzjWeDvRFHKXLAaAjCKfJwTqKXCBxBB+78QUeU3La+riwjY1w1RMneGbwC0KWCdTaecLCCRuPHpcRQUFodOLgvsxVuzfWSZ7bW/xCGE5Okd8pa7vwENs6Duo48JE4i1HRyC4ZkrXjS0odhWyTRUkoJTgu2IspMRhGlkybSeK18W1pbPT5SK7Rn3zPyL46uZnyET6yfBJ5+mHpr/70K/3eP/4d/aM/+bl+8R/+uf74P1/0D//Tv9ff/Ff/Wr/2Bz/X8dWPWVepWIuveSD85G/9TMXruN97k7eMRPtIjuzRG3vhja8Mt85DgV4lRRIuUEWi8ZFaYdPF6YPxY+9auQ2QUTN4zOCb/i/lHswb8WtqSSz0OXkm9L9x+4L5RdrjUl96rUtGfF868zvx9n9ZRt+64GfbWBfhYwhcxviLHY9UdOAFxuvSqy/xm/Gm83JLnEYGtdaFTwkXbo9LkUvhl41yyTj+iNHI6dPkJHxSMHxyaUZf4juyUGxDdGHXR6wOYVeJBU9/scOevBPDqovKF5mRGg01+I3zYBND5JFe2L44ePLnHZNa10XgH70p9JmHjDy5VPDUNr1ZvqTHIp8mhyF8JW+e5pf44aa4jL7XzBUcvZgRfvLFhh13WWCU3CCnlhDxfMdnbRqdQpF1XUwubARyZ41Kl+Q38ak9MdLL5L3705fUsWvdfSv8dGpLLiFyiH1iKT7WxgncEPGCj7/BjQ2xsRP4RS3Th9hhE0xilo5Lco1t9CLmnmftt33TR8WGOswaftLjV+y91NPsXz68XWYfJRcoa2HiJ9bUmr6Qh6Gsd2JGfk6uPfus4y9U68In8stXXz1ffuOnX19+8+/+9PJb/+Bnl9/6o9+7/Mbf//3Lj377dy9699WFB8plXc9Lsx7H+/eXH3z99SX+nT1CTkoe49+sRV+SS6/zstbtwuPgkr6k5h6MLumJyNnUNj7ox+wX9BkjF/0YPOP0ZerR+FrsgdzLJ/chz4WJt9b6r/8PAAD//++ZIL4AAAAGSURBVAMADEp3KaN1q50AAAAASUVORK5CYII="/>
          <p:cNvSpPr>
            <a:spLocks noChangeAspect="1" noChangeArrowheads="1"/>
          </p:cNvSpPr>
          <p:nvPr/>
        </p:nvSpPr>
        <p:spPr bwMode="auto">
          <a:xfrm>
            <a:off x="304800" y="304800"/>
            <a:ext cx="1657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2" descr="data:image/png;base64,iVBORw0KGgoAAAANSUhEUgAAAPkAAAFlCAYAAAApnE4cAAAQAElEQVR4Aez9aawlW5bfh/3X3jsiznTHnPON9V7NXd3s6mazm6RIWrQIDZQMGBZsCbYEGdAHw5/kDwZkwJa/GAZsf5Fl0LItQwNgzmM32VNVV1d1zXO9eZ7y5Zx3vuece6aI2P6tuPmqS2QXmk1WvXov80aedSJij2uvvf5rrb33ycyQz64zCZxJ4IGWQNDZdSaBMwk80BI4A/kDPb1ngzuTgHQG8jMtOJPAAy6B9xPkD7goz4Z3JoEPpgTOQP7BnJczrs4k8BOTwBnIf2KiPGvoTAIfTAmcgfyDOS9nXJ1J4CcmgQcV5D8xAZ01dCaBD7sEzkD+YZ/BM/7PJPDHSOAM5H+MgM6yzyTwYZfAGcg/7DN4xv+ZBP4YCZyB/I8R0D9H9lmRMwl8oCVwBvIP9PScMXcmgX95CZyB/F9ehmctnEngAy2BM5B/oKfnjLkzCfzLS+AM5P/yMnw/Wzjr60wCf2IJnIH8TyyyswpnEvhwSeAM5B+u+Trj9kwCf2IJnIH8TyyyswpnEvhwSeAM5B+u+Xo/uT3r6wGRwBnIH5CJPBvGmQR+nATOQP7jJHOWfiaBB0QCZyB/QCbybBhnEvhxEjgD+Y+TzFn6+ymBs75+ihI4A/lPUbhnTZ9J4IMggTOQfxBm4YyHMwn8FCVwBvKfonDPmj6TwAdBAmcg/yDMwhkP76cEHrq+zkD+0E352YAfNgmcgfxhm/Gz8T50EjgD+UM35WcDftgkcAbyh23Gz8b7fkrgA9HXGcg/ENNwxsSZBH56EjgD+U9Ptg9lyznnh3LcH+RBn4H8gzw7HwLeHNQ/Sh8Clh86Fs9A/tBN+U9mwO8B+73WzExmp/ReWnfHs//TZbv0s6+ftAR+bHtnIP+xojnL+KMk4IBt21Z+93yzPwQ2eCbdU/+QsuwPX86efiYSOAP5z0TsH8xOT0Ga1TaNlvO5ZpOJppNxR/PZiep6BYjzHzLvFe6/nYL+NO/0+TQDG9A9/Ghal3D29b5J4Azk75uofwodnWKqa9hB9B51CX+CL6/X1LXq1UoLwH0ynej46FD7uzs63N/X7r27unfrpsaHR5Sp1bZZGWrx6G3Tyuv6s2Pe26ppq8FQeFrbNvJnJ3//E7B1VvQnJIEzkP+EBPl+NeMgcrA4+bMAW+7ABpgAl6e/Byj3yJ4n/Yg1uM9ozm3nsR3Yq+VC8/lM85OpJoB7cnyM955oPHZP7jQF6AD+YF/z2Yx6bddKS98O6BXGwdtpGwwF3n61qrVcLO7TUqvlCuPQyMu7Iegq8+XPmS8+vPkHPv2Fm785da8/8u5pZ/Qnk8BPAeR/MgbOSv/zS8AB4QB2QDn5e0eArfOogN3THWD1aikPuR2ADd42A+oMYpyautEKEM7w2GNAPT48pOzyFOjzZQfGFJOKFNViOAb9oda3zsOo4eln3FuZWUcOXCfvY7n0PhfYlAyoa8ouuTcKIagoi668uJwHJx7vf7JgrSOGopYX2OXd0//79EfYq/ttnN1+nATOQP7jJPNBTEf5zawDTbCAvrdSMBmUAFFZVkqpUASgOZsaELMEtB6CrxYr1dByNtcJ6+xjQu+jgyM89klXLkbaA1m9QV9Vr6+YkiLtlFVP6+fO69yli6T38MoLeTjvnr8lJBdcBPp3MgvwEgjPa2UzOU+xiDLyYwj6Zy930UYylAEzw+Gl+/B2eoen7MRYspf5EeoKnH39sRL4oyT/x1Y6K/D+SaBTbDy0g8kpOGBiVACUJvMkmQUYMnlo3joglNU2WamoVPb7eNEeQAtaEUofHR4A7CklpFRV6g2H6g1GMoyDFGS05G3ITFW/1xFdqSwK2ikVUkEJo/1WC8L82kN0wO7evOMVEL4XBWRPJ2po4d/LtazPT8uYcjaRjEFoOvIyzpTn+7OXX3qYX7eUyxiituuz4w0OMvbBy8or8X72+fESCD8+6yznZy+BDNaso4wnawi76xWg4DnDXAPAVoTlq9VCTU1o7LScazU/YWd8X4d7t7R/5x3t3nxTd959Q7euva7d29e0d+8m3vhYgdlPeNqmWWp+wi76+FiT40PN2UlfEnrPWX/XizkRwIKd9SVgawBnC6xyx5NkHcbMrEt3cAYaLcpSMSSZeXpWhu8WsK9YuzeE/62Dv1kBWgjgt904VloyjtrLkC+MQAxBKUbF+yS68z4c3Ga8qOv+h988nH3+CAmEPyLtQ5T04LGa8cQtSt6i/Bl3lXkXCg2s1ACG5WLG5ti+dm5d0/U3X9Trz31bL3znK3rma5/X9770W/r27/2Gvvbbf1df/Z2/ry/+o7+l3/sHf0Nf+PW/oy/95j/QV37rH+qbv/db+tbv/7b+4Df/nr70j/9WV/71Z76hXdo73L+ro/0djQ92dXJ8qNnJCV5/wq76PkZjAlgbgXRC9qVq+DMDxBic1kGcJQumECNetyFqwCjAP4kii2otoCadTTk/ilvipVcdoEmnQAhRTmYmk1+5q+ffmXacRKTh1NKnl+iIuny6x7OvP1oC4Y9OPkt93yWAIuMO1QACB7h7vprnxj0gYfHx3h1A/Ype/N7X9Z0v/a6+8tu/od/7R39fX/iNfwiI/4E+/4/+gb7wj39dX/qd39bXvvAFfesrf6Dvf+ubev6ZZ/Ui9ML3v6/nf/CMnvvBs3qe529/9av64u/8jn77H/x9/eO/gzH49b+vZ7/xRb367Lf15gvf0403X9IxoF8QFbh3HxPmzwH9gl34BR4+E2s3AL2FzEwxoEqg7XS3vZaAaox4c4AvLiM/xUIU7QDvwzULCqR3REZ3593MZNRxYGf6cSPidwF7shAT0KcBPpTig9fn++zzYyTAzPyYnLPk91UC4APl59u1GBVfAeyjvR3dfPtVvfy9r3XA/tYXfktf/zz0e7+r73z1y3r+u9/XK8+/oFdfelmvvfK63njjbb1z7YbevXVPN27t6N7uoQ4PpxyFzXR8fKLDo6kOxyfa2z/SLnl3bu/q7bev6/lnX9TX/uDLGIav6tnvfoc2n9HrLzyj1577rt586VndeOt13b35jsZH+3KAO9Abwm4HmXvllgijBex+z4DS4P90AzCoGw6S9HvEy3uemSlEB3hUwAiYHL4t4IWo34HbG0cc4JrMtpONt90ReV6Gany8NkVI4+Xs80dIIPwRaWdJ76cEUM4WxXZv1QKUejnTAWvmd159Ti98+w/0jc/9hr70G39PX/nd39L3v/FNvfrCS3r7zbd14+YdHQHY4+lMY3bMp+ycn0ATdtOns6WOJgvSFzrhfcXmVcCLlhU75xXrZTbPfFOuP1zTaG2TzbWhpvNa12/u6dq1m7p1865uXLuuV555Rt//+lf04g++y/N39c6rL+rujXe0f/em9u5c13x6TEg/gaZdCJ9lMjPJsoAdwGzFm8yse27aGiB7Htndh2c+/ug3l0PTyaLpyrfIJqv1bCh3dTtwk07C/Y/XzPRx//Xs9s9I4Azk/4xIflzCTyc9o9Sr+VyTw33t37mh13/wddbUf0+f+3v/P33uH/wdfeXzn9Pzz72o6+6ZD8bawxvfOxzrzu6Bbu3uQ9x3DnSX93v7h9qFDjgaOzwa63gy1eRkDtAX3Tq51y9Vccw2Ykd9NBppbW1NGxvr2nTiOQL+k/lK05OFFouGeo329o71zlvvEOL/QN/80hf0g699Sa8/+129+J2v6fXnv6N7Dvrduzo5mQDMRis2Av14bTZz4C9IcwAaAJVWbOa5AWjZZ+jACvg7dJqrYZCH9NY9G/VaqGYfou14F3XccJySZG499E9f+Z9OOHtHAgE6+/wMJOBK3nCktQAMhzs39NqzX9Pv/s3/l/7G//P/rr//1/+W/uCLX9cLr7yjd24f6ubeWLc7IB9qB5Afz1aaN6Y6h45mixavvQTUC42nS03Ir/He48mJDo8n2js81s079/QW3vlgPGFTrFUMUY6TzCZWSei8vbmh7a1N+bpZrckAW2BNzZYAAF5qfLLULQ/v33pX77zxll7Gy3/pn/w6y4jP6+Xvf1Nvv/wMS4tX8PA3NSGsv3fzmvZ372gyPux2633XXCCzYVPRxR1DEL10m3EuhxZZGBkpRRVlyZFdpWhRbhT4Uk29GgPSsDQQMbw7c5qTaEVc/o699Czezj4/KoHwoy9nz++fBJbzqW6//aK+/tt/S3/zr/1f9d/9F/+5/slvfF6vvHVHd48Wujde6PYB4MRDv3t3T/uE5nN2pB0EPc63k4MQBa9SUr9XAc5Svg5ORQFGAb+k0fqWhutrimWhFVHvmDD+2o1begdyrz+eLTRb1HjsmuOrlapk2hgNVFWFBIICbQfai9BsvlCTpfmyxnCMFYqk6XSmndt39coPfqA/+K1/rN/8239dX/hHf5so5G/oK+ziP/udr+vG2290v4OfEa3MOJobHx5qycbdkj0H9/qNg5f1/RIv7/kn3ebeHA9ey4LhwOnU1AE/xEI1VsfrZTx7Btn5/h3ci2I6u/5ZCYR/Nuks5acpAfdauzff1g++8jn91t/9W/rtX/9tff+ZV3UHYC9DJWPdPFzf0IULF3X18hVdvsj90kW8LIAdjn4I5P5woAKgKUZtbG7q4qXz2tzaUK/fU6/XU592Mkdbc4C8cuOAVx4Ohqp6Ay2WjXwtfzw90RRwzUHvMWt3InTC9JUWADoDoD7gHkB92owhycwIoVvC+Tle+kA17de4z5bd7UxUsVwsdPfOXV176xobeN/Xs99hLf/8sxiC6wqs0ydHR2oAtHvlFuzSIB+T3Rc4XaoB9CvO+1d4dn+2ENRSZwWfLXsWwd8pMzk60ILjRE+7X/309l5jp29n30jgDOQI4af9cX1uCTOnB/f0xjNf1+//+t/WF3/3d/XcMy/q1r0DTUDXfNVoxbnxnE208XhMiDxRg6Ib4KhJdwBN8XLuETPKXqSgBEW83Wrlnm+lwHPZgbLS+vpQDs4Krx8BuIBSIEQf9Afqsyb3n8CaghqA6mDKAHXOerwGfU5zALvA2w6HfRXUL4kWasrWAC7xvlq2WrBZt2KzrwV0GbCLaKFMqevXLGjn7j299sLzevH739E7r7+kJeNpcLkuD/9d/fT4SMfsRRwe7KkmFI8xKBKuqzMmNbxB9Jez1zBZ8PykouopxlLLxZJ6Nef3rTIe3UP73JXV2fUjEjgD+Y8I46fxmAHNYnykW5w7f//Ln+/Osr/+lW/o3XduAJKFYggob1SLci4A87QD11JLALbg2RV5gWedE+76+4yQezyZ6eh4rMnJTHM88GTMOxttEzbalpT1X6l5efeaqQN+UgBAGSAm+utXiTVv6vr2tCX9OiUAugTIvkM/ns51Ql9GfTNTryipU8KnsaZvVLCBV5B2yCbgAuMgBcQHCDEAgTpDDIn/Ws3D73u3b+na66/o3vW3u83F/Xu3tb9zW0f7u/Kz9wYj4QZlhbcWYA30J5mcfz+ic8PSYiSdVxggJyjRf7AoP5Voypys4gAAEABJREFUMHoduDFURq5+5PJ0px9JeugefWYeukG/PwPOnZIe799mU+2b+sbnf5N16uf10gsva//wSIfjKUCd6gBwHo3HAGrRrXljKgjDSxkK3BBGYyN4T0oAqocHGwz6hON9pVTKldyBVKLw/p5lhNANBmJFe3MtPDrwNSzUAF43JC0g8ucG0LSAo8W4tIAfByunqmBNT6djQvkDDIlv3BkZVZE0ICpwAM5YU3s4PRgMtMRAuMGZsywwC2qoK9obsFzwZUMMoQPyzs0buvHma7rx1pu6d+uGxnhxN1pLlhJmRpWsJSDvjBRttrSTfaL4cqAvMXor8uv7fMskN1w+Ds/3cTiYnbya03vPZuavDy2dgfwnPPUZBffQcz6d6Ijd5ee+9RV99Qu/q2989et69dU3tXc00RzQHbNptc/O9/F0Kg+NW7xZDIa3jFBSgVeNIcj/FEUhD5crQuaq4BnAuRd1g+AAH3Ects4G2xr3PuG4/y0y97QxRmEnAD4Gh1BaXGC9A1QDD6ce0n+qKtXsxs8XcxXw0KN9irJTf6LdvUP53yt3wBSE0kUEyPDqwHaAlfAznky0f3AoB20GnC1tZ8AYMA4OrxURydH+vm7fuKFb169p984tztgn9LnSfH5C2M1yg1DeQext+L2lvvfplidjmJzXJUBfekRDHf9BTnZZU29J+7UbBsp52VPCOvggzggdOhPCT0wCLcq/QhHnk7EO793Va898S1/9vd/T88+/ot3DKeDO7GQvNeWIqwEICYD0e331y1LgUSs81ZQQfMq6fI7Srrw9lHjOurde1VpCJ/MZu9pTPPUMT71SDagyYHKjMOz3tc5598bGpjbZvBv1K/WrUr77PugRbseE8Yga4oEH/Z6qolCZCtJSB7ia/uascwuYWaOMA3gGL3vs8k8wRitfN2N4ylRoybLgYH+PiCLIHaWH5ROMVguPC7zzhCWK/zpuxfOcssfk7e3u6mDvnu7dvqHdu7c0PtzTbHKs8dGhZhhFNwZuOFoijIa1eI08WqySWVQIkUgeb48hcgPq/8CFA5/hq6HMCnm1gH6FvLxOJkLxiTVzM+NPDy+Fh3foP4GRo0gZxcruQbiv8DIzQu+xey3Wn1/90hd0686eTIXcw5YAq3BQQ73SwYXikjvnWGr/eKrbe0echx/qFmfit3f3de/oWEeEwSe+7maNPOOOPssAa4wF0A5qAISDf4nRWKHx7rANb1zgjX3TbQDI1wD4er/S5migDdbK2xiC81tbunzhvK5cOKfzm+s6v7GmYcmGlqESjKdP/fMbG+pjgCxGHXPmfgRQ3YiVHLX1yqQTQvp6OdepMak6IzVh/Ct4WbBOn5/MNaPejKhlBtDdEMwwYvs7O7r5ztu6c/1d+e/ip4B8Ph13hqbB0Hj43QBWv/ssxRDkEUvpy4UU2d8zGWmeV7FUqThNiCGoAegL5sDBbmSa+TcPD/mHGX3IJfAvOnwA3nluPGuNt/K/HTbn7Pt4/67efOl7+urv/oamhOY9QFYDPvfOroBLQs0Twttj1uT7rMf9CCuw1h6ucUS2tq41wDYaranXG+IlS7jzoDcqdKAW3nylOZ59SXgtNppcsR04Y9pzEHZrfZ4PWPNOWDu7V11RtvWyWAgvv2CXvsVjGyGxE5jVWr+PAehpc32k9eFQPcBdFVHn1ofqp6ABz2prIog50chCuNUuIqg5gPcoIwK9APkavcYDOyCLsmJp0GpONOAGsHXvDBAza4gJY/e1+Q6h+wR5uMFYIEuXz4Lz9AVyyhiwAKhFu47XRORRsdYfDEYara/L+2jhydttMUwr2k9EGe712zZ3fWfmSQ/5FR7y8f8LD9+Vp8F7o0syM52MJzo+2NVrLz2nP/i9z+vZ51/Wteu3u5+ZHo6P8YRTHY9PtLd/qOu3SD8+1hG74bt7+7p7946OOEaaUu6I9Mn0WCcnY/l61deaTbPQcjGF5ni7Gnyxjs41YeqSI6QV4XahPt5sbdDXJmH2uhsNqIihW9/38IBDQHxuc0PnoQt48XOcrY8GQ5UxKSGFyFgS3nBQlhqUBZQ0xECtcx5/Dk8/Yr3va/5NNwL0E/HuVNEIg+TUo/0CEAaiCEMoLWfdUsZQ0T58uCFYEolMMUC+9q9XC7mxGx8cKEUB2FIVbcRUqiEScMPgO+/7GIEjlgXHyMf/RRv37jVtZzz9inPyJYZhfjLREsOQoqlCDoH+YooywQEg97ni8aH9hId25P+CA3eFafEwDnBvAh2Sn/cuT6acBb+mH3z723rttTd1NF3qmBDbd88ngPmYneojwt0Wj2p4G/c64EEVgKoAVonXW8M7DQHTgHC+DzD7ALUEOO+FsF35lFSiwJHz8wrvuj4canPY07m1gbY4016vktarQpu0cW44Im3Ie6kBAOhDawC3h2eOapRoo+S5oGHLvAepMEaFx3dv3OJ1Q4hyA+GA78OL07BXaYuIY5PNvgJ+3HsWRalItIHTVYMnF0D1dit4LGKgUaltmi6kn+O5F4DTAXq4c0fXMIzXOUe/e+11zcb7wmYq0W6MiXqmVFRdJNPAz4I1/Ox4v/v57C679Hu3b2r31nXdeecNXX/1Rd259obGhwfyaMDnycwHJPm80dhD+TmV/kM59H+xQWfCwgyyXXf83uBVloSWb7/2op795tf05quvasr6c46iH7Nm9b8wMmZNaiis/wilAMwbeL9NQvMhAO31BipYC1uMijKNAOcmYD+/tS1fN2/jcR+5dEmPXLmiq5cvdeTvj166pEcvXtTF7W2tj4acYyeVgLUEUL5eHlaFRhiKYVlowPOgV8oNRm5W3b8cs3TvR7TQsKammvplqcS4VvC9YoOtqTPhrvz3JapZ52ZC4SIEDEOQ4cIDhqD0d69MmzUbYivk0HDvog+WCFUs1AegBWMPyM1lVdO+A3zBUsKfnfZ27rFGf0s7t4lw7twhItpXTX+B9iuiDZdzWy+0Wpzg/ces86csAWZq4KE3XFOfpY4VPfkyZv/eHe3cuKYDjMf0+LDz8P802L09PURXeIjG+iceqitDRjnfq9iyKQQOgKKhYLU8TPSfV9699a5efPa7evP1VzlKOtKMNbPvkp8AjlOPbzLA4EobHcwxqARUToNeTxt473Mb6zrHRtdF6DwecrujdV3c2tDV8+d05dyWfCNsc21E+SHr5yHr6J6GvYqwugLIpRzIg35FGs9lAmBBVZAKwmZQg8JP5SBsOAFoAbKDNYagMiVC5qgC3kSU4uM06gRJDWH1AqMVGHiirJMRjbQArMZA1AC7BtgN7bUeQtP2Ao8bGKPcrbv8qOv13UiINbTvos/YTZ8T/WT2Bchm/+JIe3dv6pBjRwfnjI24GUao6pVqKbN0WQL8hNx6GMjRxraGG5sdbZw7r3OXH9E25HsbK/of482P2cmfHu0z7hO5gRFjMjOZGSN7eD4+jw/PaP85R5rxVO0PKXehnqe5l8so9wqFdiWdsIbe39vRK899X2+98aYOjqZa5SALST1CbT+m8uOqCk9qMjxj27XVoPjuVR3ga4OettaGusha+RxA38QrbxB2r/VKrfUKrfXLU9Cy292HSoBG1I1HZb1rUpUiYE6nIMdzu0f2TbNBUaiiYBmDkhsYkOSbbNb1HeGv6qiiTd94o6jkoGTcgafodXhvAVgnC+rVRC0LAL0A3O6NffzH7IxPCL9nrInnrJEXgLwG7A3kZZe8G327cShClGWxj1DLNwunHDXO8ejBDOlkjfd3tc/RmgN9crgL8A91RNoSD24xqiDqSUQ9MRWAe0NVv6/I+Kt+T2tEPJvnzmnr4hUN1jZILzQjkjpyoLOeX2BQWowEE6CH7fL5fNjG/GPHm1HGFm/ta+AWMGP4UT7pPYDXeIgFHmXGmbH/AMMV/ea1N/Xcd76rWzfuanyyEFGuUlF0ACq4F0VkYyyp7J4LedoannsbQLtn3iY032Bza9TDK1cFXrnUKVCTfO3ci0G+/i4AgpODMcGYA9PD8yqFDug9vHEF9VLR1e9Xpaqi6Pr1Nf8ADz8aDLo9gM4I0F+vKOVtBtrLDmKMlwB2os8UTHJ5AHqR50dnM3blHZi+QXiCJz5xYOPlF5BvlPkdt6tAeZfPkoiG5roIoYAvB7sh0Yxsa04kZhynTdiwdC8dMF6edrS7p3s33tXOzXcJ23d1l2c3JiK/YGc9EPqvCPlb5sl5zi1GGBK8+rFaNRwC8nUN1jYUMAhzNvvGnMfPWcsvMVBusPSQXeEhG+/pcFEIDy8bn3Q8jitIJs0VYAWQuxAbUIUYZGZy0Lti1SjWDI/QsKkELnSMl/nBt76mV199S3d29jVl7V2jgK60x0dH2j887LyJ46WPZ17HQ59np/rxi4SX93ep1wi3+4DRwdYrIl45yL1vhTL3AG0JqhMhtOcHAOcA9/w+eV6vDFKFN+sD2FGvpxE73wP66gFy77Pv7ftzWagqkjqwyeRjNgZBdX+T8y3AUsbY9e88C7ASryuyKed9G+NHGBIgdY/cKyqO0UYsE3rqsdfQ74jnVNEXRgaQeURTkZ7gN0JBQd5Ppo1mVbPkmWnK2XrLcwgcxDEPR+ym+89f7777lk4A6ORwX2P3xrOpvI2SfQsP9QXnBqMN0YbPT0ObTJdSWaooS7z9lnprm/JjxDkGaoFRavDmPtd6iC4k/hCNlqFmFHXBhsz+ay9p/5WXNH73muYoUAM4hYa4oiW8ToynonHgtyi/7/Q6ECxElYTFRzt39a0vfl5f+sJXdPdwLCsK9fs9FXicFV6qRuEi9cRVpoSHLrSON90e9ZW0AlRz+Q9AxkcHKPmRata+9Yo0zpTdS1f0H1D4jFIa4BbPkb4reBuyFFgbjthwW2d9vq511qgbRAa+YbcGyAsMQ0bxkwXAFuW76Et2s/0IKgLYIpgiY3WwtRislj4K3vuMq4JXoAawW3kUMQQsa/2+1jAga4OhNtc3tb11XlvbF3Tl8mO6ePGStja3tE50MugPVALoIeHy+XMXdJ5NwSFRSlEAeNruIaOMwZIbD8bTIqMV0YN79CUeN1rs5Od8TThKfOf113SbSMllvX/nJuv1293mW6KdhnlsGCPNMG1RfMkBvFosFTFUTkWR1BsOVQ5GmhOBLcjz/lqXpx6eKzw8Qz0d6QnK8sp/+//R7/xP/0N9+3/3v9d3/7P/g579a/8P3fj2N7sCRVnIgqlFiTJK6OFggyIuUJICBU6A4GD3np79/nf1nW9+R4s6aBPvPAAErmgLADOj7Ameoyx7euzqFV3aXtewiMpEDUcHh5yL78jvHvYbCt+nz54ju5GGrMkdgO4pUyzklNnoGgA0/5dbrly8rMuXr2r7/AVtbgGutTWtAexBr1RJH0U0gGKKjMGN0sHuju7cvqUJ3nJIuLuGwo8wCiP6WRsNtLmxpnO0c4H17JXz53Wejb7z9/cH1taG3Y9O+oT5RVmqqkoN+j357+TPn3eyWNwAABAASURBVNuW169ikAFcH0dVFNqAn/Pn4Gs4wLgIr90oY1hqxj4ncqrZiV8iI4+WHGx+lLjAwN66e1cnrM/dGwcLKjFmS0B5GyN87923dbxzW3s3r+nGm6/o4N5NLZHv7GhP3i+dcDQ3p7PM3AWfBvpsCUKWHWXPoc355BAjMT+d2+ypZDwEn/AQjJEJPx1lwwbOwWsv641/+E9U9Afq4WkXrKXf/s3P6Wv/p/+zPv9//M/07ovPqWGzaIWHOyE0n7K5dsIavEYxM4Csm6Xu3X5X/i+eTFlTOsB9PepexI3BarEg3E168pEr+vTTj+ENRRg/12S20GrVyJW4KvuEucMOMCXAMNijaa3hnd3rlikBqJ5KQFXgATc2tshbU4+yyrWWiynnwGOt5hMt2d32dfLxwYE8zD1gCbGHEdq5d1cH+/sCX9re2NSVixc4296g3T4ASt1avCDMrwBvHwPRr5KwC1AAnEGYJAUMXWDcwmMmwOybiFsYgC12/gcpyJBFSwQSWXgPaGeEIerhPWFMJ+Mj+cnDMbvcY5Ytc2Q4RwaLRd3NRwZkNe3Xq5a+glYAegegz5FpMIwsc1Mw3gX5Y7z60d6eJrRzcnikPY7ZfKxHe/vyHxF5/rwLxVfIrJIpaI7B8MhlBh8rdulTNM0nR6qZW48A3MDoJ3Z9sBsKH2z2frLcHXLEde1zn9P45q7W8Wbt4QkTP9MShZodHevdL3xRn/vf/qf62v/3v9I+Gz6xrBRRXlfIjOpYCIBrpjdefpkjs+e1u3egCcrrHs6V6vh40imw/1Bka32oY9qczpYsYb12UAgRgBWE7lXnbR046LPMTA42d+YhS8Za2QE4xOtuEwr7Jt1o2FeMArRLZYCViS4adrndsOCaJADjx2QBa1EVhbbY0Lty9aoefewxXbn6iM5xpr6+vYlnHnYeeI2juDVCbP9HIYb9SiN/du+OJx4R+o84ylvnrH7rwkVtnzuvc3j6ra3NzjCBb1UpqgrGWrzQEHCv09463rtHujCQhkwr5Dcgr0KGLhj35lRRkFRzju4sFynJCFv67B3M2NM4Ph5jDGsFZLIE+AmZLfH0vqyZsDafzyZq2OUfIZeifxqGL1mKmIJaIq8lRrZGPg3GqeG9hQ9fPo05BVjRnqcjXpmQJYaG2wP/cXk/8INEXzTjKOX217+u21/6ugZFXwkvOWO2FwC3BRQ5Bi3GU+0+96J+8N/9DX39r/01vfqFz2uGJ++h+ImQWqjG7evv6I1XXtXNm3c4D1/KFcjJQ/SIgm8A7kGv0DEeZIZSGe3HEBRhwje1hnjNHihxj1fEBNhjB3wHggHQgrJ9eBsOeoCnwntHBTUK1naA6hMuO3BGhNDuWU9B2mPDrdeBdwPj5aH0xQvnWSuvaTCo2GyLXf8hmko8bVUV6hPiD0cDDR2YtFlUlap+qR7le+QNRmsa0dZgONAAA9MDhDEYfEgxSOK827BIZUrypUpVFBgxiWF23nQNI+NGpCqK05Dax8bzsNfjuK/X/T5+e31Dm8i2JL1XlvLLvfIhHnuFEWsBag3AVwB3xnHYMVHBEUeW44NdwvcbKspEXz3JpIZlQCtxNHeiKXsuKzz2iuVBwzKhKCvNmceaTdUQoyI8G3Km+EPxCQ/FKAHz7g++p1tf/rpWdw61NVxTE6VlL6kZlMpFkFv8DEhjr6/F3R299Xtf1Lf/6/9G3/ubf1N3Xn5JLXHvBOC+xWbdDmtcoc0lwCio4+Ffj+eN0QDQmqasF+fLVmuApCTfhRwpX6Ugf++hdF6+ROHKhKJCxkQYfBbR5KDplaUoDkAaGeEwyUq0VVCnSFFFkVByynT3JAehA3KERx0BUH8uywTwTDRCG5lbVoCPYEGRdpITbaVUKHKPtJW4FwmeCtovohKILqKpID0Ek3vd7k56wEjFEBRDhPweVFWlRkQEfYxCCBIflYB4hLE4x1m2r/8vs3S4zPp/e32tA/ygPyQyKFXQ3gLD6CcTY/foANz3LeYc0c2g6eRExxiAvXt3dOOtN3S0e1futTN7Ai0GIbOsWLKEmRKWz1lqtYQKBhMNBmB2fCCXYypKxZRkZjI9HJfPwQM/0unt67rxta/p6PW38Hhr6oeomh3WuohqywDIo9Ay5apQIqSt2Ixq8B53X3xJL/3mb+oHf+dv65UvfkFvPPcDvfHiizo8OFQJCNdQ3NGgpxEh6bmNEQpbonQrjmxqrY02NMID0rqI15UASAlQChRsgBeuigLlT0qkkSVhRLyMg7sqCkCDCpLmE1QAxkAhb6sDGVndPQBc0mOKSkQaBcajoG6ij8gYA4rcUQgyB6UZc50hQ8GNOx829cxBT/kiMv4IT5SPGJxIdreEoGgMphiDYogdFWwqFkWpVCaVVQG4KwxNT31k0QPoZkaEnlXAzxre2vcFzrGeP8eO+0UHOM8DjyDgtUdbVUlbqZBvdM5ZuzugT7j7D2oW3H33vUvnXH3sx5Msle5ylu677hPC+BMM8GR/R9ODHc38RzaA3MFdL2aakLYihDfGF0JA1lnZQ3V41Ifu+pMzzIj/5JU+PDWyWib3OgC99+zzCmzijPC2NQBupwtlQF6zfqyZ8DzqKWwOVbATLgAboR5r0BbP8vaXv6pv/Df/rb7zO7/V/Zvj48kUCEh9FNN/oeY0dMVGMO45RoB4Y0REwKZY4yEiICliVIkS9/H47nUj74n3AMCEJ3JQ9QDpkGMqNwRRwjAEFSkoxdB5YQe2P6f7aZH0qixUwkcqTr02JSlrMtrlWx2hzObvIciv7pm0IP6QHizSR1IKBd60kLcbAXWiTBFP0wPlihAZQ1JZlKrKQr2q0AAj14Xz3D2ySSkR9eQORAXj6wF6B7PTsD/A8A3VRwZ9wnYnb8eNl9f1spJptawxlo0WbNKtfH44klwyD3MipCmnBDNowSbq8d6udthx97+g4r9V3793Swds3p2QXzPvCzbcppyzL9g3KftrKogYGrx7TQjfgVwPx3U66w/oWDMTOr72ht78x7+l+Y07eNqehAc/IQxc7R/LAFpjxjpuzm7sXDYoJai4tK10fkNWJVmKCijkMd77+e9+T0d4kUi9sogoe0RhCzn4ZPKPyphUAbiaTbEp4aWvA8sUNXDFhtzLRS9Lv95/4Nk3y0oAOBqNVGEsUgqKyZQo6GDzMpHnRJkY6AcKJMYQ5cQjwCZdEs1CQTSrCDBTSEqAN0JmSYF3M5MZFALvUQFgenqkvQBFykS8XioKxljAUx8aQH7vqYTHsizU61fqIZsUo/Db8mikQb4OooY1e4hBMQT5FWi34givTIUSVGHQBnjyqkjUqxVjYjN0QwV5SwxjzdyZGUBvtFrVnHPPOGI70clkIt9pPzk6wEPvaUzIPt672/0EdkFIPzuZYCBWyvDRUM9C0hpn+kPO7kec77ek+5ycgdxn5UNOPolLFOKl/+a/1v4PXlY5Walsg9xr12yMuUVfsZmT1gZKbIbVOweavXlTi/0DoVmqhiMV57cVz20obI00raKa3kAlXnOAd9oYrWljMEABG4CAorKLG2NQAqAtCr5crNTihdzlD/HOI6goCjllFE2Ub12R2ZCqUpKvpQfDnlrqOvEgJyM/+JqchqITip+CKXA3h5ZH3woyCwodxe4eY4SXUhHQhBhlZqcE6EKkTLhPKVKuUIi8d5TU1aGe8Z4tUC8o8lzAp9+DSTSjGEh/j0wyxpQZsxnplDczmVnXfoXcyoq2u/SghCx6VY9ooKcQEsAE6DTcwxAyTE4tTtQy9kz9BUZ5ifdd+Zqbtbc/Hx8c63B/T/7PU/kvDOesw/0vozSUK8pCqSi1cfGKtq88Kud5yEbg5vZFBYxJTRst0ZMekis8qOOsp2PtPPMtvf73flu9uTTkbNoB06CE7iXy+XU1AFHTOSDFWw2H0gnAPJxpyS77yndj8QpL1nQzdmlrFGcw7KtEWTfZMDpHKF9WBfBrOwV1o9GgPA3tq8ksE5YKgPnC5rY22AyrKFtiBNxrr9j5rTkGWs3nigra2NjUxtaWDCXGBcmVHN2WBWbHMq8Q63PRWwAIKRYqUqkAQF2BYyhQ5LKjEBP1IuDyykEd8EMgLyjEqHi/jpFm8BMpn8xUkZ54jt4u7Xs9KdBOVASQXs6oEyA3Al7WZDAoGTyFGBW8jftUlKUS9cqqlFMokkKkTJBCR6aE0Sgo42CPtOE76WVKqsoCOzvvoqsiRIl+VszVCZHRCcdsc579RMPX5lPW3+75WXEpIanAQwboCSOVkeeSkD3S5oVHnlBMQYlnupcbWHcEegguH++/2DA/0LWyxpxzP/f//q9kR3MNCA2DmVYowJIRLzieWR5O1HCG7cdmDeAprpxT/5NPqLx6Xt1x2tFUi71jTSm3fzTR/uERnuNAyaQqBuVmiRdfqkRxIm2711mydsT9ELJH8luN8PTDQdWVCcHkIPFw1n9ks2RfwOv5ptQ6Z9LUUI1nFwodjLLGkwVZiFKw7h5iUgwQYIkocSp6SqlSdMUlzeBLIdKCKYR0v07o6oRYKlInAGDZaXuJ54I2A6QQ+RRkBfEl4z15ecBq3jZ9GG0G0iN3s8IhJVNQMCeenE/aipCXS9w9lE/RFGOgLP2aP0cl2gsdRRXIsKAPEcUYx4UUpTwLAIykmLOyYIy0JXpcYUiX7K30t86pGG5oQrS2ZD4HeOr+xrZG5y+qoczkaJ9NuF3FEPHmjzOnhWoMsM9TqywP2xuMgB6CKzyIY3SAv8sZ970vf09bvZF6TLQRSrYoTI0irsokXqW6lQB6vXukFeF6AGShXygQjoeNdcWtTRXsApebaxqsD3Vue1Oba0MVKG2Lt6jxyHP/xwrZEHIPQ3SpsijxRGW3Vt3a2laFJ0spKtCvg3gBuL2cydiBH0FDJfIa2hOKbhZkvHd3o1Q2ASElAJkcqO9RSqQlqiQFB6P3ARCiU1HIuAfKiHqKUQoBiqQzPtoIxrPdTwv+HMk3yT+kG/UtJEUo3M832ggxKngeFL3fLi/IuAfeE+MN9B9DUKRsDEHBTsksyqBgphiCPL8bE30keI0hyPcdqqIgskgyoheXmTDCZZGQZQ+DEIUFVcOx2MXHntRo87wWJzMd7u5ozo76eG9fTWvq9de0ce6yBhtb8tC8ZW4d1JmJN/EHHgL96SG4woM2xobweufZH+jaP/4d9eugIYBNIcoc0E2rlom1GBUAlYM6kp5nK60Op1rsHmq2P9ZyNlONla9ZtzUoBzhTQAlHrJljMI7IFpqwnvcjnhaFCiEA/MgmXKkeoWYRg9YGffrukdZDMRNqJRSzxvvXCpT3tecaG21+zyizL60jfAbaNztVQjNT5D06oDoqFBMEcGPgHoIiY4khKDhRvrtT1vntiHwDREaaQpQo140/8kx57J7E3Tyde6BMoHx0okzydCcTfSUlvGrCuyeAGGjTyJMFPhFKNBXUtYG8PM8sSDL+8E1ZT6MgL0ZKX5+yAAAQAElEQVR7QQXgTbRT0qZTQbvlfTKYy8i/xlPzqBiSImUNK7kA0FWZdJE199alR1RUA5qNqtj72Lp0RaPNTcWyUI1Xn7O77qG5y85lYgY/JpnxpQf/8hl4oEZ5+OZruvUHX9HkhTe05WFwMiZTsrZV5mgms3Pr4biiKaA5AZA7ZY5rFoTmJ3f3NLu3r9nBEXSsGeeyK3ZpC1daSXPW51OUZj5f8hZVopxFETUE1CPfLU6koYiDXgXgK1VFQVeImf6dB/faEeCOCOX7lAnw4QyGGAQGZNxPH5xviLYi62TjHn5IUcEoH7k7Be4WZdzN36HIcwxBwYl3zwukSSbRf4jkWZBfiIEA1p8kMyPbZNQz2hSX9xXpOxWlnPzZzCQ+IRVK8OcAijHKzBScQhRN8K7u3R+CiWf5I944y/iTkGtR0i51/Yy9YmlVkFYmAI0sYwqdJ66ZN/fGlqmKNz7x37Pv3FEif3P7HF77gtbYPd+6eEkD9kD8CG1yfKAZxkAW6MlD9Eae3mDAfzhgPfhX+FAM8Z+TyZpz6Vtf+7p2v/Zt9ZooV5hTBWaCeWjZpc2E1xnr3vZL5WiSmQLa6JSZ+YZ19ZLwb8GG3AJwO5TbGBRTqRWRwIL81aqhjgFgFJE6MQT1UdQegK5Q+orniuOiqqpkrtn0HSRFnosYqFdwvtxXQrHNpFPNjzLaCZG7BdiCAJah7B1wQ1KI5FFGMmW//zCN9Eg+fQfuFqIC+cGC/G70+x4Fnj29K0N7gbJmJikoE7JkB5G/WyApShblbaZUKdK+BdIow7Dl70XZw4sCUvj08UQL6igEBTOZmbyPQDtwLZNkXSfeiBRiVImcAuUrdtv7vf6pcexkWMkjnUjbLVFVjUdvuLe0MmfT8nBvT4d7O5qOD9XWC6KCKLrT5HBfxwcYa9br7sFTrydfDi3YSF1x3s5AZcGwFnoorvAgjfLwrde0883vanXtDjva690kZqy+b7LUhMR+FzuzAY/dAuAaxVr1k9pBqQDFQU9pNBAIVO731LKb7tSgiCt2zHH6rA6D3JsVKB6apYxXKABWWSQVqVCJJ+r1BxoM11QUp0onLrOgRDuuzGvrG125EBE/uqbuMlmMknF3ClGhowRYAs+JrCBTkBww5FkgjXuI5HcUZbwbzzzIjLKiPSiY36lqUmDcwYL8HmNUgP+OQpR1bZ62a+TFolSMpUIqyIvqhGomT68wZAX54b363CNyiTFQJyiEIDOIuz87tu0U2/LLn50Pl2eJ3BJ1K5ZXg+FIFcajC+MxnL777v20NLDCQPsYQ4xgNWhyPNbe3dvavXNDBzu35BtuYzZJZUn90Yb6zIO327DpRnVVGJGK+Ynw6u96CK7woIzRwXb9976o6YtvaGClqqpAH7OMPy2DbB3smQe8VVy2ikcnWhK+u6eucUsE8woxKuFN4vpI4dy62rWeVkhohQcH47RnisHER2amhAL2+5USShwtyJWph3EYcBxXViXliQ2oizbKr2AR8I80GNE+YWZ2LTcpUD/EQLuROoG2g/zdYuQZCg46U/fHggJgiE7UscA7vFBL4u7vRhmFyDupnmZ+P30PPAfqnJaLMsoFeAmRMlAEzLGo1N0pF4KXIY97gP8YkxJetnQ5KdAHnxgVYlJXNgbaNAUL90lcmTTSSbNgiuE0L4vhgrTAe4k3P5VfX6M1NjoHfRn5Lca5YC77wwEA7REFmFYsmcQ8Ns0CIK+xyTZiH2UJwMdqctT21cd15SMf18XHPqL1c+fJH2i4vkk4v60Bbfu8idYN+WeWUXrAr/AgjC+zEXOyd1s7X/umtHugISDycblCtfjehs2bhsn0UC9bq1BGRZBfzVdK04VaFGbJ+ng+KLQaJg5xGq3mCy0J7f081j0IeqwapfK2DKUsALh77hr0myXFopT/+qvPxk9VVXj4FZtsS0XA6KB0XvzZPYmHrRm+Oh4VZGYoLwpPW24QQogAISlYFJnos9dQdxnfka8IWAL1GLqygmRB5n/MJO4Z8GTSQigUaS+Q7MYoAcZIuqeZDypSL5hc4S2cPgsZZQAg3hENt0Q+ZbxsLGRudBSVLXV50YICZc37IY8XOZmZTILgkIcQKdfJI8oCCeQoSyIEDxZUlKXceHgkNPJfqA3XtCAs9x+7RDPmdR1Qb2iFVz7xf7MNI+19+mbbxrkLuvjo47r8yFVtbW9puLbGuJEbIT5VVREdOLhbdCG3WZ4mLpcTtwf6Ex6E0fka+81f/0eav/6uikaKKHJumeAW/UHZWxS2ya0yQM9MsE+sT7KhXGKN1rDJtrx1T4vru5rujjVhTX7Ihtt0sQCKrQzYT8bHpC8UYtEdkwVvAOEVhKw9FMjB2/NQEEUN0eT5CeBn75OQvsQouPGpykIR/hxsFqJkQQbJhL77Wj+QZvRrvKu7yJK3F4Ip3m+7y2QsZkbVLB+Tp3l/4oq0HUKgXoKKjow0kSbuZp5nCtSPmWcFJdLMTOL5lCSSlMN9UBjvZgoWJQWFFGWA2t+Dv5vxbTIxFuQu3p0CjXiaDD49T7yRZ4E7vGQsiZkpxqQYoyKGoOoNtMlZ+NbmOdWsk46Pj7RYzFX2SlW9IR7bNJtOFEIE+JuyVGl8sK/5bK6GTbpEOx6WF/0hfBbKPtcS7SeFGHkyucxCMJ4f7E/4sA+v5bx0untb7/765xQnc1Ws5boxoTQNod4K77giZHZPDszliubW3BWnxlvXkxM1k6lWKMcJyrF/dKydg7FO8BboFjagAdxzjQF+imxOoSwNoG0llKVQD8+dyqSEwrvuNm2NY2ocb50SZYxL4UpLeOugNxTZXLHsR0Sfacw/3F0Z23pJJLBQblcS7cUQFCBDoWVRMuoCjEyHOWd5Zx2QSA8BJaac8ewk6imaQgyKMcrzT3/L7s9BwQLNcaecUcb8biYzk4J7a8ZMB3Qnyfjw3uVledlAGa+neJrewRjjI+TkY5FfGRbhMxj1eTczBeol5BIj/UNdPcqYmWIq5Gvz4dqazl28rAsXr6iqBqoxus18pqosZanSkvf5ybEqgH/u8lX117cUiyRDxi080FzXj/e6YJfdj0bNTGYmj848Xxb0oF8f+hEuDg/1zm//pmavvK0C713gMc1MDUq28s01AFl3gG1/OLE+uS0edgGo52zkLMifQ4cYjF0HvreBokh2Ghri7Q1lyABOVM4WpZCUKeOKHlHWEKPMrKMQTu8CHJEyvoYNlFFA3CHSLHcU38gXPhtEy+AHBpXhQ4SU3g+tqAPh/XZpXH7Bgt/k1a1DHyUpk2g7wpeTWZRZEMkQd4AUyAuUCfDREfl+F2mCTyNKCdQLFhSo6GQ8m5nkJO50fhran3LPMJwNeMmwnOUGtAVgDYa1xcBmnqlCnhfJ8rqZGt5coLlgpMGPv5uZjMQQo5ITgO0NRtrcPq/tcxflS6GMnHKzVIxBNXIas4u+nE0BeqUem3Yt4XlmnhrK0KMico8YjYKNPQaFiFt4aeGDIdGvHoIrfJjH2NYrTW/d0Dv/8J+oWkm+y+2z16AIvm5zD75yEDPx8+VSSwDUoHQttMIILDAAJ9ARzzvQHZRmXkQ1TH42lKhrp0ZXjLYDyuEKGTuReRv+4GG3e+pAnRCjYogy/vgnmCmiZB3AeXblpjFUXNzyKdFHS78NfLYeOpBsFtFHPLKiBB8UpA4ZoCWbkQZJ8m/vw/uOANigABmADTHKglPgDtGmv4fgz7lLczAbrYSuHGUpQ4bMvIwTuV35IMn4OJ0+w4o6+0SkAnKEcDBUmTsf5OvyeY9c5l7ei/rdy+q9y5sE6Hqvfe4k8e0pQWZGOD7ScGNT/eG6/J/jChSoCvIY5zGR1/HRgVrmLwLkBQZ5xlHZAuDXS6IhOkyAvMQAFEVFe0GSyRhj8Ib04F8+4g/tKBeHB9p74Xkdfv8V9QnTU1Ey2S1grk8JAJ+sFpqwlvP19QywO+hrFGKJl18CrglWfwcPfofQfuyTXhZaAakFGulGoMEjFTF2MgoAyIFa025D3Qg4Srx+cCkaRSAzk6FAHYlnyoh7F1YDaBhEx1uQkCXAkPF274EhU84oH1HeYFFm1BcXigpLIkGSSffJuAf6ivAVLOkUrEHehlOItOFteZu0F2DUTKKgPN8pUjfeL2PkhxgVIvWoY1AgP/jdSINEGRqgEWMMOgU24xDjEPeQTQa/HW6zPAnWkRppfIRY1d35IpU86fTr9O71jMfAXBgPNYbco7IAjwZJJn+uMMa9smSdvtDh/q5OJkeKgLhVJIzHoPuG3WKmhqWPtyM6jiHIIJnJ5Nfptz89yBQ+zIOb3r6lO9/4lsK0VkIZxdStAN8SxVgC3BMAfrw40Zi12xSAz6AFeTVlHKT4aE1Qtl1AfwwAY4ooBTt3KFiNZ63x/OiDN9v9Y4/ukev3AI7ClWUhz8+Uc23uVIYEV6TAXYZ4zTodzjrVZQd7i+Ho7q1EtxBlKBtQQAetdc8mqsqo5w0YT0a6oCyTzPiE+5RkARA6xaiuHZ4DPAZCcOvuoUs3k4Kdlg+kW2IMIcmfg9fhPUARCtSNnufpMcjgz2SnfStKPBtjMIDtPAqQMxJFs44UvKxOL/Lye4TMfU3s5Jk+HpKonv2VaiajL5pnPlbdv/xaL+csBVYce646e2IYnKooFAgnpuNjgL6nejVXIsQP5Hl7tc81c94yZy1z5K0bPdj9L58DXh/4T/gwjrDGM4/v3tG951/U/g9e0JB1W7DA+hklwEPPmdgJVvx4PtWEkG0G4BdOTPoC8LaAGneDUklTtHOKRtSQkZ5nC3boGxWE9wVKaSj4EqOwRElcsSguD/96HLkVKH7Luh49U6RcjIAlBLmii4KGkrsiuafu7vTRgOoMuYLTvJeS9xEtKVI+OJkp/AiZBfKiAn2YmU7/RJkFme7fPS8GheCU5MA2T+veg8iQzPhEGWlmcMk9U0YWSIeC14sKgCc6OdCNd8gU+EP97juclqeeqCPaCFCEvFzk2K57j1EhBHmtzEhdJn4/lYd4NYg7eZ7uc3I67nCanqWAB152m2ZTQF7L5bhgbmqE1wajbepjaBaLlY7ZXQfpivDt5P3UzE82UywLhRgVvA7vZtSF9BBc4cM2xoYJvv3CM/raf/lf6Bt/7b/U7No9ra2ty5g897JzrPkpwE90slxpzjp3jrtxWhCSLzuQm4oQJdJXILQxHlGmRIi3bUG9VaOCehlFWgBM/08MCxTE6IOOVBImloBA1EHzJFQtdgCnTaGf2ckoGuRKySu9SB2wHeCQpzlZCAoxKjoBGF/jBzxoACgJKmKpIvXk727IooWubKJ8oE/jbjHQF/2RZxZ5jgrkibbNTLIARcjv998VZKSbmSyYJJN5W76HQL0AOU8hRVmAyO/KGOXM65qCP1MnwG9MlRIUU6kAzzEVijEpQiFG0iALEmTB5JfLxoHo91OQm0I0Rcj7txDVtWdRGW8ckGJKQQ0GWxiGhjlql6UFhQAAEABJREFU/fiP/v1YrT/a1vT4UIm5KTnONAvyq6r68vZiZBwBstN0z3sY6EM1WleGt77wW/q7/8l/os/9X/4L7b74tgZFTyUKlQHOnPB8THg+xYv7787nhMWL0GiuWksAXRveqyOmFoSZjAfDW0gVZUeAexCDZqzjJkhmhlHo/mlg7i2Argn7s4Iiilt0ipgVKZ9QnoTi0jqqR8N8+3NLm0YfJslI9jtI5yXKQlQASOIiS+LdfBxe3kKXb6FQiD2UdqBYQKkvV3oHUOdtU1IoIOqFQJsKoqIUJZqRdQAljZfseWSYkswixZJEmlmQQV39YAohkBzkG48yk8XTdx54DSIFcogZu9uZ9e+CY8aVlqxyaqNNeM4GENtAaN1qgUxXyKHBYLYmGX3wLclh3Y1cPndtNto1yU4p0q9TYoy+odoyv17D03yp5cY13gf9cGNdlx59XFeffEr+d8wXRHArdMH3aCrO1I0xhRD1sF7hwzLwlhD8+Nob+vz/7T/XO8+8rIgyrbNj2vcJRGEWAHO6nOG9l3jvWgtA6QCfohyzVt06LlNuyUbbmPXdmPI1ZRI6VTmhb4FyvjYfcx97FEDobyhfmVBeQ/ERVgdoQB14TyGpx45uhWcPMYhmOjCLJ1csQ6HdMGWUvFNS35yyoNi1J0BS45UavFRWzXJgzvEd3QKMrNl8pfF0pr2jI928d0t3d+7p3s6udnf2tL+7p/HxsZaEojVt+858kxmdMQgMUmdIGKvzQ6ocULAkISs6P707mPydezbGBv/iWUZxPkZ9buraYrmiXKtFdl20xFn14f6e7t27q739fXja0Z07t3Tz1k3dvHNb+2yInsyW8Je1mNc6OVkynlqLZStfGzubZnQE5a5Dk0vPZQXihdgU4C2FqIQBq/DKLmvsNPNupJWaE543zO2K5ZgfoTWrmXqcl5+//IhCKuUyL6uKHfmRzAzeW3Xt6+G7wodlyMvpVG9/5cu69drrapjgPsDq4akiQG05Ez2ZTzTD084J6xYovIfnJ+SxklOd0VUGWmP559aw2QaA8konamQoc2VBhkJNKXNA/Rn1/T9GWC19a87kwC4SZcxUpMQ7z5SN1ItFgdJFmZnUfUxm1j2LGzZCLe21be7urphTxuL/lFG9yqI7LRa1HNQO8Bku8eh4rN29Q+0dHOngeArY5zqaTHRMvePpifwXeZPJVOPxWCuilhXjfu9esxxpaLRmf8EjiRaAtoABFuAJhgLEp7NG3B3gClKOvETAjtHwv63XYEA648G9xsAuZifyf5ThGADvOrh3djTzNI6sVrTfMtCaulMM0717O7p184ZuszG6v3+o8WQm/7v3q1V7CnzGuMCI1QzYgWfI0UUmro5P7t076YF5cbAm5EyyRFq/19OSUH3B/Pjm2pwjMw/Tnc/BoK+1rfMcuW2pNxgqoiMtshCXyfh++D5M74dj0C3KO759RzVr8irEzjO/O5vo20c7eu7grq6fjHWIMs5RuDlgdoD7zvnSTL7mXqE9Dt4J+RMm/QivdEzaEvKpzyHohHYXERDjPRLeILLWC6S7kIoYFUOArFOVCFg8LaUoI8/MECTExwtkjEdu+cbA8K0asPg/++TAXODlWpjKLbwRNYANtTyfzOba3d3RPt7xeDLWlD2CJYAVim0WJfrHwqiNgQVIZqOx1oI6/vtupyVebUU/NRGIA3SFrLzfBqDnTEeMNUOnoIcxOJbxZQFuBQ+t3Cg4wFdsbq7w2Et46ABOP1OMypSd7MVsJuvqmWJRKiKnhkE4DwvqLQnRW1o89cID9ftDlUVfaoRRajAWC468ZppOTuQyaZgL0R4fUc0/8gcL8EhHHnaXREzeXgxJFR7akMWKPlcYjvnJTOOjQ03HR/Bfq9fvqT8YqMAwmAVZR7TOh4Yfuk/4sIw4ALyNq1e1VqE0TDQOWWOU+BpW/OXjA711cqQ7hOsHbMpMCC0d5HPUxX3xyjJeO2uMoh9DR5A/z7h7mEscJ6FMhlKsS3paUR+hn008RgBQJCnIFP2ZOoYRKQB3RX6MUVSVK2X3wAs46prsAAVIF3jaGYCZz5eAvVUMhVIoqRKUAXdm88gNQo2R8vYGozX5X0ft+1+JpD3RYKS/0qMXFNz7zm2DQjddmO/A9tDdyZ/rDuir7i/IrDCOLWVz23Ygdp4yoG89jXad5xaD1ZC/AtCdYeAUosbLLh2w8L2Alsja32t49DqGLGKRlOCrzd52o5iS1jc3dfHKVV159AldhS5dvqLt7XMaDUcqYqEQIlTQRBJsEMUsdXR8yJ3ZyojRx9vdTLB1SjGoBORODvSSeRrgsVv4B+c6Ibo52Lmrw70dzYkuEgbAAR4T/TE/gXcz08N6hQ/LwAvW34/88q/o8U98QhujDQ3xuNtM4sWyp9Hmtqqnn1K9NpCH6UsUtgXg7w1uJWPj7ZRqntENRe49C107BYpgZvL1/WUU7eMA76k2awMwg0S5Mol8PnKABx4KVzpAbsGVJ4tq90VpPDsJx5U1x7vO8HxLQBMsql+N1MOAdJFCp/BRibGURanNzXN69ImP6ImPfFSPP/GUHrnyiM5vn9caoB+OhhoOBxqwPu1RNsKDe10Haw1aGrTdPXYDQFf01RFgbzAyXQj/Q7A32Ay8OuPjgQ+Son6L918Revt/HrjyZ+q5cVrAvxuOFuOZAbMDJhVJAUAXzkcIAD11v0o7f+mSHn38I3rssSf0yNXHdPHiZW1tbWltCO/Iyj1wyZy58RoM1+SbYrKEN58T0h9jsFZCwDIzwG2KIShGUwimVBQq7vcXYkAmQxnpBAeas5dxfHCgI/YJnN8Qo0KEQqAtdWPkW6fE7SH7hA/LeCOg2vrEp/Tpf+ff0qWnntBg0NOoLHVlMNSTjzyqp37lz2gbD1K5IlhQNMDDvVBQEZIGhN8bqdJWLE8J5dom/WLZ13pRscPeKqHQQ+r0ginivQzlyYDBvX1whQG+Ij/SVgE/CcUzE7oDxPmYTCLBqG9maqm7YN0I/pTo18HdJ3TtYZiKlORtVBzvDAgtNza35J7vCsC+cP6Czp87r8uXruhxdo0fe/RRXeR9Y31NQzzYAA8/ZNxlmZStVcYYZSyXUwsQfZ1aM5YGr1vjgVeQe+AMI+7FYVgsoeVlMxt+GWPQYhwavHsXDfDsEcDK63fGAaNAHwlwl4C1+6ugw5F6vQrqaWNjUxcuXupAvc04RozH90wKZOB/pTdZUFmW6vUruUEtIu/IrkSGBbLv9dfYpa/ZmJurhQczQ4x2OoeANWIME/KK1MsY8AYDVJQJY1mpZdyNTFlRC+ZrxbjNTCBbLW35eLPfKSfK6SG8wodizADIFdhQlif/nb+qS7/2SyoubGmG0u2j1DuEarvf/4HmxxM1qVSN4tRFKVCEIejpSm+oxwfrenQw0vmqpxEKVkSx91TrHM/nY6GEsi8IT51cwU9C0JI8S+SFqMB7CzJCTKceBaWjAZ1eKJUr1o9QKyMc5Zu0gvYd2H0A3YM3DyXLlFQRevdYP/aIUnq9gXBaEuvTDAnPadzZ71OPsn2ox9gS/ET4Kqhb0l7kPcQgulMLAFyxW5YrvqZu8OgOcgd7i7cW4HCld2B05Xhv6KMBBA1gbijTRQKA3J/bNssjhAyEjD683xL5lUQTZVUCsqIzOiMMzxAQJ5jItAUj8nvLMVYL6LzPGCOGuS+PRpAWw1vJ4LcqaYMIpcL4LZkD79fznXxJnqgXEEygf2MOBFhr1vwWYte/G8sQowr48uigwaB5G5lygn8fq7rLuu+H8St8mAbtE1exzvvov/c/02P/yp9X5zFSVNlI9e09iZ3dAkUYFqW2UP6LRaVLAOEc3mfkXgdFLEgHsT7/inhy3ziaB+vW62bG0UutGsXfQamOAJYrd+KZHOpkBUDuym4onitQBviZemSoI0Ok8GCxkFMRS1XuuSGva+LKwAbjZPQTAKThJXO7Yr1+Sg44B0mmTCbP/+aWHGg8+9/aCvBrjNtilJkTfZLXAtoV6/+O8MIrjgm9rdY9OIDK9Cv4y4C5I94zfTTUywCiAzt5p3VqGG1lRApGf14vhMDN5K/RTFHsKXAsmNnpbvx4jDC/JXKBVbWkG0CMGOJAhQbw+V/1bDAgGV5aAF0TQWR4CxZUMUeJeRPPWS4R2qZeSEGRcYYYFEKUG7UUowqfmxBUlUkU82o6RwT0yFOfonyS6INmSA+SRXVX7r4fui8k8MEfs8+Nk5kpooTrTz2lT/5H/wt95j/+j7T1+JNKKOkAj7CGomz2ezo36uv82oj7SGuEjhXgjihGxAP28DoDvIZCoVT0dYJyH+PFHLAlWtGwi7xqAgps6iGdIposBCjKzJRQrgTAxOV1svEQRB4cchf9WEjyOiKvTJWSA55sV+w5R14LgLh0LwsoGs73wJkUogJj8PpCazNkKHigr5oxNyAnA0rBrxN7id4p/UTgHdSQXuP9HdhLAOXRyJL2HUi1Ax6v6nkNIGs5S3fK3B1wgoG6XmBk2BhEFo2X4ViyzQu6WqnFOzf0zVYFfWJ2KL/Cmy4BdgNY3UjU7VyL1QnHamOdTPbZ9T8iBJ9qRTs1vLcGcBlrjWHzfkGhi0fB/1hSgdxKQG7IuqWv3OWaAvV8Iy0i9wBl3hsMQ8N4I3ItmdseczxY39Roa5tooVIMGAjKZdoRxKOcZHoor/DhGDWKhaLVKJSDrE9otvHYY3ryr/6b+qX/9H+jT/4v/0OtP/UR9QHJkJlcw1uvE1KO+gP1PawlPaWoEIxcU4pBK2Z9GQEjAqggoYhzDMCT/8F/rF/+X/3H+ijr4CHn8S0eIZPfolRZQZG2E+1FlJJk0SAfk/jOHQnQZWXKlwC88LIFfTsq8dYZagCjeHcgt0FycM6nRzrau6PjnTvau3VDt6+/q1s3ruv2zZvdj0wOOVabnZyoAWAWgro/jCcwFu8d/GgBrwtAunJZYRhWgHvh4IZanhtC53pJG/TfAjYHZwM/3v+KtBXgbgB+S17t4OTdjcUKr9xaYFxuTEwNx1YNHtvbcr6P93d0uHtPx2x8jQ/3NTk+0vHBfrcRdrx3V5ODO1pw+tGyFYn1VBta+b82g7jUARogRoyue+eAgcyGULK6yyjkY4yM1WXmOuD7BkzXKZgZ62g01NXHHtfWhcuSRc+SGTWRk5np9Hrvfvr2MH0jzQ/2cDMK4AB7j0tj4nr9PhZ7qGpzXetPP6mP/o//qj77n/yv9bH/4N/Xxb/w5zR8/DHFspTwmBGFLVCQRD0nY667fwGG9Nso8pwoILqibJ/TE3/+L+qxf+WXdXf/rpYAKlCn1enVAKAQoxIgjyHJ84IBtRAlFMu4m5nkKuaVclT0dE8DmC3gaeizy7dWFrNqvOfJ5FBHB7vQoXbu7er23X3d3jnUzXt7unF3V7f3DnX3YKzdvSPtHx7r6PBQ/velW9oIBXy48YLMTM7jHGCeEC3MV3MtAbUDt2aMNWdaFhsAABAASURBVKFxzZ5DjRFoeW8Yc8eTGwPSVp4PPyuMwRJaEQ0siTZcPisA1zrQCcvrRa0l0c7sZMyu9hzvXeuIZdLBZKZjjKLTnQP4nFOOZdQCgzAen2h/b1f7B/c044grI48QgywYxrBV986zRzwB2ZqChCgzJGToZQP5FFQL3w0G1McQQpAZBH8pWrexl4pCJRGdh/4Rz2/MS9eYHt4rfOCHzgQ6j6ZThXAMyUzRJxMgF1WptDbQ9s99Qk/8G39FT/97/66e/Pf/XV39d/5Nbfzqryg9clXzstAeu+XvHh3o1YM9vcK5+h2U2v+K6VuA4QYAnFeFjuuZfuef/EM98wdf1e50olWZdHq1ijHIXKmC5PoWUK4QooIrJXcyZV4Yo5Qhf84w68/ZlRIj0b2TJnziYjbVZHykg8Mj7QLi2wdHur63r5fevaY3b97QjXt3df3uHb1987pu3LmlWzv3dGfvQDuUO6TOxH/WihHrAECk4PIweFkBxClHdjMAvWSMNR53Rdi+BLjLeqkaUDeA2kHS4L1rTwPQnRGg3Io6K/KX0IK2GDlDi7CcVXOOvqTtpZdhrEvC5jnPB5OJ7hJp3LxzR28RfbwJvXv7tl67fl2vXr+hdzBe9w4n3S/4xgeHWs2Xyi4PwN46aOkr+zNtypCcBW5BwaJ4gHhH9kKuXt7L1kR1p8afCIP0JbzNJuNuT0VcZrQjk5kTCT+Jz4e0jfBB5jszeRkGw/2J6t5RCp9omeQ7vT12zI0Xo1y1vaX1jz2t7V/5JV34y39Bl/7tf11bf+VfVf9X/7Ts05/QyaNXdXzpnJpHL6sH1cO+bgHuHY52pgDv1vV39OzXvq7pzp7G9DOj0daVD5Dy6DomQ9ksmMxMgXvwO2RmcvzCst/k9Tp+GUAWeZ7fkdixXml2MtNkvtLxbKW7gPbNWzf19p27evvebb0JqF8nTH/u7bf0jZde1HdeeUXPXXtbz735GgbAAX+gXTz9MXyeHKPYrZTKSgXHgYGwt/PAfpwEAGs8ew3AV4TsK+41oF5yX/o7hmCF119xb98DGuOt8fQO4AZXGmIpD6MzxqHGGKyot6T+GGC/DZhfeONVPff6K3r21Zf1zCsv6rnXXtXr77yldzBUr7/7rl565229DthvE4FMWMP779j9V3o1UUKLkXCD41Qjb6cW8BsSNGTmJC4znizIILKQc5brQIOwvY5EjSydjI81ZamwJFrwpQgFdUrcfvihYNfIDxMe+IfwQR1hBljMoZhfycRlMjMm1yeJV5QxM1mu3MONLRXsojsKWxS2gTLerff4Za199tM6/xd/TY/8a39Rj/6lP6urv/QZXf7Ux7T++CPSxpoMKjZG8g2cUqanOZcuz23r2LImgKRp8GAo42JVy1CyPyRTDM6T85NZLmb5Zf7FY4a/lgG0JIAVkaSWNPdAC8Ayob19gH7r8EA39nd1dzzVPI20jIUOAObt2UI3p0tdO5ro+Vt3dWfe6A28+vX9Ax21iajDdOcu6e9e1+ToSEYnbvCqwZrcAy4d5LRTs0RwYK88dMfzL/F4K/KW0KJ7nrPhtmA3fAXnLXy2nC60hP5wTIRSFqWiTA1tzRdLTal3MJkSaRzo2dde0XdeflE/ePtt/eCdd/TK7TuaUO020dIe3rodnVfub+mQOteJTG74T3ZZBk2ZnxXtNRiOlnluAPYSedS8Z4jOJWSVjcbgysyQdVAIrq6uAw0ctTIzuTxjTPL/gKFmviZHh8jjUPPpserFiVr6ybQv5sLbfu9ZjLQj+tEDfrnUPnhD9AmBmMNuIp3B7JNCQvvehLlyoBiufOAIxTZVbLJVrMdiDEzwXNO9PR3fua2To12UdIqSLLmf6C6bWzcJf3lTUQT1y6hhv9AGGzj+o5Md1vp3AfAM7yb6y/Q1p69QFAodM/k+X90bz9lTT3WGRy+f4T+jQE4O7obwcoHiHxFm7x3DA8B8ndD8DTbYDsDX+uM/p4/80l/S4NxFVWtDDbe3deHqY7ryyOOKeOity1dV9Sr1Ny9o7clPq3j047q3yLpJWHz73Xc0RblTihpxquD/NLT3V+Mdfe1dE5YvAfjiZC7fa3DvXfNes4ZeQQ4OL9cCsJaxAh9li0qpUFGWrO2XGo8n7AkcaXey0E7T004caeIe30ql9fNaVmtaVSM99rFPqMbAnjAX5z/9p/XEL/9lrT/yCR0Ttbz45ut67cYN3T040ISwv6a+zyv2SbX37eT9u9zgPSNDrBfzZorMh5mB/1ZzeKaYAu8xFuoN19QbDJnblSxEzU+m3T/P7DLxv6FWY1RbZOCU32tXXLTPdPkD9OB+wgdxaC3AMjP5H+bhPov+pu732Eu8Uu0AJMcsKIthhNBZ78nxvmbTsZZY8fnYrfq+brz+kr7/B1/QN37/9/Xccy/p5q17WPux/C9auAKIiTfC9Zp+l/itOUdXhnJbjChfqyVMmJkSfThvrnyn3Bgc0Lf3z2PG82TW96fUYh8gooCWte0SLzNmzXiPDajXAfbr12/p5GShc1uX9NTHf0GPfepPdcAOMch/AVYzxls33tE1AFwvZ/ryFz+vY/YUSoC86efBn/5FbXzss3h06drb7+r6W68D9B2Mlqli+eHK23RRSCOXVY1HWxGqr/DGNSBpoBaeGoyXv68cdHjYjCw8DFYw2koKyTQm2rh+7V3dPJwpX3xaV37hV7V5bkuJzb9VSCoBWNkrdcT43r5xU0050JL+Ullp45En9einf0kf++Rn9dTVp7Q/met1oo+bLE1OpnN4y2qRTwbgGfl7/23HQyOxG49YuWcZ/Bgz3ZXDCKyQK3jWYDTSaH1TRa8vmWkd4zjc3JJHdhlLUHfGbK4GoLs39zJm3irE3Yy7nPTBun6C3ISfYFs/saZCjBLCzzq9WibfPXaNkrYogINzyUYa2FNKJaF2Uq7nOtzb0V2UbI+16mw60+RgR7ffeFGvPPOM3n33to6mKy04a+LTeYQGRZmzMZVCoQvDdZ0j7Jvs3lbDOjUy7wEehGIVIdBPwSOgpX8HubhOs1t0pyUvy+DTOmVFQd1L8dyiaNwIiaVlY6oVObsf6dc+80v6H/7KX9AvfvTTurC2rjKYIv0PR5vwWCthZNbW1xXo26OTR8+NtDYcaf3cFfVGGxLG5NFHH9Ejlx8jCtnQnCjhmOMrD1MzfVoMagFDgzHsgEwk0cBI2/GVqQ7fjL/1fIDQOPgxLC1lTsdnjnO1yPxo/0htGur8k5/S5Sc/qtGQk41qII8YxvT5/PPP6hpGYEwY/8prbypQNsSeqrKn4WDU0Sbe9rOf+AX9G7/2F7S9sd1twt3d2dGUOjOMXQMfrfODDFsIe4k8M+PMCrJTCjyFqJbxZTxzjVGq2FNZ397UEFktMO4vfum39PrXPqfJzg2Z6xH6sVrOiWDGHbUY/8wShoYl2j0lPdBX+KCOzq22OXMgOTPprqBzjm56vaGKlOQ/1ZxNjjQ+2tMOG1UTNqDKaqgNrHhqZ7rz2g/0zJe/qO9+6/u6ee9Q41WjKV5rTBsLNo5Qcc0BbCIEfvojT+rXfvEX9PNPPKKnBn316M89xQIP0+INXemDGSqBwqF9zhsvcOetcMMQdEqDTvqjOc9EBhkgtvQhwNavSl3aPq+nHn1STxOCb6CcG2sDXT23rSfo88LsSIPZRI9dfkrDal2xlbaGpT52dVtPb/X0qSce08995lf02LlN9XfeUvPytxWuv6yNftRjH31Ulx+/pEiY7H/l8mR8IO+3pf+G/muA6/Lz55axZZi3YAr3SYypAfz1siHkXTKULFGmxjDUGIDN8+u6cnFbmwXjPbqrFRHS+QtXNdh+UpfOb+vR85vycTx6+bIef+wxxVTocQzCqD9Qyfn4djPXY1ubWhv0lDDGT1+5qqcee0Kj0XrHZ8MJR0v/GV6dZ5eXya8MFwgCobrMQwhy4GbG4Ia+wSgsiEZus7H3zJeI1P7OX9cLX/i8Xvvyl/Xqlz6vuy8/o3p2rFSUysxJYLw8KLN5mFczqV1JyKgj+vAeH0QKH9RBZRjD36hlcjJTbWbiw3qLMBvFW7CZM2cTxz26hagQg+r5sXbefU2vPfMdvfD9H+jNazd1wo7uAg+6bE0rlMMVfYXStxZUcx8S5g1ioZRNa+fP6SNPXNWnLqC0g0oF4PQwG1YUad8V5FQXDOVA7ajjeYFE3jr+zMjj3ZXKKRISlFUkhC7VH/S1Tni5sbGl3mCAbtXwPJHmY/UB+frxXT0SG332yiP6hcee1M899rR+lVD3z/2pX9Of+dQv6bOPPaLLeaGC8+biZKJ+iLpw9RFtXX5Eg42Lcu/Zhd54OGfDkJ0wUh3fzhaJzjLV5Ov3IkbuSQ5KBoSsW/S+EYJRi7dbEXKDO/WINM5fvaRzo1LDkz31dt7W5vFt/cLVq/qVT31Gf+aTn9RnOdX4xONP6LELF/Rx+P/YxQvamOypuP2mekf31NNKNKxUJK2xb3AB43CJk45tDIT/DbsEL4bc5B0idzc8VIB1QN6982aSAdQcok5mC+Yksd8y1s2XX9KdF59Xnp4oKagoCk3ZlLz7ygs6unVDRX+gikit6A0Uq55CUcmY827CvG0nPbhX+CAOzcHxh3xlHoE7CrvCai/YEW4Aq0+2sMKte4HlifZvvaM3n/u2Xvk+9OJLeuf6bU0JxZuQCJEl98w1lh+VUUxJCdD6WbD3ZcTv9bxWDoW2Ll3Qo5fO66Mo4IUhyoCyZ/orKJ/xNl1YybtcIZ01oXlwKL8bzyihmcnM5BtXVVGoIvSu8ORlVagHDfBog+EAoPdVsJZNRVRiJtIKJQXw5zEKT587p08/+pg+85Gn9HPQVdaaWyhoLwTKBsZQKUSWKRiwFTvvqy7cXrIsWIlhku/qbvI/siDryBS6e+bOM21F+OXDe4BMoFu4c8C+kp+XZxl/EmQqUyLKqDSKQcO80qObI/0cpxF/9lM/r7/0C5/VX/i5z+hXP/pR/fLjj+sSxqo3P1SxOMZYLhVDVlkljTZGGgHy0bBPGF9piIxHo756yKhwfsxk5iTBKlJm7k1cRnqgHchMC8br3n+A7IbU68PTxuamNi6co0zSjLP58a1bWnLUlwB1wph34A5JChHibtzfIxl9PJif8McN62eRb2YyOyUHYc2mSReeAXJ/98ld4a2W/oOSwz3defNlvfn8d/XKs9/X66+9rpt39nRwstQK710TcrvHXlB3SfjZylAcacbG0xRFOYFq1oOZvAU7wAFlG66PdAVPdHV7U1v9Sr0UVaDgHgXUhPwtEUDG+mf5ZXwZrUqw3FHgIaF4RZlUFkVHXr9AIVMRVKagHh5tgGcfra1pbWNdo02oA8BAGxtrurC9pUso7TmMwfZoqEFVKaKcFgqMUVIDDwuO4GYo8ZJz4Zp9hI5YijgTMZiCIHjpgM27eFaM8nYi9xCDXBqG94w8h+DvkrkRc4OGzGrW5AGJNazXV8hkDbiaAAAQAElEQVS8RU7BIoYmMYZSm3jJq1vbehIP/vSF8/oocnvi4jnkFrU+KLS2DpjXBkQxPQ2GEJt0vV6lkvEX9FfCVx859auiS0vIOcYoI++UH4NHyCR/7/LgJ7vRh6cRRvLc9obWkFWJPFOq1DL3Lc4g4a1L+PO2LEQaSKJhiRZFG/LLgk7T9MBejPCDOzb3oA0AXALymtDRJ9nXbf5rsenxgQ537+rOtTf1+rPf05svvax3rt2Q/yT0cLpg8yoD8iwPt5coplPNho2H/w74MUqwxOXNvG2UPDDZ9aLWHNAL5Ritr+vS+fO6srWl9X5fCcWrace9W+sgAOEdQBCfUVdmMp4D9xCDIoYhpUC998h4llLijgLHEFSmxOZVT0NC+NH6WrefsM2SYRNa29hQ7z6wi1SowBu5oraMwQ3NCgWv2VDKxCkBr2m5BvgrtYwlBlMEBMGyAs/Oj9e1EHgP8JaUisg9KsTY3SP8UrQbg7Gf0AEdg+bLIXkf7KT7Poi/e98eTdG6pEAdU6LtijYHgG447BGSD7SO0VpjXCM/EsRY9T0SYX1chKgYwilZ7OqW9B/jaVrgfkpRgXyjFwe13xGvfMmRohHIZeoakVKhkIKW6Mhqxp4C89gbjLRJlDG6cFkt6bmbs1beTsZA8+CtQg/+J3wQh5hRUCf3VjXexBU7oRwBbmfTY3bN9zRhV/fAz7vffkPX3nxTt27f1c7+pPsV2Qrv3bAWBZNa4pFWgLkBHExxB/yZbzAB0rIotMSIzClvqUBhouas9VbU9d++b7o3xUOts36OCKoDOe21rjC8G6gwgCQ0z8zk74G0TkEBcLQgVFGBUDWilAnlTSHKwV+kqBh5Dn4PShHgpaQCqhhrURZyHmIqaDfKDH8Kzy0gbgG0opQqylfUTRmdrZXJc2AXIXQgpzsF+rVgtBGg2PUZyQgWFCiXiFzKXl/Om4nLvyDn22ivxpisOMKLUV24HQv4YMx+zJYxBmKuaFgBPiN8B2Tqc1Xw/h65dy66cSWVhVNBf0kxwA/kYzMF0S2E6eDBAu9QiNzNuZFqZO/GXrwn8nycHlXVRC81m2lLeG2YywgPo4uXtfXEUxqcu9Bt0mIR5LLLAJ4HnV50dPrwQH+HD9ToUOLsYAREDQh1yihRiD4ZmXPwsfwXTeO92xrv3dPR/p72/R+M2NnV4dFUbQ6yELshtd4GSrGivRWh7ZLnBW06NShCCkk9FHzOmn6X890JYO+zVnZlpBjGoFWvP9AWoegQTy5l2g5ynhqMhiuamckAsILUKSOKh+Z2z1EmsCUzyfwPD8GCAmViDEopqODOR5Zp2wFDHxm+haehOGWzRHp25WV/IZOuaIqlgzsCcp4Dpotd4szegQPcwZroOIYAK6cUeIcF+DE5OICpTtsPNBeUZHIjEynnvIiLR8oDONptCNkb+oiFqRqUKvuVEkbILKhrB9CL/ZGM8cnw72kWg0JMCiHSDkSDCd6TRzIpMvZIn5QhPdj9u4w/6ih0jRgvp+TtOohnHJ02GOGCdpkMLXifEdG40UmpUGQ/IxJJDNhb6W1uKibnIUjeHnrAA1KWOlm6PPXgX4z+ZzvIjIK/Ry1CbwBjjfeuuXtY5gqasb7+lw/m7Ki3gNJBO2V3+eDebd27eUv7xxPhdOTrs8gULnz3nTB8wm5rw6aaZLIYuRmzKwDGxKNsmbIezt8mKrhxeNApb0QBU+qrbRPwkkrWj+vrG0pmKlOSK1uGT/M25RdP5JndvyuQExUMEmQFz4m00PWdAQNFSRPUyqw5pS69JVH03cjXwDXHfQ3LCu+TppSjZJytxZjlRiLGwCZboxZ+RDjtICeJMqbIOAL8qus2c8sqgqks4AXbYYwumuTjCmZKIarAAxpGQ4DVkA1JCkEy5qjBUzbtUgwLoFfqs9auRj2lMlFAXDTqH0DesOTpjqmamXKzYEArGUbCDZHRrxuZaIEhBRk1/RMCc0KHgXTdTw2SzEyBQi7zGuvbcBTK7qJ6VaFI+aZuWWKt2G2fE4XNO28fyyg6VeMeHuMN+92zGQ0xrhawt9TzdAo+8B+X4890kCb+GCygqK4EGcmHGJV5bwB6A3prQH6Ct51PDnXCsZnvJO/fvaWb776tIwBe+4RZ7naDF8tV99cfF0zkgjZaNCSi8AXa7+RKXvWKTqF9Qy2hVAvWnhM8QovXUiMUPqnXW6PMSDGVqlhLDsqe1CzRL6fmPrAkWVTgj2jHGEuUFM1kZgrkefueFtxiKUiU8/Cdmzi3U0iCTJaMPFGXG4B1JT2lTF5QIiQviqyi5LmgRYMd5CPGaFBkfDFF+g30khUdzMGUjYISaXTHe+A90nkkxcEWMDIpSFSXyyYhewHUFlD6UiRGkzBAmTQHjYPd83wMPbzmqWcnsiillFoV7A+k0MioI+bA74HxeDMhS8af6DwE+AyRfpNijBLpIRQKsVDEOAVzHTDReTeGmujJN/4alg5FIJVN1YrlQaTcCoM+x7CvKOOOYOlOAp2ZjY80JeKbc0dEomGZ1ylLxc6geb908YB/ENfPeIRG/0w+2HbdwiO38slcTiecIS80Z/fYQ/TlbKYFni0G097t69q5cUPHhxNN2SUvyhJFkOYA/IT3FQoZUKIqFahO1pL05arFymfVeIMV5Mrt63QP31tC+iIGudIbdTMKIkLCoCihTC1g6rFujSHKzIGTlZ3hbLKOfd65izy0VBYTt8Qr6UiYVYTQegUMUUQpXYHNgk7/iHuGuAejWKMAQKKDD69dFK2SEyCKGIJAewZojHxTK39PgCIlFBeABBJCpGXupixDu4OZCpS7xFBFxtC1E+nLRP2gWESVKSrFhIfsqXAAUFf0EwpTxAoYvAuDmwH/KTXMV6uuDJGFH5EFynhfIQR1PMTIHQpQ9xxkEmSyYAoxQi6nIAQqMkiPCsiIErwbI1SX54Z94VENhqMPf/6ru5q5itFUxSgxp/P5iXzKGl7nGO3J3o6OifamR7uqF1PaqWUmKPAF6eG4fvYjBSwZkHHrhG9MfuuTV/Tk1jYC1IjykaxUlazF7+ho956mgH/BOpWqimSuAPKciV6Q4BG6WVCKQSus/AxPvcDKd5FeI7nFF1dLpx4FDKpKfkyV8eSZ8G6FskwPdjQ9OsBALCWUtuz1OgCYDAcFeDMNmHjLKKVx5xkNMsqa8W68eyp3L4o9kJl5U/KLZN5/+KTuHXCbA4tZgXXGJQUeAm0G6vKhgvfdgIlW/h6C6TQ/cI+dzEJRUTHIL5PRTuhkEUmiOO+mQGUnC0HRjUSRVAKequqrxBiEcLo0ETCLUdSRnDchIzWrrv8WUPvYTH75t5PIIxXjwhN1DL6CrPsjBeM5RJlB9G1mmBOTSTLa41V+ZZnMoOxvrRbsSyyZ40haidHpwe8ay6h+f6gKfqtUCKujFcuKlr5rQnV3CrPJlI3afR3dvKajW9c1Y14bjhtFGW/5YaDwsxxkBmR8mGR1ExqY9FOKSu6dAXuDV21QqiWWeLK/ixe/pRMA7rvgPunUVEO58cmCnfUlAG669mTCuDdyz74knG/wzC2dea73Kzz0EkCXKPblzU1dWBuxtltoiXIsUYLa15LuOcnPINS9ZR+gd/3RVpMBm9T1lenMKGN+J80yX04K8mfjVSi3k/FiZpSkAG3wKAsmEmTGXcYf8rqWxeXv3Hg3L+93yrmcontfABNDUPC7e3OMo4HKFo9HcZmRF5Oik5eHgnt8gB1Sochz5J6oV2Dsyo4wsKRlDKNTpG4qolJBO9S3aLIu9m4l42Om4P1AxlgC5U2RsTN+L+DkQ0LmsiAKS2aSIN6to0gydTy9K0vbzKv5eJHtAmPtBjtJqiwqY7grxjzkqGxjfVNbG1va4t5ns9Rl3hKyr2ZTucFukIWH7POjfU3u3cK739QM7+77O6czSKMP8Cd8EMZmKIaTfM5hKKFgPtcNYfISr+oTNDnc1f6dGzo+OtL4eKwTwveGyaOKFpyLTlCCGZ49ULEqCqExmrEBtHCAo1wtHj7ft95GRw74BYriPzh5nHPpQZkA+KozGIYyF5yTV6M1dCBrdnyMA6vVKRCAWrLbvESJXBdht/vQLa3yCLJO4S+dptGbBdgxEiTxLK6uLmUFGbwJne4UGqUWfHbRjad1BVtRm6pRoQNypYT3SoTgCdD5mCP36MA1w9Gu2DtYdWOhY0VA73kxJkVkE6kXU8UzRDsRgMeyUlGWKpB9SX6iLOJVjfc0ek9FpRIvnyrqFIUS3jTFoAhZCDLuwcmfnahvFhlpUDekbhy8dh+TzIk8BZn/4b27+9oGUAu5dPMFYn2uVsxVRh8qk/oxsp1hqv24kzlekrciT1wxnP5QaOXGeuZLvimtSy3t1x4NAPzF+BCQ72sB6GvKZJYhciap/yB+ws9yUEbnFkxmxhMfFCHff66ZpBqPumQS5pyNz9l4m46Pu39R5Qig+waLLBChubdeykP0xORXKGiBwmeUZInHbVGiDkN8kURf9IPi1ChFDFEf4Tz18uamGoBl1E9sshXDdRVsvJHUAXy8tyvf3e9zXu5tLzmymS/m6GH2xmgT/vm4ovjNiUTRtbo7D6bTP65L3q7fndxTOjnQDVR11FItm4KZwI1CCB1FAF4Ayqo3AHADebQTUlKIUREyGnbPtWA/Ywl/rXtC2vD6piAZ7VAu0k6qBiogB25JyOvAD9HbCrTllGQWtcJwLudLBSvkfZfIp0TGiX5TUSgVSTEVCrxbDAoheDfi4ZRk8ssl5fJHaIiJNz7q8shnrJ0sugKeepqWGY+n10QUNUY1AMYBxsU3TNeIqgLzO+cE5RgjfHB4pKOjw26HneTuCHSBDPyHUyv0yKO92uVrJjNTS1jvYF8c76pdnigjKz2gV/iZjgthv9e/GcIPhrAbzU/w1JNjNt2OtDyZdt6kZuaWWO1ToM/VoBiuEwuUEEeuEsXtl4WIEbVwy44HDzFKMcho18xkEsqKjnFfsAy4sLGhxy9c4OitT5jfosSV/C8yxLIvB95yPNYCPhoUYsmufoW3G/Z7aln7z9kEBIvoIH4bRmBHog++YMFk8ivwZbLuZjwLo0R5lJYqyv7VoO2QFwkYIqvV1Y8hyoEUAU/qwFSpBFxlUamAyqoE6D0FDFpRFIzLAORc/mOhBdFPCyBiCAw/dLy0AMZBn3kLeOxysKayDxHu9ohYIm10jJrBgNFHVJ/jw2iR+Zhp5SCLBX26ceh1vLlRjcg4AvKUSqWiUohJEZnHaLIAmUmCB4vIqmXMEPJzGbqMSSDfP4F88Uq+v7pAW4Nbqab8it3zyJj8P5ooyC8Z9xqboRu9kdbKoXqBvmtj07LVAANQwEfDcsx/Du2GYMmRq+DFQpR5Ty57oz/G1UyPJJaEvOlBvMLPfFAZDiBX+AbgLaZjjQ/3APZShlJFwsqs0E10wyQfe4jF5Hn5JfcFu2muoL4RsyC0PMHrePhWA3KfxwJl67NDZiDaEAAAEABJREFU3INKX2MzxZ3BoN5j58/r3PqaUsnEo5h0KCv6Kvp9lQA6xKiIMvX870/jQZMFDVnzCZDOT2ZqCB9g/XQAfPvHaN/MvyX20PgynSoPytsVNinYaTpK7PoGFhWiFEIBJcVYKnWg4Q5wkvOEB00AO5bkd0QePBWE0B5qt0QmvgZtCEmLotTGsK8RVAJogyeXl8sjdx7LFDAeoShkyFjebypE550RMkkFef5PHW8gH2d3xc52g/EMlC/w/EVvqESZQL2Id420F5mrCL+xgDeoQHaRgcWQFCIUSgkgsr+ojEHLaiWiKnPZQ4Gy5p25UMgzGI70t2ApVuOVI7yXCorIveYUhcZUBmmDyObC2ra2BusqCfcHyG4NGQ7ot4APQ04LjEQLkKPLiwgmxKgQaYv3xo0i3hzrrQfxCu/noE4VrdP0H3abmVD3MqvFiab+TxMTGpeEyv3hmnxSlgDfQ+n59EC3r72t8dFE0aL6rvAxas7RmK/X5kyig14otNMK69+g+IZiFIC7hGJgUpnYfhFVoZjba+tKPLcoVKStqhrJN3KKEOVXRFkqPEVVDdXH48UQNMLrJdrwf4hxTmThvPsY5P2aMZrcAQX9VMZ7CvJncflmlYW2Uy7DYFkwhSIppqBA3QBgCoxIiZEpypL0AiqVAE9R4kExPAmeIuVCjArwUbCeplMtOTJaAYaSetssP7bPX9LG5raGw5GKqpLFqAb01jCzQqYz1qVuUFfsbbiXA3NIweR3C6aiLFThEf034D7mllB3MSWqAuwGkBLgKAs3hj0VPCeMUFHCa1l1/DqP0XkN8El7EZBH8kMsFPjjfRibd4YlNAxxRxYkRcgkM1kIikXRHZ22yDpiFKOCDANtGHiXb8s813jjGnm21K8XDSWCilrq5agh3n4NQ2VEZzXGeUnoHmJUUZRqWXY1LAfrbDiVE7XstQj56AG7wvs2nizmzTrS/SsDQBdqg7D9PNzBOtg8r95opJo1+YwQ2TdLFqzJ7757Tf4PQ+SQlJh4B/GRH48QNp8agq4D+eWKio9QgzL2UfCEkmVloTMqUkB5JOZbFRMdDJ5CVAGQCxRhhcdwZV75r+tQoEwbEa8Qgx8p1fK/NFKgsA6qyZgwTwY46NXb4ZknPi29taTDEyon2sgoaIcgTzLJULRYRCUopEIBXjoQlEmGB7SUFEJSjFD3HBWMZ95DCDxLdKIaYPv62+UVgqlEqSsMRcIolNWG+sNNDdc2AOxALu7FbEn4faIlRtGNQo1ir6AlEYCHtiZTgeEoir4i94TXK/GUER5XlJmz3q8BuoiULATFEBUZS4KvBJ+pLBTx5ilyp06qSqWiUDDr+LVgsrKgTKEQEoMIcsYstxKPHfC5y8uFoEy9BXqQkGavz/gLU+QYL7onZ5mzot4MXZlirGbM2RzelnjsTF03iFXZ04hN1EuPfkTDzQvqjTbksvf8iAGPyL2oKrqL8IFlaFd60C4X5/syJgeZ5Br+XnekYH0brPAKK20oRX9jW/3hkAiu0QlhecZazyZHuscZ597ubveXSbz2nDXy4XiiKQrrimVmNJ1VAA5aVbfBQlcJQNOYFihkq6AGmi4bHZ2stGyiIgotlMT7LvsjxapQ7pqiFdJFuxHlDaFQm6WWyMAVx3/T7kuHw4ND0iiLfqrzANmrSAEuachk/nBKRjlezYLMTCF476ZMYTdcRj+KUU4hRkXyHVghlgoWFfwPd7Mgg5yfFQD39XeNDCVTADRdu9Rvkd3+rRt67fnn9MIzz+raO9d0Ml1qMp0TDY1Pf2eAQVsBcG9nyfLDDduNd6/ru1/7hr79+1/Uuy+8qBUbWyFGxQjgkMmKiGFxciyPvFwGGfAZYzf5xTfG7JTXBD/xlIwUsmI0mUEUNU9jzAHyZ2EIhcwkk18UI8nU0PYK71uQ0HPjUCaVgwp+aJvyFQCtiCJcXu7Z3aMvWLZ5xAIrChjR3tqati9f1mBzU6lbavSUyp6871P+awUMklnwrh84el9HxXwpI8KO0FI/ElnOpwAoI/RKKSX2P5ZasPG2IH2Jhz8mhD/Yudtt/HhobGaaTGbd8ZgrXkL5GkJJCwyFSa9x0f5jlywTKaqzUBQpM4GrRprNG9UroBUL9XqFIn2GVHIvJOpEJjuVKFFRKmA0UlmqNxqqYn1bhKBIez2UKsWoCbv9Szb+WgaWIXqhCQrQjuBTfvmr3/0dHvL9u2jLQlSADyezKDdIRnrgOQLu6HzFRJ9BwSD3bow3KyOnlZasJVeArsH4WEhycjbccPqu8lH3u4I7unf9pu69e1uH9440OVnq2IHuRnIy0QngPsFTTng/OjxhSXRbezfvaeq/Jjw+0XT/UDX7HFhIBZl8jA2GocZ7NoT9bvgy4O+MHJ0b82rMAZG4WJlQnDqM05BzxKO7fL2MMLwMgzZplfGKMgyA9ilvpxRI835qjBilFBljQF6JaKXHkqbPvV/02CDsqzfoKxWVchuIVOZaYgAzc+Sg9k1G99gVhjzEqIBsC+aw8Hkm4mmIUHS6USDheOSMwcmD8gnv60BQAnXUcoPaVg0A9cn0ea3xLB4O+i/NJgf7nIvf1OHOPfnPGQuUxKjL9GvJBhCPShH2UbAGxRIKWDNBNSFcm41poiSNrhzZ3FvSG5RPXJH3XplUVoUK30HGQ4i0Fu8XWuMxKtJfQmkKPEVBPrqhAuA7Dz2UtcdzjaI7QBrC+m7nugO00YMTqnJ6490//mLyP/JvCzIaNUBtXq/NpDqQo0KAMDAhcvd8KESTgmgUudFfgxLXUIv8sJIKqVAse4w7dkruoXdgDOcuXNSVy1e1tbGpEKMQOacPWdOThcaTE405fjo+OsZwzlUvs7bXt/WRj3xUj3/kYxqub6kmLG5mK0UMZAnACvqxENQ6wO/338J7xqMLMlhUkJgCiDcLshAVYuIeZPB0+hyxacxTpiwjVyTPvLyTZPQRoAVGSFxlb6gCQEqUQ/YFIC8Zb4xJiXGVZcl8VorcXTcaZGSehyFwOdCEIrwHHixEucFJZSE3GJYquTwzxtJZQTkp9eB8wk99KEg8Az5XxhYhOpB8Le4CbXiXRTHPKNhCc3bWZxxZHd7D6wDu8cEB3moBi0EhRAULePSaeQ4yFKBFueoOuCb3piva8zTzmTL5N6F7K++gAzgaXkQpsQnXeeUU5RMdgynjnRoseovXaFFgYTwM9GXWaM1iihLMlOkTzVQRg3ooSAyhC3trgNY60VH2Xs3UdQq/mefMG1nkkE6aFCS/OyEfgy8SSAoKtGmQzDwJMlny8qJJWqIfseYU69KuSIyKUJGSXNGLooR1U4tRq1BwB/mjjz2mq49c1cbWGl6vlINsRf50OtMxG5knY878MW59DNqjjz2ijzz9EV29ckUbrOX7rMl7IaofS/VSTxXAKogwAgPyuXRZtfDj48/Mh8vHgklOMZzeYdR0/48/F0kBEvmZctkkkuV1zIzn9yhg4GcqY9IQI9WHn8T4BD8WC0nBu0MukklKRZBHXCWGOyPTAJ8O4pa5zeig0VeMUSGa+JI56HlPePiWfKeuMYwVzT0wn/DTHglqqZbJzwixATyuEP7sStEC0BAjLOQfgvxo717nvT2a8zCr6A1k5iolGX+mnWXnCWVYUR9dxcMmFLvVEuvt/UUmkWw58F2BWvr3tV1GMYPRDpThhydFChpKWrM8WLHD72vcFWvAejmDp4nq+THrz4kCCtHmoBblSSF0Z7Hu0ZeEyzURQE16Sz/eH2xKfBnk/NCtcvbexWVSN55AMs/igqmAwhvtUpAEL0tN6rgW0y1l779jfDJKSBNKHbArFSUUEyBMGvA8GAxVsomYSDPKxmiq+qUGo4rTgb76LFPMDIPZaImnpnH1AMZwWKkclHI2Iv0MGPM6pxxD32UH3GWqlEIBJQVL4KFVJprJGEe/txjZjBwQEnnw6w0HqRsDY8ky+WWM1+DJfMwxSt4h/HheV4RnM5OXaVlfVwqMq6/BcF39wYYSYzTqeF8Zo5fdMBNVCMNXlkE9llbeZ8LbV6M1ta4n8OmsuMxc8qJspsNsQQE5xsh4PA0dPZ0DMh+Qj4/7pzcUlyKthxgVURinECIppmykFZXc80TyW0A3Zbd6/+5t5Vhq88rjWj93HgUuZGadQi+YSAe5/zCjAVB85O31yhK9alT7Apw+0R858Ui6tMISOHHrloJLjt3cIHj9DMAbwL06mWrpewFs9PmewHw+0Qqg07l6a5vwchVlqFBeqapKrXH85mBq4LtmSeD8dIbEO5XJryz/41UYL+inaKc/HhFkV3QvZ0EKQWSrYxaQdM9GC07K8ogCEUi8Z/kVqBLlIE7IsISqolSZksoyqueAXh9qtLmOwg+UeqUKgF1WhSqe+2WhXpE4XUjqIbuBp0FlVSqmAipVOLCHfSXKhlDILMgkyCCeLcjHkB1kADEDtE6WAN3nMvs4OkIGDnCevaZikPjIxyUekUMksvIxZ9L9LnrwcplBN74py7xnKCiqN1hTD8MfvR1A2UVf7N20GObudwL1QkVRMOaeyrWRqvVNngeI1vkgqqNN560F9NkBHQqFGJUYp9Fe617/lEE9KBdi/SkOxSQzOyUUOcTUPWcsq5mxIZZlpM8B1r3rb2nv3l1tXHpMj3/8U6oIURsmtnElwqs4sA/HU/wSgJG0Yl2+BFzuIY33BV7cUBj/X0wccGZRiclr6YvqMsrkTF0oWNAK77uiTgPyG5S0ZvOpJnydd2A/wYPPhR6q7I00XL+AF1lTWVSyolCqKo3W17SxwTqXlr0ddBgAnypSpi8F74sHo5mOrBurMV7LmVrvlfU7hAXIPlYxJfAk1sAU6xow+JXRDm9eU7zwqkCBaFmpiIpFIV+PBu4WTSFFeK84PhtqDbCP1jcxTJuMY6QRyr+xvqFN+F/nPuAs3f8qbW8wUJ/jN79XeMFUljLARDdy3loGmbGMPn+dteS9yTXz2KiFdwHwzHtLha4sspeXz+LmY2Sp5Yz7eBgDKciMaIDyTAvipiDfLgKR3zBHk8MD9hCW7DOMNTve15JzbZ/zlkmtmbcGsLYOTgRWOw8hII+kvo8ZJ9Ff21RMyAa5eNSVaddSJYVSfNFVIwQnWSEBeo/qzEwP0hXe78FkOmRaWVYuUJxaJwd3dfed15Fvq8tPfpx145ZWnHU2WNT59FDTo73uf6ocH4+7zaI+YSVNsPnWqHElgw4mY50w4TXgqBvrDAFzzXSiXBjvjLKhE15NFkwRcmDOqdMyzSFGlK1hV3+i2dGRZofHWhzPAXqjGkNzQoRxtLunxQwlVVQA5H6Wvw5IKkJHV0ZXsIY1RgMPWVI2FIV+eOQFdXZFJiO70lMuE010z55GoRZuG5huldVQ1oksZZrxO1iGR2+nVWafoEUhhXIHxhZoM1DfLCjEqBKFrnp9vN5AfbzxgJ3ntbUB4B5qSEg+Aszro5HWCGVHhPaDqq8KAxYf3i4AABAASURBVNarekQCpXx9nzASbigsJLUWAKnorlWLccVCyo83s4+jNfghDz7cEBBOUWYF3mvS2x8SYpaPQ/CdmbOMfDLtZlE/S2LMfJ+WIc+QXYMOZDy0GdLJK8n/Q4RmoUBIHhlj0y7pbia/W5k0On9eF648IkMefTde2+dUEpGkmFQgj5Ljs4wiNBzBSq08TM/wY+QrFfQNL/AmnpyXB4XC+zoQJs/7y1j8FZN3dO+6Dthgq0ZbWjt3UZHJ9NB5NgVkhM5TLPcMgM1nU81mM7w3SpOltjXsNgrPRImjjxP/YQcK10AZZUHfMAItitbIHB0A5X7X1KABzndckVt281eAOKeeivVNVXjnYlCgNCiptShB4PhqpdXBHd19/Tm9+dz3dOvau92xk8Wosqo0Yp3oRsT1ovMujK1xBuRXVkv/GYUVlEnKFGQUav3oDXJZZBRPMpHFcBr0nRKMK7etWjca7uWd8FSu+G54GsLjGk/n1HhEQ78UVqCdkEq8F4qdkkqeSxTY9xES466KpF6/kq/B+1WhflGoClElckswUFhQwdhSSAqk+zid/zoEZC5k2gKsGhk5iDO9RZ0CNqtVhvfM/DSMo4Udv0O0naHW5+e9MXtZJsXrtmLo5PPhyRTMR0EaY+z317Q+3NDaYF3DwRry3tAIfam2tlRuMWfnATLg7m2d02BjQ8734vhIPQxwb3NLYgwdl4zJQa0sCSMAo3xaNS43C+JFFgsZ8pK/U+xB+TC693EoKHPDOvfkcEdHO7e1WtQacGSztrVNmMjxT7PUZP8OR2fXdUjovvTz2WxaoRhjzsYrFJQmVKMNxkTEEFC2DKAb5sgEHoSDlK+/a15cOWNkfCYUR4om+YCprrJMnceq5yv5/8VVK6rc3Nb6lUe1fvWy1i5d1PDctnxXdx3l2WCNW3GO1LDTvpydwPsCRW5UshYWitJALcrTkYPRAQrAYYxPRreyWgwHbPEOWGCiYTANd6rJE43Mrj51M9S+R4C5ASANXqfGC60IUVf302oMyqpuOuB1BiEzwhxl3R9134YMM51k2heX0WfAiAT6D3Dm987D+iYcvBtljXSjLA1ILsQY1PLi2x5L8leApSXfz6IVYlea5ro72RiEzHxAbpyIOMhgiBmiEh+qk+TvrTLjzFQy0jsKfPuHugOWFqOtc1rbvqDR1nl5+F0NRuptbmp0+bKGFy51aQlDVs8WOsFpJHjdfuIjGgD8BlnVrNmXGPQa2clM5uOxoAwZwG7ruVr2ZpSSLJWSTA/ShUa8P8PJgMA3tPyIbIXAMxO7tn1RHvZmFG7J7vbJ4T4Av0GIfqQV2hSLqpuQFWH1EqD32TxaoQwrFDsykcYkzchrUF5/blyZGQ7Jai2rpmyQyd+dqKJkQmeNnfilVih7N+GU8597LhYNihkUe0No0JFv3KxfvKILjz6pRz7yEZ27eAFPF9QSPRiAcOUKZmoddLTnytuinA5QB7CTe7GOGHPLWFsvF6jj9ajQvYOQFsrwIsbn9f29I9Ia6q1Q0iWRx5K+XAYrB36TcUxOtIcJy4qABiF4HcDfEF433Fvk6dT43dt3Hn7YNzamNXm5jpgrv7fUy5QV5ZwoIl+wuCGlGdW00UKZcWTk3NJn9+5pTlTKTjy3PrYgtUxAS/mWtAZ5NKSLZ1GOJmTIRWYKUJSpV5Uq2BRTYlwQlllyMGbmkfELYDfs1dQs2VrW6838RBc+9kltPf4RlRiDTB8t42mZEzNTrHodmbehQLc0xLKALBmGQjHpQbsY5U9/SL4GWvlRE8BwgUeE6R68t7bONAqvONfJ+FDjowMt8CYV4Vk5GMBY1oL1+Zx6rgMkqAZYZoZeZK0I5xaA/FRpTufLKOTkeuNKF/D2TvI6kN8pojn9vHN3RyeAoGSDqQixC6Hn0zlr74UWJ3PNZ0vNUaQmJIWKNe25C9o4d079Xg9jEeRefMh6d9Af0Dk8oeQZpXWFOqWsls6cMnltp3ANoGzvD4c66Fin8DDsCt96fcaYUcr3yNNqFHHJUZVHNTUIWzk1wh7QB3XbjqSWfrI/k9/gblfLRqt5fUonSy2O5loczrTkvhwvVE+XWpG+ZL9h6Xen2UorjGrNMqAB5A38tM77ewTPsCkfU5dHf1kmusbYwZS/Y5RaCrWM1O+Z8bQhK6egHLxs1ul4SUNG8rmRSdwd6JEyJXpSlZVEW/4LvhP/HQVLtzn3+uhYDWF5Mz5Wno1lrNeLKJ1/+mk99qd/jSjsokKMCikplT11xpg2YwikJ1lMomGJNb6ZyWKECil4OlkP0Cf8tMeSfaJRzhpABoBU4J1T2VcPIPvEZxSiRYmWANnLpGqozUtXVRCar5jQ6XisOSG1q8ISQPo9mgjRV5pyvNJSHz2SK6MPhix5m66AToHCRqIrIN0IPe0oKOqla9f14vUbOsaQDPs9DVirJhTBQ9eGPQD/98GOjyc6ZtPvhBC9RlEjylGhNBVA71FnbdTTJuF8iZIIQPhYGsr5vetInSp1YHe+nN+Wct0zjLdOyKiBsS6Pug1K3fKeuWdC3Za0lf9T1J0Hz6oxPA7yJV6cx/vvLWw3PDdqcLU1wF5OFmwiTjXZO9bx3QMd3drT4fUdaFeHN/Y0vrWv49v7Ory9q/3b907p1l0d3N1jOXWg6f6xFhi9Grm7fDu+nXeE2Wbrhud8N8yBG1qGiuwbqFXLmDJ8nxLvbSY9q2Uu2BvtwvnsZRi/1/MbWZIFx7mMhMJMLutgkbot43KDNFU9OVRg2ReQjf/z1GUvabixrnMfeUpP/cW/rO0nn1LBBq1JiqlQqirFGBSCt3NqhLpZIUQ3eDTKiL5EvkFdHnUflE/4qQ6EyRfK6oJLeMtUFIpFqQDQvV8HQgZ5mXIBIceYFFMJwIvuqGRxMtFsNtccb52pYCGoiKYV66w5APeQNcsAeEYlJB5lwbgH3lGTLPkrLziDDCsQfaFvikXU3mSqb7z0ir77+us65OisIm192NNo0FOvQClQgBoDtSBErgFYS9gX6KQA0EWKHS+l11kbqA9fRvkW4LV0kHnOrsT3+3Nv3ho8mVBwlB6mspOXQUYOikYtdqLmu+2UOrts6LNBGRu8aguwGlC9RB5L97QAzsG3JG85b5DZSovxjBOLYx1zGrB3847uXbuhu+9e192bN3X31i3t3LunHfJ2dva6++7BvnaJoPaOdrU33tfO3l3dfPcd3Xjrra7O0c6upn7acDKTb/i5wXFe6zYLVuAXrn0MjKUNgncJNpW7Py3j4IkxZ/J44r1VQ/nWDRj37PJh/NmfJZnZKZFv7EGU6ESJTgxGG5wUjFQi537I6vWiSv89wOaGNq4+qks/96f0xJ//H+jSp35eIdKZtxOjuov26Vih6EmW1F0uW04p5GWM8vBhZqJzMQI9SBej+0kOB1Qxud5iRmgtwvUUB3YC3HJhWlREsJkwaXFyrClrKfOJ9LUSd5+I1Xys6cGuxijgyXSqBoXytVkf6yzanAHwmrtPCPoNaIxeIe8M8jkuUIYQSKOu+dydMkU5UT5rCUBcge4dHukrAP2Lz7+oXTy2s1ix9u/1C5XoQ4HaukdJMny/+M7K3jfrVTHGYFEpSInVqjkYO+XxMhD5Lf1nV+COSHMOUNLuCV71h8zJ283U4aOMkmcMRUtfDYbGizqt6GMxZznhMgDoK6KclS8rOOOf7B/qADDfeRuA3n5XN2++oxs3b2hveqjVAMCdq6TzPTVbSbOq1iQttFqP6j99UZu/8IS2f/EpVU9d0CSutDs/0lGY6d74HoB/HWPxLhHBQbeMcc9eY/TcyPqmX4Mhyj4+M2TbqoV3cWWZ/CMuC0Hq5gNzR37uBilZFmMlTX5lWTQFygXmJ9BH4Nw90mqJkHtVoapKSmUh33Mp1tZ07uOf1kf+1X9dT/9r/6bOPfVRtexbuD6FECWjT9E+YLZ4+h5iJDmSavQrWQnw4cd5I0PdlbvvB+brVAo/seEYLTkhWCbRFVTMciczM1kIijEpcF8Rbk2PCbuKnsykFnC0csE3rM2PFAihlkzyAkVORAAjQmkP53cOJp0HMQvUASqtgI11ysKDapTDw1lPpSuS6D0bbNA2HbnBaFtTkMnMVBWFDvDoX37hJf3dr3xDt/aP1JIbUBJDuYyzWOOMNtCS0XZGYVo8jGgjqpLfBe+ZcHo2PgQEU1kw+djBN7WyWr5hU9lMyoIyN1OmXJdGuqdkgOLK6PX9vfWapGXALgZTc1+y7Flh2VpC8qXvG7DpNN070M4713TttVd0894N6eJAV371F/X4r/1pPNvHdPnnPq4nfu2X9dG/9K/oY//qn9XH//Kv6crPP6WtJy/owscf0eO//Gld/dRHdfGjT+rqJz+mp37ll/Tpv/Kv6dP/1l/Vxc9+WjcO7uql117SG6++qt13b2pOGL9iw2vlEQWh/JJ70/oIfXwNUdOS+Wg7+Zr4w/hI6MbNwHkkjXR1lGVmErJwshhOf+SDEY2kJ0CZQhDSUkhRsSrVUmZw9RE9/Vf+DX3i3/of6fJnfgGv3hdCp0whM5NfLs+GeanZD/K5EJ3TG8VWPK4UmHuLlTK762ZBClEy7k56cC5G9NMZTDBTSkkhBJlBdGOQm88G8NZMYm9tWzEGtbw3WNMWLzU73lPt618s8oK1sns0X+82lL+1eyD0W+j9KZhRrEybVGXSgAWGRT6bJHpfkXvOrh7383iPAV6CFIPJoqnAQ6xVhZJlvX7rpv673/+ivvnqmxqjuNGVgPLKWQbg5ET7waJCSJ3KNChIy/LhmJD3udfe0KuAoKFMCyDdcGXq0ntX1u80JOc/8+Vn+BYkWGQUzk+UGXd4k6fTn5cT7xbhAI952ibwZxf5hND7JsC7deOGpgy2eOSyzn/qE3r8539BV576hB77uc/o/FOPaLA1VG+0rs3Lj2vj4mMabV/U6MpVDS5eVLm+qXK4qf7mFQ23HlXRG2h4flPrly6oPxxp/dwFXaW9y5/9eR2Epb7xwnf1e1/5fT33ne9q/8ZNLU9O1DB+nzuzVjEVUCkHUPCx+MiyxKgAt9/FgEnwG/nZBRDIDQyYtEhad6SHLqSylMUkC4WEPA2vvnbpkp7+1/9t/dz/5H+OofpFFay3W4yuG4dYVAq0k9tWnaxJJwxUZA/IUkXr3g8ydoHDgpGScTaKPQmwyxIpBj1Yn1PJ/kTHhPQQMbMqGQKDzAWPgmYmquHesFNsTFwRo+rFCd5vgrLMtOJozcmB7T919b/GSQs002j/6EgLztVdCWo854q2WomeKEGXGTC1AAc/Ip9DBdIZXeBecmxTlkFFYShBlrdh8j/i4j1Kw37S5qhik2+i33/m+/rCM8/r2s4BbQWZZYzLSi2GBtyJBNJb9GehGmO0nBzoxbev63tv3dBbd1lmoPjeb1fWFQ4S/DmBf+pKXRvwLajjBD4thC5dXJ7mJGOMkLBkxpgznnz/7l099+wz+tqqc88iAAAQAElEQVQz39PzN97WbFBq+6Mf1aOA+gLnww5omlB/baRy0JcVeKtAiMtGVQ0gYyrl8l8ss2bzlnEUGM0g/zsDJ+yu7968p+P9A4WEYGD4wqOP6uJjj2MEtnXI/D2PMfza88/pme8/q50bt9SwZ2Gw7ryGEGk7KhgUE20UCpE0M892ttShvRu4D5508sQVYlAIPHCuvSLKW6EbLSBs5hMSW60//qQe/XN/UZd+/rOqBj2aaWWUj4l+qJgZn9ABi1FyWTEBwfPgw1z+XpiWYE5GXx0VhSz1SKUh54mn9/PzfvTlI/sJ92PIuVWLd3av4407ABusqivYiklbMYkBZWhQuCWbaw3g8TlAnxRi0R2nnRwfM1EoAQ34P+tzzC5vYsJalL32CaSweTYVM5Pjjy1l/U6SnNBHciSv18db98qoLvSjkJkJVVCQUBaI9wKlXkd5YF6v3bimr77wgr7/+pva87U6/bUerlM3o0iuUC3jODnc07eff0nfefOWbrGU2Gc3fufgWMb4Oo9CHWeGamphqoX/7FyZusvT3zNKRpqZySzIAElHlDIzBZOqqlSPvYuWcGZv71A3Dw71LqcPL9+9ozHynmAk37r2rm4QTUyOxtq5fVdvvfya3nntbe3e2tX+vR3d4TThxtvv6GBnR4dsqt16/S29/t0f6Br7Erffusb6+7reeeU13l/WHZYAR0cTZcZyzAboPkunfcLzMRFWj3mKBoBDpVRUiryLKwe+4FU+BupZDOrIukS99+2v5Mjv5mV5MMCZStoqSjXIar6YsTSrVW5v6dynP6PLv/jL2nziaZVEGIG2RR2/m5lOReqSzTDgn0w26Xwy88ULZbKwysIqeQEpllKAZBI8SEHyZz1Yl4/qJz6izARlgNiCsgav3bAuIgldz3jrGZ77RDKDkLukFk8HhkgijQ2s8eE+Z9RzZRJrFHqOB69BgmGt/ccwrgBMFzX9w8QaJK97+t4y4w11+fhyGUUhHwYiSCkJzyvA7pR4j1RzTy3qON+BNP+rlXSuW7u7+t7rb+hrL7yiZ998W9cB093de7pz97beYQf6uVde0Re+84w+98xrevdgirdX9w8x3AQ8NbvsTSeDlvFJDnC4kODD+zm9t9ycTkfj3oahyFA4V3hFpicEmZlMQUXV19r6hh599HF95pOf0Wee/KguDDa0PJ7pnTfe1rN41u9889v67le+qRe/97xe/s73dO31t3UPgN9jp/3dV9/QS9/6tl762td1SMRhimrYuNt9510d37ytvTfe0uTennKdNcdI3H7lDR3dO9T+rXu6+eY7mrIWv1Ct6U9deUK//JGP6dMf/7iuPELYP1pTTEnZojJ8ZuffeXaCc//o/uVzfTp+I8XIMvElM6OmWEqcY6f85/XIr/0FXfqlX9PFX4b+9K/q4s//otbYRY8YAWrQX6kQo+Qv9Cq/WCoYXhshi0zJgrrLjBvPbmCbOdm1hFzlAIdnMvnYfeL2gH0Y+U96RK6wnToro+QN4WUG7AZ4AoLNeLaa3eKWkNsik0T37tkbjIHPRYN3nOI5/YjMyY+HHKxmxtFZDWABBXXAyv2pNebZuudAH2ZGLvNIqn8c7AsMRdcOxiQw4pLw3UFeloUiKA/UiZCZqaUz576IUSmajgm9n792TV947jl9+cUX9AfPPqsv4Pl+91vf029/8wf6/DOv6q29idz4JBR9wlHT9Ts7OpyewFOrFi+SO4InRNPxzVeLbFr4yRCC4tMok04pOd+CF7MgC1HBogyKeJ7ecKDLVy/rFz7zGf25P/VL+vOf/AV99tLjWhsvZAByeEI7u2Mds3yYXrulfh00aINWnH2P37imk7eua/HOLWXOzfuzVqMmqpouFHYOtbp2U9XRTBfSUNvWV9ydyHaOpTv7GtH+E+VIv/LYU/pLhMuf+dQn9cRHn9C5C9vy38Kb82qmDJ/imaFKsu4jLmNsPr7W5QtJmVwncYcoWjAfo3PndOGjn9DVX/5VPfIrf1aXf+nP6NwnPqX++fOKRaJaK78MWfNCXd6pa0ysBeQUkoz+zfw5SKSLNLbdlZdT+V3kyZI3A2XJKCfTg3r56H6iY/OJZP5kCC4g9MDdXMj3ewnxVPgLQsuag9YaUC/ZaFuxrqsxCDOOzOYAZUZ4PsfLuFIEQ3kARU1Yrw4wPjGST4vxbXh5dEgxWEeeJi5PQ+XlbbS8OOBbQOXAMvKrqlC/1yMELpViUqKfAM9ugBoMU6Q9D/MZgt7Fq3+fMPerL7+qL734qr76ytush+9pb75UgcKlGBShJWO4w273O4TGdKEWft/rM6PcfLpQtEsnz+XVkfNFhUyfYkxORsdmUebyc+reTcb+Qrle6TwbbT/36Z/Tr3zyk/pTVx/Rr1x9XH/x6U/ps48/rUfKvi6nnp7A01+xUut4+43xUk/0z+uJ4QUND+eKt/fUPzjR+qxR2h+rd7zQ+VzqQujrYuzrQtHT+mKl80r6+PlL+nnW+598+qN67OmntP7YZaWNXocfZzmYqbu4ZfhsxZzxrPfSPTNLbkCzPMMTIOOte80abKxrsL5OxFKpKAoljkxjmRSYG0MOkhfM8lb+kCSzIIVIEnnMMyn3nzsuWI6hBauZMvsnskKKPYpQh5MSvVdeD+7FSLvB/Ut+IVxvwQXmWszE+sREQqsEiAIT4AresG7MTJYVFSH7sfzvbtcIfsU6fX4ylofph+wYz/3cd7Eg1G7l9Rx0DoQCSx5o28zElEIokquN99sBRpKpu7xejRHxe5d0n0XPR69oe6VIxtpoqI21DQ16faWUFCkQ4TfCZ8tYWsBXFYW2RgOVKJuXKeGjh9cZVoUGZVLJhl6vCCpSkAXTBKP1MiHwjPE21Hf+W4xGS/Ti7bXw63fnrSPeZYyFMcCS/Fmd4eLN0+HF5eZDcJCQJKM/FejyMMm2R+pf2tYatL69IR9TPxWqGEc/JA2hUVFqc21TFy5c1dYWIO8P1WMeeszRsDfU2nBD25eu6sITT2mbsHi4ualq0GdXfqDe1prKcxsqLm4qXdhQ2BxIVYRP5oczfxmPToIfxuJjhn15uvPbEek+h2YmC5LMIJ1evIcYtI63Hm7QR9mTpXSaxxxE5B+KShYLubemFzGBNBFP3422CMXVkUuJEvVCLbrVsheU2alXCLLBORnLDYsVBYzirWRRD/oV/uUHiFCZQDmZyWJUiEmGUE/bPk3zkNy994rNtsY9Mjuf/nv1xWKp2WSsw7s3tXf7hqaTidxj+3p2BShqwvvWNYY2o7dtpiC/mCShPvTLtwLpSwDFUlghmEShlnyTqSWxpR2vFSnna/BIvRrjsuAoKpq0ub6p8+cuqdfrqYeSRUASgisAmQxxHVAUKaoCXKVTkqqUNSikfmXqVUFgHKBH+XWNNe51jvwWbFS1DnAA7/cGPpyXljYd6A1j9HfE0YkQtrhnf1WG1w7cFpQZm9dvKc+LIpbK9RP8ykrT/5+9/3y67cnu+7DvWr3DOecJN/3yDGYGgwERCBVJiVQoy5JsOZXe+Q/wW7+yXfYLV7nKLkvlclnlUskuypJMyaQlihQpWswmCAYApAiIAQJJZGAw6Te/fPMTT9x7tz7ffe4dzBCBCANySP32Pet07+7VK/Vaq3v3fp7n5ulC3b076l+5q8WDc61eu6eTN17R4tV76s5P1BGwhp764vxUS57tVyQ3vyZb0rc8W6o/aZXNpLIIaK2ONN56TSefekvLN1/VggTSniyUrSTUDIqIkIN3IkG5rCg2seuynJ7DuR3Zj/Uq71SsF0OZmVCiW2RqeXqqs1deVYv9J5+SS9RP1PQLBTjcSi7DXF1NRbMQwnKDMPDXtJdGB/dGplGVkoUFL7ozRWlEdAPTXI92JZmm/um+sMJvVcHQbKig1Dde86TjtS6T7gUTeHb3vs7v3lXgDNvLZ6zeF7p49kRXz55xqn6tHe+n92x5txy2qTIl0K14cu/JZiKT+yZTmUEgHEHQjgimFGCMwGPkjEN8i7jS5jDpdjtCvzJOKk1RAyQB6BP+9e2VBjL+KY7f9b3appUdsEJrYoU44LiLvlNHe8+4vi1acv+AgHnt/EwlC+cFgkbVfj/q8upWf+/nPs+qvsHhJk3wGXFeQ0WgiaAfaXOgT+w4Rs4NJtoH2kZ4VXhO5u06bdV1bDlht4mgsZqJHIkdkln0f0ogkk4u0OtsoSUBuXr1gVYE+uoTr6p7867qedGh22tYIc9ZUdzt1b52qvYTdxSvn2g6LRrxe93p1Dw4VXf/TO35Su2yk5NKtRzIEzBvQmoKNCKFSOgHTa+aJHHjjdhyMj46TYBX90GjjrJDQFwmBDB1uvvmm1rdvSfv/rI0cxmUkUUygp1hBhgrpdLRTqkXVzZSg/AEdJZWpT9VWZwq26XCfS/QauXQTZNoBEL/XbjyN6+kJ+olEFI44EtalXr1zM8NFccfVNhyeWu+Yys71cDGRfvdrR6/+yVdcWLt9oFXNCNRud3ulExiw4radJ0alsiCk+MPKllUSmHeEwilnbyEpiJ57i2RTJ959FzWiQrygI2Q0o6Aut1WDtRGscjOcnRdoy7p29zq4vKC9/FbaEtN16pBbkF0z2HhSGDCRU0WArzX2cmKrf6Z/OOda5LSgDNHxCxTKPTFd97Ve4+f6YZHj4HgGFmFKzTGqZJ4Juwy6kBgDG5D7xFZB54TB9pmXO4n9J4YOzD2GCyMYfyATjVTpW2QkaDABtxKNlJSlFS2Rc1yQaCesTLfUf/grpp7p2pJAA2rfRLk9SRVV43ytGMbfkq5UvAsrKZogpb5V/grJvSqmHiS54J8Qr1i0xeA7kKPOh1EJPOpmtixDS/OWmZ90KViTMMEvUmThJxexe/zHr7zq7GmUZRGwn7yFeFvwOULCBSEDo0vPm53G+A+fEdR6HM7xdd9IkwbPOz3dc3/VFfR9jer3zcaMOLr7mcDMvmQrjjkPB8Yf/AqTSBtby508eGX9fCdt7XbbMAiSHHoHe9FvZ0P3MdjDpCYqJu0HSNwvFI8eXK3REcEY+E34mQTpV5cZut74l2RYVQpGBd88RlAuNkOutjsdAls2D209J0RFF3TquKQftzsSquu61SymQMTCipNo67tFMhyTdJ6drPWjp1ChVkVGBHiozXvk7/60UM9p39PcnEwTwTMyAo3OAAI3GGGQS4nbDCix0ibE4qh0jah7YQ8o8H9tI3IXytWIUgSeRugOBn6PlNRAkkIIgK1JlXa1RRl2yq6VqUHlr3KolOQDCJSWBLEEQXY9nrrSxBmhoep6YpaoINHG1IB0yNkOZBnQmaD5R2tI20DbSO7lwGw7LO80KxAoFOEoNvqHoeGq3us4tg1LAcg0QnOsXRd/8D1K7UZxe0G138FMG0z/jVQfoVR/0Q35W9cervxy1G2lOHl/cvSOABO6efekWw+EgAJt+3lI334xZ/Sw/fenaeQ5vnV2I5T6j1JYHixbd1RCd0GRwAAEABJREFUH3HoCo2KI41AlGZ2D9xQE2yrJwuWtfpGKkxgBO5T60wbFydYqYcUGcoIcCQKlQIeATDgjLecID+72erJ9a22yLok0FccxJVglZtlQBcJf4YW1QjGcr9lhX52udYNjwHzygofAQmUTHilPnz8SE8uLrWG7pZEciDAp3FPUBPY6HSA/56gGNjeHugf2F6M4AwOEAPJYQTHbRN4k7fx9LtesY2AIIBL36lF5oZHItcLgdx0DQkplEUKVs7QpESuRMAsqdIUFYI+Ca4qdIWPbDn3E/gNh2tdT0IjIbQzvVZN16npO3mM0LMyhg8bcc0wodOI3BMyOrBH7ifPB0iVugFDwqXCu9HJ3Ts6f/N15qMgW1FkQdjU8QqKCnyzP6Zv+GbT/dak99ujaTA5zM3E9s0BHkzpsLlmW/4h2/Mvc8D2gUaWFzvajpXQh20bgnwgcisB62fyg5/tcOqoELI3qfDM6zVNijg6gnsq/VYi4dlkKgVvSdxKGZTBSpRH4B7fpk4bdRYlHCskPnsc84rHhI+eX+qSd9wROa/WCd4BPRyEk0IRgY9WbZHv1jsAtumTEhruk5L+ksEzfahn5bte3+j55aX8p6T3rN7+DTqv0HMQzHQHOfC9bT8Q4AN0B9pHdB8JjDlgKCfA9SMM8vhKm0EpFW/b+15NbyDgCfDuJTRHeQoKB8ktDYyJCEVJoFEQ6Jr7i7K0Km2nlmBuCfCGRHCETk4e2bUqJAiMwSH3RMIamRsxp4aKfSZgVCUBHQO8ynL6vjrQq80VHP6d6/4nPqnV2bkqOrtfv+yKX9byccNvzAL5G0MHmwni+1f9VIJO+qWJyQgdNpe6+OArevrBe7q59k+7NWpwnM3Vha6fPdeGoBpYMR1EXhG9dbaTT7TxIUWEIlMDQWLyswh8BTcUEvwCZ80ELyRFyPiFtiYLvpsEXcIzVXDO3qsUe/EGfENbCgGJTDj/De/vP3z6TE8ur2VZur5nbCMpVElAkUWWzSv+HsecIug59lmWkJRuC6mFfyVYL68udXN7q4GgdJB77MBz98DqPa/cDu75fi8H+wDdkfuR1XBi/IQRiBdVAmTCBpPH0T+4bqbwhKVKhpqSKuhhvVxvS5nlbwjipikqBHyie4ITBsakx7BiNwR1Aa+URi6bplNDsLs+t9HuFTwYJwNMvVp71zEg61grewX2AshUEXjyrmMuCXp0rwC9EjuodrnU+etvyM/iPTuQoK2SaCv4+vj6plogf8PUmNhfcwwTXQ0gVSb5sLnSoy//nB6//66m7NiePcDpQrfPH+viyRPdcgp9YGtuBxhx2g1b4O0wydv7eVtuWp54aI04u0+5d2xrvZIRWgRYVQXHjhfWJmAM8NF8S2VivMVumpSh4KAN0DZFXQHaRl3TIldDmRp5hnx0cSH/frnlOOP1Wd/1EkQmeE0EG4Uq9xX6lh0h/AFHIm5UwRkBUHRxc6VLXhNWnHyPHtecQ2xZsQ9zoA4a0Mf1/eBtPKsi9z6/GLHL6IAn0NFyplnRZYTOgIwDtKoZ1FBIcrXAvFGdZSjo9ksBWpQlVTKVhsI9eic2KNjC0HStSkeAt0VNabFVP0NpOhXuszSKLPKBn5ObyxqJvY5BPCHbpNAU0oQMI3KOyDi6Hag2muWDz/lrr+rOG6+rW63kx4yWQ9ZgDEpKLvk+fsgYx8rH379JC+RvctyvOMxOPE8Jkznut7p5/IHe+/kf1+P33lN/el8d2XtH0F8S4P5jEdf+8VXw7OQjq9kB596ybbdDVZzFTAKHcXUgy/u5do/D22nsCPgLXSDAjwVK7BHlACS2ZIeaV/rZuSaBqJIp/FkjfBLCDUHf43DLttei7QjwVgwk2FMdp0s361s9Q8YshZW+xfFfOLSkLKlCgECZG6mFXhep1jwy1ADVgsD4drPV5fU1Zw979W0rr+S3DnQO5vbofzjsjoFOUB8MBLaD3o8JB/Qe0NkB5P84YkJXk52gO1bJtqgEBVUhglJCz1D6RqEIZEHOtvVOpVESrKXp5VW6bVp0aGbchG4hiB1sbbdU0/XHvkI/UBKaQKCfgjSSDYEcNpdCmA0ZXso0wfMoU9UsL5hjUGcHIQS888YbevDpT2vBq8f95kYIpSiFMmZKM1Fq/mimro+v34IFMPlvYfSLoQ4oT0zYAQiqzc2lLj76qi7e+5JuL2/1yrd/rxqc7PrR+6zgT3ielC7YEm9xcjuPx3nVZqEWyZ9tLU4TTDoTjG+AX+fT6/GFI+GPUgSfkK9QyKc+I8fxxu+aVNcXFSJ60RWdnCzULwhSt+PwHW0twdbivA1O3+Ls833TyNt7B2dC3+N3vDp7cnGl5F9D20TQ+YBw7wPCKWAfOiC0ZfM2dEKJYaiCuVhgVZHNfTfbja5ubtRYJg72fO8ksuXxYE/S2Q/HQN/zGnHHQeCepOeV/cCKP8BrZJczEt0THEcMMNeRZWT1r9g84DND8o1eKima/AFCGUUFmOOsFEXksS07ZbdSWZwgfirQKekLbBIEemKnMH4WoT5jKqD5GpBncAICLMOEHJWV25M4IaPbPDFOTpHI1RS1nOifvXJf5w8e6OTsjnp2SRXcJNGGQh4r0zBgvZnRx1+/JQvkb2n0i8ERTA4wEBCb22sdduv5v7S5ePpYJ6+8qe3NM57H39aGbeuOwH5G+8XzCyWTvufU2YEzsIJt1msdWJ6gJs/3wIrmABhxpixFhYCsBFEBgQ/JgNWBPl7czvilDfV9YSUOOVDnLSMO5NVxJHhGgmUiIBOHbUuyqvZa9au5zEjZ2QJnVCS+FrKPuc3P3pbLODH36XjgNAfepOI20Vb54uNEs99PSvgI+azDJc/kF9hmJDCd8E5OT0gOo3wwd8NqtuHQb+eAJmhtk63veXRx3Xa1feZAdyBlcD6x13POOa4fPpT7HFS2E+wEY2VpFDMU7oumaFQbArppZbmCUtnS18x4KUpw6FREKpSClUYenWwH0aZsoJOohN3RY0J/28c8MSv4k0TFOo6Ukwlg/5BUSBb9yYpd1FaZqQL/Bmj7pYoDvDTKbqloes28GCeDvkUv6yb0nY3zLSrjC7HyRflbLiqTaiJd12nY3sq/dNIQQNvbS10+fF+72yvdXPKcy3vji6dPpQgdSAp7Am+PI20d5Lu97BwRIdMbWSF8PwPB7ZW0L0VedRWpkbYqce+2UEmPw89IFMLzgjkYwDkAo+8lgaKmaVRwKingN5IsBsqDBl5tHZMAeKl5+rxq7kg2t9s1OMarqhFKOyo48zYXok0JeYT9klsV+io83RyUDuJLXtEd0LHiILbTcnUiReHkfavrm1tt2MJvdhvtsIthC+6W+pZEuCMB7Dlwm3cN6FdrKPqFatvpwE7AyfMAzmCbOQArlkFGYS+haxiCMaUoXHcfgkahLbCb0As5FQiOfQIFImiHTMVOcjtlwNekK/M9AzeMxN0rELK9JtpCXJQMkZNa6RrtNreasGWD3FmKJg7rVAdVQNhEwagZkGHmVyHCJPL9LfdB1G85mX4VgbDmr9Lz62z2RE844oRzTjxbbq+ea3vxTJvrS605bNqzcovJPuCot2xXb4Adq9QBxzwQ3JOdkrpXqQk8B2UIZ8GJJjsdcszt4GVURYQyC8GaanDUvsNpFdodJu32o0xznMeFhEM2kWrBc4Kgqso/89rjbAM0DVVSBPj0VWSYSAoT/Oc6tCzT2joeEa3ODMkYYkQemRnKkhIfNzRFLgQZRQRyDazaawJ5h1z0hUhOjXq27klQrdm2XxLot+xmNiSULfdH2M3P8A70vYMYuUeCuCrUrs4Vfc+OYNKWx4HbS+z+/Ck8KwFXhfpA6nhABkPspigKqhGp8L2419ygiFDO7SklIM1tFd1Mgzv0hq5thF0mVc0X40AkwCcSJa30gwiNULYtZbLb2GtgZ5IkmKbrVEqRx1TB5wWZeczL+guaIOkf1fUb4xOgI7tcUv0W/ljK37R4lSCZcLyJU+KIYLW+1i0BvibADw4KPNx9A055fXWlK78v5nXZlhXKK9reW2hWJfwFUwWQuE1oIquPOLPHeWWICFwhCI6KE41qcJCeZ/yeAG+bZJzmVX2mA1oh2AwNkZaZ6igb44WgwQcnHNlqmv6e1cSrpOsRRSVSiA1UfK6CbNqVQBu1R1ZakNHNuCdylQwF9NyY3GeGxCept02oUso0wfFqfkUQVxhwq8wk0Dt1i16labQl2V3Tf8PW/pZDv82GpMD9joO7PX0HdjsHl9hmRNnIhmAWO5FJB/Q4MA8H90HcdptUX/yTFBYqFdgusijgHcF90O7S99jp2E6bR0JHrvJVAdMzXyeZkTmaZDuAwHi6ualymXMTtNGpUh+Q6UCSx6hy0DupyXwVCoLePKXU8YIGH9F3bAt9a17fqnL9cmu9tOwv7/mHtMyrHMFrh7XjTDjELe+D16zeB06MPTx55tqTBC6fPdGTDz/Q9eWV9jjqwEqJR8gr+uBDKtnpAJwlM3mm38oOa9ojATGQTMxvIDC9hc8IGe+lL5QMnbAdPF00WvJMjq9KdlKAWFBEaKRyYOdg1hHB+JjbZ7oEiGmHg7yk6BZDlTAIKtaNTcK8U6h4Lc20Mt64yOtQcrQ52JPBmSFf5BX4aKY3ERRbbHFF4E7oVJEHImieJKFW/im7pmu1JyBu2LbfENxe1f3ruBsCfk+bA8XP3wM4AzKPwASdEXpjpGrbawL22OkADMyP7TVhv6nOUiosW6CVQbOaqtQjQkpopDQhq3czts0MGG0yra/BhD0JeWgqIALMVWhkKUqCW4VGVbbkIwn4oIoMFeTC5CQyBPUIviOlGYISoN0ffXx90yyAhX9ztCqOZVCm/VvXz5/Mv0XmQ6IRBzsQzGsOmq4unuv5ow918eyp9mzXAvwE7EQDeEfnKLgDokTIK5oTw4Tzitk2rZ1XflawHSuVuLxqbefT5wlnqwRJ6nTZAa0WrO4NToRXkShGQRWnrQTPCEzIWiXzwRlLppps1JKMmrZVg3MWVpaCgwY0IkI5g8eI8YMsr2pIfLKkDJV7wkapOgND5GvivkWABNfBskeHa1ZpJ7CJ0+M66yjioaiD/4pXjN2iQ95JW2x1S0K4AW6xo5PnlsC3DQ/skgYO6AaCfWIexlrhhATZyMG+Y9U8YJ85IbgkGQw8zw+uI8PooJ3HTfL4GaDh4B4dyODZ7nO78Wg7vuY8ELDDvJuakJ0h8IW3KzZIFEUylyhcGTNCx8/gAtfdleRhewV2zwIuICjoa1dIAcigFxe2f1H7uPjNWQAX/E0MZFIrTiMmbaJcXz7lXfhXOEVnpcY57ZAXTx/qyQfv6NE7X5FP0kcmeiKbaxo04XRXvH/2/E7QGnGICccTE5wEjttwWQ0kgT1b+gGYwLGkA063Iej39EESpxs9DAjqk6zQgmA97VsZzped7FyCWYF2hjGC5DCxzR1NUk1pCbKlWk53+25BvZNxhZN618gAABAASURBVDMGY9omVcQYdh2jXzHRXpAVwrRq5ul6RZfqNIJdKvwqwV9CaqFRMnl2HnXBTmfNyjw4QI0LXqRUolHPIdoJh3FLTqHdtiOYb1jBvaLf8J7dsL69YQe0nRPmgZ2BE4btZzhgoz2JcE+CPWCzPduPOdgJNgf8gef8PechrjvgJ2zocRPzMQITMjm4B7dDx4E916Hr+oF+w8g8er5IERrRdWROPBcTuowex/nMSKKp0KnuqJgZqIzLKCpNqyCZ0ioxnq+5+it/xa/c/E946z9K8fOXM5tng2ZKvn+lz4hziZVo5FXZzZNHevreu7rktZh/bfSdX/hJvfOlX9BH/p87Hj6WT9IfP34mP5Pf8jx+u95qvdlpvd2z/Z1YbQEcTByFt6wAor7DQW9u1pw438g/ATfiKJamlMJz60Dwc8cn5hALDQi53g3aMG5Lacc6XfT61Kv3dbbqRYyJGJMP7iYcbUD+GXBe/0TWMTB2qDTJQX6yXLEj6BSWB9pd06htiyzHQJIyWyehgx0ZO7CA4t6aFywR2AmCZWvmUgRwqM1iFXWz3nAAt0XvEXoOiwkscNCtgNM1vZarlVanJ+r6DpqTdgSL/8rMmkPMW3YCtxxebqCz5X7PgduBxOqgHV4EoQN/j2x73rfvgD12GaAx0j+is5OB7wfuJ2BuJxGM2N5tR0A+7h3QI4HrhLLHbgd2AuY1Qmf04884ac/YnWVh1zHsN3MSV2WCAMcw0zffooyyFEVg1Ikt/IDNoT0nRyNiS4lxdH/8+eZZIL+RFAb+mrG/seflnbPxxAozEuA+zX303tt65/M/rfd//qe1YZW5fv5Mz3l3++i99+f/U+sRdZ/87jj93u5GXqMM2m8POPpO16wqU1QN4w5HwfHZFRxwyhsceWsnxam2nNhv2Jru8ZQ1zuoVfI/ziVWwKVJDIFbu9ziLV5U9h2NrHHqNM64JgMDR7p+d6c5iBW7BwVIFR8tS5ED1WF7eklu22m5vCL6DuqZjVe1nfMirIUvcOV2oheGIU9vBJ+QJArrJosxUFpdFEalgUCkhmjWKK4Kk0WrJlnxPQFzcbjQQXMKhsTjfAdJxnGm1pdVisdTq5EQrEk7TpMhQaFyRb9KOnYyDfI2d1gT8La8nN7ye2jMvts0WO24PW5IogI33JNQDq/vIijvLjj1HcFx32+SA5TXW4BK5KmVFvwlb7kkgG+8AmIsDc3Lcgk8E8qQDeGsOBc17IGADCSNCdiEJWyjQy4CmJFfzqmi7YTdzy+HslqSws9xXz7TnrczEq1fhCy8IMPbjzzfDAnjPP0iGJhxX8wTpG66KkwwEzoHJ+OgrX9Q7v/DTevj2F3gP/p5ury70kK35kw8/1PXFFQ62lzP0FKlbAvfp1Y0ePb/Uw+cXenxxqxvajq+Mdrq62ej51a18v+f1kQOAWBK7Y5J/xXUqwTKRCAZNbJenSZRV+JMsqu+TwGo4zV70qUWLDoy6ZFu8wzGjihV9JQd73zS6xek3rPg7trMvHc+uGDjggPMPOKTpLdpCwJtWJdBDDXQnPNjBUR0EEjIijEJdSRHXrM5VBwQfWOU2wO5QtTuMtI9qwVm1rZ4+f65bgmMkOQl6hsoqFvBHDZVMNdmQVDqCvVe/WKhpG/lAK5EJBOxhPqO2BO/WuyO28+vrG+1Y4Q8EphOBA33L1nnjH7bBFk62B5LfzskAnIMDl4A/AN7Cj/QNyOT7PYenO+Z6R4DPqzTJ4gAvb9d32OgGujc3lzqwctt2JZM8lFItlEW+bBlMI/KsMBfaSQX7+5dRdgT4moPaLQvDnjOH6uD2hIbHhod/DN8kC+Q30KkY14b2zHxDB3OH44+s3utnj3n+/rLe+8WfkX+rbHtzpTVZ+JIDtsePHuo5QXzB8/bl5S2Bu9Hj5ze63hx0cb3Rcwfz7U4X6x2r+EFPr9cE/A1Bd+BQ66ANTnULJA4z4Bk7eO4p7SATkTwCQj4+Cv7ZawKZK/Wu6wmigoNJJZPgbNXzDnkBLAmQRdPqpF8Q7EuSQCPvnR1QA6vRAeeu0G5LIbBSG/TcEwhorabkTK9EqomqCWGIWZ6vpT2ZaL+fdKDBdOjV/BteKVKMCGzh4JVyItCtox8sJB+gPXz0SFfoP0IPFVBlUkQif8CvwLdV26JTu0CPhbq2kw8Gm4a+tiFYiiJDE0liIDD3BOyGVfH2+kqb61t2JVttSSRrDuu8xb9hxb9hXm5JBhvatgSZ8TcE/4bn/i3b7bmdPpdrdgk3BOAtq+7abfSvCfhrEvwNO54dOwXBO6MosVFi81DyTwr+obnkkqQs5tAJ322lbbU4vaPTOw+0PL2rbnGq5Z376qgHOqIUw0IfX988C+Q3kLJtmRD2YszH9LWuSrA5wHccsN08/4gV/Cd1fXmhrX9X+tFHevzRozm4nz+70JMZrufgfvTM5S3BvtMwFRy/mYNjN06sRKng8GXH1nrvQPOqx3Z8ywo/IcOBZ98tW9s97Qe2jQfwiAf5BzMUwXiCp0qBc/VdQ9PxfoqUaDPuAJ8tAbwHQpVAaXTKNvje6ZlKNgRfxf/qHCgHAuWAnsJx/by+Z3UbWV2FLKLN+F3XKvjnwDzAgNhmmw9fywcvCnQMALkihBiigDM40Nmj55Zg3AFPnz3TR/5fTAi6kQQTkbIuCjgAWVINq17bdcjd8/hASaIqpVUpRQ2Bbmi7RgU8j5uQ/0By2hCIt8yNYe2SYL0h+K9YOS/ge2kgKV+xo7gkKV8BPhy9uLjQBe2XlJeXl+ysrnTFKntLIrhhh3XL6r3DLhPyFmQsyJEomZZdwT9p/qJPXKg829b4wgqiMxhDgUlHBfPXoF+zPFOgm/uPoG+hy3GAoN9CEv1GRclfccA8OyPzUlVx8EoAjHae6+f64As/q+cffag1TvP88SN9yKHbw0dP9PjJcz29uNYlq9MVz5xX3kISsGNNBU6QOKco9zzzrdn2QV3dciE/R294xtwR4CNRMuBAAzYlhqTgwxg7v++Dhgi3ab5GGg1+7h5JAoevSwgObNO9ZQW6Yat5ww5hhw6lpO5yqHXGKfbA+D3jBnhajj3P9Ttkc3KYAXouj8FzUIuDlkQAHHZi7IS8LhEXPXQE2i0TllPOUoJfAWT37QivPfa8YSV9hP0+evgRNruWUCyg660sVQV8wvxwfgdC52BgFSy0ZSGwgZZ7txvarlPhPouT6cijzU7eqq8d8GzXb/wnr9l1XbHFvuTR6pIAv+D8xPDcdYL74oLANpDAr3hmvvEqzu5gfib3j/ziCxF5TDLwSQI8DLRFoKM/LpEdhWbfmRhTrZckN++2g26uNvPup+lIWOzAlEXzwgLOx59vvgWOfvj1dIMbJsqHMWJymClVOyaT/eSDr+qDr3xJG7Z+z3HOh++9pydPnrHdtkMd5mdRfFwOHDuznXBBIC/6VgOOveX5ePciqLYEk1fnORgJRAfkgZVuD4E9peMiIph/RIycA8jiGELxQrQKzwmHHjWykuJPqpQDPA6UiC0Kbbm/Yut6xen+li1nQuQO76RLFLbRE/JWVhzNNHYkIUTQQKbZ8cy+J9BHGnY8w1ZWdkQyd0HiWNLAx7dybrQM5jmSAHwfYLk/JLksmTh7IFed3x589NFDffDBB6ya19AIcNBXlEAyIEtRIdAdwC0rduP7pI2k2RLULX0OlrbvOI1nW8/jScsq3zZFDEevERvtsRHb9/2aNxBr5oszkTnwb3TjErhlxV9TOilsWLG3PGsf2HFMngskc0A3TaOW5FLgH3GUMYKS+YmvBwV8qyo7C764E1eV/6Lsdr3X82d73q6E1PQq6CB2bTIWNOZS30pXIgyy8v1P6sca/AOyWyHCoEp2Ur41MOnPP3xX7/zcT+pAoN6y7Xv+6LEuyfoDQdB1vc7u3NGSwFEwwUxuZXAWk6+ihddmG5519zh4qi1FGwLbz4l2JCeFPc60Jzq8Dd6zJfTqKo8kwA7ugw9nWHIQTdCuQjIyAd3z9hiXEmSBUETglscyIuivM5jHDQdT1zxvNhBadY0cNJXdxgQME3jszgJno6o98jjIhxEa7C0H5KhQVkiQBUKRoZKJXqHjFaoIN/IsOirm/gjaGGe5I4Ltd6eGgMlssMNOH/F8/s67786HcVXQQpEELyAYEcpSVAqyMqYhqAsBXtzme4KkBRoHdteqJch7zh4W/VI9ZdfBi75IWQIS2UEDq/KBV1gHgmtgrkafrFfagckPQuia6FTaombRqZBASgP/UlRKqmQqImaQjmXA4CVUJ7hhVLURbQxsHXMp+E+s5Ac9ebzVs6cbHvk24O0VWWZQhD6+vrkWyF+RHIaOPBp7JJv7d8M/+MWf1PPHD1XZ0m44iPE2eGSp7HCAFQcpy9NzXu3stCaIHOAeveV9+IGt+EhwSFKDkxjcNzHxE+N3rJwHHM2T27xwpIiQ//m+8Pqo4p7Es2hU8pU4mQE0PJeIwplGnAjfkp8PSwlV6M+02UEkiBmMDNAlVrWB1e2gZVd0vuq0XDSz42YUeqW2KWo5SW8ylDpeIzzIM9CFBsJMNB+hKsEzbpn5SMfSUovkEhqNT9BDgjOJkfOJSV6Bl7wiM4zo/+HDD/Tlt7/Cafle/mWQKAW6OfOPWWfu3QYUQzbKoB+wTRuSQJai0jRqu4XaHuh6dYuFfDpvaEkAbdepbTvZtoaCrgl4XKGvWfRq2X21q4U6knbTc0+7E8mMW1KRKQE1UhGa4cWXPKdOGta+SswcgP5VIHJ/YMHY8srv6tmVHn1wxXnOrTgykWnpBY4+vr6pFshfkRrzkUyiJ3B98VgPv/J5PXn/HWZLuuFQ5obXYZWBDQFuJ7KTfPThB9rxaqpjVVniFOnBqrp3smRLuGf1mJQZHCC1vPtd6gTna3HIysTa+SfwJ0mDt8SZtOImVSpZtOgbrbrUSVfU8pqsgFdS1JNVMdWUYHcQokDGqpTUgRAR1EIjq4oIpPmOtiyNtiSeDjmXyNE5OBi07Br1TapAaEG56lt4t/P9dsNqowKvBq0CfSrBWwniqsM4yUwTGgUdLc/LOgLIKxo5R+Qh3xIIo/ycu+MRYiRzFOQJdH377S/p7Xfe1RY7ZmmxV1EG8mCNoMxsVLBZKbTDYG5Dn1AqVJTRKOn3L4E0Xcv2vZeDveOwsecMYnnCSfbZHS3P7+rk7K5WZ2danp3M5YL66uxcq9Mz3s+fark8QfcF9oVG26mBrpNJyVQCRQ0lEPDNooLe1sF6TuyKIlLx4p+QUQR6KFm5b3X99KHWF0+19tuW54OePDpo8hxhTX18fdMtkL+cIt7GCjsedpoOG10/fJf34B/olgO1zc2tdkOo6Xr1wCkreNefcAh3qw0reNN1OMdKWXIOsvunJ+pZDaqC9hMt+3528IHdwN2zU/VtQ/AyhnGJI9QqNaUBOyTuJwL+wDtZB2lEKAnwtpXarOpAYbFVphT+shNBoBLMo4NOIpHao1ycAAAQAElEQVQ0uA1ByNZ0YGvqKJvAuUW3ijf2jFshqwOamJbHOiARUj1Bsuoa9JASOTqYDcjSULYAbGWAjUwTtkJ8+cg4Exu1rfy/jgQS+Ad+RiJgTmbkA5DUljLTHXn82WwPWvP8H+j+/vvv6qOHD+XHmSjgWDDoZaGezWyf0rRKcLMUzBSwDFFDnoBmKgm6JCgLMnRtr75fqCfQF3OgL3R6stIZ9j8/O9M5QX26OtWp+5Yr3sufyEmhXfQq2KBA52VwB3QNmaloiqKkimWJIilUIyhCDXJGhPhIslVQOqVE5pEzkatnD3Xx5ANtrp5q4ED06nKvZ0+2OvA6kgEff77JFsD0Lyl6MgyelqoJj5zY6nprtePQzfeDWgVOU5j4fnWmE95vZtvqitNYPwMu+04lizLbOajvkASaZqHze/dxsnYOIjvvmudxZ+7R+zTYm+tE0I2AHeTEDkkS6XCgJlIJTuIxlQCdfYaAwb/klfcOznjCSt8TeKWEQFcQWDBTi1OddK0WJJGeBNNRrpDxAY59lwS0J/DXHKhteAtwuxt0yaHQDaf8PnC75n2+/xb7xfqg230VCy5b7UkTMgTymH+6gvBBGbTrBVT0EDJkJk0VeYRdQpbPYHzr0aPjcrVUjw7ZNOwOJt1wCv4eu6YnT5/qMK9uIdOZAf0S+5ZSoNUoS6tsOkpsVFKFwEuSQlJa9xa8l9A1jfyzAv57dt69LFareY6WixPKlRYOcBJyt+jUYDPL47mdATolG3gWNdAxZCnKBJBp1kdSUi9NUUEGtwVtgfYGqnxCO97JXzx6XxcP32FX+Hj+4yKKouvbnJ/VDyQ7ED/+fBMtkHihZvh6omGH6bS9vtDVE2fdx9qwtYxmoT2Zd8170yAAnbm3vAryyXOWwnRKI7uAJc5y5/xcpes4yXWGPqjSbhZZUqUU8OpcDqy6a57bb3h+3xBwXrm9cvTQ73GoBUmkb1sVIqoFPNb9lYA68DyP8DojSF6D3zl8+7ZRZipC4qOuaXTv5FR3gRPwMlJr+DzzVpGdyTV67dhZVALTY8Q1VmlPVHsbPnCz56R9YAeTNTTghBWZI6AO0CSDmVUqlbFBgiyU4gayJKlUk0U9siwJ7DNWTgdaEhANSWfpZ3Nkr+CMjH327Ik++uh9+V11hXAgc6J7llSUUFA3ZGJLaBYgS6MsZYaSSZkqAWTI9nLQd20jb9/bfiknvBbeHat81/dquw7o1TQt0ACtiulmUQEc9AUeBR5hyFRmmXcRSEQ9j4B8NMptBiqadaASEdqzc7lEvycc5D5/+B67wAtFJDiNbnep93/yF/TlP/8D+uCv/nXtHj6WXviNPr5+0xZIYfhfGh1UgyYmjAm+efKhnn34nvzDEntWlSipHdutmo06AuZA3T9BVdpepbTaEQATjt62nQIH8B9AuLq90eSfa2ayWpxsiUN1OIuDaiICIiQ+QFWd2Fqzuk88LyOYHBgNDtDgqC28lzjgKc54vlhoBZ2k74Bc3p43ON2d1Up32XauwEkIj/A8Y4U6Wy5VYOKfs77gZP2aRHXF48WG13i7YZhXUO9UhKt1OHCBF6QVEUeQ8LWqpPHle2zTV8j+rOKKpOqgrlRe3E8kCFHPBCOKRmwz0l/QY4FchWATtnB/R1uB9wTOjseJp88e6fHjD3k+30gprlCiYympkq6HIlymHIBZUjG3J/2pLEWlaXQM2nYuCzya1vVG5UV/YU6M07oPWfy41DCXhXomNBJaTVGCl5SRCd8UzOYyImZeliGgOfdjx0CWGYScenlVdieDHrNL+eD99/T4w/d5DLxQlqKE7qhGt+tJX/2xn9bf/ff/P/qZf+8/0sO//MM68JqWCXhJ5OPyN2iBnPGZKDEZenFVgm8kMG+eP9IlE7LhIGhSauTVy4bT0YYtXrdY8gy114ZgKU2ngdXwlhWyBnhTnf8zgUsCfCDQShLATHxhMhscxWxGAnnrgCYwBL8C/64k35V3udAl4w8EsGUR9CDBsKqe8Q7wc4L5nKDumgbHOcxjJmh55T/peznQT1ipDAOPHVcEt3+WfQtd4ghpJrbgVYgHVFXG2gzFzklvU0LpekqIrWRpLrQ1Tcp9xgVt/huSHBVgnYrsktunkA5E8whNUQ/oVDoO6HG73cnJ74bdy/YwamfgEWFk59CCl+BNHFzdsMt47B8TZtWzraqkiFBGIk+ZITMVQCluSzVZZijJvULJfXHwOrA7gpvk1xQCnPYsBRokAe7d1syB7TbGejz9SZ/BiaA0ZaZnfoqQ+GSG3G7ITPpDES+gUELD+CEnQGCSXH92daX3P/pIz549l68G+QL6Fb3bV97S/uSu3v65z+sn/9if1M/9gf9UH/zpv6D1F76sis2M/zH8xiyQvwy9VlUCcNhxCnrxTLc42+EwzYGw51n6sN+q7ZZSFBx0YPt10EiArwnoDUE51tAaR77iNZtX/67l8Guq8qo6sGrOK68jiwgZ2fbuaTNMtOEzCrzAK+wlyeMaftvDQDCOjB/hd2AbPWpgXILon0W/w1a3x3kdUFucYE/A2NnvrE7kg78dQf385kbXPAtOyNHhUG1pVRk/jhW6IsADvqEWR5tIOBOylPR9qsVZO6J4wUlfW4Qj5wwMZ6BUIgGpyWC8lJSYUCMyQh66hCcHd+IZHctycDnoGfI8ev5cTy8vdHV9zXP4rW7YXVR4W4ZCcNhOVwTDk8ePSaYHIaSkUEDfPEpJFYKwgJvpelHTEMC0NVGQCaA9SyoLdfcZslEm918rU2XuZ3xJNUCZwfeNCmMyizkrIsTXDIEcpUnli/6MFL0yShbqgDJnXPnCKLaJ7b8juT9D7x3zcXb3FRXmxGNQX/3dezr5Hb9D+vbP6P2nT/Slv/l39IX/7x/Twz/3A9p+8csS/mJyH8Ov3wLMwjci45KzP/lQ7Ob5hda3aw3zBFVtCRSpaHFypoNXIJ6jBwJ74F36FuPXKLzn3cnP1jvaa0hNTqyyw0zTuHu2yObYN606HMEBZQdJnMarvp2b0NNAornmQOyKXcQx0CdZts1+R8CudcW5wJZ6m0XnbH1PWbULHrYj4UzwXS17Tpql59c3uoVGjVTBIYMSdTQRhBEhPlJIJVNtKSSzSYjiJu6Tw72iZV84qW9VSsiKVEvCwDBiasZvSARtU8DJ+T7pn3GrGDMhy0h7VZSiLbaxnBsC+5YzjZvNja5uCXbkDGzSghMJHra6JtA3JFALFLDPSAWyUihKKEtRgluATHiXVCGJNQR7mftSxpcomRDbIcELwDJGpBR8IlQMWVQYm6UoMxSRVkOyznwn96UpagnMY1IpiogXkApwYh7XKGnndh5ZqXh+fQjaML7S1+JHd197U8Yv80ApSmr5+mvqPvs5fbRf6xK7PvvgI33w5/6ynvzAD+nw0UN9fP3GLJDfgD57P8FEgB22a+046T0QwE2/Und6SmBvWUmrmuWCZ/M19zslEzYyQd6Kzis64244zPJqy/yAM2qsocycoQXfW+quYTJLoyXO5N8S8/Z60TTyij+S4VsGQ5aVb9INz/pbgnJ2FLbee2S65TzgygHCjmHLymDnaUvqdLnUCfKN6HBNggpcrCS8gwCGwI5ktGY3Urlv4B0wSfrnLWPGHNjHV2qhgnVM95xdwRKnnmwfwI8OdMmOX1mh7ZgN+jR4agf01BddUQO9EZ6oMzt8B7OGUeMUBENAPzn5b9TCf81j0MX6Zk6QIzsJ8xrQdUcCuL6+VITxAYSy3F6tk7aQVChLJDyOALICPAdjlqKcA7coksCDV3CfkYr5n+bvENoE3wZs5shGVZIeChjDY5ifZM6K61GkJAGEgcEeA57oqzLthOBEyyTNNMGT1HYtc9TrBH864e3MKUCzFHzA44WHVvfe1P3v+116zNnLR+zmxpOltpfXevbX/5Yu/tJfU2V3p4+vX7cF8muYnlHfYOyJ98prVpY9z9gTwbLFya6fPmbCQWBi267X5uZK12w517dbttFepYKT7HKc3pT6NoGGIGUMn2Ty5+yP0zH7zGmd+1+7e6o37p7pbNmJOXaXWhypa4v8+9wRAY2qgRPuZPVvGX90UOnAqn3Bin7DDsOreoHvqm85DKu6vGEHQrCs+g4+LcnmQADtNRBxI89+BxyFN3FqGNS1jQp8xnHSCbotm07LrtNqfrbvNd9zuNgSJAdwJnBbgt6yTFNAe0KWOieoih0jQ5FipyLoOkhQi/aG9vNlS2KrmpCd5yJ0bHXn9ERnq5X8yHG5JpGySwqRnhizZrfiR6GRF/EF3WfblHZeSQt2KsiUlGJeIlLBDAiwHP4DD5Vdg7wP1vEKiiAxVehNtJun4CPsUtFtTjDEpWPWuAndJLgb7NGgc2kKusEnIcS4GYeqy4hJqKiS4Ni4lQ6lIrinI5CvoMNdEvErd+7pHGgXC4nBsFcwZqLSn5zrlc9+p06+67v0wX6ja2wwTJNuvvqBnv5Xf1vbn/4ZiXt9fP26LJDGskN4PgwTxvNvnEUWFU8qkyKcYWL1HAmMiVWwyVYNgZAlGc4oVkdvf5klXs20ZOqF/IpoYlIH+nqCaLUgkNKBXfTKnZVeu3emt169q3tnJ4xplBHqsujMgVWKejty5nywJZxvz7tqB6FC+N/kAkjmuuqa5/fnrNr+2faBpLQjOe2Qd8NKOEoaeSaecMgJB3KQ7nD88D2UCrwiQpnw5t2/f/+847VSz8l33y1YaXt5Z9C37fycPTBuz/gR2iWllmRWoTMQNANyTthvom6IDPSQGpyXjwoSL7LRg5MVyaXMCeeAvAUZ7p6fadG02kJ3SwKo2DwiZpwdu5aBNjE+sEmAX8BtsFHCw22eq+xahYOwSUXEDBV5DRP0JtvBsiFnhe/E3EzsggZg9Nyy7agKKUMF5RrmrUAvqcvtVb90QRcuKrSUTGUpymzAClX6rL+gQ4MEb0xE8g0xBdi01St37+n+3ftqWsYhr9tHEuZoGWro7oPX9bv+1f+JLvrQQx5rbpB3D52rdz/Q4+//QVUeZQQffXz9Qy2Qxgi+ZsAxmBGceZB/Eiu578jgnvAJI3viGtrsdJ6UymS43U5ecIY2TcV3x1VtxOEXfavzk4Xo1knf6LXzE71+xyt3r7aEOpxjSedJV7RqUw0kJpxxjwPap4zTQndi8rcEOouc9tRHBHDmj5QGJt8rM76mLcF94y0eg2utbPX3rLKDZmdDdrcVSR0O3LUpy+/AbJBhtSCoF0s1lBFFTRb1faeuI6m1rfYcQAZ8E7p2sMBz7f8dsieCVLmlzr7dIHNTgh1Bq2XbqOU+JJ7Nq+4se93DJn1T5L+XdsBhW1ZjP8Y4+WwJugF7Iy4jKruYgyqn7xmhREm3m1MD/cK4pCFoLw18kNVz4XppOxXmL8AJdEmXpSgilTOEGEo9ZLpZ3B4qGcc2UWLfsL4kh4qdDb5P+M0ggQUcCblCMOMDzP1Iwpo8j+hie9EqXw32+3OTPwAAEABJREFUOCfIz+/eVcDLPjfBw/NQGWebdP2pvu/3/Ss6//bfoS+xmj8k0Y2RGvxrzD//RY0PeTaHtul9DL+2BdLGV8TXsFzzHzzUPKlVq5NTnZ/f1WJ1qqZdsCpK2xdb+QOTODLxhRXldHWi09VCbcFRZCpHkl3f6s7pUicdJdu0c1Yxr/Ir6n3TEtQxO8U0TnJg28HXRPKOU/IDpak0Tcow4ixeiVlI5TMAB1Vjfqk5aCsBuGNF2oLgX3rxFm9HAHmMuOxPKExiSa26RgW9K05l5yqlaIX8HUFewT2gF3FFLST028B7IPl4POIQBLjm7JgENfpab9MrWdRAq4TkldlwuljodPHCNgjRQ8A/uLMkAEfsvGXnUdG/b1soSQMPpuYfEWqbAi+IIU9EKNG3vADXI3Nuc8Kb51JSSbcVFcYWAjspoxS5zEKJDFkoS0Nbo+J6porpM36mg25BPSIlKscAtWW49XigAAIq4yo4WETCnrZpMC6jKLNRYr8shYF8wE94LZcrLfEZcc8Q3G06AnNoXwjGPHjrM/oX/9V/Qzf4zAccwq2Zg2BSNh890c1P/LRGHtP08fUPtUDOGEzoN5RMWiEA7YBZkpWsU9s2ilIUtO95RhoJ8KqQIpVZ1PMs2+Kk3QyNWiayRPKsudRp1+DkPVv4Xk3T8ESIIzNZe1asHa+4trz62hLUW1ZKv1aZHcakvcdltaSqkoIbjoBH4AcEubRjRZ8keQVcwn8kUA44wgDOntL1ycjgKIJPqoHQkpW3LSEROLPzWv8qRTayfDMdEsWeLfKOpDHM9UGBLCVDpaQiQiO0iVF5FXKQmWTfdOh6Iv+Yr22wwG5nBPi905X8o7TLRUdfxxnEQic99sBGXrn22AAR4CCNyHNAl0mBbh1xgKz0BHzN22A5C8HretKeyBPgVGQSF7eSvxga4l/IvYDELRAK5ijhr2BkHPu9Sgf2qyhWSWr0aL5eTIrHRIY8LiIYGvJVkRlDQL/K/aUUlaZRFkNRcJ+WU6ESqZ4gXxDkkUcOQXsVMkBnLql7F/J7/oX/gd5gNb9g7DMeFe0Sh6u1Hv7VH9GeU/fKzg3Ujz+/hgXyG/oCgzPBI6tf4UQ9mKAd77w3nPoedhxkYdDMogEHrGJoJJMKhZAYqomxhUlrSqplgk+8LT1bMalBomgJjjKPXfOq6IpnaJ/C7wj0kXGTQgm/ntVtwdgGByyZ4iPvLCCpFj4FMC9E4MBv0o5kUZAJtjxmTDKtSvBOOLvlNF0TiYA+SF3TEDiNcCdA0I65HEgKewLaQTLhaANbQf/gz+3mVhtWDG87jVgQpClFgp5l8OiXYNksu39m/9VX3mR30c68Tkgq58uF7vPcfe/sVEue+c+WyznQfXpvI3o19+vBiZuqwE6jKnI02ASxJdoTBpmJOqlABgd6QxJxMBXu3RfGRLCKTYUduGVopQpl2kzT8VodLdAXML3A85iK3QRU2gzSyE5rEiIBoYiXwK2kkK8683BN9CMgH2SkHhFzU1h+6sYJdFgS4At2h+6MCLmssyyVReAFQPb+W5/Rd3/f71PL8/vVeLBompinx//NT+nZ3/ib2n313Y9/SEa/9sVMgICNZaA6kcH3vM5pl+dant+fn3GfXzzTDafp/uudA6u4/xDhnuB0YAyscg6skZV9z6qMK0kpgrqRf9Ns0aZwEZwgNBCQG96trzko83jmUF6NOgc2K9ySpHDSdySIomTivTq2OPaiLQSLoZl3CH5uLziNgJHV3FvzHYlpQPbJjoweiUIR8MZx8FcFbR20Vqx+fRbuQiVzBlhpwIG2PMtbLjFuZMu8P+w4kd9qzcHPROCYSMP4UlKuO1j8hxs77hvAK3fP2LP+RJ/AOf3z+31b1DfJ6t7p7smKQL9D8HdaEuSnq5VWrOaJHFuSyi2vHgVhy2rdHICuN00r80xoB7iWLyKUWWhvZBs60BsSQiHYMYtkO6C769VfBG4YaHN8m7YwTAXPuDN4QowrEdghvZAFVoqwJHpxuQ5VaAkIhTxffCkixR1UQqLmYXMftw50B7L16Bcn6hcrgWgSMwj59DV5KqOhhX0+9R3fq/uvfUKVLfwefny0ub7VB3/hB/Xsr/4NbX/hFzXwpmfCJ/Xx9csswBlS/TpDHycuWe2Wdx/o/PW3FGy/b66vdHlxIf/E245Avn76EUa+5NXRnpX0MP+01o6t7S3PlmJqGhyt71r1bdEIfmU18LhbgnvLzsCO1cBj0XYEdKuGIO+YTK/+IxM9MYstgdGX1PFQrtWqa1kBO56ni5oMdUR636QKXsQiPB+uDQSiwYEvgqHndLwB14HfgHeCLiugoS+VKvQlEJImiOzZDh4IbiE/VsHfKu2VBDCRqCq8GQMdO6uhMLCk1HVFfRQtswFSiwA4ODo9u6PVYsn2fMF5xVJexe+slrQt0ME4C1lvZc70dyTMIqGT4FXUQhzxsGOvrluqZGJdKSKOQGe4LVIJbmkaNdavbSTa2daokvgqNq0vosnb8Yn7iWBywMntEroO8v2MFzrS1/Eq8Mu5ilWYm6AQ4+bdADIkEBF6+c998n0JaR5Y58J4I3aWQm3Xq+l7OVFCUp5zQ7VczGNFRplGpM4evKoTTttzeaKRtgQii56/88H8QzIf/ud/Ws9++Ed084Uvabi6VoWGPr6+ZgHsxSxgNLdUAnVipZYabkPn99/U/Tc+qZaM698n96+UPn3yUP756yiNEhiYkM16rz2TF5lMas7O2FINVop54jhAO/DMPbLNmnC6SVVTpBanZzPtMRqtd4OuWeVNry9FDshzVrszMv6yX6qBF7OngjP7xL5riuxDJWPm7edYO25CuwCuD8jUgNTj9H3bymMSGQPeHTxKgh0S7q0DejgR7VjNBxJTYpOmgRIevWNFH1jpQeeRAGx0aDMIxJhlqLz6KQrdzUavlE4dTvbk8fu6uL7W4uRcy9NzNejggF4tepWmA5oZOjs7svkgsWQS0K1a6HRNq472QNYF23vjhbgcEVQiQsFtIsdLndxAsxK5S8sconutk8SYUEp0Vo3cAgRRnUEiwviiPwFwK7uyWgeFJgW6GBjEfRUklPAsQmPKyNTcKIEyYXkqcbTrzJvbihxMnBK9BhYCqKhbruR35JidXDRpsizwdjkhc4VSBBrS1oK7uv+qWpLmRLt8VmC+zOGzJ8/03o/8mL70H/5n+rn/y7+rh3/uL+rw7LkqOyOIwv3jDzP0S0YYMcxAIAaO6pVteee+zsmi/emJapPyK4w9W+4rtkoOdB9sjWyXhwqNSax4UijVN61KFk2eICbisB95/TRwWDYpMmUHbpuia1b1j55f6cnVrW52BzlQm5JqS6ulHbvtpAhVhRasiH3XqcPxi6TAEfAxdgKpFbJBVokzJePFmBHn3Ptvgyt0dnIyr55t04JfVCKPdChLFDBSI4G7JcHtDDyDJ32qwW4FuUgWfpfclwbdihqYNRnImZyEC70K5wVF92rRXQJe8L26fqSBE+E9Nu1IkqVbyH8ToaCTNcKnZRuLgBK6RIT8fF7ge8IKd7bo2cU0tLU64Vm+575kyI8wIckg7GuI4M59L4H7Ap2CvFmKIsxRmlyik6rmay4YKvSJcIXml/3QnpCLSVRljoU9kz7bJSIUJRVKmb8BdOohGjWv8G4AP2gI48lXzn8eTNGoW56qJfHphRAV/ImIn5iHCi/TDJMvUqLHkmTZrc5mHzzwaDYCE/Ny4JzohnMT//jv9Vfe1d/6v/1+/fT/7v+s9/7wf6HbL31Fltuc/7sMmPGF+kzohIFHvI+5kY2cZN7V+T2tzu/KzmljY3Gez2+1xcjCgdpFp2wa3RCwwX0poYEJOzBRFZoDE7EjcQw4e8KtlKIDDC7Wuzm4/f+XrVk9bwmsEdy+b3mV1RFAUtOEmraobRt1JIWUFJFKJr0hYPu21ZLAX9AHW2WIYK0a0KFkzoHNCJLPSBGI2wCtCviLrlC2OGur5L5konIl5kZoDNQnJW2lNNQlVFEDv1JaKWAkqcCwlCQRbLVkq927vmy1XTXqZ7k7PWP7eHFje41ak+wueM8bKV1xmLn3zgkvdzDZVg22OVsudYfDytWiVYfeJxxQnfsnw5AxkEcK+aqMMwS6Ym6x4RBNdIUSBsbKKCpNoyxFvipzwkeTB1S9oHQcBpl5eLVuYVtAYQIHHRO9WqCBTKE/IlShAYljSSUCfOSLiK/RDegEbalQzjgp//SefaljdY5SkEUWQBUBJoSb6YJLKx9GZpFP2VvskN6uN62mF7gTCw5iML+DDuwQJnaLG3zpwx/7+/riH/rj+sV/5z/QB3/mL2jkcRNiEslX+Phc/1W/zNzwqyL8E9eR88widrWBeR6teLMNd2BF2+/3Kv1K/ckdMu9K3eJECw6LRhD2GNTT2TLzE+P8GqztCIiQRmjMjgTNkYkQ+AVnaQiYsYZu2JbfbPYz6yPuJNPxIVTbNIKkln1DoId8ss5SIq+kwoEmaFfotaWoBxeyEo4krpD/ifEpBxnegHNVxo5z8EbEHKjLvmWrnSSDSdVtjE/KCboHtuVeLS2zg64jsLMpQhBtsIflr0pN5sW4RdeqLymPv+2KNqtO6cQXCYkgAezn3zRzsBs+fPqU1WzNiT2Bzwrklcj6lEx18DlbLeVftjkheZ1i6xO2+suTlfzruqEqxISXKEMBXxXXAXEvLnSgKkUA4HtMSgXcRKaIkC/zdLCMrJ4jB1YTK2IlACr2tR1UAz55BGSLDEimQppBXBFBHaBU0AeeaPFY+Qr30U4pJdMx6eb2Wh3Bujw9mWVyohrwkwmoyFJdWgfGB5BZ5EWkWSxUgIn7ARlHcAYWjomFwTCykDCh6rse+95q/eiJnvzYT+grPK9/6Q/8YT35K39NFz/6d7R7/wMdH0kh/ss+9UWLOb+o/lNQpOdE6DaxqtjADdvJrl+ovpjwAw5QQerYci7PzrTECXe0rVm5JzJqQ6AVAk5M8oFn75EVTbQHk+W6t/8TW9KIIPilLf17JjMCl2WiKhAR8mSK0jQzU6Zrp5wFhNaBAJsoU2LVqirMQ8HxGC4DXfIupGTOAZxWCmdQiLkfoZ+zU8FCHuddwx4HGcGZZYBIKVA3gqSkLJlykPvPUbkcscmcACLhJdQMnROIZ8teQ9/qkuXqkud3/4HGOSmB74D12C02e+Y/ZX15MTt6YoMRnfz8X7EXLLVwQoHGksRxwpZ9xSPKycmpOu6RbNY7kNMKB/oFg/y3zINKzhBKV+gTitMk4yIo5TSPp3IsoWO9q/WfjTeoYg/jB2MzExskNe5gEBEeqhdfEve0UPBNnZwg93EnGgHGxgvQ3ErCO2izXmtxfpdzijNwGDEBFcBWlsWiH7ElDwv0cZJt+8Uc5IG/GcdyWi/vYEIJAZHIB7VR5BP4PfR2HPRefvFtvf8DP6wv/+E/obcJ+Lf/0z+h9ygf/8AP6ebv/ZQOBL14e25DVIcAABAASURBVCLsoG+4EOob7v/JvcE62IeDjIkJrhirdAu1OFvFSNv1ra4uLrRlC5RNq9I2alhhJpxiMH4W7nu1GL6UBiOPGgl00V9xohFHdnA6oLw6+PnUq6GDy05knt4tHIwHvwM0PYEtvCoz7FXT/u8gmJiEEbqe1MLEFxzLuObzEkwnaW+QK/G6hEaklBlaEjQdCcy4EclhWxD8lXftI6/JBu2841AoMvkWiaKoB3/R9mz7lzpnRe3Rc3aGWbeK044qJDj/gMvQhLbsArxSXRLIAzuhRpNeffCGPvGZ79SSQ6Obm2t5O+lfMW0QPtGpolNGzAHeN6lCe9+UObn0yLxi++4/CFmdKMEX/YK/x7n0bdDu5BMZSuQvBTqUmUUZgDXCkBUby7hVtKArfDNSWYCG+Q1K45eiYHzEESekI75+tQuCCILJ/T1DRCgijgMobff17a32nL2szu7Jz+SoYXGACZcB3HAcAQ1XKjSkLEVN36vgmyoNHW4PkpWU/GuyUWaR/cx2ceIesOtckkhvHz3Vs5/7vB7+/Z/RuwT323/8T+krf/iP622e29/9I3+SE/of0PO//ePavvu+pvk1JiwU/vqnAvCzUZNXcZSK+XkzZ4Pvd1s9ffSQIH8+G0+RBPteg0/ZcATfB46RbStFqBQ7k+QlzsHo+Zr4OrClolX4mAaC2LuAPau5cMgtW8RbnqW2TMRAm/ET5yrwOhB0w1jnQByhUyFiME4Hr5IpO45hdvy5v2qCUUGeDtm6xqEklcx5G9fQBilFaVSoSyHz3ZGYNjwvu/R9SvJWvQenZxVtoLNii3kC2PtGdJqcmCg3rNCF/gmn8urtpHbY7bHDqI7x91//lN78zHfpjOfqedVGzxE7VOSMCAW6NsjjlZs8oRP4tVmUQMfqtWDnhDgSwWldZyB5+D5QJugMC+USegmUxPUbg/UEoF8CmuAUIN1fUqXQ1ri/VSGZWY+SoZhBogZI/qqOYCqhlCgth2qFs2dFX7smahVZhX4uX2KMzOUVyS+yaHV+Xw07w2nGqfjXhNswElIVmhBFX99IGYk8qWw6hRcYEuAUUtBuvIrdxeX7iRVg4tHRNAxeRDwnA/7tV29b7H7z/EIXX3lHj/7uT+ndv/TX9OU/9mf1pf/oj+orf/CP6r0/8ef0+Id+RFc/8wvaPX6iyjjrCPkXH2Qy018GL7q/RYusrD7CUFmKCgbEuqxQ+/lvb10+e0bm3Qkra2CSLi+v9eTZpQ5Mjtus8mBnBzICp8H6WbHLpIndARVV48oBKTlYDZPAY5J8WLe10zOxpsUcaUKWAzLtCZ6Rlcf3E04z98NDXC2yml9lXHKf0BJ9bXJHm1l2BMuKVRAXVkX2kcajLFUlUx3JiWYF44PvESfeo8fOz3bQm6Ajgsl8IoLqqNWS1z4tiQN5aFBmzLYy7YiYpz6jqG8axSS13Rkr+AM5gGb5JUWEIotm+vDMCDUp9UWcphedEtipoK3Rku16D8+StGQzj3Fysd7yBdGARo2UoIOV1Ugyzer7EM0hB25Tkh1XKyeUQtA7cZWmqGQqkIeKQJaVCOsO7fnGdc2EFPCJCIWkr+GAV5WSYYp5iGVi9QBn4n6S5fVj39Xz51qwip/yzrvtT9BHQNU8x9i+YlfIyQysQ1i2EooAmHPxvD2xoldh66jgTSSIQePsQ9QFPfxn4r5SinEG9x9Yod3uoLcNVUOw1I6EfP3+Q334w39bX/iP/nP9/P/9P9AX//0/xOr+l3TBdn793gcaODit7KQkeM6AXviGZnjZ5hIBvgU/GQiVOGXaoNRtFxt7ffVMBcM6C15fPpP/wuYlz5QfPHwmO8j5nVPbTzcYYMtqvGdVPk6KXa3OE1dxkIIjjRh8R//IymfnqATvmtN04k7CcbA35qoYfSRoDmxp94wfVUGYgJkOkib1FcGLqKzwPjHXvM217AU6LR186Bs0krVX7UL3/C6+JPcDiWqU9W0yCPKGrfowvx9XSpgAfVPKwlYefBzOgRhBwDE+HLXQXDadFshQ5rYiVNFzTtAjC8HdqY1k7iuPeXt1BHmDY243a+7XmhCuIkGtyXegs7imOcDPoHm2XCo8XqkOZ/ZPxTkZ2Z9tC+dNTVVOWphWs7/xhYgKKCWVyKBFUIATdseI8KkyQkTSkQrkcD3kf+6qCnDNw0TNzz01TCtoCjCl+QvG1bghCTqKpOJPBQ+YkYKGqqBIviq23PLce8NKfveNT/Na9g013UKeW9u4QpMbRK3QYChjshSVTAV2NaGIUJAAg1N2yzUhA5jzpzIJoyEmjfA6UPej2+he5inxQY+x33YkzVwuVEnyZDypaxSLTjpZakjp6p339d6f/Sv62X/r/6m//7/5N/XF/+A/0eP/+m9r88FHGm632N4BjpyzlV36/uvBTL+1IKO0tq/EZEUpGLlqYptycsaWCqNdPX6kZx8+0ppgFterb76hz33us3r9/l0FeHscuM1Qk5WgGTXhwFLRyHb7QH9D9Njwk52zVvVto7NlB8akaazyYVNbMDS0XyYDz98MBFVlwkKhgnylBONT3M6TGRL3hb5QKUWK4JNqXIfX9fYWB590h5NcB/ZANg7zIvAKwRo16JdKBs/gwUm8ZLyLm7Vutwd0CZmudZhI+xG+T53iJHdOF+raQOdBz59dkwSvdOB5M9CzwbvO+qUKMuxJZh+++7YefvievF2HhLC4Ks7o+umi1/2TlU4I6pJOGqMSeXoCfsGhXoODZmqeF4+pwQ14Cpo0arYPsoGhCqIhGV8hXsER+AEowh8V+2MwFv4zPWQM++pMg8oLvMCJgz4KPrTPEzKpus04Jk6zoCUIGD/BjBd0qdIcilI0YpOb62t5MXjwic9oeXausIzQmvCTkd3TBM48JkKW31CsO/egzQl6st5s8yttQp7KGM/LgJ84qfs+MrGKNJERK4tKnfWSYKdSU123VMvcRMcshJiz7ZyA7atTSdWThXTvbC7XT57onT/yZ/QT/+t/U3/vf/tv6e0/9ie19kGdGkn4G9+/9LExDDawy1/q+cddy9m4GCYAG2kgMCszVzDE6Z1znax6+TWWg7YlYB3cr79yX2cEjg+cVsue+nIOhj3P8QPGdxbds2UaMPCe9+ld00BRTDoGwAmCyfJW9MDkhPlWHZMC93smZs+4sQbOMQGVuQ8FszQxSREp7lQoS4TwOvUE7rJtCNSikjn3NfSPyHLFoeHucJDlsH7B6Nv1Vk3T6oR30Q7EA062t7OBP5AIulK1Z+dxcX2jy5sNh4mDgr6C4/jke8WK4l3CCc+ICKhpDFVovrY+6HNDo0/kApl6rdiaPn34nj5450s8/lyxXW7mJCJkU2lJUJ2OcluqqkR226NtO614/vevY1rH+lLvkAIZhCwYRXUuMR43dKGZlBGKSKVcFgX1CNfFhS3ngKRKmxR8kJ3CVdEW4XsaKEP8QyZV8whwoWp6Ej0AtOY+5qsy35X500sQF0OmsXKivtHN1dX8LP4G5xO9V2O6J8iOjLUPzrqAHxmKSMkgZEG3CZoVmAj6iddoFbuTRzWPRzbP8ziN7OAmDZZDdovKvNCG/x14E7TjpH3DweeWXdf+dq2Rg9GJMSMpwWO9sI3sSN1+GHbajztt66DpfKGxCV1ycPfF/9d/qh//X/4f9LP/9u/XzRe+qGk3wCkApPG8QEszTLTNQImSfP/j/OTE828l8LCVCsHY4cCBgf033trVue6+/rru3L+jvk1WooMefvSBPnr4iOy3kdXrmoa+Fl8fMfAg/3z69e1Ga1Y1B+tuNnqdnbONUM9E2XGJKQJScvCNBLYNvSfA9jjujokZqA+eWO69pRtxFhsqoTHiGAPg9oiQ23DnOcgd8AsCuOsaWUC3j9DZEbQjNK2reQkdTxaduhaMRJMI6KQiQn6PvuwbVvlRV7c3crAH+JqvSoJodHp6qrusSKckuRHMViH/tNtrh6pXOZx8UHrdvfeKxmEvO2hCN3BY6963vbom1bJTagmijp3FYrFQS6JqWflWy6VWrO5d1yoT2XS8wpNkz/Z8zSUUq6D6SzjGhBW60BYpxFJEAAmElJQKRQR9gEIRAHyPPW6mZrzENuF6o2o5QpJBvirx7ZXdgBBuMh2PI0H7Voz1s7i36eubG91941M6f+0TahZLZJYm5nbw3DM/UJMi5ERniDDfwEeODCMokWdqO6np8CfzNGi+7AsTNvErW/vHhH/glAoCmWhXhcfoA16Ce8AXLNcw+4MUJkNMVuxrOhU6I347IdtgX/Q4DvSMv/nooT74k39RP/V//Hfmd/A3b78nBJKiCCYSvqA50Mevq5sBt/+YPlmaVoUJDmwoTG/j+lXZgmx7en5X9197S6+++Zbu3DtXyUkTTvshW5bHjx7jwAd5+50ehwIjxrkkU/oZ9YqDjjWn1iOEsR9jUw0O0DN5J02qT2nRNDrYiBhzYjIGJmZODKysBxxA4Nu5RuqQVmnKDHaChG6WAkpCG7MyQQ30uqZRQ3uLXl3T0B+aGH+Ax967FPDakkppln3ZNTJ0BJgCC4DbZNEZQXd3tSBxSFc8ktwip0ozTyHerRIp/0z5vfMz9X2Rx9pZWugvSUinBHrfLrVYnLMbOted87t6/fW39O2/4/v0qc99l05PTuSV+oRXc6cn51ouVmqRe9H38x85XHir3rZK9AwTRjZRF+XLW/leCe94MQPiskNVeZwhsKFeAvR9HxlKxmakgr7IMpduC9+7XSnTjwhFhhIQV50tMMEPPgRz0Pb1nxD/wI04eoV/Tfeas5yq0Buf+51akBgDO2ImTcy354YJopdxEcpMlVIouYeOaNOLC3ayP6lp55aImMtqaSA4EsiDg5Mk6GAd3IbjjID5jATqNB1gN8Cb1Gz+gIO7zpQ0Bzy5V8EYl/5BoTlx4D8jScEyQ0BrTujf+RN/Xr/4B/6IPvjBv6HD1a0ky4VM8P+lgDflib5/fB/muSgwrJBtxEAHslxEaHl6h9XkVG986jv06e/6nZSf1BmHEyuc8LDf8hz6bN6GZUkJ/GRCbMg9wbDe7nW72culgzZKp8LEJJPbgOcAv7No9ODs6NgTBh0JjJfgAD/Qlh6TBbfCSEVqmoIDJA6QagiAnqzetQ31RpZhDuyunVfEQoAvkbUgm53Dph6YUG/N24QG+t5ZreZgdrJpkSvB7dAnFSqZWrEtPGW1LzjR9XrNu3SycxT4A+Catsfc4TXXlKE9k2uHadClI8GdndzVa29+Rm9+2+/Qd3zP79Xv/pf/Z/p9//r/XL/7X/k3ZLue8lptwUFQz6OR34kvWeFOCYLTszOSQ6/GskC3ZOo4RykqAMJbIZz4WHAfgEhStAn5EVLB2AiPCQVlYMvCHGQpSupZsIMBvAxwqAe85rrvDUk75UwTO4jLPKWAmWZwinHiqyRI6x+MEWBf8DZ9Q8Lvz+7qje/4XrXMiQeNzMWEnSrzDBVFIAt8Ev6kL98EAAAQAElEQVTB2Cgpg9WZsKvpqRSJea3MvTRzRaJJ7h/ZLk8sFNz4o5GBJs2M6RjklfYQLDVZTjorMlTqR1yCHj6+n0gWE/2TaczlpJG2gce+AzuBCdWFfMPzCz3/Wz/OO/f/Ur/4B/+YHv7of6M9wV5nBJAqfov36mtwtJz+EV955GeBqiZnKhQRURE4Q8vW/c6rb+itz36nPvntn9Mrrz7QOYF5uuo1sM33CbmDpqCwHT4wih3TpVfoLVv2OdBJHlMUBUEq4zKRdxa9Pvngnt565a7OVitFFtkEGSnsyjORjV6V4BrcF8HEhoO6ZbvbqmGym446gd65jgN0XTe3Z2l1dnI645VIZQYTPHFQtpeTWcUh7p2e6my5VEOfmGxPcDPLUfHZqohgle9073Ql6zTrS0b35JteW0JINB/EBTJs0WCP8FmlBlgtTvQq29M3vu079e3f+8/rd/7z/yN9z+/71/Td/8K/rm//vt+rO3cfqEXmFtkXBPjZ+V3a7mnFG4Gu7VTgn4BtM0MU+KVgA0xiwpATN7YzYfvjXIo2gJuIUAQgg5SRCvQ7guupI33qxVDmfkXwCWXSNvMMiY9oly/XXZov+s47C/jbRnIf42jWLc/A15yoTzTee/PTusfJejYceNHpIDdY2OOQUCnmzx18+MhXBXeCT6XBYwOfrNhq7oOnk8pE+RICXjU0hxWzCJq/DcxUJKYLT7VMlxuJsa5P8/xXmU6lwzSYQsaDwneFv+9HYmRP0tqzhc++U5Aobj//Jb33p75fv/gf/1F99b/8fj37yc9rf7lmVAIIM0szUTeYCtVv/udXpWh/VJ0VRACMKZQJJsmqBQ5YFVqszvTqW5/Ua2+9pXs8n5+dLuet7gFFtyjcYLymJNtN0V5w3FCy1xnJfju23tccfm0JdBY3zVkVI2Zp9erdu/qON1/Tt712X3eh2ZEEMkMBHDDell3FhEwZBX+uwMQ7+lDX9kArIdtEX0dA9AR34CQNMgey1AidsEqessq2pVFEwFXzK7MbZB6g7ZN9b8tdWl/bYbMfkHGS9QlJlufOyUr3z0852Bl1s77VltdBI8FON1v2bsZtWfG3HNCsPaF4fZBERg58vFKv2BWdnD/Q6b3XgFd17/VP6FO/8/fqLo9CfderI1EtkfXOnftyoC+deNAlImFRFOgYCgkdNF+V70l2cIyiGVjJhK3oOH7AjUwltkzqBihAIjT/C/qouf0I3GeR6xFgAMqUXEqiRcfLtZAcHFg04BnUaVFkKCIVyL5nsbi5vOStzI261ale+/bv1pIkJniMrHSTg9d+B9GETxb4G1wPKWkXOCN2hPzML9xHkIsgt+72japQRCoMHoNMhboU8hWU9CoilIDxIWvSVgG6fCzHC/dnuECecV0eIWk7QiCD+fowb311M/tEz8LX43eXf/en9cU/8Ef1pf/kv9CHP/Rf6/or72vYHCSF4ALAxP4xM+H2H9EnR55TR7LThCVtAGGIyCCIOgX/BiaLrnl1ee2NN3XvwQOd8Ky67Bs1CBsEcgGvLSEKFSaqp6/rGgXOzhftoQ0n72uC45aAv+Kk84rT6KqiE4LzrTtn+vQr9/SAFdPGqBgyCcw9iWEH/wlHgpVGJuPAfWYhoRQmadLez74Eip3EvFwWdLBeO/S672dmgqiUJBiLjHONLAf0Huh3AN87O51X7EVXkHM/x4wTQ98kr9WqLNP9O6fzir1j3Jbx/r3zW16PVZywhNT3rQ5tahuTwjYBZ8+JctMusEkj29EHivN2EZKvf+Z79PqnP6cVW/NAuYYV7sRb9dNTLbBJkwVRAWxhj2SIaJDnZoZIdhc0VUbTOUF4wj6QAi3AKxJjAzpJ8kQIRSkKt2EL9xkioCMu6BynK5TM/4wX0KaxpqTgA6TrvpEUQb+44E8X98nYZF6q1rwyuwUcUOcP3tDrn/1uJfbFOqhDwmZOHaiMVpYyQ6EsBRqU5u8+236yA8JLMLdviIByQg6FMsB/AUF/FLcFoWQeFRsBgkrVsW6BbCRjIMPEPSrOCNX38Kq0UaAHzeBGBIOhSVHhOTHnAzvZw2GnDQeKa97CTCnd/45P4we9Hv/gj+jn/x9/QJ//j/8zPfnxn9D28bUmDmQhJVM8AtV/RJ+cCCQh+FGPUNpQwUQBbdOxMrc47SBmhpWHIH/lVQ6NVjonIO+cLjmYKtofJg6OeoxS0aOSIFot2co4u7Wsbh1O07WFrDfMv5LqAH92faUnz5/xPnoLfqc37t3Vd771qj79+gNLIwfEntVyw4prwAcVrP6Cg4NX0GwIwpGA8kl91zQaR1Y35WzoBse+uLwCu7KzSHm3USJUGGdaFwToQJA30LjDWcODs5P5GfxkuZhX+6qixWKhk2XPmGZOKq/evaOTfqktcl35N8gI5B2rdWubldCIjgf4emU7wa7DxaUiikppNDFmzaubNe/gd7u9+tVdvfHZ79Wd196UcK5kfENwd32nAo2EZipwzBCZBpCiJGXIVyWohSdOdlacrlp32qoDHa0DEAlH9M/VJClCU9xEhKIURTYS7UF7Am6TS7dFmA0SUNBmmx1buOcT7oHnzMc0aUulIor2vFq6vrjgDcytFhwsPvjkZ3XO7oXYAVO4UpUrCY+SUAKS+csWX5vlglhoxisJTW4ruhpoRm3Ggyd4pccCJVPFdis5jxux6YzPOLHLCWwkt2GPanAdcAKxzRzoRSFDhHkC0PS785HOUfzjldqB4N7jc3OJb+6Z/83VWjdPr4Bn6vGjO5/+pAo72A/+zF/W3/3f/1/18//hH9L1219lVd9bBB0vdDhWftu/s8ORZy7MYqJUJmqi5MiKNXIaudvear250ZSNTsjIZzi6D4n6ruM1EoHBqq56UMnUndOFCs462qDSHFwLJs8GdpCdLhY8Ay9oLzLOc57Zbtc3nF7fao/DnC5P9G2vPND3fOIN3eGZveK0u93IAd5B1wTlxu8xFSSLyrZ9kle7Vdfomh1CEEgJzwMHf8whq+5SLX1bAuqcwPVPqTFUBYdwUF5cbxi3l/t7dL57cqoVPO+fLoRw8NzBJ6DRa9E2Cs8JScG0EvscdyNrRQT+OqmFbrJjGOA5UO8mabi6mMe1bUdZted1nH8oZMdZhZ3wDq+U7n/iM1qyegv7H3yoQxlR0IQPDsqtKjZMZISsImIGzG0EyXKBFzisHODY3k5Lp4L7wBiB8AGO7SMFn1REKBicbqeejdvSYUq/JDMDAl2T6ISEKnUBEQGCFEEJ0MRNqip0wG+unj/hvfg176IPuvvqJ9iqf5faJXaVNDojmx719Nh5sFQoS8I/Q6LOl5J7q2V9IujDDnIiYK4cwI6YiYCb39Gjq8fUQkKtmu0y2y5ML5QlNQf0LKURJM19kpIPEBE0GZATvBHbeMyADV8e7M0lSWPCX817xCdG3jgN7FDXlze6fvZMA/PYsYM841G0Ibm//Z/8//Qj/4v/Fc/sf0Q38ys3mClg/EIOar+dnxx4rjaDLEUxG5W1AYNVnGWkb8uKFQT4KYdEdsbEYRc8P/Y4c98mK3ijJXVhbP+QSFugE6lkspoSsiEWPNMu+5agzBn8Rx7apsUhJk6sgd2GZ7dL4EoFOvdPTvQZVvQ37p6xk2i0xzHWBMbFzZWeXl7IW3iElSfhgIwLZB9wrg5HTU8OhnW5QIYDk1EjdLroWKlbeqtKSXYjS12yst4wOf5LJt6qr7peeIJO6A+SxbgfldGqo32Kgk4JjU6nnBBHpi5JOo/Zkq+RQVxjSuuYtCUiFtDA01XJ6C26Nsiw41Wcf0njmme5Pfoszx7owVuf1RnJc8JZtjzvWx+ElOlbLsiykFcCdgQq9VAEjOJYZnUZEh8x0E5ZCaIJO1a5hS9wiSJFgITcEaH0vywKgqIyvwFk0G5Q8E9AyFdNStpFiwH1kIPaCwYO/gnbOxjWJO6rZ891YJXrOYu4+9a364xA14QsBE21bxG5FVlNLkuqELyF8YimgFcaaHc56yPGIoJoDxYKnd0RaquaqPsM0I8RPGSyvAf6RvhMYFWQq9uNR6WacUCQ9lkXYU/Gy7LZ7ynNd2QuDU4okBKxrZGDpYG5s2+w0ogTaE3424FA37GzW7N9v+UxZY9fmU3LjvfkrdeVvHH6Eifwf///9G/r7T/153XATjKCfvuvtJEThVFZdgxPjldvHyxdP3usA8K1/Uo9q2zgPJhDxm+YmB5n93Z2xeuwub2k7NBCeBuyJev24FWlusVyDpbObX0nT2ZEiDjShueVLYHs7fmWVXk6bHTWN3rtzole5VBj1TWasPIA3LCiP2Ubfslz/aii1gcxksBQk5WEU3iEYLIx/AJebQbJQDhS0arv1JeiHTrJFzNsnnue80vmvMso2ahFj2SyfbiyJdgn5Dww8W3HahSFLfxKd1YrJn3SDTuFDYHM0YAO0LzFqa4aKdG7Iah9+JZZVLivyLQjkO0EG/SopZ0D4O7rn5LgMXLot7VeJKaIVJYir8IpX0E9lOAZIlORIRoBUloEbi1VbIRgEvJ6DuiUkAlMGT9irh3bqEeE/E8uUzrSzWOpkMdyQxmKkPjIVyVYhP2SxsAmqqk9trrhsG2Hg1d2gXff+ozuf+qz6jlrkEKzaFXyUN+bV5Yy26aUVLIoQE4JkyxgzBVKcLwN7nisSuaw8Ghn+0JKE8QmCDt5TPAM7i3bgK/yQUT4Esxug5LCNAMGyDPblmqhP7k3vZHxg+cemva3ifvKfFQevwzE/fzjsQ3ISbsXtwp+JalOLDQHfGm32WnLK9ct507euZSmYINT9exmbn/uF/UlTuF/4d/7g7r+8tuqzJN+my+8A2lhUlFqJBsNHCYECo/7jZyZxASWptVIZr65eKLt1aUanLM0nRra/bfYfIK9aBuCo4FSkNxGgNAGr+96TQSBkn7qPYmhI/gwPa5n9BTxrTXP9TfAAaM6KwbKezW8z8S+ysn2kscDujQycxuc6BmB/uj5cz3nGXfDBHgySqY6HKLDYdoU9ZTPBlrapVRDoJ3Cf8HqdcAhI8y7akOmGZmwVdfy2m2llm27QtrDZ3N9qw2Ze8IRAjrm07etzhcrrZpWxrPMt0yuHzk2UXWZ0g4Byn6tgS06pNR2nSKwDdl+c305/4zBgGMs776qu299Wj30RpLAFvwdCWBC/0C+GeA7M5IpGVLBvCgbWaaQ/9E2l1LFUJVlxw50nF3363iFi2Pr/B2hwPHDzcE3EGFawHwbCvcxW6hG0OgIxvO4THok23PDAdQNZy0HfKXlRP2Vz3yX7rzxbSrYC/O9kGuSr4hQZFFhvlqCIJmzgF4Ccxn0vwj6dtVD5zXOL15VS3INFoyaBbnAEReK2F4GCxM0zSs4pev2tYhQgbYfG0uk/C+gkECIa7ZZxRdHHZiXwYE7QdjZm8dGGbh3EkEsNQwxFFCCduE/Tgb29YHt+p5dnpOd59I/TAOaEr9qFgsNj5/pox/4T9bv3wAAEABJREFUYf3c7/+P9fjH/x4+sobab98nTRr9NbFdHJgcP2PYWHbwtlvIq/HIdvr66UM9f/gRwT4qCZKCg0eUub7iGemEZ3Mbj5nUcUmR7U1/qsUqptm0LYdZS7VNR1sjwXgg+9qoG7ZB1xzYrIn4aQr534SxC1TOyN4P2Pa0TaNkjClb1msC4vHFcznYH1/xPLTe6UDAe1KblPwfDS5KUZemhpmZSDvRatHKAXBg5Twwed5FbKjDVOc4VNt1qowbHbhs6Z2RI5N5nIwChHpk8fN5G5YmtQXXjxEbkuVVVF0RZK2T5s3lzMu6J3KMbO0362ttWOUPJI+Gd+nnr38bDvyW6oj8JAEn1wF6DtaAm4iQkBTB9/Gj4F9yH+GaxJImoaLvgor10zTNbQJXvpDtZfXYMQ9QpEdJEZSZsq4R3EPHq90MEsENvmm6Xb5SDNKIzf2osSbA996JcTh1/xPfwSr+OS3O7804wvaTg0GS+SV8SkkV7FyYrMRHxDWBNxIwAzQn4MDqmF3R8u65lufnCv6tsd3EuIhUBNqGNKGb6dtnGgX/BEvkhV5AF0wV8BMoSjGMVj6geOzIeK/cB2Q8wH8CUFMQFoRkGh7jklFQ0EyvUEvmx7iVsV7tR5K158+wZ6e343BuD8zBjt8UVvTKa9ynf+Nv60t/6D/Xwx/9m9o9fWayvy2AzkVC+l8SbK89W8oRgZNAHnHUm2eP9OzDd3Xz7An6VrZle0UWJqgB2nkV6hdLnGBSw+Q18wRgfAyskLwKJ0akqoKS7byiLwj2osEGwaA7ymu2Oc9vd1oTcIVE0sB/goadzK+67rCqlwwZuraoawg8nOCa55vHV9d6//mVPrq41gVb3i3BZAepONxIApsA8/IECho+RxgZOwDHJDOwog+y/H3XKnC8MUXSOLD12nAOsKc+KiJmp5ZC55w1tJNIkJNMYwePLYnpmgB/PO7VwnvC8cWuoZRWDXYBmVVvzy5hx05pr0mp1b1X9cqnf4eyBPfQIsAP7H4mnFwOKiBLKjNmCORCDEWEQlzYyAmByeGGlkrB/Akg33DDx21AgstwGviAyrfsoC59C0khkiJC4iMuF/nyhnvzcZvpjyRlr1YOcCeviRVwcXpHb37375kTV2m7mT5sYVMVESqZcmAfIZTojXqqyLvjvfINh6JXHGLd8GzrZMgQtV2nZMXfclD75L13dECACH+ZfJ1pe7z9uEWBIvrmVnEHD+5nWyBI0B7yOGFvybYbaRvoG5HB4DY68Glkpt2sSiSBzcjKYOpyI1UoYIoJ9KqJ8RUfqNhhohyAHav6HhiZz4FywE+SVb0n2C//1t/TV//4n9GHf+1HtP7wo5naN/srlYnfTXLWOZCFD2RJO35pG91cPNXF44e6fPJIa+o7VqDnPKffsLrZEKXt1byYRPFMVkpRWxq5xLKYrSqgH1FUuBvZKUwEdNt16tg2t6zokUUTOM6gawxwebvRU7bgB4XOTk+0Wi6lCAIk9YD32S0Tndx7VV+wMziB1hnGakK6RPZ3n1/onacXesTK/oyt9g3PRrv9VgeSyECwOMh3yNCj3wKYMLh1H2i7JRgtx+myV9818p+h3qe0ZnW94kDFr/WYb+1IICOTd8IB5Amy214DOwKP9dZ9HVWPp4NEsI483gQB25R2tlWCLxzhAA2Ds3uzONXdT32nTu69wnQESWSvA1u+AZkncIOVwuOypMpLyMAsCBcANNP3mQpxIWTgZCKxGsL32D8jcFqJAghJQWvwLQkc85qdm9u5sVIhiQV2C6rf+HFLaI+ctxyIroE9O75k/t/4rt+j1z73vVryLJ5Gg5hJRYSsQ9JoPRoSaSHAMyVQ5MS2vrnVNXPon5Rbs1Pz/LRtq445zrbRdruWf7NvbV8iRL0IIDp6oAK2svwJwYyEZCjNExBgGYxoHOsrrkoD5vW3GD4DzfMnabD4RxrQg0ZEqJg2HaYzMXJEAJe+94JEk+znI7vUAT8YSPazj+EPTtwHVvcNC9EBu57wNunmJ39BX/1jf1of/OUf1vbRY32zr5wwlrPL9vZKG8DZpj850/ryuZ6897YuHn2gw26titNsCO7nz650u8YJyeAjTrTHWa95FtsRIB3beytrT/KqVTCIjbsng40E0UhgzI6L02MjYUPVmqzm01yPLBqgOSjm11ul6XT3/EwnZD0HwykBvWTCI0KeyL5ttWTiF6z45+CsCMxg4m+R6cntVk+B5zjNFtls/MD6Bwx94H5PUPrEP6F1INC96u8JKieABpony6Vc7j1Go6plZ1LsFKNpkJASr/GPxi6QO8TFfUTOSesiJ90wwbvLCw0kT/eXUpSFfvPzmQftnvAonU5feUsPPvM9iggN9O1x5gPJqaJPlJBlDx2v4C6ozqsy+FkaZO3YGTXKSHqT3lAwZ0Luiu0nZCNehcEVOOWRXgW3oqHgAmD7+c4lAKKM7/EuoQg+pPkYz/S26LDFL3acI5jQ6YM39e2/73+s1d17SoLYNIwrRmaGMklUQFNCpYh7WETV1q9KbzbscNa0DVquWpLEKdv9c7WrEyVz74DeM29Dv9Q1tt0SPNalYINQysEa8IjgLlJJ6X7zp6qjD0hW1qu+4dgvHsUA7DIJm4SUoElx/MfgEFcF/ME2L23ipjr3p1WV7VTxEwfzgN9P1KuDfZ5z4gbfG3k0HYkBr/D+e/ELXksP7z6cfzT2q3/2+zWQAMzmmwW5JQPfPH+kDWXDKfry/K4uHr6jL/39v601B0SJgDes3h+8/baePn6sJ0+eYpBJA16zZnt9zQq34T36nsCygSYs6MkXZopsVLKAO86vyipjBhz3Gl4+fdyxCkw4opVdc8jlLfuIUaaSWhNIV5xOeqLu8jy+6BsJr1gRzEu2+xGNorQ64SCmw5m8gzhpO56VixKnmZB7zXPQDYdqN8i55UTdQbFsC7M5IWVIyLbAeVr47Uh2t+wENoxZ87zUdy27iIVRZvk9aRX57RSJIzjpbMjIpyS2VaaaSE3oMjKZU4R2JJyLVtpcP9WOLftIsDVNUQNd/4XVEX47+OygMXC4U9qlXvvs96jh/GEC94CdBuxTCVAExtlwJ5xrdiKcUTVoC5UoSol6PUJQB7IURVIBt87jJpxwVJZQ5Z+/MdPRKel3PQJ8CTxo0SbrC25CZ+6BFr1SJq2TdrxeXV9faL+74axmq/7kXN/2e/77uvdtn5D1rOBDQgjmIcpINdi67SjbkNkdCITbyy2LyVMd1pfq+tQpTn9y54EWp+fqmN/S9+Cmnj9+ore//CU9ZjHaQXgCGmh22LW0qYC2sEsibwb0FcwzKjIvlQRuW06WSZV/EooC9NPG9wu/PvoGFgCnzv2hl1fMQ+A06zKBMUJ7wmfBFKIwPdQm8CkC+SAK6VBFz8OwY0e518T8WrCJg+b9Zq/nxFQsOgWPmo/+8l/XO3/pL8uLClS+KZ8cDlsNCNMuz1lRD/rgyz+rdz//M+rYim6YwA+++mV9+O47ury40DWZdiRoLOSabfAtTurVbyQz2VkdrMLIO56ptwR9Js6AsgNKOYj2lHuU3bL93eHAoo+3Z5q3uBxCeYdQPTHgDWTsW9r27Bi6ptEC59+R/VaLhaKE9n6WZuJAV2ZRC06WAkkMigypxEcnjHpgu73nnfhWtwR6xXn7RkJZFrmqrmm0aFsVaBwIqOckrS18J+onONed1Uqw0ziN8mQeWMEn5BhIQmtWrwGOO3Sy82QceW6RbcjUrm20u73ULUlyC137UoATUSQFIhy0JbntoRml0R0Oq+5wCFfYmTiJePs6YYdUq4CeeUzIVXEq4SWQUsQESCFfla9JoM73le/ju3ZqZu5el0AYuPc4B3gmOL7HF0z/JZ8Kvwk7V5ImZlWNmJ10h9w3nIVs8YP9dqOOAH/1O3+33vje36uScXR2+Cf4pYSaNtT2oWCHs2f+by9vdfP8mrc1ThA7LZadzh480Om9B+pWpwrmZYD3ht3Y7bNr/eyP/h39+A/9oN59+xfxF3RuilrmrEQxF83fEVKGP2ImkIEwRM+qquMOsWK1rwP6JmzpHengOpDQSB0vW6RS/SWYoOkG06AOXZjLNp44h/GceHxECHNyy0hoeuEyj6/ZFJ62MQ7F8CBxBIvBDb6KN11e68M/8f/Xuz/4QzpwJqFvwpX+UUsr6oC+fvJQW7aX26tnev9LP6/3vviLevrRR7rh2faWVXXN83K/XMC2vjg0qio48oiCdviogdwT/SLo2jmAJla2zJAD/darJMG/x2l2rGBW1P0VQ0w488ikRiTjQ13bKUphcjQbtsvk+W+vtm3VNa2E/UYHF05pp2qbZl7F/WxeCWQb1eVApvWB2JrA2xCcI7wasv6eJLMnUBO6ThxLAto0D8i33h7kXYTl9Ep/2i94jbbR4MlBx4qcc6D7bQA0OYYUYihCMr0aldP2QeY1cWK+5YTdB0YjyQv24BTknzQi08CKvofniP7d6X29wpa9609Ukc0/qLTnOXfAXrBmTIovnGKkHBUIXIHgzvVAb5ezwXDngBmigA8WdSH3fO+RCGz7z7gmQL/ll7+w7RFP3NKJzkHYhAI9J5zxIP9Z6Q1OeCDYFal7n/4uffJ3/0s6vX+qRL2IgPREQjhoIKh3JLk1h6PrqysOMreyLdKBymPR4vRUC97QZNtDP3VgIdkS3FsetUb85MMv/KJ+/K/8eX3h7/8tiW16Ya67plNXWtneISHZERBdmITPsTWCMlJpkGY8zVdVchdABXvAdhMlt0r8tTCuAYobYiaJbPNAWoIgdmOIaZth5ktPNZgWMA8YJU3GpcAXB+b8wGH2AEzzvB40kkBH/MiJc8ejz/jkmT74I39Kj//Oj2vH4gqF39InJ5xpw+HQmq357vZatxywfcTq/ej99+Y/x3yDoa85CFuz5c3CSknmtPMKgzTcGyaE3+GoSV8ww23bqGO7amNZuq5twZbsrAeeSQacfY9SB5SsONfIal1xOkwB2Unhe3AqRh4w2lhDST3BbTLVNkWlpOia8Tv4IYpa2gwFQhOJZ8CpHeTDHCGhCo2phkqm+jY0YfCdV1HV+bm/Zys9UR9JTHvkXLPyD9BYsntYEegjAekxmYE80sD4DclimCOi0ub2kCwYsgZ6JGP2rOZ7DpE0VZVi2/TyNTLRe4JkT/LbsxtSFIL8e3X26hsqyDLi0IfDTgMwQcvj0VoB/4BNRUcHsu0SdipkfyEKEgQgGS9oFzao8A/kIvqwm4DqLykkBZS5nfvlixuKMK+kD6TK2JE52/LMuCFgd/jLwGPF6Wvfpvvf/jvV33lFWxaE62eXun76fD5AuwXPryAPbE2lworeq8WWfl9c/NjVNBJ6Y2aS+MAjwI7dzxo6N9pweLrjvOe9X/x5PX3vqxrYMZQs6oBVxGzvyTKh24RuVjOQ0wuGZY044kRgAUCRRplh/mKsXlwj403L4xMaR0w6w2YKjZiDD4LDVS0AABAASURBVD11Bs3flfYqhkLuBU4Vdb24qiqxMTFPx0bkgGdF3mr/ps++P+FvA+DYsC8ciLXxwyd68v0/qJvPf0EjSfIFwd9UkVtelx1YLdaXT/T43S+zen9ejz5g9Saw7eA7tt5edScESybEYGO0BFbftspMTUctWelGuepVtWvKLFBGiKFCNw2svAOBMaGgaRxQzO0TyiZW6JokQxIIzPhIcJg/VQwplUy27K26UmaekBVLlMSE9xzElKaVE07hXnRWCDsZVYUa2krGvHrsSC6KomXfqrDV3RPke7bn7j/xLiWQF1mcGLySb0mCIwHUt51S4vlzP+tRwRuRe4MulcjyeENEoAMgKVC8Iyiqt/UcpFV0N42CDgW8inIHkqMTzYGkMoJ/8uonde+Tn+V59EzCPhMwcsBUkSHgwzAZxOU2aZJmJxpnfoHeoCFrgpf0VcmT4nb0qvCg0BGOfZbTczh3gSd4mXaFbuU+4FGBCV33rKwbEv+aVXwgSS2R985nvk/N6StaE9DXvMZc81g3OCkplA12JpgbArulTFbrxJYRjcxvILl5BZsfW9gt7tj+G/bYbEcyuWEle/L+Oxz+btUyrimpRQBoaDkH5sB+MpkYslZ0tcxophdKoqrv6lwGrQaKr31mfMaCINsvqeAuSF+BIxUju8/0XZ+wxwjeBHi82ypf1bZzObdT8QfZ6kzfnENz1XK6HfkrfuCgn/CVAV/cEeT2h/XPfUHrn/oZHR4+MpXfNKQddcvB2eP3vqJ3vvBzesgKvsfw8Nce5js7OWksMOwsHMJbyp5J69pW80yhne/3OPEEUk8C8HPu7Iz+or8w3k46K6tQYUWbUNT4JsncEcChnr6Fx+BQIzAgyAjNYHzXdSog2okrxvS4yCIVdgrwyCwyhDAkEAEf2kqmkrqz5bzygts2rZbQy5D2TigEvxNIyYRsleUCTZZxTwCi6Nx+YFL2lguZhhLakSgaEloPNIxN+KZEAkEG9GuxYYMNBVQmsTI+IhQRkJw00r4nU+9JNgMyRLfUnW/7nM5eeQMakseMyHccp1mPUMAh+DZQJRgRFGQkRi44H/tcB2RbYUeXla1hxUFnoL0iz0TyNZhGBc9txpXH0l95uyBwR+R38G1ZGHbsYPq7r+vOd/wedQ8+CUZBxYMiWjX4Rs9ZhrfgHSfj7WKpBlszOWZB7prAHUiYB4J3r72dmt3MARuMJL0JPhM2dunn/R3P/uK+ITk2zKdX8jZsZbRAvgmo2JoJwgYTMkjH3soCUWU13FepYCEMJsWLf+Kaqu80j/E4+1cyPwa3ekxAwH3JOCjOFhyxiWlCgl5/AwHw8RjjzcxnvtPcatoMppne6QXgI3OQo+NIQj9ggy1Jzrulq5/4Wd38zC9o//SZRhIgRH7Dnxx5XfPonS/rvS9/Uc84PfcWOjDmHBBk1o2Nz8RPGHVAiD2TWzBA27Zy0AoDt12rE07AJ/DE1betFrQVxqiGWgKgbxt1TaOGeoF+oZ7QsdFKhkyz4/6U9lVJNbIBpnl3MEK3KpTJ4wIGG+E52jBVbtWO4BhwDG4VDjRDhBpKCvlKKsFY420IWuOu+k5da5p2ugMOMqpHtvCAGQKnRAaSV4XnjmAbSmoqtBdpaigz5q1+17bIl7MebaQ6eFtO/zXYBmeYf/xRKdRS0hcAwst0B5x7wwRucXbrdfrap3X+5mfUcwA1Mel+NvdjleWPSKVBCS+AMvTyn6gdQfYkM0Pniv1gpCOgue8Bt0+UE/M6sWMQyaIaPE6+qmodgGnevTjA9+sbAnMNRmj11nepJ8CTxNT0vU7u3gfuanl6ppZHnCjMIvM/sUgMrOwHksnBc0Vis04+jzgwFw5m868kIHMVc2UIbCtsV7G/mwr0mhmKYgITVYR+KMbN8RMUBWQ+yKijFcCb5jvxXRlCAzXjmMwIjargH4O/9uE+EqzjGDcnA9JtVZoYg1pH+uFeKejT1y43Brwk16r1sM8CwuaVAJ8ojeDSULmfmIsRfQ8Eut8OPf38V/TeD/+o3vuLf1XPOHwcWNUrdtRv4Mr3Wb3f/fxP6/LJE7LryIHRqOvbWz1/eqErnq98Ir1HIN7y8BqMQEDtBdtav6YSk9KwxV45WxMsAwpYoY5AdvDMfkyDcVraFm2nFVu2vm3Qc5Qwig3XYgZvwU6y1Z2mkVc/B4fgKxSfnU+SjTBgBG+jHfgBbScaryrYXMfJ0uz8LQnBtEfwuwaapcj4Hr+en7VHlTSulCEhngo8GhrTiAoZdyB5mNeBIN9j/B1B4N8bj66RB3bwWZEsPKTwZb49ii+VLD4j34E+Uge9prWmRVmKCruP0nAf4pl7rw3P7D68HODRn92VT9pXr70lO8doGQgMm0ORUhQlfMMQcazj/GmAd8ArcL9grsKGASogAi4DuSmFo0Jctm/FAQP9xHo8t4FbGT/RZt7eYczP4fOrz1tV5rllHpvVHdlWDuqzB69oeX6mpkenkpoQdiCwB3aF888msM0/AN6VDA50HNVzYx4VfpYnIpWlyJfbC5MyeJHhcTJpbLtOXbfQAn/zGA9L9C2ZihQkqo73RwvMOHNrzGoFNF4CVTSUNZbf7hjXbXM/XxGhYOyEbcxH2CxpoZkq+lFHxSNdbJmh2RYRYIWOdQUkXwCHb5UBVVUTy/kI3Qk72paWHESKCr2K7UYNJL8B213zWu0rP/Sj+ql/9/+tt3//H9TT7/8rGp4/V3VczIP+4V/59hc+L7+Q92npDcF9xenn82cXespR/vOrWxy9qsEZOxy0b1qeN1MFRZoY1RapYVImGO4R6IbJWHWpk65VQcHAOn3bqKBnC95y0WsFeKWzgh30Ko40sYqswHtA3wLHmFe90mAowW+S6VQbiKQygnvgnCCh34KDzYRV5EDceaWlf4Kv7x2kp7wKPFkuOWhrkBepMkhkh1kvr7SetFJSJYualAoERxLDBL8R8KnrSNsW/SaQN/DwvW3SN51WON6Aw4Kigl3aTHYhUvJs1Upz3Umro68jyZXEdZCPLjQIF4g/aSCIt7yStG6Cxvlb3667n/oela7XQJDvOXxzOWJrDCJEAS3nMpA9w3XoldTcKIFWRYsSehGpmW2V5EYcDcNpBhxOzGfFvpXDvolEM9rJCMq9dxmcjG84mN1u1iSuQVFShS15s1jNjxV3X31Nq9NTZRR0qTpwOm4YHczo5efMwXVojthqsg4WBvsKcIAlMjZtq7brVJpGwb3b9jwaTNg8I9TBc3XnLjxfU7RFxin4gCGUUoQ8pkThDjtL+EWFRfX0qNIfNcTIud8+uMdfRssSqZIG+kuZ6xEh/6u2D5DcF/BCWI0xE6WMQRtMVNEruLcMEaF8AUS16JJNb980WKIK7sh2AFKaAVuI1bTSZht5Rb/l/MOHl3sWXP93Tl/4g39c1z/905pYFPTrvPLRu19h1X4mH34cmIQr3l++/9FTPb68EZqqJfC8cvq3vq5xwm7Zqe+kBkNYMB+YXF9e6ZLt5umyl6FJqeKYSabyqr7nBNk/VNOVUE8wd0xkx4QtIbTFkUbjleRARQTHoAaeZBZlQYuQJgqxPwsM7VP+A/inBO690xNEDAxUNbGtHeEZCFWBHc5UGbfse+gUtU3hEaIBP9ne8xyI03mSE5yAbgXattUSmfAD+TBtZNU2nQNGP8BzgGaAPwrKyNZ3zcyb+NApwXgCLJsGPVKJ1D0OOE+0pBIJBGqMmh0NhwpAtCsDjEnztp2Va8crvLK8q/NPfqdO3/wsCWDQgcRj/sIxIlsFfCJDWYpKgTa0Sh7LwM5FqYhU0paFEv0jG5wea2IfhJD1nCR0AHAwO+mEjiOBeeCcYLu51cZOxvze3l7x6utWDv727L5e+V3/ml77rt+l89deV+etOSqMePLAKfpoGsg7AhW7TdhWXIW5j1JUMhURCspSGoK3m/3Mf1iiMAcR9CtUwN3hV5ap7ZY6u/eqHrz5Sd15/U01bQ8GeEwFlJTzGPTA7qGqEm4VK/UEzEgE2kTPJGNVbFC5o5DQvYRmn26yyAbxAnCgfbDslPMbDEo64TBBE9roC2UhiIQuFZ4ea3pJPSFKoSNUTF5VoWGbCJ8aoT3gY/Z/8xtNOY44A4m2pvDVrSpJrkXQgS38FQvwo7/6X2n74SP9eq9s2m5eKbyF3bJaqekw5h2dnwNn52qzUYMC5ydLvXb/TKtGWnN6umHL62fhAyvvhNN1Xau+tBq59w/KrMnAe4TbOMAzmISQAz6hdcA4A5P/6Nnz+R28V7pllebf0SXA9+AEk90iW2fHwEp7FPQPztywQprXnZOVll2Lzat6HLjFITxxA0aMSDVNYRsmjN/a5jPvZdeoIIuzpIMXVHkM9lPMY1p1BKrgV8HzpNlBD04eOMSE044MGnBiJ4gWHO8mViSGrjRalpT/Ikxlp1HwpTaLFipaMd6n7KFQMiYkRVOU4BtKJj2hA6v1ht2Uk+LEDmdx/kB3Pv3dKjj0gF13rKoHaFdkiEh5bGQoJEUEQJsCHYsCmmkoKQo56aQO9CIYtq61UIdvhBSpcQqhnjwve+Tdwstb9DWr+JZA2yEXfqnFJ75Tr/5z/1O9/n3/ou68clctNq12VuSzfaapKiApX1QC+Zq2UQNeyVRTihLdG+a36zp1y14NSaJbLtSSkCORFP8wrRE7b9dXzN+k/vRM56+8OieVJTuHCu7IzmNkJZ7AFzKYLSxlAarEOL6ZXGJN7mv4TiU93PGhV3SrIFPQJ2jUOXzpgZD7mPYZf+4HB/Xk7bYf3whH+sDlWy+QfVfBiwhlpEqmIkJ8qVJohpjrfEuCCoFeGc8HMtzTlozxPNgGsx81nTzvFVmf/8TPa/vee6rsnCHwD/3kLa8pNl49dgOnzBOTXSWES4RbYvxzgvts1WvRpxLmO4JbXFZAtIzgjiGNJAj3rVnt/ZNwG4JyGCcwJNOKDMjGbPgtgeq/4HrFe1D/lZg7q4VOmkZthJoeZXCAgL8dogRGYhJHJtPnAz64Mf6yc/BW2XCgUMbsoCO4LbTurE7klf7AOAdqeelY0F71vRy4O2QeIHBg5rbsYnbIVTKZmDIbVBVFIT56ZkIauB3BNcBGiqI5CTE7Df0Q1QH9JwKkA69jfE9fD+0CBPWS0KadhC3bpST6SexEyOME9sgO42USKcvTeSVfvf4JVQLvgO330Bmwq5A7ArctndS0EpOvCChJqVDAx6VmXiHPXQYlIJwKBeUrAyxkcFIbUMp28Y7O4K36jhV9x+u/PL2nu9/9L+r1f/Z/qFe+43t1en6iCHRhzISudtKZV5iqFBEAtrTdgWJ5kLE0bmvUEPjFwFwVoKXegCdsVAm2EPZmkbi9vFDSf3Lvgc4fvCpv1zvmtqY1snKCDyXMCzwTmIB5rmgONHd7ETXrSimuCT4jfCqlxyQM+dATFkGopYn+CVtVQNB3Px4n+4t1pgnqcQR4MhLqMKVjmsdO1KTqjIVcAAAQAElEQVQC35KppAww3Ahb6JuaQfMVNDqQ3S/wt+xyhSCdbQcoUqL95qPHuv7ZX9Duo1/fap4XF1facKq7I9D3wIQzdU2j1169rztnK56hW1bK0OzElj9SIzhbjvhvb9e64X36DVnewefMcyCj74GBtB/gZoQCFRpouu9qvdMV/PYo0Het7pysdNZ2WqFEjxNEGxqyoieAgni/Ks6/JyAvGdt3RV0Guk8acK7GdZYg7ywcAA6evm11dnKie+fnKpK6EmqbIiEPX3r5em+HHgfAQbUjeBzo5tUxPsNSSwhC4pvgV1WZBAe4t1eV/rbrtWDnsSqNGmTwIdFEcvOvn/bctwRjqaFk6xW8lRBtdujM0HEyQxEhXxO0XZtwjpEVzPZTNuoIrrNPfk4ioA44/Y4E4gC0aapybk/wCjLkCxC2jHBfKqOIb4WKTMOJJeAfMIvgS1ZxRM2qPXyd6Jysd+zA9gT4iFztq5/Svd/5L+tVVu/73/ZZnZydQFNMTZ0BkaHCB3qmnZG+UcKnMKeZRUE9SyrTENynSilAqsG5IkIDc2G+E4kuwR95bNhvN+pZxU/vv0KA31PHGUuiZ0Ujz8dLSEn2hQ6aQX1A7pHSeAntpDEiGIXtaR/RGPehFrMu5heZigAHYLhe0qYyb7UdhJ4fr+IjSgdE5zE6Xsm4Y60K8kdwQ0hQdg2odAEwMH1uaOPjIRMlH6py1T7fqrD4FYswt01MvGPn8qdYzd95Dx7GZNCv8ckLnr3Xm/388907jBsKrbpO95jIktLASnjA2FsC85KDuA2T75+A87hLDgNuCPYdAbvFubfgbYAB504M1jqwUKYhiAckf3671TOSgp2pQaiuabTMohP6lhgoufdfO/WqIrLnxCGQUG2ChrfpNuIdVn0bZkLOtm1UwjKO2rON9Ra6zO2t+n7BKttp2TU6X/bqmgZDBUNT8w4BZzgQdAOOPTFhBus6YIMeeRvwzQ+xGFc1IgMfcTNDwqfLRssptXIgsxMKlHRQz6u465OQXhLOm9inoGfD1rvAW0fCkKuaTBg9EE6exAMyDYyZ9el6nfFc3p7elfH2bNEcfMapCs2OFkgDZBbuGwV1RchwLKgnwIdGJY0RvqnwH+XEfkBvJ48tc7lme75hRzI2Sy0/+T168M/8q3rlu/453XnjE+qxZSDoRIQYLHqVr5jpzrST+guIMB/NV0QgkmUN5Yv+ZAIzaUtpnnMS4kRSl4Ld4R75Kqf2d3Vy96761Uqel2AsFaRAEuSgoohUyTJDIBSaYXskC1MygDsjSkyXpFBEgG9gLPWURCtfAYDHHaT4ltxnmiO+4vMZs40IJRBghPTiWx4IgA17j5+DmWaU4fO1RrcAx5H6umaqWuMvQUB3mTOPCb7mLcqJtusvv6vLv/fT2n31XWj82p/cEhw3HPTcbgdtccwpyhwEdiT/Cuk1q/UtSeCWVfTy6lrPWPmfs82+8nM5DmGFHbQ33vaz3d2w0owET3mhPH4uv6J4Bv5TksKOFbNFyK6kugyt0OikBnNWNCwaHdqiQhAkU9QAnrAdO4MDOK/ePdeCVTaalseHBQHcovPELnnUiEEKE90w1tv14gRDm5+bzzmkawvU4CXoRAQTonmM5Sv02XlEOyaYjdogXymhTMM8Z/KEgTK3+fygw249eiW2CeottLtINXhAr+TNgMfBgYBNArfQ1iB7ZpoVQTvNMlisYJwZ+FnUAW6wHbO0Wt5/U96yB7qPrOZ7bHzACaaXAlkojzfAw7RCVQEfRUh8DHObx3wdOKDM68AuboDmgZVzT8DXxR2tvu37CPB/Ra987p/R+f176tpiMsKschzaeWfy0MdMmutCZyBoeKknt/PHbGVc94EcwY0b6E3aSpNyGW7DmUcWjAadT+7e04ozorbvZZ0iwGDOZjTGRsQ8TjRUvbhg5nrFDnMLODTJgcL00AqNKCqZSvpKpkqkEhr0SLR5vLUJiVtbT/JWfWARm9skuTXYPvpeXBEva9yYoYEqDP0NvOinSPh9/VjzsrzegTiOemgV8CbbAqO7lDnSvr640bMf+wk959354dkz/VpXWmj/ttea1x5bgmmLM3pVvmKFv2LV9QrulXzAMlGKtgTyNQ7txLBh9dqRJPynk9Y4yY6xc3YH98D2ek0SWIP/4dPnekxycICXDLVIjl10j0k7Z8UsbdHQtTr0BG1JDF3VprQgUPcEiOVb8qx+hy34fgr1/VILdhumMSDzATmsZAMtt3cE0hwwHMy4bFmZBwLQOxU7tWUckXW2fxYlDlMYE+hXmewDTu5gM82IwKwCKiAl9wU8B3LLyXOQ8GK7VQO9RJaC7p6cRRaxyZKvYDcUrFBB8mO4vG2vTFp1pFAmlE3XE+x28x6gN+JMFbnb1anOP/FZtcsTq8MKd9DgrTQJk+FS5BF0LCu8K3ookGCGYLspefCEt5F2NNUqJ0bzORDc/kEX/8GQEZmau6/q/HP/rB58339P9z/5Wa1OejXeUpsE+lUAYjLRiJBlj4QHdVRRxIu6wKoAJY3+uEZJP/g6isu9jkDDkQ5j4GE7tLymO7lzT8uzczVdPyNW6Cc6iosqoyQoolnVhEFm/QQNdJwIECejyXUwBhYOQw0pGVzC/hbUUyWTMl7QCrArJkMB+UruQwP0TCsCPIgEXajBGCkiNP+jFNiGkOTbYzCnQoB5zhCKCL28IuAJ7JmDiflfNA1dqQFbHJMTc2Y98KMDPnX11Q/05Ed/TBc/9uOyT4H8K37yGVvwLYF64Bmaj/YY6dntRpes3oEztx2MIOz3uBPMs4Tgyfb+oEu2394BVAQfwBlh7MAbqd/iOM8Igg+fX+gJAe5E0ZZUgyFNoItGd5m05H69aHWzKBpTnNCHuph0vugwQPIKge0kfBdk+av1VsI4VFlJBhLOjv5BlWA4gdYJJ7QLDgszQweegQdWvWXfyLI9Zxdx7fEYv6LA0bQp4lJbgnpLQjLsWD1sZG+HHQDeMgf6VYUi9AJyXqWTiWgg4EeODroa96oEswO9leZnqUBehJUP40ZW4MA2E/zteFTlYVKoQjwCBjRa7gP2O5DgHIiCxsnrn1Z/fl/RYCdeFx72W+1JLiMT7vEBDZeGiFBiXzFOShlMv3I/AaMCvSf50eTA3O9I0PvdRgdO95v7b+ne9/xLevV7f5/uvPqqui5UGuRDLsttoCpfESFI6UUhiXugwNI141lP1WOPuCJCEQYpQ0rjukLfhC7VTgi+CKagrV0u1Z+cqiFR+96+IxMOBlLankZ34Lnd/I7J0a3VTfOQEVqT4dhMfqrIUWX+BYfKWWg4IBtosswz8GWaE/IM+OEBiAjGGgQdzZf93rKYYbilHklML8bXGowR/IIyjDEnWSSUuA1sEMTWCKEtfovZFQg30LeHhn24IgOuA4uqEd844KuXX/qqPvz+H9L+yWNV7Kdf4crF8mjALY7uP710xfbzcr3XNe87K4LaQm3TaNE3KDSpxRjny5aDrYWyNLplVb9iu5pNq1JaVZxrc6i6IEmYDpKq71cc4DFZXadSygwLnu0qE7i7e6LhdKGWA6wFz9gNTHucKrPolpVqIOn0jJtEQBLMaKKKoUdg4L5iodPzMy0Z37WEVopcPQl7qUfue3fO2UVck5A2OPaIYUf6MBLjNwTdlhXxv6XrT5tlWbL0POx9l0dk5h7OdKe6VV3dZQAbBEAAVIMUJUqiSSI/iP9Upk8yyfQHZDSZQZREmEAMjUYD1ehG13Cr7nSmPWRmuOt5Pfe+VS2Z4sQKd1++Jl++lrtH5Dn3fuSI+u7hI4vGve5J9iRXTg/3+KRjTyYik9vxME2Vrb40Peya2rqoMxErutZqWlUsUm3CAo3FxeK33X3Q/C+3Mh5miDEMiTswEBq6YlIN4szk5Uh+ZvwbE9fh2b34VFeffKm2O7BmbLzmn6a9ZxaDjl0bfuioQrAYpDp2CHmjrOzqXYu2UUoCBJLgj4w1/177nkX98fGj2pd/Wy//k/9Kr3/29/Xi5UvtGR9DFeYJE4B4AiUYW8htVbMx0B0gQFBJJ0y2ZV+gQtuKeQf4sFpMjmGdAE1rUupZ2GJXFuHoHHyAXVi813WvqsaYmDe+1SSYOz6CS0L2EK6E4TJXaYBWXewGv4GavsG3JasFbNUTLLSNDwtaKxcSDYQeRHOhQNpwwhk6yMKh4lmQh7SQFRlROkjGcNMl0PDS4g5NwDaS09vpty5/xPikE7ydU/DNeoW+p/HS04GNvoCnPQOM9Mjcffsv/1y/+j/9X/7//t32ylH7e3bc/KR1JvA7ifOO30aPOHFZVk0DWIUOBNfL25v5XhZDV47Y11e7mey311d6eX2YvzA+doxlEAcS7uXNgeS+VnbTG+pX2WkD0C/s3g9tsHsP7ZF1YOJXzN7tSo3k+J4Peh/YYc44pzMozFJDrmvhK3DXd2/f6/vv37N5nnVih37gtHBksemscGYcu6V0e3vLieTErwdHBT9mwiCwmk7UjyTfiYlL0J9wbJI67bwiJDDzHl/Qpj4woGNfIyJ3C5ZW6fvq+u5Q6jjf2MhwGHzHD10nXhXO7PTCZmHPOB9FhsksjAmEGVC2xK3wEzlG5hZ7oD/Dmzk4MQ+d00Jbdnr5R39XV5/+RMNiFz7qzO6b3fzEQjXQhwny0jQCJEPGhWiNMDDsBN+WMbN7P/Bz3D1+u8fPJ/oPP/sTvSHBP/nJH+n2xZV2+1I1zENXZ3ediScpJlceEnI125CoeNQTXlxVIIRS6raVduQFTZO2LrxkSNqP9yfdf3jQxnhztA194i87eSOWDLNdsq2Bf8SpiRpGWJaAoTEGLu6CTK2Cg4Kxpb+wpWzwpaqC3lmT4BHzh5256Rdg+mUJFl3G3dWx88wJc0M3JMgYAERphBTdoS/qVsFuQFOHuAbz0aGJjRMgRiXyowY7kXOk/8i879F/vS5KmZhCtRgGdnYV85yNrjOxnbk8Ey/5l3//5n//f9aHP/1T9fv/3/+8cyWQckTNCnEkQT4SMAmOR3a3D+8/SMte5kv1EWGnIZL8SjkWL2XtCKYbduTr3UoyX82fk3CHTN8VC8DVnkUCY4zxZwL1yM54ZHc6Ydy6WxS4TtJT3yfRd9Djmu85TdwRhGV0tKYkxJmk3JCTv3F1x9H7xElByDvzFbjz0W/d7zF1UVlqAlwkwklfffM9R/qTOvZPd4KXG7gzO3tntcRi5KY/DmssIh3+od/9oam2LCxGq/L37xcm4ciR+S2vBN+S0o/seCpxG+uhRh7sKhtbLNEe2DqYQOGzMiEHjm4ZWWmLa2CjIeeGZbBbb/xqcFLG3tlBrj//qV780X+s/ZsvWDfOc0zZ8Y/s5mfmbqA0u/aU2VYkWh094T/j88x16JPYDxz1H4HO/O5/+vd09bf+REd2+rffv9Xbt+90x68pSe6GMa2s1krLUioQsbHABVI3Y58Dh3a2eXAr+AngCZ0Lia0ksU2JAl1YNgAAEABJREFUDNtKJnR8c+aYmmZjzu2mxhH9ioV6JUYK3UaYVcIhGrGd2MqYNS/jsw4MFXS7tsi2NmhwiwIDHwZwM3SmX4JLAjETDyMtEW8Cb+RYuTaYjyTpkRgcZFur0oIOLIFOlws87FAK2T2P2TfmU6qUI9aCsdQYe1WTkWVbG/DIHA3g1brHJUPhgeKpLJUXqXMDg7lCHM2OO8765j/8Sn/xf/g/6u4Xv7rY83vPGjQSCOicq+A9H8qEwpm4ty/1+U//UK+/+EIDg+4eN3394ahOAL16eavPX73Qm5vs1CsJMxQHNngbk9Qx4vE0MKBr4JwTCZFJzL/hvklCM2kv9ztdLw2nDh3R+/37O33Dh6wju2a5aalAaUXeYV0Y+IaOroaDD6zuVyT2/rDT1asbrbdXamuplaUxlA+B3yPrzGkg+kEGrVyGnznRBI35J/gBYiGZtz6Y9w04Y3+AMUCw1qL9siJn8B5/nD9zvCN5P6yLtt0qt5I9w0bmDy24RA3ICsz7eqG70GFKS0ycZWyeQUawgZLNk+Ds+G0jeY8sjBv1tjvo5R/+nbmjtwOvOeCPJHjglCRhx81iMGR1gid/O4p4YF43PUL3SOLesyg+AI/8TJZT0vrJl3rxt/4T6BdOPPd69+57ffP11/rtV7/V17/5Vt9885akf6/8x0NyvO/oQLxas1ya9pc9S9PhSl2pqVXmo1TBSbKtXLOgyg1ugLLW/aIVP1YVOACehq/3fGxd2WQqSQvONnEAD35n4uZcJO4G/sq8GeQC3aE1pWRKFUCo4JpgUkPAAGE6bfRFLpZIl95JyCO5EdiYm424MP12nhLdtHQZuyXQykVVRcXID030DDq5p+2zn0bDzmK8onzghHBmjvcqYmzBuogfMnKeZWWMIwKfYEzBA9rOAn3WL/+v/3d9/z/8M/1/f22PChWDbADySNZtOu7l7bVevHqlT/n4cnV1pezC52G9J2nek5CcbrXb7ed/Nvnm5kr5u95xRrUGv/UIwR3wgRX3PTvtR36Ke8wpgcnJrpOd5IH2PfI+EHRv6f8IbYJ5h4wdE7wCbVm00F7xWGMiWz0FxGHVAuw4Sex4FZj6cVT473nXfMsvA/fIW5emTHb4Ao7bmLB13WlJ4ODsrqFBmXbGMJDDIEjyrg3a+DK81UqFxx5JvOjYmPSccN5j15nvFAaIbIHG8UMDh0Yehcg0cbSQjYxWatglmZmEipsKNzzIApsegZj6z6zuGVdn8dvdfjKT/IZk3zDsfHpkgXyYMN9pk+wYsGH3BTbF30cW2QeOco+8mp3wS3B181K3P/mZPv3pT/X6kxf67PM3ev36Fd83DqgeJP2dvuc16JvffqOvfvVr/Zpd4qtf/prk/1r5R0zv2PE/cKrKopEPeAPbcQ9js2qRWvOstyYV4MCMWM/x4XIpNcbfmIsWn4DEC6oqVWtadwc1+mwYA094DJT5M/BBZ5ftjJfQ0EL/At3eTSkRnamccyFkhy/yxVWyApp4zWtMeUMdHw5khn6jfmJxo1ChpAFVcFqwWgW/bV3+aJainVqUW1Lg8kAiOmJQmTGGDllH5tjgrxlr6OxwACkpEkcDA7JoD+yKnYP2BPjS//6rr/XV/+2f6ONf/KV+/6rOxDSc6WqqMlASgvfrqv3hcgQHrYHgtix6ZPe45yerBHmCXfBe8UV7aaUlkyRNmiTsHcH0nh3jIzvIAztJdpxH3rny7vvI8f2RgLwnYYKLHbuldMvR7NBWNZR2ki0fYs7wJMAX7IoKa9M2zjwZcrM6k5yPZ1ksPrJoTH18VOsMPmMSThrURQURStLseMc9sEitLCQFPsEgOrMwoDqkJKoyF/hE2FNAk8CGP0f7LAz56Jb/ftxxkXyzU2Ph6SWd8esGbQembvxnxmOXWgC/2VbMmv0xgAZsU6fo41auwWSe8NMJ3yf49q9/pNd/+x/p+ss/VEfm8eFOj7xb5/h9JJkDJxbQU77A44cj/ssCPfZXWl5/qusf/0yv//gf6rO//4/16c/+tl6+vNHnX7zRlz/+XD/68nPqn+r1m1f8dHatdWkXHch7/+6dvs0u/+vfkPSBr/TrX/5Kv/rFL1kAfqnfsBB885uv9fbb7/XAwp6FpDPuwYgylkBZmoCP0n6G3/eBoNfsL9xQ4jHBVarW5AVnC99ZooiH4RgqGknyhtDVpaKM7gn4Nzr6pISNPhsB3Jf+SaCpez6H0s2U6BgfcxLraKoyceAp27as3139d1VqY0L6ixps0KYF0MUt2JFTOjLpG37aqXRFXEJOH3TcsS1xPG3HmI1YSP0Z37P4ABv5dILxN+zk3//LP9X5/Xtal7s6u0OqrYokXdRwYoQ+ElTLbqcE8xnhBp9Ae2AnXqENJHjuCKKBcTk+7xaOGRw5skPfsWs88F6f42YMKka5IGPN4kFy7TiCLQwoE9Kq5vt9+hjd1BnZSbg7dvg7dvoTK13sOnPkfSCQA4/Uj9hzz8niPTTvWUzu2MVP2MBcSkz0kQ9eR9onxrnhyBNyjoBl7dnNr9kprrBlxbaNyTzxXtiqZEMBtGq8LizKUX23NPBDSwkoFhmpM0GBHLe0h+7FQWO36N59Tl76Mn6jO1BV+HhRIbsszSxn4mJvnyXUiQC6JMsOSBsL4pGF8kSiy6uuPvtDvfl7/zPez380bTji6yT5I/MR351ZKPv+Rrp9o/bpj3Xgd/ZXf+cf6fM/+S/14//iv9JP/+f/tX78D/8zvfziR6oyc78Ci/b7VdfXB714cavXr14qyf7qzWu9/uQTPsjdat2tmMrYmIOPfKB99/23+vqrr/Srv/5L/Yef/1x/+W//nf7q53+pX/7VL0j6r/Ttb77Rd19/q++++VbfA+/fvdc9C0B2/0cW5IznxBymzOsJDhHOEQNXFtGBT/CIjI3xXbWiu6ApxU1DpgSGlatop9Z8oRsgkxSRO5irtG1DBYa47nAHn3lIn9JXlnIDXdIDG8ojEFrb6He6J4SvM7eDBSCnySlDl8sUgYGOji6KyRNcYKSFvHtiNN+dDm0hNpoGuMmjPEcMRc1THV0gnnqGEtMbuUoQCGa9++tf6et/+s/08d/9O7RfbubX8z1hwXkrSpCmj0zCWz5+ZfBvv/9e3/Ml+8PDWb/97p2qSgeCuDXrjPAk4AOBly/sthX+QbIIME5d2wqPtVsXheY17/C3h/008sQOczxuOrESPQDv+Dnum/cPepfdHxtOfAXuDGojQXN6eOD4n9+678AfoT8R+EnwOz7ChWbE0UjGCHSKcXc9QHvCzjgux9sHEuWBRD6xQCSAdsvKh8Qr5QNgkndlXMFbRSIvSv9u3ema4G5MygL+al21X5vE+MS1a40xdJ0JjsbrQ7vZ6wP1O/o3eGz8wjgGwRzDCv4GDyT0DiwGCIIRwG+DRSnjFu2wMs16Pq5nnDnddBL9+sd/rDf/4L/U+uozFkaO1/jsjoXutN5q/4d/Vzd//I/16h/+L/TZP/5f68v//H+jH//J/1Jf/P1/pDd/+Ee6+eS1dvudbCvjRSUBEzsETsSLtTLPeVV7wcevl69e6fXr13pDsr8C8ip3e33NgnCtA6eX1kpitzvzxf/uw1t9/etf6Rc//wv95b/5c/38T/9Mf/4v/lR/9s/+lf7iz/69fvWXv9ZXf/1bffWL30L3rd59d3f5sp7FF6cUspxSXBb+ocyTum2ZGKynWB34NV3xURIyPky77Hlcb7I25mHiqdvwP0GkCh+HXmUJfJqEkYLjDVEnGg+cFM+URT9UP/SV8J3SRDuMs7+sVoW4SRkxc26S5AM7xGWbfrgpTyh5IA9WZO2LBIcj49iQF6DQ5broiNRnXMpOvGTjM/yhS3x8i5+//af/XAO5wdUNATkD3CXhsAF0GPPvwz+wSn/1y1/qP/zqK3313dv5MesF79+H9UJ7TpLxFTzv05wW1JmkqRDtjQEMVuEjK35D055JGSTrW96Vf/ntd/prVvXfvPuob9mB35Lc39+d9J7f5y/OyIA65nSCGyBJO7xgLoHJgM4kzBmlk/5J/lorY9BcfI7wHIncR5L5kcFu2MLQkDmY16GP7Hh3HEEfsC+yVy/atXVOEOIprYVgWzJpjOcE3WC8+Qq8WLrdr3p12GnPIrHfrQpdTjxjbVrw6R2T94G9Psf50S6TN7Ap87wsi5hlCZ87IMmSiA1sY5T4cWB7/Nen3V05ZZyZlxN9gTPjoksv/vDv69V//J+rvXyj+/sPzNGJnfuP9Nnf/Qf65Gc/08svvtD1ixfasbAUbs0/Bzgfh/hxAF+IkHoCxjiADaGdBTS6aWKV2OEbybzTC471b1gcvvj8U33+6af69LPP2fE51l/d6NXLV/r8Rz/Rlz/9mX70kz/UZ+i9Re+yMlYG3fM/Fjh+1MP775R/WfbuG97rOQF895vfgPuggUG4GrfUhIbv227RsluZi5INHgcluWu3k5cL7gd8WfIFUmQsA72DQTBsujwh9YAsBQriAI5XPEFTF4BgWA8sXA/4HbcIC9TcVBDY9MPxVEx2Dm8qmU2TjiclyYMV2xuo8M1O04BuwJzXVROYh1rUqvjptQMbS4o1oBuKoIHcoQZPIUvwtWpKeSIHkgfJLWHksu51/4uv9P3/+C/1+OtfKhf+2qkRhK2KQC3tqC84+C2/OX/73Xe8e/2CDy2/1T3JvMfhr3hn3kGbIMgOeZ8kzccXdtkYtGNSr6BbqukSLBZj0Nck9M/5Wvuvf/1b/fvffktCP4DftFua9msjaRa9Yhc80N5I4FMSCsbBcDve6zorf/GjJO0IWGNnAr9Dc2YyC5uumfz9wnGSwT5whL/D5vxvj86hISkGdK0VE0KQU78jcfNfs/mQd1rqxoF7Ep0ubN+U3T6LwCM7f7WmasblHRi63u/15Zs3+vzVa+zZzfZaVoKvvbjR8uJaH9rQXRYn9Cv62eU6smwzaU2uADwGZCmA7RioAU927wBxOrtGgg05nUTvGNnThu7lz/6BXvzt/1Tn9Zpj8W+VY7C46FY/D23AmcRNMGzYE3kjo6AywKf/lL/81CXcqGKc+Zkr/tqt4pSz6Pp64RvNDtgDO+3oaMzV1fUVCf25vvzJH+jzL7+cO/3rN6/16s0nesWO//rTz/TpF1/qCxL/yz/4W/rJXAR+rM9+9KU+DcDz+jNoX7/UC14PDoeDWjW1hj5eo3ZA0RY+YkgUJdPXJ26otVJViQ7lmt9DGNuZ3XfL+Cy6oLEppSbxaw4P+uSU0qBe9DcASUoiBndiof2Ar/POPCAOTVS1gpFFPMdziFUuGRDoznx09GteeJl5QoEKxgGu0LGUsVtENpsNH073MCanojexLNqR3YmFwIbMDTkDjo6tG/IH8madxbETE6AFGhg6fXzQu3/77/Xd//ufK1ftlkVrKwK1MXGLDvudrnH0gjHvSeAr3p+/fPNSb26vla/PL2+vLoNCSQRvOKKzQyWwBkYVBh2nFagAABAASURBVA2ia+Kpx1HvZ7Kdhe38zrzq1fWNPr19oRzbD+i/JmAChZX5Cp/36vwrnCRhEvUj/O/uHvQ97+ffAQ/oe3ZcY8ILW9IWVwIvgZKf17JgrdXUqhTdCdzGuBbXtGNFd6PfdMaRjzirU1ccyljEAOPII2MUV2Ny9vjjFcfX17c3ykfCLz59pT2LS2HHyuLT1qbaNV6Fb/URnnsS/UTADYIl8gr9saFVyUZzWQW4xBwnDDJPg537zCJz1JlXoTOvGB1fYg6dUidRNxbVjQQ9sSDS1O2P/yO9/uN/pPX1J7p7/1anY4duKDRnVvuNRA/dBB4d3kDwKRdsaNgw0JNT0pGPqyf8fk/APFA/Pg4debV6ZPE80j4znt1u0atX18rPqTfEx9X1Xtc3V/Pfmr94eaOXfKn/5NNP2PE/0ydJdnb/lyTz9fU1C8VBSeCFRZlpZ8Ef+KPkKtXSFF8GbPwCYJ6qLn1JcsEXf1z8cuFtRQQxbxsdQ8+XVUauTBw0NeoNoUUbsaSNUD9+ANsyNOnfwN6zuaQs8NHfiJeciMjxuVikFFfoC75W2KiAeQrhQ7BSsZqQfdmeFRtP+PrEKfNq2Wm3LCpkN9fs25gjqoKFsMG+MUURI5eSJnSdV4FNiVFFCfIGsdqx+8Mvfq2v/x//VOP8oKoyib1ov1/nu9X11U7XBG2T9P7jo4abXr98oR9//lo/+uSV9s0z+B4JLlna7RbtCewcZ/frys8vqxCpM0aegE4wNeMCrGJD1gJTdrwV3FqLXl5d62bZqRO0H3mnfCCoHxj4PYF9x4eZy7H6OP+3wu/5qPbdx3t9xwefj+y8+fkqjqpa1VrD4oF0aanSnjEE8kFwpa/Qx/zjlK7BIhTqiYcrE9Vw0kI9i1UmcQfPNY6/omzWdGROKEV9ICg64qcVjfuVD45MXiPwduuKT1a9ZHdaCfpH6POuLmyiCrVVyDVCcb7skhHqEr4eyjUyWRM2bSw8SfJBoirBC2RB2jKZgGRFTv7XQl/+3X+sP/5f/bd68eVPec99r3tOY2dORKE/szCe8esZ/574TnEkWR9I4gd8/MCryyO/hDyCC/4EzcbHoI0j9hH8HT7/QCyc0dewe12aWmPe2RB2nGiW3aqGDxr4Wkqt6F8WXXHqu2VTyN+gC7wk8W9oL9BWa9Num9MRY+0Aa6vGHE/Tgh8jt1qTASHTAZPIJaHkKUEFB02exo+yuZ8BnyJxQ/AQdR5MExjqaTOPEVUqwTEBkqfOoSNH9TtiZYOjkHuhu3Rf5uKpjiyYZyMJt7GohyeyplwqmVNDhxgNHqy5yma10HeIP6pmjHVoIgsSEtrA0NRtbARGSTY+Iw4yp1kkOuOIPVBL4om/Ht990Hf/6s/1/s/+TLVBkCAJEUuDFoj2TNbtjvBF2AMBQa7Oj1PZzQ39GURnUhpK9+uqlYk/cwwdDG6B10xG5A5k7Whf7RZ2zh2Lwar9supqpY78q5UPcATWBwx6yyf/nBweCMrID5zQdUTXAwF+zyJwz5HyHns+8g7/8f50+ajGJBwJ4EJnl2YSb9gWp+IPMJc7tq5twdam0C7QB1YcsuDgxlj31I2uAUtrhc2r4oe8QsQ/S1n7tSlj79h2zQfEFbprgn1jMevMQGs7rRwxb/gJ6pZF8bSUNuQjXiZJhHDDY3CFvKpS6jalrLJ5SijRgH7jOLYxxkzoRnsgIDThi40d3Pfffavv+WYylgMJ/ke6+eQLJTHf5YMpvs3PWUcWzRMLc3bpE0l8BM4k/YnFcv5+ztf5tDu+3FhYNuYhY+wkyIYNR+gHti+Mp62lRrksbdoKWlgsxfZhTB/KKFZo1nXRyvzv96t2h1UL8WLGnOPwEBePzFVnzgLxM2LkQoKtjNO++AZSdYwIXXgiA3fIhg6INXb4JEsAT5jO+C98G7zhiQ8DgjZtcdnW8x+aEu0HlpE7YlpcOf1hkmLfM0/KgGRuxo2vLm1xTQ0x7wLES2zAnNneaOeV9KoWZXQbvIH0JxYDBY0iW7nSg8wYAURW4iEwJh2mhQx646/OXH/4xW/0m//un6jym3J23DPJtNExmNyGM653jcRmh0X5I8EgJu/qcKWWRCFJB+3zDGzN1UZMUgLxjMJABhtDkyA7fLBi2MLkBscJVkbPkd9d3/LzSv7d+h1BeGQyNuyIIy0rw9okncdgVU1pdfQO+lDNiaIDm04cHZPgqnbhwZYM2fDGgYK+mLSV/h3270jm4NNeaTeXYtvVbqcFugTLuiy6vtrPI3nwe3joYoFqTMpQJiiOXsAf4DOazywQ22hq615tv1MSPbafsGdOBAk5qAtBLlOUEsQB45uqRtuYPmaC95lwZ8UnCezoswv3dJL4vb7+7Vf69pvf6h2/gNzzk2W+j3z88KBHFsIj/vz44aOeE/2RV6+s+md8teHnwbwK6LTP0E752NefIDRTnySr1JbSAlSzMF817cdUxh1ZWEyDJ3OF2EkTOlm5ASrKBU18AB2sGpQX4IRFPRR+og5/a/FJyQYLwK0NvwgZNngYchJzSpk/MWNoQ1bkgp46ZhmFVBI/gUmMTG6q8FIx/YHE0wd+NnskyU3v6qaiH+m0JBusdbnQhZJZt57+EKcOBuN69NIAFUxaxHTXmcV0xhXY2DooEavGuAo50RW5wV9gsOxQg2ggpWce+yD/BFCig1slqZBx5lvZV//df6+65wh8x09QRxL8TIKdSb5MdP766RWTuoMjO8rAqQnoBIMZMLJJPJIsQYGyTPoAuSEDHTNp8v+rugHXkGnkd3aDE0fEO76w37PLfPz2W4L1g7ITD4wyIIZhBDSZPwQ09dz4SgVmAXbACsQBJ3b46Dxhh+Fv1VStiYcSpOEtnNLA7ZaF3XmnvAOt1XTFrjKTvAp7m3azbe1cuk6SXh3mkfOwW+fxvyEji9a+lTpjju+icy4I0Iuxxp6OpWdWoT3v7R3Dz/ikA8ZGwSeu8P0A1VStqQGSlSuTnnlIoqdsLEYmmI4k8/fffqPf8OX0m9/+RtmFw9eWxjvz6ZLU7z/o8ekInt+jcyQ/4vskx8ZcIEbxSXRsJHnGMnUyx6nHb6EJzuhdGdvVYad1Lfgk3EkZO0mFoUyDktiBjHNQSe9AyJgyhxI3xCV0lzpdCo3mhZCnMrJdlvFxoJibslUN3YwxTJ1NZ+DHBLLpD26CYgvyEX5ZpLAvSuHXEwFdymVbBc62KJTruS/1+OAtJ5gs0oubVvRE37QFBgfg5dbzOG2wgAIy+NiDNIb3zAuFIjvxGt/sqkFpiCTb2CTBKTifQLTT/4SlmlzJyDrxNgBxwSoIldK2Cnvzz5u/+ef/RrU087PLox44Np8JxKyAnUnqONEcwXc4aR+m4Bj0I+9q97zHbSRjlVhBWKeYyHVt7IJpD7VWuiExPq2mNwl2jtnmo83gmH3kA9rd+zsdec/L8LQ0bdYc0+JSQxcqMZZBUbc9cQvIAwPaI2/HjtmwVehNAhxZER/Yjc7Ym0lYF5YAZG3QI0itSntw17s9du1J2FUH6i9vrkj6prUZaDJ/FmxfytAv2nNiiaylNa3YuV9XXRHwWQBgmUmVmTS6Xt1cawffI775yLvwIx+nzDF15Ug/II4/RZKXLpdlFXzlRtnU8JVoy+CrUmguCMxDY6Eo/H16+KBvf/srffPVL0nie93c3OjV6zd87LphHqwzwb+hY8MvRxbTMwv4NnFdZ/wWl408JBlbO3QnFt8s7Nnlw0c8zr6F8a7M4f76oJvbgw6HBRtLkrFXE5gSXS7mCl9nsY0M0WHsFTjCBheNtAQrPfR2gIwatGzQebDNRbeoF3NQraGjNGhPuvgEEERJ8k4sjuyyz/wS6i6xmKTrKE5J95RDtyoPwLbqCYRATNEGfeZo4JPgzlj8Nr83IiCJuDI/reCT5x/Ni/oAqGMW46SCXJ6aX8eF5XRcKMBCO+g/4Zcz87RjPI1xbtDhEgh0kY0NTLl+/3IaLuxmFDRiZ+Yv5aWrwZuaKA2UsqB//OatSPJ0DhwEWOoYQTyod6aJVR43s7NJRbAlEF7cvoBm4BRwknK0jzNrbVqWEuwy+CsM+qQW3VLuwDQGZgIs7xkF0QAvBveIjgRZgq/g21XTUtYceEZK3QFkLDGMyTgyKw+9K87KcT6BdSTB7/nde8N5OVodlpUEJqEp9yRrG8ZWzYUou+OyLCQs/cjeYc8+9lNv1CGVjF+wv2wcK+0XeKv4Knyt62teW6hnYdk4Om4kyrojCaB95Ov/27dv9RF7joy5+KXCa5YoZhvbB+Oo1mQjt5UqgCzJeGOoqAdnXa5WNRe599/+Rt/++hd6/PBOV8j8/Isf6/Wnn0suJVFP7NwbMPBnSZoyCpnoPIN/4PT0wJdy28xtlxikbQ1oN+blmBMR9gpctaZlt+rq5qDbFwct7OBG6AQrJBOeHgQ3scOcdACxwuTfIxK6LtCZv85JYsPGjl2okvPHCIckxthWtab4QdQHQENmLHJEdXV83pnngQyUh4147EocpJ3gTxmWcoUprIrMAllGh0BnvDjAsxcEeAWo5p+VfmQRWWTt1dRc1KTkw8g4obGtyExfo27TFjSUIZ4FD9tKG43C8/OoHhsPxCCrM7jBGEaqyBcymzQZTL3AOazQUEQW454nFXIgQ5gdE4+cILAPStDwFfxnJpeqmHn8giKIO2If2S297FRtmQmXjzVndofmhYDfYUKp8VxhHig1H50y4IRNvqLvunUL7gr6A4l7IAn2JFLojSGPTPZbFo6HOVkDjZqDjOSXJEVh6CD44owhsdNarVnHVtqWkoGi3Qo8kC/i0T2YGJYgLbausf10fy8Gxs69zsWqs9OKU8uFr5C7AA166hZ2oA3dhUzE09bsE5dZdBjWTLLDbsfp56gjv3O6pFbFTg4RX6Q/8hPW24/vOCE9sIOyXGEL7tfGKahz4jBkBX2xW1ZrtLA8PoQueBDCtVrxw56E3pD53W9/qfv796pWuuIXiT0nkY4Pj4znnB2b+iB5FHvY5ZAoVGBXRG3s8g+6v/vIXFobc34mUVpbdHt7q5f8Pn3Lq8UNp5Eb2i9e3urFy2sdrtaYocF8mZolYaJSUiNk8DTz10lezJ/4Bb8tlV4JN6rzyNhjj7jO0G7IoyohzNAX0FpT0eYBXlLBb0FSatjp9ANMgQYL6MB+Zgr5UhapHH/PjD//daEE0lql1Q0xCBHX7xVWOAFwdqmAtZqWCTWJjyRQ/qbbqkKOVRnHM0gyfwqIyUhSTgJJvA2+LtFTasjl1iAhYrdt6IZiqzS0kuRZxEpCPg9wHYiMM7EfuRMs9bISe+kfSMcUpX7hCkGwJVQgIR6nTWNZGUHzxg7XCWSpMHBw9B1MXEHw7bs73eXYibNiUCvzDv2eHXDVy+u9DjuCABxs6jg9zgrNVUmvmJAXKFiGsRBThnAXYKmqy6v0EHNcSoKKhB8BSHe16LCsWstqEnAx+tRKC4lbvmUbAAAQAElEQVSR4F+oN/oXYI99qa/YXAR7Ejn/xPR0/5Gdd6+XL27mB7R9WxV7IjPv441FaN92OtSqnDTEGBbsucL5WbHPtAdBuSPIFj6mXfFz0Y7g2a+LDiTfsuyUyVhqkRnd4BlrO7OR7xzb8UGdMXVsYnYZhyU+5mT372TFYKYyUZ3pMrwLemxDM7Rk/ElkAvfju+/wlNTQd+Dj5x47kkGRE3LTG3vFNZB1JtE3vpp35jE6QGvwc9D5eKf3b99JMCWQOvoXdFzfvND17e2UL3w58EvGgOmCBHu4h7iGRh+ZKnXs773PdnADG6BSqzwtzBCdADe8HUGBAY+oP5FTHchDDvIgk/kj80yDQO/MQfSgXJf4KjkN+k1sZeyCF4PAWsa+At/wtpDDVIgpm3YVsVJVyIHOlAVVK4G48KafuDW4e2Qm0XfQ7UJHWfLljwcldjOIDYgO0486prkryd5x3hb/BxgzI4TSOlMPvoaEBeiVGrwZm2V17D/BC0qFwAZwKxuMm8XQNPjTkdPZiAdlQxgmq9Ff5Slz+jp0QGGvltZ0w4eV/FXNJE0Y1rWx4pz17Yd73fE+vRD4Nkl+d8eucNL1biEJhxJICwwDwxJQC3SHtWmHQkdh3uVQYpJFXA3a3bqq7ReZ+lKEJ5O+dulGGIhzO5N7aI3kW9TAbQycbnahgZM2jqcnkV3aQ5f//PEK7UuO5NcE54KtxfE5B+Td0vTylh2J/j26V2wsHGM8ZcrO+2qRRHtbB5cWSSu2X18f0DrUSU6DX5G9JwFf8g6/Mr62rDh0YUI21ZP9g7GaPrfLeAYnih6LWURF3XF2NRVjr8ao0Im6eVeVDAiaTnY0Tgkrifz4cKff/PIv5z8jvXn5Up98+oVevHqjdbeXbaFShn7lvX93faU97+gHEvZwfUNfiS7FlwP/VUMnDPcf3yunsg3fnRnfkQ9yj/jhge8lD5wIHiecdTx2YEzAncrcCm3i6sxXZFLVwI6hQc9QQ76o2Vb8kbroC8AiGzxARc+XbZmx25S6QKVeVicWkhA0VS5VA6AVBm3YnB1yGEnPQFXIqNDAFJ0YDgYLBtDFA2KYTNshoBwkCh3cjARcB/JVfeDAbCAzyZFZ2BTZsWUOC3FTDmWhz0Y22sIfEPXQ2nUZC0znJD3jamX8VcQc84QNnTnq2BEJazFOZGGGOnhx2fRAx3PaKWTE7kH/nBv6qWKxFN2d/gBD5XdylBbKG7rICa3NU/lKY2lNMzfbooXffoXWRdKRI/AOIy8JummB+czPNlGSJNhf7VS70gmVC0G9R1ZDaZxaGGMGMVLi9AF+h9w3Q/pkGN3iaFLKQK+hm8mHk1pZtVqmXCytkhYXO37TKxaSN1d73Wanq0U7N63pIxl2JOjKONZW0FsNXQ1dSWBEKXIO9pSTcazIWKAPTQMfOYusfYM3ski+dXelJfWlaSHhcZ+aV2nUxcEgsvhtJJJxSsYNSsOWsC3jb+hYlkULp4JGGdzAtgX9e3x95BTy/de/1sd3b5UPaq8/+VyvgJnAjCW2286UaCQ4qLe2qGFPrXutyFj3O9qLhP1CduETQZv/9dHx4WEm+5HXhyOJnfKRo/89P7Xd3z/qjo+H9/cnPbJowipcJgY4yxF5P4BkW4VBAUaIqgGI2RdlMIaGOr4QEHlBGB6bMZg+4mDAMXes4IYU/w3wdsnVVBMqHeoc2WEDx9PgnFKIh1HUdamjjpqxg+L37sFIBoZwK6zpmm0YOsgcv5ukFZ2Js4JoSk35DFEF7YBnbkTMt5BbsuLryYNtBgRkFz+yqSRxlyoVtIIn8RHZzgNcxFqRwdPiwv50BsBP+9A57aV33rFjQiyYGBlBDfpqCFl4rMB+bfys1EShpaT8hxp4gcP1MLWVh9TKBHTK4ienRft1VZOU9wz0aiHQ5rH2ei/vmswOkV1510orvMsMbvAMhiYDla4lve4FWDfD7H/CtKFDk26bebcu5Bp+aYdhu6XRLq1r0w3J/QZdL0i6PY48oH9HWThvRwIt8C8oWqnvA0ubCX0F3Wzj7D3O21madPQnInbIXunj6CCz48V+16IiCUc1pX61v8If4JA/SJ4zO8yZ42UCZPDeO9gNeTPB2QiXZIqCt6pUJHagYUej/gz7wwG6wfsz7/S81w+CPLKXttPKAhO6ak3VmlyaVxaUjt6eAGLcg4lw0WnL6HNobQlZObodH+/mvz8/keBn4JGEzz8Lvqe8T5Lnbx5SP9KXRBOs4kHMIEPzYpqkaQCdtmxLIhglEo0H86sJ1GEk/mZrozIAsApLQPjugoNQkSNQXfmgOElDBLpa08J4BhsTK4Bq0jqiZk08k7yCKQEurrQjVciwQ5tWgE7aI9FNM/qTPAMrQ/UMSfDobIzVsuiOeJgvN6yghjq+Tb1AB6YnkB8WUBL8+VB85jQZXNGOoBG+2IsUpGtetNMXZfaUNJuRP+gb0GahwG0RJTs0A3/oCUxpTZthqsNa2jeTrMt8b33FF9UrAvyKhLgiSRdLjmFILEkRt9/tZlkI362rllbqKD9yBMZm7UiGAwmwIMvw7bwoPKFdkduQ2+BdENgk7YmYQ5euz9Yrfk9b4DHydgRqPsJ9As8LEmGPnsBKIra1ad0tujrseHU4sCAtHEt4l5V47x7KkT065u/a2HjFznZFAu2RtSdYDpT5pnBAxw5HLEBZOOciY7+uatixEeyJgyXJ2FblZHMimeL1dVllJqsIvI2BH/mwdoKnkJnkzveB5xNByfNPYZ/pN8oKaMuiBV07jtxXHLkPjAfz1FopCX/Nrxk3L17Ai4H4RC4VtmSBiE3xZ0Hb0Z939M5Ht8HrwQwGbLkECryWHBAY5vP4cD9PZGeO63NxADeeoCNrAFD+wANbmoQXtYgDqM27ZNmWuJVSkD73B6f5gJfwxKaRcdDSE/7Sm8gCaGSRmgsmR/IncZM0/ioQnSRPXCkXeuBSbEifnmTOIrLEhT6qzyimbhCvAmCmL/ZQUwgQr0BiJzKbS6nbnnjFbogJ2dT0w2XNfsvKBQn9A7i0bOvMvGz4tagvbpqdkHdIOg1MmThQtMCA6IH0I/CZbuLwY4htywZkRW5qwSPgqRgiyRd270XXBNrt1YF32Bvd7FflH6nc8hX3mvpClI/5MefI0fGspTVECqHSjoRbCNQ46oGfao58ufZpkHRN6xXH2lfXOKm0mGAuEmdtKmCpYmc2CXkZTJLH7EDX56FbfldfN2mnppfLqh+xS39JYN8Ce/has9rU29SqYQfJFq9n4ARAdvF5LMfKHfz7dWUxOGjPTrgwaQVd4YUd8qJjhbcAZp2FomshaaIjX8I3jrCN9rrspGXRGfmd4CsSIglchS3IEdeJvoiJniwu+W+y70Ds0NmqsMZQSaZt8YeyVWnFvj3Jna/a17dXurq+1ss3n+izL75U/rXWZ5//SDtorFw84Sv4lmXVbrdqAVr6W0YVGol5V0EjyEUjdddCR+GvUsf+Iz85HpkzkMjfIWunhTFmvDV5YSa4iLNLwDAW3KZcllMAFuLlWeMRYiDxEACjdCIGGQQ9QT4ST8o1sTI+tEtUAKlDkxNRQLkQblvGpoEBGx8VBzSdeBnoKlll+iXZ5sFNaVvW5cpCQHYLdrRr6hjIiLyJh9DYEFnhiGWwE7dWKdek1A8uCIF4oF+UsEsw5CNcaOyJoWvAP7Urx3VIyQ2zEVoNGjt9yH4SRXGxL3hEdIn2mDBgDvR5WkuPVOULQG/lQgL3HFNsAyrB+ILjbpL5cNjr+uaWr+c7rQRQdrp9q7mTn/lSfM9Htwfe1zqMDeFXu6bDbsnYNAhwcWQUO4M5qraztKipXlyJESlbYMmqViSRtGDRgXaSOX+raP6XVPKRCjnXvAcm2Q8k+lWter3b6w9qmXBbNZ20oN8mWGUxZg2O1MXgTAKLySvokqxVjYWgBLlK0qRBR+M8Z8oFXEPOdB4ynhNXCN04fmfXyGQ07Mi/wurgB3xiNy/0ZLFqrWmwMG3ortZYNHe8YjQV77QH/JCTypJJcKmwq1XhA3ig7wBd+HHVzYtr3bBzZ/d++fpTfcJv4Z98/iVz8ooEPCh2lMSIxWUJRru0Wxbt9jutLGIz2ZEvwOAb89iWnaoBtIMrymqrmEaOxCedeCcvNcW2qibzp5NAGfvGeGedmAq9uFCrBDJVzXoqwJg8l0V7MK5BO74KKO3IymrOPEH+dNNAsDMflsyfQbszF9E9MS5VxpM+fL8RiwP/wynxGODlmvXwW1TzoPRTGZmZ4wBo2VYBliXKjn3TIfIs5hdu6js3tSfZFxmSsFVccPLkHoJSXFSw3aYHsC2HF9tPxMoZ2w1VNprMZZMvf8ImaSA39vX4DZzCX9A8lbAyMOHKoT79OFT0txJjGXHFJBE1UwOtklXX+0UHguPVm9f65LPP9fL1K+XIvidYF460bcEUDDQGLm1RdusTk1Ul7UnwHTsIVSWh9tDmi3cjSc1Pb/r4KPFe2vgQ17CEGzorCXqoplsceA0MIuYRHUdgBNgpr1gsblksbtTYha/04vZWf9yu9BOC9ZN1x0c2djEEElJ62B51JnuLdmtNFadIalVadyvjWxnqps5xWshvBPmyWGcWrcFOZnDCMdHd2eEyFlGOMeRq8JZOBN37d++Uv3SzEWAbP0llUiq97nrgS3jcvC6LVvj2nEj0HT83kvx57cii0NmBCpuW/SrZvHd/1B0f1nJiWONHr4q+tqzaHa6AG+y/kpHJYOirOam2YQ8UEy4RE2pu2uOXA6evHa8ljXGb+VARtAme8DCWAtwWVWtqyC3wWcweObFsed0aulyMIePvBP9GQGVhn236exRSQiLchi0UNNIPWrN/SkE35cC/g/6OrMiRjFnYL818SV9A2DKALJZnNozB8dZ+kiFDDCBD2KrEIH2FP8UV2ZER6jF4Ygh3zBNklPBCZ/qajL/MUxKd2X0tqY+h/DXkxFQ2nopPa1GSMn6yik0iT0nQGsbIs+EGCEGVoQmo5AB4Y2Ne487ElG0t1VSKiMEwOrZdLI39g1acApmiU0gZ8AeoyoUucUU/bAbEmFIoBLPC+KU5Hh6qPcFUdF69/ES37Bo3L17OhHpBectucri6mQ4RziUvUDyI165GoOx4797t9tpRv9rvdMCANQN5OLKzbcI26e1dbNb+FrrrnZJASfCX+1VX0F910T/0iNEPCQZxWcpfXb0iUa4fzrr+eNahNx34aehn17f6I8of8f76MolB8j3w2/5x11Qvr5QFpXBic2lhXKTB3OnivMfHe2UX2LF4DQI1f3ts45eCTtCcsPlE4MSZh8NOpr8hZ8crB4NmTs/68PZbdr0HbSx4Z/rxrTZ+9z7zgerdxw/xNa85Kz/tnTXevtfN3VFXJFNV0WdVa8r1Htpvv/5KZ+yJPxgu78fHuavGrmpNbVm1Yue6lLIIdU4VG2NNMEuDkUlVVrWSaAXfsSlBdiDJb29fCV7qJAAAEABJREFU6Bo/HZjfBVlulqGtpSF7UWsNXmBZlPE98o6eIEt42EjkwZQw7f0JRCn8oHlZnQaALRdkp6DNHDbschXyjZ6U6HApSaRcyE8RiM6MOfULDHXmIWM14wqIsjXkIFfEYefkkQ+bKFQuY8ME+gsEBRwT80yiAmkjjXJAk7HJBZ3wLzDr8DCE2HlkgVlUWqtNmvGsw2bkaWmWAj/HgNAG7RK/QoMa5SNn+jdojuTFhswmaaHTAB6bsg3uYqjhaWpVsj1RiFWulEyv4quAbTXmtCGnqJfyR5MvcjcG2JmLDC79cmvaWMWtVbvrl+ooObJbXYQ1VVu1EAwrwbLUgiISj/f3K2AhaBKMhyYd1qZrdto9K1y7P8ofj+JQqv72gY97i169vNHL22sdkLWLQ85Sjt+3ZpiM4mGOQir6yqU9hl9zErh5/6CX397rCnmHXrqmLz973ZLkX7y8Vf7SzZFEf6iubd/kq1XGls5HqM5OnX+h9YFdO4vBaNIZ/Pfff69HTgqPSR4moTGOpZVWTjUde7J7jWKslo53H/XIB7hHThcmsxOAxwQawbgw1fNfeNG3w64bN+1ZmHZv7/UZvsiq3ZEx8PG5rA+ne4L4qNefvNHLl6+UXWLje8eZk0EngBMwhf8b9K0tWhjjfrdi4VD6xFXY16oSPwrdjv68l7vVpJnzJk/eHQl/xTv+THZkNcbZFqsojQ5XqbCvE4T3LHhn4iCxEV2BLQsasDHWztiHuNBvxmrDyC1Ku6mQZccGTCNZBL1k0S1L2vrQDDzqaU98owYM+iykJzjxw4YRRZxM4woGjLShYIfv/LwoEqbQhSaFF7bEM+SWbYlbQUpUaSDatKO/p0RXxpe6oaA7hNSkM/0n4NBKi6QCa8rQdOyiKlDKSS5DNLY1F78KGZBi+zbHIBHiOuK7e+ZYGiwahUzL+CexVA72AvMJHyEFpdUZhw1BlD0VM4GZqxEKdBqQTEtKXyDjDqYkZf5KCBlociaIUghLx4mj5SPBncmttrCr7LTb7WRGeiagl+AIEiG+4Yx8rHvB7npFIBFDMpNhPsItCCx0dI6tVY2d7qAXu4NuatXVWHRFcNxAs+C8HNfj3OjYr3s+ylkLQZcd/QW7+u39ptdb6QVfyg/o2RMEkfUZuE/w5vUmLehq7MTrq2vVYY+9VoL3jrGchGvg5SO+7kj+E86PvkcC5oSLqjV5VxKO7ugdlGY2EgwPjKcaAUwybiwoA3txmVgx9P7jA3qL8VgrC9H67kGve9PVsjIyIa4z8UMdfu+WucPGf3RosJhGV95/B4E1kGtJrazWCli07PdaGC/dLBBdJiGwUoZGtlxNC7qy2C5LyYxzysP+cs2+HTL2jD2wLDsVSd6eIHUv1ol5fZiJzklEIlawGRmJhyR/YoEmeM1g7hgUH8XmQeB1OkdwEzaGR8ilHjwAAl4CyJYKOw1gbdE2+nJDDllXZ25Ay2UVtK012dZgHjoLtpizDgwYOuMdT6BcqKBJLRUKhE9bqaa80DM+2hZ/kNuMLZTpS5KfsTeL9pJ+6AbZbErbMrRUJeqgKaWibiFzRCc12ql1cI/45gyUSiu8TYyDzk7MbdCHZgK4QZ8AGxoGQXeeF7+Ja4heIQmwVNYPl+3ZJ57xy/YUS+TvIoHMRJ44dj4+niQSsIDRTzqdHnTGseJqBFBrlZHozHvaRrAZfDVrR+JeczQ8JNgYSGHdYAfo7JYzECAcGNGYrHzJv66mK5LyWo2duWlFTpx7olyqZPhjWfAL9mXH2+OJA1/uF3bz1hbt1p32BOwVC0iOxjd3J47IZ11Rrnz0Ghxvs1gdcxxnkTh1z1U1AXsmiM70b7iQlws9srJs6O28WHX6jH3GFmWMjHkwITtsHyTlYMJwBe/eXfcfP6rjnxe16IrvELt3d3rxuOkT79TwA7OjXAM9LKt8vd8ueOSKSRgBAgrxjLILF6nKKnQ2IPVGMu55HZoJjF869AnWgjh+ip2hW3erdlngSOjwBB/5TJiqSsu6at3ttQArvluWRa01VWuU1EvaWMAeWQA3vovgEliHsmBszGWg45uBDeKyjb0AdWIvIxSICUafkYcAXIgMeAYUoRP1Z7tD7xAiC0a6BvoIf/TMtqTIyljppG/TNv8iDL4S0hGIuHSlRdzMAp3ISAeDMCgowSlulkAYSDkoB3MgLqoSHTMmwO3c2HlJSXBWLp6ROYE2JRhZLP5UIJMYI1VKniAyTw+cHM/ETGOcM7bpwjpsGSyWHY6QW3YgEgDyKx2ErAIDXYE5CPqghL4AapYyv5I1kCHAtiRgmD5JnYAbrIonvlref7zTCSELCbsQXBsGHtnVz0xyPLlfCaS26IEkOrHbNWhaldbsEgRPHLNj0DuXmiQjW0xE262KvCRsVrMDNDcEV5L9ppqugIZhR6DEReJkoYiMwljbclkttgVGqcHf0L9IWlhMDnzwS4K9vCfRPzyq3n3Udv+gHLUf2KXyH6b4wM9GDwRwr4aDpSPGnUriMDChEfjMr+xSgjoLgRkzKrCYCcEPHaBTAzknXkuuGOPNw4lvB4+K/lejdEC+sLeYHOIs7FIEQzsAGuAM5B4ydszaSI+VSavW1FhNYtNuvyo/s8WHAzmdoBnILsNJW9Rta2GR3e13OvAqtYvPW8lGD2Bf5C6McUmSA42xRX5wK3iXteH7vI6cKe2L/M7ids6iSPJt+D+6bV9kyxJgIKW4Isd+xhiMYiLlpU5l3n7icewkjhKLZ/RuGR8+GfTbnrR5RC8BqwaekUERuQPZI90CrZCHDqxCY/EH5BMFDHqCYAK0kRTa1E7UT+rzdXGBr0CGquPjKTcNcJBFsuz4CG3MQ2gjnBYSBjE2+PZ8hnRw2rPKobBg4g4fVUnBFnJAShZXJDxLoh4c+rPIdhZ5CHQhtyLzwisugweqqfCnbT4WcvwcMNl0kOjbkfdPjrYOgbhwdoK9k9ADYL3HwdL9h3t2+a5lt1NWpz0B0giwVoVzPCG771Keg0vg7aBdUd5YXRaWpxzt97ST4LeUe3gfsWOzNFd6nJYEoakJOLdIkN0Jvdgi6oxbhVy7GIz4QCe9RH6O93uO0SIJk+T5L7J+4ONS/ptx9yRn+DYej0WiY2NHd7FgrG2RNymvJOf5vo6jWymOTcJ2EnwQhMKG4nvB9cM2k/vq/b1eUH/JKePgxgAkYVPsJwIV+4UOG4Wzoafr0ngOnswFESEjo7ClWlMDFpIxibu/2qthZ+g6STeF4JeNOdzwycAnDXsP+x2/tx904JVlB2++N5hxhr6woyEzCR65gYauyF1Wxg/diaQ+smNm3OHpxMGZXf6ET84kekfPYH4IP7oxgOe88WnGO7BHkyYUAaU5SWTGzB2uC3lqILg7ejf0QP1EK1UroCl8Uy7jtrgih+Iifcj8ofn0TO0CBd2gaqCAzMmI4lm3Co40g+uM6Zw8AJHvRo0+PfGLiQlN5IirqFimdrnTJ9o2OO6OjBN+OBIzBp98eJZHE1IjMjBmk6AHRx2UGfOQnnzm2R+fb4wdEzVV8LBLdTFElTY8tmd9Jn9Rj+AQVTWtBMN+bdrY0Ts/N218LBgEtDG0Y+jGO/aWv6PORDze3ZMIm5Zatd+tahHcmooAzOq3DqnJcpUa+HW/KjvFSj39Rk4StuhfXbp2m7v5GV2P8BVtuPV8mUrDyYUdK7vmjl2bdwadYh+yvRQUUhyZJLsZpWtWi4bNZ3bxBz6UZTfP759ZV40s1hnln66eliYDGceSXQqeRxYxYlRtt+DoM4nf1YaUn5tMgt8g+9Nj6Ud3XbvvPurFY9crEvyKUTcV0iHm7ownhtlmVBco6iIABFX6JqQdhZQGHxLjFwFlqVrTsqwk7UFXSfRW6iReVvbwD3jP+CJJ2KkX/etux+6/1+Fqp/zT2B0JnLkwAgNF2doy5RaLtIEGLNCFf8PXJ3yHSZjLrpQ2OqKnM64B0IG1sYDRMN6RCKSZRTr1AXOCvWNTwMofCOYNw+QmTcMH7ZnY2hiXDN0TxMZpt/AM+gfxGc7oRis3/FMeDzrgRKrZSemCxzYdqdPJDUq2gQJ8oUX/BseGDRc7hxKX5Zq8kAtiaAXVSFUFsgxauZBD2/rdH6h0Ztxn/NRUWotnGCJlSLE/zYKHVpqCPL0SsgYga14X8sxBn3xB2pYRYFMCBQQfAWCU9oQdPxEFMXDsmvfqF2+USSaDdWbV2NA6cECS/vHuQRvJ1RDWWW0f2Sk33pH3+2t1NzUWiU6yCGi0Cwsjuy0sAq2pEXhVpUZ2ObvO41l8EFdBF4ceKIvXg3dMZC+rXBPaLEVdQrVWvl4f2EVXEvJE4J1LU3bkrwToXEzwyn5Yt3wAW9HXGUfe+Qey2o7A3q/adqvO0IuFbYfNecUokvWRI/6J8bWltNAnTjtr8zzGDhaAa965f3Qv/RT49Dh0xYL1cjTdeNHODRsxSOaPFL3MsQb6Bz4e2ItpzMMlMFOnoTGDq2tAHBDtjNWFHCoFUWDBzgNfzK+vD1oWAguZHR7lgueM744k5om5i4xnn+wZb3b3PTv8bl21MB+2wyXbLMDgFgB8A9Z1QX5TEn2LrFAif0P+iW83G69HnTEJu566KAayxDxZ1doPYBs/dOAyZpv+CRVieNKuKSnxFrm2BVYmXsqeakbGyuli3N9porBnTBugBMGtSTvJ0TUkqhdI53PjgsE9EEQGW3v8D4J7KIuSuBZ4sliB5Ca5sNBlEVaCU6J/gjAPGRTKpql5GTlSdvGNk0HiYmUsMSHyA6iG3YpMngiZN7KtQWxnbINWoDPOQHARH3UXmJbAOKa+tAY8IHimZdUnn33CZGLMw53u7t5xCj1rf3Wrj+/e65EPSRLqsWZL4NDeVMLXrAFHfeS34Pt392ptIcmtDm1fSmcGs1GPoZ2j8VQIbkwcdBsYklw4zCwgM/Fd2g3pytZ7VvMjOgWuAFuCdcoXV3Fc3PFNYHf3KJGMj7vS1koLAez9qr5rGsCiUnbcXRcKNflNkqwk+dak0az9vulmv8xVu7N4nEngO97lF+iWtTQ40YjAHhxTj5xeXt6d9eMPQ1/eD73u8LvxVb10xfh28BRjEu51DDYDQnXayiCqlAnPbpUez7GZABpPgKGWQipKcVUa8BVgfFvoWFmcrq6vdPviVtNGfDiDNLQIPrPoPHLa2Uh+mqqyGrw7xn04rJwEVh34QDdPLiRjq6ZlWbSuq5Z1B6xqhfcmvvFadsI+cVkDmWcSPCeGQeCJiI/uQSCPaYcINhKaxawzTxdgfNB2AicmukpGtlPaU65cShBnEbnYbeFeyRbcEk8hQ4yt83NmwiM7b37GQoyKMVrQpjR+hn5ANKcgTgASj6CmrOCxAiqajCnt8DMDOocI+p1KkQsFdFbn2WffUIfnedffsCu6yqWpAzpM4eezrkc+Xqdvh10rYzE0m6zs7pFFLhMTyItcFEWGoRW0AUQrdAPfxnnpRToAABAASURBVJcD2Y25THwWNOmPHdKTffSLayBv0NmB+tEf/bFefPKZdnw4i4KG869urlmQNiVBG8Q5etemOcEJ9OzgZ4LofP+o8/s7iR39QFId+RJ/5FPDtkDbhAxJJEex+y8oG5Q5CcQpJ2hHKwlnmYCIwXt2ktu2wwEnPZK8G0ExcG2cG57BAAaBY3aW4vi9fnjQNcnejLJbThMM9AjPQxs6krx9bVjThTk6EMzXV3vdQLfud8pPcJ+8IFEI9vzjFGc8vFe/++ZrHa73urrZI20oi9uZBS5/O+7Nx00/Ybifs7bcMjsLvrGtpRYtjaSAwww5ECdjiiDBD12QySRS4x15IZkUm10XaojmBPKKQWzBM+CRLnJ0uWzapo4XKBqyrq6w//aWnyX3WvAlJFIZL4l16cwuDG38PjRlJliqYS8LxX636oqxX1/t5kLX6syvFdJhbw42lm10GVmU3DkZBFXI78zZmTmIzUiGTpO+4eNAMT63RS7GZ5i5oxtrNOeR8Y4ELXI6c/88zxsbwsYpYYCzrFwFv23ZpjnUWUwMLwOaqi2DpzoooLm0aNMcWH+BS9tFL9kcXKevQ5MbrJQ+ZAW3EXOmo2gPFjFRpg3LFGRwrZrskmT+CDwGxC78m7Fu1PNqGGjQ7ZkvV2E/2umbTBYvdwGrnmwfY2gD8krZUZhFDOHzNvjdsggxADwFWFPUCL9LDZwB0b70SPXZlz/SjgnP9rwsO714/UYvX7/kGD2UVTWTkBUB6yQm5czPUQ/soKcHvkuT5CbBV3a37KwJnNqvGsjru0VarSXOINBi4CDqzyTnCRm81up5wqcOgiYLwS2+urZ0h6PPMdR1mU8G2NFPlyqDyEmAxFyefi5brnfyYn6Lbjrv93okSR9eH/T46qB2fdDLm2u9vrq6/EMc+q94Xy1Bz+lk8Nv2eP+ojQVrwYlXtzdTZ2eB8jb4mFf6Yqz6W9tOf+C9XuOnPYndVExDlz1mUtJQLtvwD/GQC4tNOx0QLCRY0aYTPqmcDiaesQ0COJMMJ5TBPwFjn2SzSS/tyE4ALGvTDp+v68IEFzKt6CyjMzLx/RO5nq8qacncZEeAP/O2Y87Mz4cLuN1aWghW28oVnyBNVqm1pqBPHJvzqtRHaC4wBBWdnbkc0Y3iOZ7Umfs5fwlw8LEfclVrE0zjzIkpCW+jCbwxNLoX6kVd6BqZdxaBLnym5wtueKxSH3gWHVMvMjXx9EvKM365gLiQEVpqBiCAvwNDdsluqrKcPp7lUuwwuCmfcWASvSZZ6UP/xFOeMSQbzhn5O5cOtQo2hr1JxHbxbJEJhGeDbptjGoJo1nKSmQBtR94AqCo2QICd2EolNlxk08amjr8DjA6aoXr95c/0yRefMemNk2+X25VevPlUg/dQmeGhk2yUOKJtrLRJyBzVHknwEx+nxG5aJMn68awci71b1PPX3wiWi1OadogxE1iByOU4jgLEWx0dHeOzehfG5T36NS47MugjQd/BzcExEsvCA9zjAthkbDiQoPmHLu3moLO77j581ONHkhY9Dz6Lb2RyH2robwSn+Umw86X9xG/a53cPeqB84ChugmnPLn7kZ7Yj/WyHuurSpw9Df/iw6Eck+Asma3GmCBOwm/xWYRfD0IRYiKPplWJuJgFzRWfN3a1JyCxxpT9AtTPewVjTF/ZMfCZJCoEjRYiQn/4oDZnuUluaFqBaKWjbSnCmEdUjssVFwxQ28sBtzEX6VpJ6x3wJxa1Ke3b4w9WKTEMtdKcITwSUomfjpHXi9/TEQyhi64b9s42c4CJvUO/4iRtzLCO/TBkQJXBpS+fEF4tBtAm8zHign3VUxz/jub+sGV/QlCMHjYypxwbKDb2xiS4FYkvmasiMp+JmUF221ZBhYEgkBUBZFnjJ/BE0gusZbLAT6DcAsbHTNqTYTHlGWJI8PFe1sN/RBw4Cxe6GPtswX8A2XbFN8zLxLjnsGnGepEJHK/zviw6GeOlDbocmvg6fob2wDiFWddpKbz77XDc3V3rgnfzt17/RiffSgaPOrJhtSI3drPPBqfM+FKZMptJ3PKnY1ZXfpPlteke5WvLLg8QOaoJnkdVY2UNXlA1nlaTWcDRJN8pi1FANZbdvtN+QSJmkR47mKSGfk9KpzIFh2wBjJrxhV2MHbt98lFnlc8x54FeBexJ9YM/+/VEvsO0VY3rDx7pPHodesiAtJPeZ4/mJxapjl2LUgpNRcCaAV5z26iz96NH66bbq897mLwCeNgwN6HjkBmiDF86xLVOf3ZQMl4kaEhMjTglydGQklpUrTwCGDkwMNAqkcRHAMzIsM8kT5NmLcuEO6pb9DGle6jJ1Hins6L6YszHmTkKkN2qrNeZkYQdvE3brwtF91ZodHv6FRcTMjW21YhbhzW7+LEPQ6OmCZNZSmlrkx0arZIPhpsJdkosbeQwvfp8BXaVhy5SaF50IyUYwWLhF3SpdriFTCTAyapdnR2FmxfTanvgUHvTDP+cv6AC9tmWbqBLfpbpih8GLR05MKdPU5Nel+VSPngtoXqB1ZoM64SPY+V6zYK1lxtrc1KpkW5gRcXJZZWOYALhTxdCgbBrcBbSWBPfkhRLaeSNnqCPMpi8dETGoGz3oql/++b/Ruu718s0bHXal091bffjtb0S3Eggm2M2xdUsysHMWZnEg15Ws627tSHyR6EUSLd/daf14IkgW6fW19OZa2dlNQJljdRaLVk2FAYUBc8KQX4Xx4C2xelov2fGiI7v5ickCPQeRgQheMQhdHpqnDBJ9x268vn9Q3v8Hzk3AnLHrQEK/vu/68aP0B/wo/iVJ++ZBWu83DWw3tHGgkTfYSTZeAW44Uf2YL3M/PS76gzMJrp3y128bTozqQGyaQCMpyzA0AyfI0AGx9wccY1RbGWCTbRmlBmeXZLQzSVlsBnaIC1SeyLyMlG56oJPBBwcliiP/GUSfbflZNhz6Gxc82DswdmMBhVKQqlM/8SuJ8C1d6ByyRVwsvK/v1FqxPjU1Er1iM0w2tkA8Mj9DyPEPoHmZJzQ844dsDBMDHzfYyxgEMlTpP+H/jkzbcquLPnvKpdBgUe9sLJknhVGMBxAXHJookiNY0jQKJkpcDE1ySRODweK6IJ8kSLZJ8qEjCdoZl9MTx0uK/ILfjD9J/yRBsCh9aQeYkikj7+Ib9q7w7IlnhVBQUvKUqId+GknlSY3saDUy9MNlwwEUfp9IfDRN82zxQAB1ntoQNID0m/EZZD2+/bVOHE33fHh79cknuuH99fzhey21aMHAHKHzRTMJMUgIo+CFF70BXqi05lzCe3ZjAWgk+Pr1veotWYRRenMjv76SCY523LRAm5NBkry5wW05MocUB7ZqWtB5JemW8sxQ86/TMmEJgi0nCgZAQc90D2MZcwHI+/yBheTAF/IDg9uxM4Ui8vN331/zO9unJ+slO/nKjl+cRMTi0wjwnDQM3/qwKT+P/YTfv//o2PSTvuo149xji2VpguaFyejWD5hBUAxsmzpnz+AZ0LzMeMVOXs8Tjn+GDM3sno/4d+DfyJmiwA6g00A8QY48+js+65Q/0MU06HLbfvLlRfaFZij0gbT1dEW2DTN3jtnpywe2wIZfBtbt+HaxrotcpQq0km3q7L5itNjGU0KGwAfGD+XsUcf4DQi+6LNDjPTgSKiplwTPO/kAl1godC3MYcNfdugZD3O28SrVAVpRJfMn4wiIK+bgGuVdOHEz+2cn+hhPnsEFQgtKinxg4iR4BzYPMVKZtocVu2OTy6KpkT90TtGU3MQkGhGaWE2SZ/RXxHQ++qYu+mBTrme+lOMJX9gQiCxfOkKKDZ767ZTS7FOuUKa8QPwcuwRH9A182ZFdf+8/+0e65v2r4dD94VqHw56vrNZ+t/LT0m7+IxF3TSUN5gT8m7ZT3pvZp0lKrGGCig9YxW7QSPD66r309QcNTgDtkxstL66V37TzL9MmnaUF+dFp08CQeVRXTX3NpZfVhDo9MiJOzTpBwxqhI8F3msYzDHAjwKwOiIv6Fbvw67Ho02Wv/Ou0rKSLmhZOHRUYUhI7fw++ZWHiFLBi+xVKXrJ7f3lu+jEf2F5r1R6fFPYNkgptc45+f5IuDkUgyEs9JltlY03wlg2Iq5W8rjIyLzZfAoIeuPM0D8CAAjRnD3IYV+QPxh1baF5soX/iQgJ58IK3SJBCDhqF+6CFm05uiX6X1RpnMhAbK2bjffxw1bTuFiSKtW/TiVepDV+nL0n+nHiFbE/wlMtj8jAFlCPNaNDzNe1FDp2yDfzQg0tjODygjnyMzTcfqoqOVk3VSmrWZMLWznxtfH3v21FgAV8AMVPxpaVcOSonwE0jGgaZ2fFf2pgBpZRyDJifAG3CKHbDLkKF+u9uqC4qZkXqDCi8kdnZsWeJHNToTLwkySPvqlYlBjMP0ReQsII7ZWTYVjEnQY8IAIqGPYmUy2kHwNkOipYmxPdnFsCSpq5WJUETU4Wd9R/9F/+N/uS//t/p7/zJf6pXb25lftfb7fa65gPUbRKeXdjT4asO7ERfXF3rzSjdqmkHviGsESj97Ud1JkCZUD566dfv5V9+UN1LxU9XK+/n++zm90eJd15nApeS+YMd2IJJOOviyZr/Sm3nEjk7Ez1HpPMYehxnHYGNup54s1sbIYWIA7a8Ysf+gvfoL32lV7yKRE6DNuV1rXrlnT6hvHHpCoe+YDyvA7Q/Y3G4YvwZc1R0JmzgRUOnQiPjtSSjSwD3xWTkiz6lU1IhyynhM0jjeLdFgqYzzoAIOgauC/A0gNLIBEmDZ9rIkFBOcyLBzTIGyHPXye4xkGdooruiD10KyPyREkegFdS6ayS6tfGOeyZ5au7WTQXRYMydMRfzizg1YmAJtFKrgj9gxe/DJRCaV+xEOD3oMqjYpmlfxtSxe2JDEznosoPhiMxv3zlN2JbRVcQGAuSMEb7YsxHI+Vk3ekUPSmaheUUDlYIDPwx4CpqGPLASdhqQrYgUF5Q8WQKgHUlbJpX9bMZciM7Iic2DckDTKS0rclOKC5aLuMieuofCFwhNTpThFXqHPH0ROcENOG1wlBuAijxjieZ/vOKCgEuykWaJqaGPElsyT4N56tD12RENliXZnnNV2FVLgvrTn+lv/U//G/1P/rf/rf723/t72lfj2H6lA8fZFcMbO/1ytdMtwf8J9C/cdF2LVoarTKysihLegTcSuBM4+VA3eEfXX32j5bt7dnJrf+TnKD5+HUgoJbDQ06dFUqGnMCwGC8MX5C3oP58f9dCPqOk4/6zNKaVN4wloM+CGHdmtd2o6YF9+sni5v9Ib7H3FqeGKwFkJnMO6sMMf9MVypddadMMYeKnQjaXDkPYcz9nj9DwJDE196pKEnjFbVKEHQ7fpTa2QZBk7xoTgpHzZT+CIsRo7iuSqdDFW1E1pI5XgqIypIwhPuaA0gX7cIhTKCHBZQmYV1qYDJaazzJN+Ucr63TXbFuQqD1VoknOdAAAQAElEQVQrXTGnV8ztmfl6990HPZJoS7NevLgBXsptxyLQoWdsMBbQ6F8WBNfFPoOzkQuKApvxEAZv2DQoE3yp060KQWAahkzmqVzKN4EHjuBwSq3k1uRqEnSDOLjApo1fRc739xq8l9MluqZvZHObSUECSNQq8RF+J9aGVOKiY+BfmTrANKnBW4xhYG/sDF82lAiGRLYvEJbUkQVGLqtcT334Atm0ZGwnWoU4NVmJS1HmpBqZs2Pa2MGOiWI6VMgVV8e+zEcn9gcb5ggtwgYgaAq9A10d2NgszkD8B6uy8W1EVEfGgG/6Hhm1v77VsjS13UGHq1d6oWst3z5oP5pul4P2Z5Og0hU/q1zfXskkyqB+3i/q1IlqdHfxkV5ROjjmDTCxepCQaZsjcbGDF8fiHUm+51i/ZhAYmr++GmcbK+O0lcltVcop4YrS4HNE7xivCUL6oDZmmX7bOJSgZXe+bisnjtKKbjPQoieLVmA144R236wbAvgaXfuyssPv6VuYtOlgHIppgl1xXEfT5k3PR0A9XfhcQt6gP46NU5nuoMDntlAVF8noautOhZ4QmLEJ3YMJ6XkvRYZt5U8UdxJvMEHiMpDb2DdUVD2fkw5DMVd9lrFE80KUzJ8ZRfRxK80J4orxEO04or94eaVXn7zQG+D25bVWTnDC3vBsfL84P80VXBI8RntixjaT0XW5qFOxrDlg0YWOyBg8uDXJgwcE2SC6N5x85LUuf1V20qC3WlMLxEcQGhgMcuNnzv7+vYrAVis8hgJHGOOGeeqBLhZRSCgsfKx5jRkzMNGCib4hs+uCZw5s06JrXCCtyLk0oQGd9oaAxGt0dfhozuGafkyYrzr3bHRnbGzIXKokbDClbdxKRLZFSzVigzp95ZLQPnWFJm3GJ9A06RHTODTwVZRtlBsD5I562daMbRF9xExOPBs/j27YMBh12Yv2V7c6XF+pf7zTx5//Qud//53atyddedXL3UG3broiOa9J+LzzLlkdMZpvWRydh44I2lDXGWXnSCUUDUlJ4By3s4oVBqxYvevFCWFox7F64V3eGAzpvFtoMHiP7MBNHAEuX9kjJzIKD6c0+DAN6KNLtBf4ljJarMjK6WKlX/TV7CvwT9w4soFfgR2whyurbhI1zhxMYOr4SWNYhQ8iw8gRMm0ssOgbjDwWEAJpS8LVymVbF230h4/JDfWcHFBjVgS9uOgBRwV5CII3HQMcPQptbFIQEIHmiaYxKGk9s6SEMXOBdcjKU2K4KnxjwwPNVI3J3LJNX9Og7IN+kJCoaCeYAmPqRY8kl2WVZEoAxmnWJFEuZGiw8HTFh5OXhL5YIlmaUK5Z5gRx4mdP0274qJj3KZY5mIIlThSbTvd32j6+p3FOrNM1fpCf8Q50JtY6fANw2spT6hg3AVmDmBvEqCijR9BoVkzSdx2ZdCt8SESOZt+l3mlHdngG+I6OTvx3SijUcdEDCRa6bB6LIsmQM1b8RgXKyAawyU6flBMtbte8wPUIglcAIuFBOvRZcDt2D+riMv0NuQWPgLi5MTfNRHfaQLVlUeMYjko9/PYrvfuLv5T4OWx8fafr92d92hd9TrK/YavOv7S65n13T4LmP1S4O0sLFkRh3kHmQFHeSfQJ6jq7z4EbgxoK17L21K8wZC/qjKwBMY5uNfALsALXXjh6X1ZsNhT6GlCAFVpUK86xaUvgKKkX0GStw2oQmeChRwFxoY7n0A90Ki30FoA3Z/DY1iUphmwreJ56vlK34jW6BvDcQYkLkGhqUlgnVIkjkyR4CBSU/MBkcBfQvMxzAozc6rR/uEGgbjapxqzp34EMTRiK4PD32UuT2/QFqF5UY2QHYgoxA26o40ymTokvl1XNypX5nbQRHUQgyi/dQrR+/7INamggKLzPbDb43wNBlQUkST56V+GjRpK31mRDK2Da2HXmiH7mdWLjyD4wmh56Na8BTcacBmyMeuCzkSbzMAuFpugMiNKgS56LRfw0kDngnJsVJV2KIzLuAOTQRmZAs1vQDXRzP7WTOpseSfKGjkM1RV9HdmgxYtrV4ROXnVgY4GavRJsHveigHtn9yYfJDzrU8ZO4XFa1UqtSSbKEfUD4aMAWddowrhxiEv387p3e//yv9OEvfzUTo+6OWt8fdUtSv9GqV6TBNUf4HSLzN9t2bK3522l7Um4Fh7nCNLRgMIOaSY5B5JniOHRd+qkUhJFzIIl3bkg3EhTGWRYmF4yRfZ1+S9nNMVarSw0AdZEHmxhYAyafrCrLvkBGGgfFYRlwEuYCGBFbZORZxekk/KLdwdObqmzkoMkZ08TPHmzVvOhGBbjLrencS8/k5UHLUmvyukhlZaKiYwpBJgImjQtM2ugDofDalvV8PdXACUDl7LiwpBWYKAQ9lRT2M99AVYBuSMM37U1d0IAY+H3Qhk1FEC1LYTJ9IJ7QmuIKYycO7DMD7dxomCOIzyPfyLSRAVj8mSU2QHXm9e6RL+vhq9bUiMVCNlSyHTTBO9Sh20h0zsNi35h4if6oV2TxyA1P5lf0VYA24uYYivqkhCf94so8ZIFJ2Z/nmH4kw82TesYRgBycJoiLXtmewIPRSHfbSRtxv6+mQ1tVxXzjn2fZ0W94EUtyD3JD6vSnPQVQoalZj/NoGFx4grT4g07EzrhdKvPDSMHZfmLDX0jvAZjLNvFXuv/rX+jtv/657n/7Did2LTnO8DW8+N1qp4bBy3xPblVKQgUWNwUailHDU7FDyJ316RgHFaUDA7CWZ+6CdFVTknzBhrQDoRZXqbTiqOtadIAuJ4Uzggt5DelZBMQViaChNlgAWaJ20ZZeWjgqtkxQroFju5L0plnQTzbqI8ZRdhzMXFG73E+SSBLayOP5RHnhyESFPl2w0hcO+lJA7Px8tj/IDCA6py0Qp7ujfwCaEB5Av7su9Hgm9ADCc0/I4zK144mBloHIekalByFpTuiRBVDG5kDEhiwAqWyrgIXvNVWX+gWvp75LGZxyTQGDuR8Ixn6ckGAflIIoPn5yHgX98GQjOD4+6sjunP62EBEzyWFAXnwE2bw3krzzrntJ8jFtwyyGH1noDBVFYqOnjtIyUhkDVaWIvAk/cA3SAHOf6MPXSfQNsLGBO4yIvdClAkRG6KjS7QlDhsZ64KhfQ8ouvqtCU4SPpzEPqDQBBPToti7XSJHHmP2G0/ZlnOIaQO7QB6inmMBjYDPSwIYQffCnBkLVWlNxvHj7r/+tvv+zn6uT2DNpOJJDp/w2KaLgsrqKpJawfSpveLk1ywZYraNkGifaSE89OKrztq2ir36vXCwt4DI54uoonQaDby6ctcyv/XH86fkDFXR084z0MZ0lZIgrAyM+qKGdBjeBJ5YJo1tc0DOejeCLLsNnsFDzHPgeoBbJKSKr80gA2H6i/qF30k867Na0ZEBDDadv6OmUE8NHN+/3qkJGMfnoRyz8DrvCNJQLS+jogUlzwQr5oKCnRmUmz1OXkfk7flF9kkktLeWCFrbJj9hM6QTMu5R0jkk/NAtE2JZtFfZSUNcEmpSW5PkH07jhiwwEDsY9qHfK7XnOsDHU07sJMEkb72CPJPk5/54AoY2FsCqREEoIkDEwdmPDObOLbxzXR2jBtyoVRhmy3KDm2MrFe3W0DGyjBwJEMDNDG5VJN60ddGrSDOQERNll+AW9frg6tQ3GDjaSO2PstDNGuhTeSEM8H2c3NsPSgQ0Q1Qpf+sIHi0IzeWG0MoZCo4BQSVTksrjVTBnEiCQkUKRvBBcYYsxD8XP8NO2ZuOB/B1WsnI/f/lZf/6t/rbf/4ZeavFgSQ5QLy5LogwmpZmWVagiiqsKIBqwmaIVQnCD6sCViLpg4hJrLk76gzxxnaKk/80dGpHToc7w/pwSaayZ5STrFFuRHx1OBRgMDVJ8AmWyrZIkSFkpu6i5DM9RBngnAWCwuKOczJV3TceGFRcHROXGzHoIgGESqgTSLx6S/ENEaLC4DO6imo5oUgGGgOz975CtoZ4xRMvkhnTaFhsAOHcaCGtidYjxRZBxUoQMLu2UbRFqhGbSlC0bzeiINwYSoDY6pflYx8SEOnuEpIgufGUhjpDNAh6tUwAX/1BOF0A5h30AcwmfgwRP6QOGDgKHJ+POXYHCuEocTWil0poRNI37g6/6ZxeB0d6fBT20uyTYKUEIhLmqznfhMYoG60Ci24D8G1ajblm0VYF/qrrTFfGn6IvvbnBeFt0s4i5pEOxMBl5oLGRgiupHdgTML2olfRfJNaaHf6YPhOTI7/JG9QSsg3A1c6CCb1KlnDIVtRV8gOMjp585A45Nn39Ix6aE1i0HsCMTvgdQrwr7+Z/9C3/zpv9XD2w+CTh1LsjrEkCiIokJo8R7uMoMzg7QWOhsfa4ofg5u4YObW9Ja4ukhAwDg5RhhJGM9Na0wZa2vKf+vt5ulY3hCQvwiw4dhjkgExq5d5rD9xFMIM3mMijw4GDNnUIQ1kgsvNwDPA2L/lpy+I5qIB80C+obycCqSCb7LkAd5V1ErOSkx92jqgo2JbrdKHNnCZvDP827TAkn4IhTm2moEKIXzmKFrrIpb2mCUkcNOHbYNC+EbhpzFtRy4EPDPWEFxg9uGXMcfSIQkeTsbF1KhspKQNH7KiLEUme5vzKgKZPqWUUM8jMoyupypN7tmOMNtSQNDQYcpGsrriPSvXfGJDmKACNaAyUNRzDxX0UwzN2HNkVz4ej7KtWnZqjfSgHqN+iD+M3ziqbxzV+/FB/fGebjyP4ZERf0Dyg+ExIXNd1mUOZDUVm5MFEfczb0opm8zSpQLilcxlZz4jN/UBV2GTnVHRoiyXGuMvZJv+xiM00Xsm0R1+HHHGsDMJeeZr5onT8kbkGnzBkzv2Z5yQpYlt9KIiun/X15WfGoXeweCYeqXfYwi1ajx32FPpwyfpg4MwG9OK2MUsbfr1f/9P9f6vf8XkS51VUyEWRARSDyAwjANcIVAIridoJeXlf6WNiVCESlwD4I5yvpQkqc5TrjQVIycG0jUNzUeKGyY6v12bjxd9nDk2nZWVsZPc4TnBfxL4aX7kP4NV/BlAnDOwVzglsHjh+LSwIBXNi4Ubcs6MC2PV3OAqKQ3kChj0b3gz0l1IxlbWKU18+iIfjqbiOcLBoFJHPkx9Yq38EeNX+Enw4jg6ZTDxA/2IgqbUcGLI+pSEDOhl6xlG9CAXhKY8iOmlaUgADcohKfXA0IbPesbwZKv1+xetkAPjuR8UmidRUAEG/MN6PTtCA6BGrgt1moWPbMbvCy68EyaTVOAbkF6DKx5J3LyP9/OR8S9qzH3jVFmtqRU+CR1COk4653d0dvLz3UflP/00ZdH37MOMYeADYUOH75xEw0dFXfBPsMV+pIFs28ofHvgJX0GzwX9GZniHOnExuanh8hAiy4E8GMCFbsweq2RwJ/iDKdqI05k5CB1KlZ19hbpJ6RVmqFohH4sLXLMQ8eTvoVw9RNDI2I7AjLcT2aFGjAAAEABJREFUO0JPA7cCzSJvR3phgQ9cAa0MG3zEWX34y5/r6//xX+rhm+9BNjFeGAwDBNQ2EB1TYKcFHoMiUjKOsBaELU0q2hDoAgNjLzBwODYpcs7U0SlhRKBDHFmZpPBfeafbttcVu3pJOpPoj/3EMT1ToGnFGZ7wUajJOA+A1kDH1kE5kB+5aXeUBwa0obEt++Lc6KghbJfMH+WinVVykCAbDj2zCodf8GlYQxYPIBoGHM9tJstDIbOgG3RRFhNl9KmtGjgqiZeJ6uxOgyCAUrZV+NFCLML9JEfYHuiMa8NxHZtSH9MTUwHUlGFERooRTFBVUy6PJ6nIRh43FW4qG+PryIUANeFMjT6KAX4CdIVt3GDpQ3YoB7agMtomLz3KWEIUmR2+Dbv7hIHFUDCuESY8vrGZbLxnC674qOGbVtgMhKYPKXLSf2YXP98/aMs/H+a3ctvEl5AihGrSYS6SBFipNww2LczVlIe9mKLITCmuIf5gEzNHTXMc4d2wtmO/oQkMGNKOrPTDMnUPGpGXvszPI7GSMW/EeWSEnhEpidjgMPb4SWYUDua/gWuMR5RKWdgRIvFA0YbdkR9Zl3LMRTAba6uCCjpJiZnnVulyMToqQ/Wb/+f/oHd/9Sud8vfNee8eHOkYEwMWhwsUhgwNg0FvwDn9Mm4AiVHNjUQvkq2006LGYEQ/vSlmrSPwDMcJp5ypR5Zt2YaaUlauosjfRHu9u54f3GjOBD9y1Bnw2egFGdm2n3j1xP27UlyYCt4EQ6gzXCDVrjnRRyYCDL7uWHapDTg6jAN+qooT8LNQdfEFFW7JdCkw4KUCcjwhbcu2NO8BUZeb5d0icWQXV2fiMnmDckBY1dQa082kaRgeADqZErBNdQRzgdkOzqpWMnz2UynrQklpKxdDylA08P8zdOqBkU6IQpnqBRgX/n6mTQkJvsxTaLCiVy6Jlgz3E1CjmafmZVlFX0HrALaiWvkPj5xPJzFYuTW1p128LHGji1FggzAo/3GK04cP2t59r8FuXpyKHFnOGIfispLUgA2ervBKtvMQTxnBpsKtXFBE9dRT6QC5oWuDn0LziCxk07j4CA7ouDGJOjcsyulggy7z+ZgTqDp/wif0eo7dthJXeromax44InhU0hOEJo9dGuEhPiJ3LsYsyJmH2NrKalXILtmMCNYxPO2KrTQnvqBp+LZ+/U/+X+zi79VPna+dmIvgCBvizxjswNKGMVRlcLmRNo3eLkhlVVmraXXD0YZOP0BRCxmSnxJ2Y4fuiMEUS8JIe0pGZlc8f9MO7Og7LRkszFkYOp7IDosp8EL29JxJSBNrNcVRf74N5hmCC83FCUMb8i64aOxIoxddsDBJ6ZFs40irUTbM1Q8XUsHZsft3HWAnhXnaeVJBz2AcSfDinZNBqrPiD1bxga9RLEE6yVOKCzvGDwM1gYiNv1MDQW5LMBnZNUvNa5LxmONETgcuHRmf1NGZvkt58TfsmjAJf/8Bz2wi8G+Ugr6Ua8rB1sgM9FkXIQLvk25jo32xN+NNgueofuY0I/DF4tdIcttyhEYdvPFBTj356Hb+SIx+eC9+b1MRa0zM1JH5b3AlVlqVTijImOOTwA/yIpv+VhZV8VTNpymlAhm1W/SKNn0MRZGVMn2MCOmD+BiU0oBHQPrO+PWBj26J1dgQXGTSDV1aCOUe5sEdzFDiB0CnBsjcIQASkVMv+PiVwUKtaWfisazZNrSmNoizyeOBfdgGH1V6pPr6n/4L9buH2RCGbgRfZ5e7DBYGmM8YcaZPXDGaYt4DywKGe0cAr3Ei9YoCKByY9YHizgR0HZF/YlW6yMcYiCCZki4Lwch4tOd4e6gVaZ6Lwhk74vAt5aRGOGWeNkJSAQxHJq/AcWtmyBMdXcInQoNy2VB71gQylb8Bz13pTCAxHVQv1k5CCNKKXX+DH7zNAyJcJ9Ui5ye0Ja9DmzbeMQfH1ZFOS66SGmBLeGowxgT4LEMDViiInkH7UoKMcsC2bE9E+rMLzZI+kHBeKhl3ap25TPLE0bYnb/CyRPMCujRsSuo2Jbe4bJNolo1HIos5jT5hd+yMngQoiqHRBHHBwXPonA9uQIe+SNiWJKessi7ESMg4kT2IlRMf57aPH+cuDrNyDXihmuSFHQl8yXqMLZKamwo8VYFWrtD/zXFaNmOwKLGcMsteR7e4Ugao0smTQYV/0szBgeMO+ZHHO3byO+w6UU+c0QUVQlOhCO8E6hJ6gdyddodywJcyeZC6uFIG6E5LOZZjMvYgCXoq4C93Plindhln+hEMot79xV/LBFwStCIJIztJPpOKdhg7gbchkNM8td+JnSKQJVmtSmuZ3by0qJ5yK52D+oBpKHJPyM67SxYNREpYPICUcs1jcVbE9DU3FTh8q9hzYtJP2Dewyyjn1gU86Z4aSpl+FEM50Ds0EMg97c/EgVFJkF4kDGriMqUpYcwTu7mHhBn06HIh6FmewT7Lg+zSzzOr6EgfNg+OTNrtJZK84+vODpYkiwzjt2pN1Zpswxl9WPeDjiE6sP+pD8PC13HK5YQ10q0K74ShXLMaI6BPG6mXO3wkzha70HGhC8VF/qyBrDJyA2B8AdvgdIGnfizV5broRaT6k+zUJXgClmZ80TeTloUufcXm0IBq1tQpLkQN6JLgnVPP3PXZyfPRTfgu4x/gofy9m6RB4SOvdhl2xVb05hZ1HIhdQ5kryfrhom9o0ByQPAE+w4T5TEknt+ECQORESeMH+iTlPXH99faoj5RCJpTwXG6kUsE+nrgfGzTjUBYyAPCYDn6AT7YNdEvTjzCMQAjQXdA2IGOMH/pTPgiddGsy0p97RD6VOvOzWUPAUiY5pdQjtGPsGY6sWmHu0CQwsgunDi8GYngkWTLmRcaumlams4G3BF7zSn0gI8l6JJUfmazzNJ7udFapVQBJjOCI/s4AIgBRglQnfg57YBKz4ITF6XxiR/2kiQ7UUMdRMZwxQIKt4wnX54LBr4FBTxjQBPQkjyY1pEdxnGc98U6Bsku2ZUkVGkrRlgUrkiDrGEENvq580VW+rBPMnSPdYMXvTzuO8bsZt12qpxIh2AtfBo2cjh8QLT//iU7wEOW+YNFfgGilK7SRcwEswab4JoFzJslTd1kFuCQbGsV+yZJsT5iYCFQu8wiIPkmpxhaFinlDRwyK7EGSXrCS0VGOEpGjm5K0G/NoW0W8NBa/xiIXmoiMDBynzvg33tsfHx50zlE9H92wBVMjWs/X5HlqbPhqVmMLlRSxZzI8E04kGGR1QNjBfXEVTyxVyQkppT8wwAucnyB1cRWM2Qjf9aO+6Y/w9PnheOcGh+dQBj7Kbp2Yi6wLML9jIJ8Mw54LbsBDA/wWYPyxfY6XutHXXGrYEPtoPsnv6A2fLmU6sGtKA11tNK2WVhgXIAIwjVqUb5NpQ3WUnmdgwoUACMAiHKd2IAJbNe2YrMCKMQuDy+qdlS8grg2JjyT5PZOcHf3IipzJLATalm1k8JMXsqiSkBvv8l0bv7XFhg/QP2JHRteQV5gznvSbdp/O2RRaRoATjUYGH09BEJmiTJ+pXOwa1PQE6emMbUw+cVWVnjolKmZshX0lJGBXEkRwiAv16IafCncwMvxFghu+TvBv2N8B26rZV5SRZaQMAGlD2D4u8ESr58uSy7JT4uFZMW0rNg0UByTrIkxPF/LQL/xllxpjaBUO9DJXUwyUqNbkRw4V5USEJHn+oUkZriSluOz0oAr6BLzBXfQiiQbdio9QS4Kf+Oh20sCOYgyNd/ElrzLYA7WitzPejXnObn18POpIkm8fP2jwO7ltZFmCF3XMEWOiEr6B0sBF/XMNu0BEdoO3qSYicRIe22rg8AayhL8lK9eg3Wl34RoQ+EjgoouyoLKtzF9i7e121D02569g39ROK3kQvwUGdLBdZCF1wC9g2qDUBn0AuMg65bSHf+hK5yymr0oRp/hxkPSKUF1IBrxpF7q4sU6MymouVZy84/03ibk0EJKMgkLSTADKCNhIkuzCbAKiW9GhXEYJeRGDG55cq5T/gswemYua8pcMChoPHjEEno3yyGAfmMwzggLH1NFlZMT2RgBeIeMaiNF39HUXCS89wJNVsdKBWBePQBiRr+DR0eHJRIp6gQuEZEPXRl8HH1rLcF0mcYSuLJdUgOm5OJSKQxNpT0bCV4CB+Gggc6AgYyD19BxUJpC1NATAywSe2Z06jjQKir5irFMGjs1PS/ldOEHesTMw5wFb7UIGNqBjwwdd1MFE55i6M6LAYH4okZeJNzQBRGgEB9/CGFsDG2PpiKRZhXYgnxusZBso8aQ9dOkbzN6Q7YseiKmGWBK0NMawIFBR54ZP6iTB48P9/CYh+p1xz/FbBXkxPpvKkAbj27D1gXfxzg5e9/dqnIK8IB9iOGT+ZJG3wjA0KBIXzQ156R1QDOoC8D8EoaWmRo+4BjpS7dTx2NxMLnWxWEcmgC1YJJdVDaiGLkerBPMJue/OjxqcNOdf6sq8svgPbfgHG+hn8Mo82hY3tJQSdlkZ50Y8XGAI4QCd3KHNPC2ttNBokqJ54+flS4x0tMDDOAb91C7s6AxdZ6aqcYxccPRut2ifsmZqYpCRBssMnjGNTdLMIERgHKE5GGNoYVRNmiT6TiR6W/h4tlArNcya/zUSxEVxBrtxHH/kiHPP0TW7+RmZZ3RtqGUfFixzR3+9HPQJv50vID6y+8/Fhnr0W5qyG5Oa4OsaDBAlc4Ceum1DXeDRfOnCqb+joxYuMWAN63K50mRMacKnMR1pCAp5NJGHMA+l3dEn+gSKDvzQOYGMVAGQLFT5jXxjYs58REpgFb5b+OAUqEbQoKrn58lMNovAmd+QN15psvOPgf2MApKpolPJeEdoWTQ2PpaMPqCwHNuVEq+jwwSlsDn0HZoNgF3BgVaVZ11cA/jhnuiMvZ78QA84BizDE76U0yC6JNNlnoN47ow76TZka+LFNYMYeztzPSVXqTF2uqBDTyqxj3GFJjY/3H3QmSTvvJPr8RFZT3TxOcpnAZ9twnnogYUkQ45/B3YO8Laf7MFz1FHG7SkLS3WcfsbuoTlWUxR0AYpogZ8u2AnR2dZldZlxkVPpR+L4hph/yVzvEEBoEENW/kSHzBwaGTL8szJ5mXK0CT8YaGrVIC2FMkqxHDl6VgfvphH/MXAsVhaWEOR1wOFiDAOtclpWJJVblAdtrSjY0c6KEQcTrYqyi7CuM5afWKFOOPKciRh0Y3zkjeBx8yleAL0rEp1FI3+TbdXCu74vhsITwyP/DM/DOOmeZH9k8s+M+Ax/JiZ64+RdHEeifwbsZN7Lh97qrOzsg3HYPJApBh3ARMaMBnDcopdhjAnROTSwcjB47IntEE0eKA3QhAL+9FVoFFMATxkbDu5I6FAlHs/oTThDAAZaZBjeAhYCuGLfukj4IpOzsRvBIqVvbfLSpNBYSL3YFjs3/LEdN37aPPMee7oAgdTZ3YN2+E4AABAASURBVIWPhLa5uFCGvXhUWZVSCAtNoEOJwsgctAf2i6tKsqETF/1BZ5GZwMA6MCI7dHWhuzyhD54iftuIhciMKIMfyHqelwJpByvlY+Pj/QO/gD3COVQYUMxtwL5I7oxtAnZmjANfPSbBHx/4BehOg8XPLuYXEbDEPmqyaZRImq4zG8HUmw7Atkwp7PKAKBOcNpCq7R98tuGEM7qt9OjypD8CBrPT6Qucp51dBAT6OvG7ccLsyi5+W6tsQz0A/SADlJhpYYHMn/godqY9fUHuGZ8E37F1kAvx7xSAXbG/IWRRacEHDSjAAVmpF6UlQQZQQ0BJQn4KKkhrFgKsHQoLh1Q0ZrxRiskDpiT5GdoYkkDY0gefbbDShiMCkM6/0HK7HpRj996rVjcG6jlJkKPeygoUxx6ZnOzoxwQ3ARbchmzJk+8G592ySl6p8NwQb3VMano126YQtLk7ymM2HaA87Ro8n+EMZ/ovwwsnACL9dupp0EJ/xpnAlWZaI48+KWomQDIlM+WZByD9QxFjWxYX75zCdjo1CBDB1Ej6IvmrlczkFtCKuj01JXlO/Mx0IrDHnGTkcBuJF5DKku0JQ4pYnn4CKbXYHpid6DXWFow2vdygxJSp4/OOQ6acztgBSKUpRZrF7NTlgtdGGrYFTRM8bRpTZhjMeAqgvhG0R04nHXqacmsqFrgGVGt6tjFj7dlAAqdNj/lHKXf3Mru4wUXPwLbQB6YsNAd3jmJbxR8Xz+gPAVDUiz4sFIUUQYBtxfcu64gjjrFPmhsSRlHjRi437mBwNA3MuACTuL3vRCO8N2pP//rMwkRNUTAW9IRknogc4DfFXrqY68u8TXoQAzkQTvPomaVtFbC60DClSekB9zuLLNv0+2I7tqXvhMxqLYx0QFBlra3NJN9BLq4YB7ugxaBBenT20W2uYGcsY+4QBwUJbFvijgMCReNQTYe26GrZkew7zWRHdgxesAJyJSnP6jqSAEn0E5MZuWcJfTyQ21TYVcp/ROJAHaWzr6GjIMkNWdCpCrRyjRieyhPErgw8K42D44EZk2+EaQQphS4BGf7IFQ9IKXhyhyqk5AWW4xdmNDzBpS8Cx+yx8nV94NvIGtC5Sknwhq9tIxMubpv6ZBz4e1MS/cxO+WwHSHohRIENbYD6BUOFe+qAiipyLXGnOfEEUGiNLRPgn/2U9hOhpFSxGh9c/PCDC0OCsNlGEPeFWFyTycofWtxDNi2gEyf5CzCXBQs8vfFBIy4WfNCqFHsQrQFtz5g5Qp+OjwrkqG52c8d3toQB8XWHoc8xDeU17wivhW+hsfhDWbpc9lMtusDbT/1py4x1zN34jDxfWJBketIwmi6lbTU3FSX35MkHZNszwRdLNg8B3CnAEAmaV1DPvEHMeaHyHEcMgfFJEZE+cbWydtjfIKrYS+cAJKuAVAPB+ak/ekRfB2B34l2Mjaa1QJSdPEIztCF04lSeGhANzD1r05F36hNJuWHVNgyVZQzhiUM6TtvUMyn05DUg/6WMfS0kedOqwMLTEzSvAd+YJ4EzfOQ5WoQ2gb9Agy5OvGJEK/V02Ja4L2DZVq6YHNsxL00FaxCdjpwQCrrgGBT90X3RQQOx9EAMOfU8wWaMk8fIimegD42FzeG/AJSzH7QSsGnnd/KZ6PivxyB8XI3RRF4IIQo3BTcIbBwTujonmzO/KW8E/fMOF59HzJNl6Luw8cRenogQ2IwVIzSmXmSFSdIcO7qpQiUxbcIk6tCgZ+B/Gk98Q5EzsEdcKSakbsm2LHzxZAxNGgI3lHr4zhy7j3yLyAdHcdmlak0OwGxbDh7BAxsDSfRzkpzkHh/eSZRiHJEX2pQDnucBdyr5kFvgsmsbiQZn2hOiI5CB0keXbCt/IKE5ZsJuRFxwRc9CMjdTswSpMrDo7fEPLds6Y/MJWKgnZ6AW5Lo8hFwjcVpKXQrePCYd8WNx8Yjc3wF84OiRkFsTBJIbXTlRpzsAdt7RMNCQk3Hq0uxVrnwPo4tuHCiML7ArjliriWnQAN9jJiWNaCH5BsflbcIGvk8YyIEZg3jC0Qn+szYWgoUEiRMW9C70rziuqdTiRIxpMJiSAhkDnrPOrOYbmb4xqO1iNRylBl0+bDTkUNUEHuEPxMYBT6Cn1DSZp6fsjq2DmiaPVJaoKo4LPnyhnGge3BIEs8SOklRpRz/tjg5RCpyeLlNWBKePuvnA5rZoBi8+Nkd1F1IiA7DDAWEE/V510scPHNlnosMb+55ByL+otmyLR24GLMWuBGMWhhG+APRPZHNh1/MFfqnBSWkDf4L5pMHr0wT0K3YpXqGGwkEiFoJalUDPXnoo40HNy2VBgpyh2H4kYQe+t8ETW9UWFaVt6BGKfcIODEfUUKd95It6vsbr3TsZfsE/wEOgcJEjKvhN64yIIxtPYqtog0auqEmlJ3BRZxzoGQAGIwpGiAeUZ6I28WZ7vrYu0NuWDSDDQPx6xidzoSWjkuRnMqLRtwBW5Av7pagIfcduWlNdYrlTS18geNypTqNTCcS2lEJWbLcuV0dOZ/wpQzMih65Zh39QTx/FvHueOKlaWa1KxUAisElqlnatcURY1MSFAJ4EAGKpbyjbULBRP6cexRDQ5Gn5yTk5hm84TpYWHnHaUua0IEXHouKPJ0+HbsNZoT9TzynhxA4QOCM/AzAyAoX8mlyXB6bTQx0DuKdz47zwpMRwzd9pIXm2uUN46TfY59vQmcaglDB1llN+nCUjDoBC1IdoYlvk45m0gI5nhmwLM0WFsihoo9OWFn7RKILc+N32pa8kWRLyILuMYdCmkUSdOzm7uggEwogO9NA3YMpYQGsygfuhhIpumlgHPsEQ3xkk6256NcLIQrxfhw67mlB8EO3nozag877JgKAdyKfIbR7Yu7TK0GlcbkcuVQPPehKUZ+zOzmxblTEz9sbCt66N2Guyw4F4bAldp9zguXv/Tse7j9KH9zKnmRL84sKUWXdTAwb4E37L3O6dSDMYwCUh26aeAVOKy44HB5vJpvDEL2cGecJHGyXdyK0Zs3BqArKKjjmuCj/2igMGC8sR/zXqhAjTM3SOLYwh8yJkBlJPNTRCYu7oTv5Ef/pSRqrFM6sBuRVNkc0aDBY8hKEbtJ5BEQZcdAxs6IoPGUpUq6J0giTbmn9ArNQPtZDoTVFiSTZPlGgOoM+d/JEVP+8kGwODQmIS1YpqzNMccGg2EniRFJlXy8rPa6U1enD+wop4GUTHro74TWd+bnogwB7OJx3REednUDGBoWL8mCCZP4JH8ILjaaDApicOKZhsfkWQmNQORJIUmiGzpMA76HyiEzhETJkbY90YWwdGkIZWgayTF2AIkza6IibsIV3cZHYrsWCGdzBp1ZoaH9yW3UJfIQlZ8SlMVRd6TAUPB/jwbCx22T3OBNNGUE1bZt+Fd2CbkD3A4VLZVquiLEmXcc8AoDUinH6JcXNS6sg2X1kM/u3Hzs9Jpqtk+OXQnBSajh8if4KgeRooKhWASfPCjg070x2e7OIbR/XIsB23KLLd0IFOJF0+FCEkfGfmuwNnPjp+ePedOr+r655E5zVCNrcVhZ0x40EhRRv1E7tr8E34ELqLLXlCnzaOydg39Jyh37AzNhaT17BjML4zkNyKkQVbmzBEMUHzOVR0FvYnJo/IOhNBpVxDZ8Z+xq+R39HR0RfISRHDFREXLwzlMghmmvjpdA9a9MKDuXMOG7bnJ+eMba6olsoFUCLAwOTHDk0YyAGZQQCFxDIDC6ohrIHIJJYKBcZd4qcvgYUPg6OoJNoRO0jbPhP9SEI+MjEnBtgjD8cNt6kCexn4GdhwRUeySe6mlYBeWNFTrtAG8mEhA4r0DekJ6BOyj/zEFh1nAhxL0B8bUgsMNQatp6sYh21NIjRW1aWKIRlbx6ozskPSdbmgBotWxtigfpbh1OGvohYGZGw4cgAGCvbKzsF4mRrZ0IFDmDKxl7LUD9fy1bUa43VDQ0psfpZb8EWWsNdVKje5rExq/JmdvBPEnUCfQGJ2jvAdfwxsGpIGfk+9wzbbwQMdOydQx0DuWAqDjI2dpD7r/d1ZX3//qNMZXG/atpo2XO1ZjNlto1/wG9kTqEdXbCyiEc9lqBF6ATMaaGJzkvVEwoYeoVLGtzQtQGvQMc7wI0ZmDBcB0nbe9PDhoxpf5P3wwEKwwW5NOohaxUarFTIslqmujN3I41YDF6AXnqlBz7Yba8sFjVUQ85KiE/Ymvoa6Fgj3LuLU8NTUGznisq2lSmmf8e0Dc3AibiBEKvOQOrLir8yDDBOPLCbhEf3hCxi8iQdRhjlsKSdMOzRtKPoTT/3JPxt90RnYkBffJm9KXMYGbAzpxmITPZUjdZ+EdEYLhg8AOWpzoE15p45z0x0DjFKoqeJYCM/wn5GaBEjiDPpDE0dWUbOhGsoicGR33kjcBXvy5X3PZB94R83rQRI+Hy92aloAkzwbWk7AGZs6kDaqwEhZdY/M7ED/8xgU3QzS4hqxUgTz0MD4Z+jILejqImX2KTzAxkIFQoGB3NEjxJp/6OcWDYlxdSpInlIuSD1dI90iujSK+o4RAWJCDVShedqDGgER6gZPIREEbduyA7RDi11JNnKd8Ri5TRDAPKJGkqVAaAm82K7YT13gTJ/N01A9lUVJlzJvgvZ8fNDdx49snA/KEbtadOhy/X/Ye/deW7Lrum+MuWrvc+693exm8yG+H82XaJGiRCvyQ5FFsvkmbUmOFCeBncAx7D9iw4YRwAkcBAmQxA6SII4lmZZlSZZISqRI2f4qQf5IgAB2nAiwLYki2fd1ztm7aq38xqpzmpL8DQzVrllrrbnmHPOxHlW79rndyCbQyM+YyaGYHxmDPUf4AXZiIzxEhzJewdniNCiD8bOtBdzMDVj4ryk3AE58g3xPPXy54jFd10+l3M3pT+7cyFFhCAuZfQOQzIkQPWq0MSG6hYo6l0nY3rI5Eici88SUNvqTwGueFq+3M+1NwTlwvTCzkDh3a0AiG6zoDPBWsDoUQzURpVZNhY+T4qcFr2Qz5sgAIVPqlStjKbCh6TO4ZrUsYDQEC4XkZoM3ItClTtJ76ujMvsSV+YEvdE/JvRRWzAYplABaAT9DnbrpWkIWDkoLDi4EnV1bgGfXCJFBzs4uuunEws1kCQUDGJAtE/TCb9x207AhEBgZMxy5k1/Az9v8/Mx2n5/ZHvC7+n2+s97Pwq9CSkJrOi4ODzApcw4N7smDPqmCDXPAA56rZfxOEkb6IBnb3iWmf7lEeOoJHPpmv9AX4ihwzhalzUUclFapZvMWQCIX6NM0dou4bTynbuLR/K28SdzF24HstkIjJzIUeZwbMjVO/OLEB9rRJw+ZVPPOyBPTdl6V9mCWDsZMEUZaIWwW8ja6QEmZXLc2kAvb8GfJLCqCGEyaYNy/f9DlZVM7BGnMhX6T/8XVUor8QC9nyhDQM+YtE+zWD0wgYm34lp/N8g9MOncUmKzfjkgHAAAQAElEQVSlodYKaqoqeX7EVYoPGxgDvc5d/Ibfxq/4Pm5evpmnFjGBdXcY3WoyZcZ3RW+jv+FkeIIve/rWGVXQ05TRL/ixLcosnCxUBOd/L/06cRBYcC7AOGCjKloocpq67WQ56loJNmsmPtSwLmrRAVrcSE3dUkPWcvTRLZdiv91irfi9x42nxDFoA6X0F1p2oUkE2JpzhPkZTuzh6l10UvDiL/K2ZRuMgqyaC5LEruxkZ+6yJ3b+GGZElN0kgS4oMi3DgoYMNLaoK9YJuiv/Qiy6CTpJDy699FkDg6qScYJLtNkYCCoBiYG3dSQ5SVK+sz9gsWfB3+e7e9qLcBarRSCFrAG+owz+oC36xcEyA5FrkgLBmj5GHq42eBsSES8uobu+9Be2YiP8qXt7wSx+A5X2NMiFU2AAGUQNKsEIT/PYW2JhOwubpxa3JgFmkxeBh86uTINxeAUj/NlGhq5M/o3H9Y0FsHFnDOWOlzz35BH56Q6yOYOTx7XI0BWWEmdis6lxVpUWNtNqpfN508pi79KM48zCur66kczIG5+ntrQXnsV+1X6YwqV0xI8O1hp/WTjTHH0mD23aaypsh481ZZHNGJjk4lhvTnrCS7eb6yc6PHkqg4NTCraNIc5B0gwjtlZGZiXItHV7pH8S/OQilC6amlhpQB2cYNxgeyWPwch8uyDmVmyQdE7dKFJHBQ0gsD3nOusleAc1PcvN7IhOFSj4aVOiEP3YCTG9VOFDpEgbdjvjPAn7G5SZcScTk0FpLuWDWQ0DqvRIttVak6skmc9+tU0lSNKMIkpJyEYgWaAnbv8JuFBZ3Nid2rybtxGO4e6kHNhCTcFYvWllUDccD9YMCmPGgao4AoEneBnUFdkV5SkH1tzlZBUJOyB/ZFIcapm2y1KbgXpKxJOSqA+GGCc0Zp1CGYLJJWEZAMPJObjEXmggmLbRyknXK6dfqYGEEGOANPXfx8f1yUEEM0HcZRLPRg46d7DkxUtT3U1uBmQOepShMX1kaVEPWFAG9VnGKsYHWOEFrzM2nUWeu13K9CWXkd/1pUyYAe7sm7o7vgnUyWFRs1SMw3Jourx3oWqlfVMYavh7YFMq8r8cLmQ70JNwTXFrsgjc9uy3SzaTCoEObfiYRT6ou+hrTXsOFrXUq6Y8icupQZxCFud14jfxq0cvq/OzWXvymDtRF1b2bmSCGYojyfUZXmyCiJwm4dosdz2yM/MBF9mpS5k+TZ+lM7MoWI12vjJeuqlVAYaOhBjS1jzC6dQ2MO/sRueZdrzVEfIS2rPEFIt5KLKxPfW5RH+PO5HsNMekrAXbJfMJFiX5Fb5Ro3CYykENO4ZXQk2y5gE8+RraMM4jf7gQIFbRIXb0zvfnro3EJ+gsuAP9CwieJK6B0TzieALYkigC35hYAc9iCj9Cux5XPKkE4AbbzBcrsht6kZ3Jo2dkdUAJNARLCE8yjfBCxhNN2v2xOFIdXGgUTYpdAt4GSGzQq0HShvIBFiFOKnt7KqBLd05t5ILOcCjQBovrzFdHIrR3EhN9ezxYYqGYR/V9gjcVC2jKIZO8kTJloGed3Aif4ke8CD7GEKeWk02xc1fbQtlA8GmQa2aP9oWNUHjkcoM/Me/sgCLwq5UYylSVR7Gq0sXFQffuX8zy4vIwF/29B/cpeVnI5iTr3ziAnTyDaRf1Pe7Y7NjeH9O3yU9/2XI1NfAKeVr0ER0uRycUvUGMZ76HZ5GLt/LtySMxSW9lhzJHUJEnR8zTjRsLeYZzYE61MjUlNEqr5vWWx+OnrVcO3/oR7RN35DwOHxDIXfyCvka9IDtKIfxlrGfsOLFSjz9N1n3k89RZ5NM2HIkC+5TIDcZEKKKmeQen3uENyqCKo4Fx0Rblq+sR5bQLnmTlsK0ixpDhN9ohcVAVnVjyzFHPPIAf/OoY2ScEnEhashFEKH00tXBZAF3gNxUfy9JO8RqMgcMbOitlKHeFUGfAz+zqmfRRsC2DVUz2BUpSBC+JzgLMtEiZRQNbCSLBosVgbqwJemJP++EU+MBJgAMiZTQ4VbPTGpSoELxI8C5j5RMpa1C/haHwDpAa1fhAAQ8G5wjBSDmZCLxSp4+uHW0yLfPVo13ek/NfhmECzEWGDqLYnQjfKdGx0SE/VinH7i01R3Yo+cxdMjTINz3MHXJCnkeI/At+6p164jYX1JVct6Vk0+LcdTFKgvLb/ZE7+vHePbXjpVQLfnnKFvKcEZdzzQXq4Ao/bU8+ZoULvBjqykYk7E/x2W+1atMHFzk38UQfmr7yhDLYvPJ0kj+AefrwoRYWeXEnHyx8vNRAFi3FbuZLypt8zWSBYmLiC2zb05/IxlZrsdtkYxcgTklWjkGUma832BC8o9v8q8wLFxvFgONJwYo9Mo2GOLzPRwK+QCL/MOVQTUWdvYTrEA5PSv4L20FSeizmseimkjaIqR1a6eLQdNF42gEpOkIvZFuFT1x013aVKjYpYZIXqeNPz0DcYlZZtZE4xlgJYENAskyHjQKCOZtLeft9rAOv9EtN4qe1IXYI4SkaFOhuJPvMt+2VhG0kv8PryCYxK4Y7FLwoBL9IaErbKmwYym4KmgSvEUBezi1MuIasOFbSs5HFYG6AZVOAzYBwvc2rZbVg0V6R2c0ONAeLPB7RoRwMuqe1hAGG8QOGOJIXipwZpGxws37XTcmLfdDHJJp077iJJfaTJ2Vxs3B8PGgQk/DLxm6cCmEnHkR/TuJA0ECEKMCmP2uliN+Q6IhcJ7dzoUdehe2cgxgoh+CYOvoKwUPPVajDN22ZMYdIR9xgH+YJboj3eizQwUKNVwAhW9FF3qYRgg1sQOCmgE8RvzbeGaynlZ/jNjA6eY2w5IbtpVTET236RqfuFnj0Uk9MV1dP+fnsoQ7MI/PIjqMiDZjEL66dhHQYJ3LwhM1hpb2QG+PNzHFZhb1KvJJsLELpw6PAzRe2Z+Zr7GW+nsGI/oWa7kEH5l4NOJBMeUuYx5fBPBq8bN5oDl160YN2UENmBIeQmaJJILIiZqvwyS54hiQSING0+CBPtxqXFpnwyshEdGiuCbAFjcm3XCjL+CFikQQGKaEYMsbLyMCGoWRd1ZqKoEyTvKFo7X9rjQFJ9OrIAr9bbEbOBG9JZuk4gzGwA3WCnAHQkw0kd/FMyASfx5T8+WH4WfRJrHCmYbsKV8oql3z7adSP9F3g35G6qUuF37FKorGdRTy9LN0eszVljM7YIyfZQ5kMGRaLD3Y7Uv2unzbsKUcY9PgVvNQilpKOiOGFIJNgUIj5DidulKUKXvj376meeaBikRvEsA1IBkIpwyOXY1IsS9VKDarkBIUBzh6VI42PaMLbyHso+Q1zsFo7/DjYqQ/gdltWsIKp339MfAThA6epF118iz6FaKaYhNg8977dK7xR/Fh5WRfKnXhdT8gP7FquJnF3+o4PsQcBMiAENY3geP545ubptc5X11rAc+7mCDiJxXLE42PiPHEjueFXnQ7/gEBZKi5lSxAWmCH4eJuT5KfoWprVqBQy1ZoyL3OzKFmZZ8eyir5ennMmtmJX9NvEgj/xIfO3Y2EB8wL5DTvB2RelJPjxYYxCAz+Q3bKxQOHT/Qp/jpOk+DgYiJSJK/M7czY3lDX4WaDY6gBsODVtoddTh2eXRH+sicO2sllJWKOu9A9becw+8+iU4Ad96UdVF0tBjcf3RhIKEmSo9LuPjjOd6R/HC8OD74+mvJOK8zQFmyQKyTFpBoGzm7uyy2anXmkb8AW/QraVgM/wbgC6BqRHBlIcJW1S5xqSGvL7goKLzJrsJCjKfNdrcSTO6faYdZjIhjPQn0QDlWmBKvjgUYlYJoOQa0VOIKrKRte5PbbL+zrcf6DG93LlCDTawXQjIyEmk+FlomdwNazi6aVYGK6mxvdYoadcyG2eLKYsxnucouRUKCLhbcglL+KwrcLOwvhVs4y9yIWmLHncGOwsuMEk2sAMP4DBHAjG/N5Pi0bq4rCdK6IWqnPuDGyXS/GdC6mxirwsxOFWUrNgyvkEC3uDiW1JnYV94nfxjd/Jj7zxb/gVdzP2jf4YCX5kMz/oVvFpLL6CtrUzr8atHyiQy+Shg192LMIUEe1keDcW87DrSG++Wy+0TT1jOIW5bNCZADdIasq/essiN0gXZR1MXNQLvLJke1LNxlDDN3EQLoYN7Y34RfgS+lWlBkwW7gpWx1aT0MUKAzGgjThWfgXrbHAknbPj+6qNOQ+E5JymQEdSsOvM76ArC4VcSKbTkqCV3hsmaX5amImk78JNlziSO+v+9q9Ir2VbTaIEVJoGV4zuE63DN1zFbS60waZ7Otipb6+QlESeMbgS4JlgVoLZCK7fIgwm0EgbyhvRGzaEFWQRgDVTOCVjMRtM4VsY0dnQ7THMQs6gNOKxIzkllJrBmShpwE4RkSSe5jwbjIJiLrLxLXLaEbharWov793XwuN6HRa5LLukIlvG29gi9uRgEv5t5DyPrp34g0/CZHF4CBXtF4W9z0HyMAxmOhFMnCPdYIdFFRXjjymRm51RH+SfBmfsAEM7fGse8OfiwKe4MmcLvNmHQrCjU6lAsRvfV24Og/ELWPqKWN2a3EomJ4WvDgUIgMQ5iHnECO0s8OsnD9V5+XZ8+pS70FAhG6/ImFIGo8Nb8Y2Cm06p0dNpD2gviQW8+BG9+JJ65Em5NvoGREXX21mx34jrYOuIfwUeTaWIfI+sOBiHzKvM0/y124ZQZON+J+dYlcDQ7zpsPJj6pssSJ2pTtPckdczxacg5nbDib8j4EtVBXFFoVZKQSom8sFluygYq2pYlKLAbl45j1fkStgGQnWkUApziYAoQf9eJ7zw30BkF4uOxfZkvBg4BxoFiCMKvGIg3GlphrCymiRtsnN7o2zDYaQ/qg1KUcXwgO6gPeJFZsXVm4M9sPqEVvcybYHTsAIcVNKlwKrYGnLhOt4hR2i/MTXoQ4owVNiDakuxIgyGI+oAsPlauykGVOv1pgC/86/gZP4KHiibRsCMd2YGdqUCf1biL18WlzKAgRk4Hd5mhLIRM7iyMDAQcDbBT30kSkBU9+OmbDO02KObZ8Sl9RpYzXkYAAnFYZoxiW5RRAEqd/Ka8IwxzDnUYwdrlxuTBmuVdH9xpI3wVkxfh6Gy5wzBPNqgjYfx+hRqzJIsdH5IDAHf/GNcsrugTBlrSNS/arh4/1OC7+IHv5o0VxanC5+qai7nZc4ODhXWp5FnuPuITRhCZvOnvdNYy9kUH3diaPYxH1815FcFP7AMyR+Z2s6abAUFFhIpqdMIfOoP5GKevoGw2Jx7Bz1lLiYk+28on+gyDaGge9A10Mod2f4dq7wCYzNFfCBe8wpc4MeDRlG0VZN0eqUCcGiRjY82s0AY+SAglUvHi7XfdKRPCTpqAAjyDd4Ni3j6utC3NnTN38obBkmVbXFTCz6QPuY0yi2/F4DRK8J16JxmD/knIRCN2RvqQ2ctNK/U8jp3w0MtX2gAAEABJREFUL7SydPLIhCWsoDX9t4oMJvAEFdagLe1SfezReLYNgiaJI7LxMXq7nPBm0D8oUw99p24SHkonsHGZ6pCDFUZKaGINdCFF55ln5YsLyZ46nbi+8zMYHtzqCqAqLoouXrFoMvHuumG/Ys8Rnq0hO60RpVsOPpNLGPRJrpo0GwpXxAihsvsaeeEbjP2c9Wk3uYSH2u0Z2Z0whlLYiWvMl2wrj9cbL97CvbMna9pv3M0b8dGcepmUd9TZzPdx77pmYedfni0smGP+2k05cILTgBGNClaZlqlwUoVnevdG2tQ0y1wyDjJ2AdlPYkSCenKQr4aN/gMoWeRL5NEbCfJWZpAQqmDs8XLv12+T53/BOP0zngR+Y7vW03HWiSeZ3JAEHnAaEydq2Jdm7glXcx4wF8IpuirgEOgSOhv2mAVTHvb0F5Zmzqh01mTHdnA2yny9zlPUXOS04y9AAlpVx0WdWoJlM1AAsaHiYlvhrSzMEzv0DQsugScJ+yKvXU6aOytXBSAY+KE8Hazqiv4GY9A5++BFcDoSPsxZ5wmgCmck7A522W2+wbzm5Up2yoF+hxBHQnsAkjLo6bvjw0JKUE8Vohc7ieVOP/HCQiZaEA2utAXugDQPNANE27Nt7+Xkw0lrUMbSHW8w+AO8Xovq/jPy4QAGvTgw0sfgzhIZhbDqWACbE7SID2UAR3QmxzBTsWxrOHXNup3GHUmJLWRbdUv2d/qFwxM3JZSc6PYY+BNKcyAYSn1SjCIPO6fi+4SFl8Wdl26dCRbZyc8FqiotUHNp9wKF2CEPWeCZpAO9PMVdsbDzPzc8slks1zcxMWdLFG3LhmQFKb7ZVnCXVmqNvpIEz5LMJ31VVo7EFZ3QbNPfoTMWUNUBvUa7IHvX6QgyBEgkXPKO67B0Zhy/Bf1/xPB/bSf9H+uV/mU/Kf9Rx9xRO31Tjzg7xKmOYspJAMcfWGpV5MfEpHnEv06Gt4lBC4WYHXixsRY3gDfszoWOzKyTv+DhIY6KCCBiSBR179X3JYzkLjlgioQUCROHbZqoYWEF5IYd6wx4wb+oNh/bj+guQBaOJDkh1iouCpcGCx3CsQ5nDEvIKgdVTmqeHJdnsM01By3M6KwEkZ32hP0NxCQshEu6OwYN28LEZKU9aBgQuqgNNow+KbpENHkpI6PoWuLkyWAvTeuOAtzxowOcROr2SH+hm7DCT9yRnTMTC2pNvk9+FzZSBiYLYFAOdAS+KIHU5IXPwIsjPIrbsyvYXIIIzxLnvJCr2LctF2RIeJCgI5R2+CHqdM3OV/CpjKAiz4mJeQ0Hop4Tv1Cirbl5oHILg+ZtozMn8mewc5FzmzISxr5tFfOjzKygnF8HQYraQCcLvHPzEHXYOvMm/QmP6uerJ7oIL2/oLY0QMTAZZVv5iGMVDtIqeKFWparbXiMwT2QwOIiDTDKDaE89cOnv6K/MT9SYd1LBs50rUsTIoM4mckAoJOormGfoGsRvov8bLPR/xTukG+onYsodNeMGgjpKnXhmGx0SDcKAhL+1/0VpFfaNU8zKQYHcPt/wmnp00t7A6czFydKtHGXAqnnitSoVTu+xDNXl655Tb4WrkigbE7JuhVoZVk3jWWD5z93mPyC/YWHxovwHGu+1oy64Yx1pH1VKeXCjJg68JVXGgwo5V8OnjBO0a5bGRuy0vSyjHzmzSYjv3GM+DSRJBkdQkOcTiLX7LmGJy+3J2Mj2XLQlhGB0JJL0ksKZl4FMpzWgmlaRFccAbxIaxJuYKejYT0ce/41OF8dt5+Tjf3Kn5aD8E1OR046Xc6DR63ey4GNFaWfwxiuDt9ucYgNE5EYar5BU2C7GSfiPdebA79aRTF8o/bZTKAdQKW7JMU9WaII9+5CdwtiFdYuLWCYqjJ5ykpR6/Np4RM0CX/luO5iEKCl0h1etZHJiY0+e9oBC5NZn8PBAV08e6fHL39T29JGO4AwWTB59BzrJcWggmH85uYGShYah/QwgfYUNTnqHevTzWMvGk6eFjfxu2KKplB2d8JBUQ/eg4quoueIjhkwO8Hy243kMDXTiRzaY+FGS9rfy1gGdE5ZzU1rxP/kxvKnH+A/6dpupDcXPA+O0QPG7ygpNeXwtSNBAt1MGr2PfIYCHRA8X2pJll1xN1KBwxj7/n33HG6VDU3aeBDxBbNVSYmzUAMO2YLHgNl2dr3XDoFrWkYV9we/nFyz0Yy20jzpq0QV0D/49H3Spgw7Ul9ZUVcrktJNEyyVoyKY+JHIw+w/I5Z+fLhGAz7jQhwztmeQETHhJ8sqXmQz4lAFCM2CULHAHMTRJBbTRIF0MnGQ+mscUnzUuNJAAYiDfZxlc0G7lw0fOkj0vyAn0HXvDAh1ayIWx4+Wowe/jIh7LEomM/6mm7EwEjPBVBwucoFInVPzIOEyWOLzzojOIHY6CYfCS07iCitKVMn3TsTTQne152RE9O/frBIIdf8OOXUUvDXQLGzsuQvBjP35vrJTIIqJOkrLAN+5g4kBsh6hStaY7H4kCPjlEfkA0buMVc0vKP0p5+vhlDX4+W9gwtizQGCBArKvjSCj1G+or+Y7fVqlHJrISLTNvvUeMXHRiKJz41rkMKOWJr4IZt5K0gLG4qSjzs2t+UYkthhL8eG8FtNA98VSbhZz+I+znXXpNLcqxkbu5lhjfzi5llCJHyrhZDe194UjHtqhVoWbiG+ropgcT6ujHaig80zd9A49q2KnhryZGscBblapBKaFm6t/1gx/S5avuo9NZ6F1nvgud4w1mAywCDs1kEu3KY/MVj1FnFjoiOgB4XBYVgHMBgxQ+3pJXR5VmVyfZG7objifBMBUzmKNM/0BmJ9tzkJL0JsniIA8pN1oD6jTOHjpjb9CdCdPJTE/9llYm0spujni6d/w4hk5EdtmR7jQn145F/IgcNuyCb21cN3ih+B/KIMTmoE/04Y5wUyLWkfblQYPv4ysxdyZs+k1fSlzDpmU0jI1AJDfTpwQ3gEE2+LFDS4P2QHBgxOQ72iGpZHEAnH5qcLqqLHv3fyQ3EOf+dh+fAAxaxGdpanmDHdkQTGGSoivtjtOTmLg9gwdGxn2gF98Rkhi7EWqlak0tVMVckBgATRkQFWNcRnDITeHr05cf6sT38PhwYJFH3oOpTVJif8P53L2TkyvmX2xmzoVs5CCBaeSjW7R3+42N96BW+FHIiQPcuJGn0zNxGFZDN2TKlc6BvuEPLomxM6YrORD9MbFJcKQjcq8mzmfcdKCOKua7NuZeNoqVJK6M6Yr/nIq/DT+aAeA8swiyaSYVHV9i6y7exBoxxIE1uGPOReBkmEVMLRsFa9BirPEv8s4FjdwI6/U/+H26xyO7lqZua0AdgSRwoCQ3QjIkidk1aK84nx2w43zBjrMpB0uO0NR5wN6gE28br9gpT3xXOfGdJYF0ohzod0hIYhEEKwaSkPA3NoOBXNcAJWiduTEIUIKlvNC7oZL/o8qj81kriZn68JCQHFQwydaAF6yUoGjARkB06baKF+kNRxyWXSripIE9+J41pbC5QjvOzu+zKJmke+9Gn4Rf3Jfmm/XAxIZlFw3Pfjt+DnXincTEHkz4cC0OTE/fycV0GJbQj28Z3CkzO8a85mLxsYnJNKmjg0WuSo+U6/TTqeKLoOgjHxa6FRlKOm4x6MOXjh+5u+b79+m0IlUS/mSSrrxZZ37RniCwm+Jj2cgNSMDFTspUB3F3debQIP7oP/7W72i9vtKB8czb9YFucjtzAI9JMHGyWG6YV7a5GZRaYYN60Zu77J0czmOIk76V+bbh/xBtqNPJXjVnbKO9uMBqc1yAE6OnmNzA7MOznnawO7ZvtJHjgZx4cm16lQ86suAu1Fj0bT4VBEccxm6smnpuXKFW2GJjMDsapqUpPIAf/FKxKgaN7ahm3azMi0GjVYlwJEuiYjcJm51FYVnV4nnUiTTy4T33/g/ouRffrOXBBYsFA1HEoKskBMQRxTxuN/ioEt7QiTft575Np/ATyTHrnWR2spFNYqW+kpAVjdlGZ0OnYxxhdKSKPWzcsiTaSV2oS2ji8Cyt6GVwzuq6Avs6WAxWMOatYuoijJOmsL2zkR+TBmYhdParqCHI6RDyFDKf9AycipyRysAUfEcghI30pVpc4sNOtOakwPt7DzTYYTt6oyOdvLBdU4PTMdGVXNE1/coC2tjVwxuZ/Ldk8Aa+CC3bMmNTkB3Pwt0JN8HRxI0NxIWIZE4qLioRgoH7yGkeExpGbMwcU085sBuh8CNY6C/cDJalVAx6NewDufGYHhrxN/jwItsqcpZdsh0IZRPbqfNEsTKht2jodHOjl7/1DXUW+QU5ajenyR/MnwwiLk39bQzl7nvDXFqqKSRZ8dMINexUsyhkuOHHrw4a3eQn13RYHawbfC+aTTUX5wGfbaNbcNFGxrO211M1vY/w60S8uYs/h85zLLYFfiNnC+2lmuYYoZAym8gCv8AWcjiSq3IEL+2BrZCQGeV04bWYud5L5s9Kbpg5iNSkCCW23LETT+aO8EtoWHwIt5Znv0svfPe7dPHcM9ryCEQnfmpgCBnFKLZllw585zji/JCVAE9ZZHQ2ZBeCLGQ8BH4uuEKf9xmswadjPIt9gxeJHXvWpg4ugcwVPE7ZngGeEDmBdaacAYHV6LvEl/sQ4cLBbq7IcFLjanjIUePRaUwa8NKm5/eclhnmXOm1aFmFLie+GbySaPxunxGDJ45BFxM68UMS8hjyg2dY5Acmk7RlcCZt6pRDwIJKgpn4XX2F4HdyurFrZ7Bia5dCGtsRF9h2LH+HBjy9cpB36vE9JN36beHHUCf3OymmJwk8TkW+NWs5WIdD6XC0jheNh5Gmy3tN9+8veuaZo5559kIPHlwil18NujJv4rdyME62wSpgDZW4TNf3eG7tMmFxRoMyHl8/faK8WR/nEy/dNjW+Eray2sSiZIHYnj9d5f87dmJmLBn71gIvEdd+F5eED7E1ptW0Jws2HPowibbmU+KJp82GSDMX5OlGbpfH3I5NV3zsdHbmcJ4kXmZzWKm/CqHvwo/noNi/hUGDE3ksgpG7Kz0D3LCx0yGhb+ZJuNPfKR8502vt/85D+DogynTRA4QQndSpDHBmwxig0zabXyn5Q0WlOur597yoe699ju4+F0K+k5Mz4HZjqYds60hSizIBZjc9MTGJQln8oQPBNiY6wDKfCs1AgOeMGyHBt8R1pwIz1sQRftoNHME/E8gJBzb6kuzsmPfV9KwW3XeT+SRpAzlO4h2TEJ/nmP3SnRtjcqMFL3VsCBlxTB8QSK+d62SCdytLc69Zoj/+4JqcT/xVDgBSXNyTuPN1Fm5nUgwGY1Jm2RRxpDRo99uF3alHpgM6CIZTQCuHbXEqPnoyuMAgWiqct8zoFL4UknTLtqogSpdUEF/jtCxmMe+0sKAPx6JdOh52OhyaDkshl3KnhXiWw6IDJFnZvLIpxVdxGPBqTdVKlbpLtn78618AABAASURBVOnJOYOWcDAxT6Keifr08RPdXD9V/lNPB3LRmFe7flOhHyIluiE/eYobMjNg79Ntv205ywHM+EOBKQumcgwueRJIvmLzzLiceSJsCAQfSWqRQhAszZbnmtiwmznWwb/iLv5tXrwtGHhDLXpjO+gecRby4ghCZ6w7/anPp1dsrdAGzkZf/BPynXYnsMhSTFsrvI1GdMWRcu/HOpipb8is5ChlsIwcwSoUP+4oc54tZuiZd7xVD970WrVLdmaEo7jFSAJloJQSCvjAQctIWbmTX/FdO8k6sLgvW9MFsyeLvakYBKsk2chzxiBeaB44G+dTv+0WIrN7lnQUnGxOuKIscFTglA6j6WIUb+6LekLIsIn0dw2uXJBTCt0dg9ZOQsK06AEwPuxEL7GNW81B992JmJI802fPKzV6IwRx0uCkMhAecZimDkeJ/G1M2lD6AOLET2QQ1ZRlwAaTrcf+JIB2D0HBL+q2Ze9ERXl/QacSiVOZRAuZaM8FUtbCgr1bvMtc1MUCtQ7U057UrDapcNeyS2L8LPCoKSWDh5ssaom5qsyP+V18fr3AxwQjyei21tSqqSDb2g+84pR22cTdARzEm/4nD7+lM4/sjafJhe/3hj90qwt2J1+Z/JlzPAtN71qwh6aUidX2Xnd4XPA59jA5+Ygy9oJFXDTO2Ohgl2vO1QX9glz0o3G3ga98eU+8KKIsfZu7/yMW+quq9OY66jXQAY/yqG70PKVyBQc7WdQdWxuJO/M1I+XArk0/E7xT58TNoU5ONij9uKFC5hZJY2Jk7vQp12l3FDnpG5NiGsh8w9nHiLxV5w5z/41v1rNvf7OOzz9AGa9wPsIjDmOkValC1APqmTyz8Do761nXDEzks9AvalHKxejAJAzkcIA6rikBJ4htTupBX4c3lElrW5yiNR02OgWF16mEaogBgSgdoj8+hRIsTcWmQBFJcBjIpW/jkoELK3zYqULUAIsP1AQA2niBPKcmFpzoOJ2TQz887QI7h3r0Z3rK0uWFRjMLY1V+R85jumcnugwkydagTD4yuIOdeTAogO1n8NIG1OTTjIGSjNl7GyV9ErYmSaRpkm2146IjG/fx2NTwgzWngm9bupXHhAY+DV7cxDbuxC142ksSNgZGIE7lSDux5M8oNzYwogkbHeTAdmtyK9n4GFNRnIRY4gkhioIybqHHv/MNbetZB3KwMJ9iI6oKPk4NxjJ5yhjGXks+oAk7sQRceqx8xFUcsz8ltLPwiXHrLPcVQgm2hccqPnb6b7Hws0O7zSQCPrq/yY3tKcAvMNdf3466N7XBcFNDn1PiMqBuxcqkFZ2NOBJvrJSk5VankAu1lHI8EaaoGcymxuA14k2/bdkhyeIAN34OSodQHNg5s6k84cV0dX73bs8+p1e9/a168LpXa27T6HXUOyWFNAGtYuAOy0GNEpaS25VrHtuv2CyQYIGXjlVaytPRyCT1HaPYVxZSEhyndl56lVxDsThEXpWtqIFxUQRo6ZT/flxWOHU6waHCOV84UO52NI8hPmO7xaMTbpB3upXEmb2HThlzOxWB2SXDRgSMYA18wusw4KczKMFLc8CIzwO70QNCAmPc53Ed/zu+ZALnu6vhN3gZjDEnL1rgJh8YIxF6hQZ82XLhT1nKOYm2CrmxE3ap6I4K+Z0aKsZ3ibUDvKHdXrADD8KuTWPWjcxEomVkqQsUWsox9Qh25W7buYsnhsmfskPGtonR4mNpus3FaSPINJg+dHLSiT8L98xLtoff5KUbj8AH7nRZ5IgjLfRN1YSGXymmt2Z+LfCl/J4dQmDijsQxpqAy10JznIz+EMe8KIttZRGUrJLUUiIjSiCA22Nf4yNOM/rgbzrR+ZvbDfpDz3vRM2hnLBVYS56xl8xHHINcdXQ2cFIKftbGoZUa9hb0F3TapKaiLPg75lCT2AhEacriCWxRY/60KjXk5nsAsCNfkkKD9jUb5qPTtR6uV6q5E5OUe695QQ9eeF7oaSX4LB6ZWLnEf9HReBQ/tKYjZe7Yixs7lLmbdz1eb5S3nlbjt0LuIDhywBFL869uBonatDLhOhwBl6RTn+CxM8ASyeskEyY+FS4fgkPgMLVmoTOZVjK6Ir1SIj0xLQ4uaMK1BjqGBgmmBxnw8aFDGWAsa5dNr5VPapOiQ7w23FsqYomXsx/peVqiWyuY50zaIMITxyA3y6ueUy0NtdjOpgPhv6vwXurkOfnPZI+fXYaPV7HPQCVmgxnbIdNPEz2ixiY7EyI9QFLadNpWLUyEpWRbkvnkOhAZ6uQVC0gKW6Cnjb0petcxy/SJYy/HlEOHvjNvhK75Ce3MROpjqBijIt5YSp2IZdOCJEp0Mgn3JxV8x3rincRd+/Gjl/Xwd35bop7fxwtcVHZ/yxpQQSAxPwa0qYKNUErbMYOlIZs6+KLwkFItipDoC4su8tC18sh9oE8wpmwfik+CMVw8RGzaGIc1YwttCD1G57dY5AewXoXMhQTWgLo2ZDpZHRjN18t+i5cy82PQt2ArX2vvtYWvtk2Ndqva4wEr8SyMXZVlqIOVHJv8N5fcLQyxpsh7co+OYdldDXzhw4kb7tPzSY/ON7oap2AXSpu2JzcCT4dn7slMEmN9Y/sPJXAPyRgyUK7S4XDQvRCLXkDkbv6Ip4JrdmKXCYD+dtB9aPEehCXc6LwhXRVHzl3UpeyW5APzkSgJrzskgI9QXq4dKM8I3XhwV+9KwgeiA7mNO3w2JRSjKktytxAV3bIE9tBM/KynLfjpCek7B4mbDWzNEgAj2dKgnoR3Bn7Qj1ll0OROXEPh5TGWbqkt0r37Mvkx+ulbefTMI27yKezcrksxQxgb9BmgAdItmoYxaot0CiGRRsi06chZTdXwjPEYLkmlgS3SKgQDC42YkuCLIxKYRo4GZ+ppdIxNPRq2FAJWRRJTGjONORErO+CQkO0EEYpCMW8WyK3UqmQofASRRLqjE4MYSiHsUNXThy/zZv3bKp4MGk8I43TWmu/B6UfFEYQiGxoqJrkDC25K0xsSPVYxMMZvWyouFkcu1Kmp48eGAx3CSzX4cRUQ0QWNnRBewVmZOR1LN4zNb27XepnNOS/a7rvUUMrTAtFRC5qRxBjYuE5drMmhjH96j4zZAbI9+0TZySESUmGw4IcHWdSR6tjdmGMrmBuyxc+Xpi7I9GVME0NwbljgT7jhPuo3OtU212GZO83Gb5NPf/N3dH58o+ODB2qHBWipmlUYDdnAYaAD3Fw68H3k2C50uVwof7++VPEos+oJP31cMZmF/OVyVP776RfIHkhHgyyDPbTiXBzeSFgPZYJPIjWcMwASvDBh8l/BvMTmxgic2EnPBLzRp9ujg0mXAGZwZiHhu/DJxh6ync4pQyYLgot2DAlPkmLqhoUsNaThE2vije6KMk34Q7ZVLkm+tWfaECxMygXQxVHb5aXmH47cXGs9ndS5U3Vys52JnrKzGwxwE+sgtylDg811YAwU2YCKWjVwqRubEmL4PCjpi4/B2XUGoacPAr+DT/GKn6gIiChOSj0mioVBqlX47iZhbpdDILgB2Fh4wZJMvCWGDT+6clRramz6jUVeVXIzUlImY/TjB8lTjkHGUaRq5SvMw9/+bX4nv57/3cCFPBgj3UYcIg8b7TVE3za50jLRJ4QKnxttChb/gKwmqaCcgz5B8QO4WGfZxgt6XOnRPLBJg0XZdWZ8TthbmZMb0qH8C7PfYQHdgHAf2QssVBQDSntWyfcWPZJz5oZ3gjYwbGuug2oxQTqHEtcW+RAYydFGnBs6BVihk9iiMIibZGq2sdvpn5uLqdAXvRs2yYc8Bb3MO4NzfOR9wbPLfaQZnPPjx3ryr7+h06NrHS4u1Q7zxh/t4AsMxQA2ZU9U5YgTC3esC76nZ6EniDMBPsHIU4ytON/cFP6Rhb7EHGRoaId95Qojk3UffEIiaFgyn4NrvklfsL3Bj40zTr1C2IxshzdmnRQgh4kJN5NHOzJJHlNn8oOFZMRwg96c3NHGlKVBz5SlHNhGiNrt6ZRDtolGpGeoqOepZSGnurjQYJGv7Kzr6UZnvh/lu+fGQHQmwMYk6nNAmT74rBzYZfQxQ/xpE7er5LLKpbl4XMoxyG0HI75atftR0pSpNtuB2+bCHGBqJ4qc5pLYQtJtq9PqEu5p5ZEc16kP7RhS3MSsgtupbAjkySWMhs3jgecuW5kT8dfecRkW5Rg08USDuAdgA6CVx8rH3/4mYW/Kvzw7EpPTPxX2PERnQ/6MvQ3nCtzCHoWMH0Yez9HAAMzddslV2uvWhq0NWYSUp760M9/QYEMwhLyEb3u8K5jn28UdmRX9l/tZ3+bNerf1jEsXlDaWIVRnmLn5BHencK2G7CGEz61qtsOLbwPdxJdcvELd0hyT9KQW3wzHxEOJjislfJcGdMbfh2wOT9hQxJq7V/d0v13oiM0yE/Lpv/4tPWaRr1c8v9M2jsSgcjhgqUhUVZJiOkEkUUNWIX/krn3vcKHLdghnfj9/wkI/YdwuzclP2UBoAhOKDXKnMUjUEAMtBqOrTwvWYFBChewB40dK0bfCP0H5RwonBj1t5eAunAKRnJr42J8lnEyZO+q3ViIf/HgU7MiGN+u3MoZhklouvMcvsDqTDpfxaExeo6/NmmTqOl5q/rUbd+WNiXyeC50XNtzF72x0fOv4n3JgC4eVY4CfumUltylDoq27A+ODHEQ0LBsJBtSQqIcXwk31LPQQ8pikLaVkPc0FPBcx/Sm3ubiHZnnLi2xHd/cb7wDtLLgV6oCEX63UIBs/HMt3FHkI/Y6zA90B4MD/jfL6+lqP8pduiGeB56WbkUn8nX400RLzYmiFjxpzqRFijFhFgckps8sOlmaIGCUxtSRkcukxCsXuOYtBUkO5VNQck7d2Np0FBvOpMy6D+lPGKb+NX+NDFuxzbrx7soJtU0qpQgOSCl6wQ4tLB3LTmic/fbaVI9dUbWqcUbapYHvgK6dEu6rN0mAV660obeOvWWtdL7PAr/C1cTPN4t6/JjeVpNjTw3/2L/TkX/2W1puzzKeKgOmkioAo4I69pCERdCfYJGtlIBg/uUqNu3oe0e9xZ19oryTyikfU68igGMearRhu0kwwhYIVGmAmoTvFCkYRKHSTqAXN5rREcEMncM8kf5uZQJBz10WP07Rt422wIBh3/dnNvzMBJMSUA7UUO6URkkXOue7sXCcoFXpuq/g1fbNU2DxeqAOaRZDH8zOP6yfu5htvkAf+cuJQ1z7hKdkMXuEHF11gps24gMS0M2WIO/kSID2LLAMQnUijp9syeoM+xHVHDMm+yHlBkcWfO/bKYg6lveFHh6I3bQEy6134e0eDTWCDVuUv9QzbjLegmN/1yDTjGR9DAwdCHVsDnwKWRZy/dHvMnTwYF2yAC086yXWBeXdG7oz+SgZMUvJUWJQNqirZ0R5zjEjJnBsbNjIv8GLCDK6w4srcLFYSEa1FVIbuAAAQAElEQVQWDFfcUUd5DWFn5Svhqk5Nc549zF0cygrJA/DzLLpFjHOAQ9QDEt+Da9qlfMymVDzdNGFKeVcQn5Ij5UDXKW/JNjKerSHPT+GfIam0z9mSkDsR0GM22peZUyeN+cT8DL/Z56Xegby0KsSs6jdP9fL//c919dvf0kw+ikqnJGs/UoJJY7qnOwdTZlKsTIqNQUhvq9IF38vyUi5/HRfeDU7csBiTMtICbtwf2oMGFgcHEyI0W/jQZ3ukiZzVVEpS43yhGNwNmQ3dDEiww5vEQKVUnIbSF7kuhiFtiKqcyy15z55uu2Q+gqYHXAaYwYEFyDyVIwMQWxsTYsOX1EdAbhf5xu+U83H95obv5TcaDEryPJKP5IwYOuVGe+aQ+sQlRreSKQU5zFuaviCfHO2LHMvTR033ypHeGT1+g9nJ6WCBzZJ6ylB86YzfrONLsCclFnQZbM4dK01xRPbM5r2xIAebjLFaVQq5vCcnWNgZKVEcIfwYIbBtq6N78/SJrp8+5vu4dOCntAKXLi3gNKAM9orODe9iVvTKpSM3kdhqDZv0G/eMXxVFShzOlR4K+gY+bORrxAdYG2OVvESHJnIIUQkvj9vnGlp5HtjwL2PyBN2XWeB5FO5I5636fcqKDiTqO9aOI47UMhfCzw1vqcYw0ooPd0Q8sdmRz+mJY4k4xjC94jCblykl8wmfYZx37yfk6jFrK3m59KJn+Q5+2ZqW27FIPqqsOn3jt/Xy//MbOj/h97SFF27ex6gAvLWiVHNJwCsB704hSEcngWcMnZi8G4PRUTLAx2XR/cMBWvheYFK28lPbytv0Too1aYwBgmXvO1Sn3cHbUgaLMjIZNPJOsBLSkwZ24scqgdu13U4owRcSKTr60R00Ut+bJG8gRRIViixEXrnODs3D0s6LbBDok3a/KcPBJAOXTHneBXp8zoJBdPBuYwPjzIvIG+7gJ16+5Y5+F0/KUAdkTNo0yG14EooFbiYGT0eN/MQXsqQcwCOLB7GFTidnu55koyvN/g5uj0+3tFGG1lmO6XNyolxC6O3aVDACLAsROexEbxITf+WOe2JBnvk6FttVVsPXFj9VUkDwwxpA3xJ1vNJOFPQnH1ePHmvlp54F+we+1ph46FIB06gMnDjDy02CDGGntLhJxJbFjQEF2hi1uUI1SbKtHFkUHfwBpcwMHIzk/I2ZOKefgKzYnC916dt4/O3YPkG5iz/GhxP6AjL/dvzoQkrMa5CmIyZyyzb8WGB2wp+bVbPwGDIyGFGOgeuQqUPTZxme0Jdsy6KO/RXbG2OW6ZonjfyBS/715TVPIwcS9Rwvv59djspNtWHLZdk7DZTq0b/4f/X0X35D4vesxsI0wCHktFvEWRKaBJEHqZvFZs16LmOo48SJO9YNg3/DTyBnsoqKWh10/+K+nmXC32f3bVXskJ7fdwZO5BFsI4gOzhhgynOxJrmTP4ZSrsiku/ydBAnZAW1Q/uGK5pH+Ak3Q4DJkk7jZZ+pS4ur0EhVXOsCW9pZp9ghEZ9DgLOqtPPXEwbjJ81OyrYA0/FqoF4SIBuU4HnmcPc8/1by5uqK8ZsFkS4oEathNTgeDlztaFqOwOYBEXRSyuYbIW2I3dtJEew7NRp7XLDooGCOY4AUzkyKYg4EY8NLfGafcnSZ/yg5wQsK3rvyfTUMrY5h/SnpzfdLV1Y2ePLmedM07m5sQ36NPV8TDewYndzhlWzbEmAmbiWUSqR20O746wRFjMpAiG1/+n2fx5wKZA3aLDUWyhKxtJY5M5hsm9KDd2ExmN/IdwntNwm7mjYhL1GFS0IPOUOYEBD8yZ8rYbwUPwZE2JnMXz8acNspKHPk/tDzkBnZFDgeGF+SeRy9PlaAjxnUoKBqMDyISF2bH3IwWviNn7BCEi7JuZYVS6rFNlWJyIlHE0PCbU+JC98zDFV/5XuaG8a31KWtoVf6B1rO8B7uXF54Ni9ivSY6aLClzsr7xv/+funn5qdRLBXMwYcZpxSegMSaMpCPfJVJdADs0izhnV6O9zAUsbSQjb0B36loZBHLDS4ejHhzu6dnDpfI4AbIyaCcmyHU/8Z1nVRbyyr545rEsi78T9Qm8G3bUE1vDRgp6CJ+y8OmmhU3aZ2rdkrjdD+r7INEeZpw6RJ3TUGz3WSIJYySokGaDDUwgSDZtCd0+c2GXeoLB8N4jpUweDtRydzlU01KWyUlnkd+wCFYWeM+CYBPMZLet2AQGXLCFR8RgSXRNUjACHKaGhMxd/FSnj0JnMPFNMBuLYwX/zO/LZzbaFeoslkn43KcxBBmPQTuP2Sfev5wiH0L+hvZTFvPDh0/0rW891De/8S3om/rWN76hh3xnzv+b7PrpU92wwK+J5zyfTM5qrWlZmoqYjc97qXkQGW6SZ3wx/iZ/8SX8Dd4NuXn86NvqBHHBU0FjvI2mzZVzhPA9471RdvwXYSh1yABZjgYp2u3Akk2OSdSGzZV46VGnHskN6Tve4mK8Ss1Ng/pADyDg0QAoN49HzMen0EkD01YW9zNqymE5hQabZ8efjo0Br8hDAy/+9fDxm1Mb4zXAcfoKm9r1U3R0O76G08rT3x5dLJzgP+Jp59vbjZ7wtSE/Kb+KR/P78ynPqI/pUStRtwr8Bv4cC0v1OyzyMzv2sAgCFwDeGHQ8QqEg3U4qSkk2goDY1t2nUZ87FsAgaGUAVzaLJHkjAStOFjr5k9gH7DzPsdjzgmAhuSBiarC8Owt94INIgwhyKL8DdjjRT6B56dE14Ejxd0jasL3h80oWKejgpINTu+NozORSaj+GhlCbjWwI0ZsUzhBqSIQhIowgoxW5oh6UDQ+QEE0txJWBbzRsS7IyYTaeila+h3e+yoQG318NZvzuTOZOe5AnQeFPPXQNFZh2anexpA4uMQr/IrvTYGPFG76brXOhrzqx24dWxjAL/4Y78dXjKz1+dKVHj55OevzwsR49fMTifaiXv/1Q3/7mt/Xyt76tRy+/PP8w5ebJI/X1Wkvrund50DP32Zwv+W2jxN1+1TUL/OZ0he1VVYvKkCy8VcfHznhTYfJ3aNNgAqc7JWFRtbLR5L/pdvXoofKT24E8wEStK5MbJc6ObKkZwxM9wVvsCZo4jEt6Gn0Fw1XCGqOjSclVx5+V/GzgW/TjywbFl4EAEHBL3aLVuXRlI1yZM1csqIcs8Gt1bjOSkLlA+khlIB1bm6TMQbTE8NIj7jVDuKO4beSMPctIAk97INiTI+pZmBTELKxAQ0yJoWwITJH534S/YgNc0Tmwvp5v9/SAxX3kkWIpK3MvyPucKTlGby0Ft9Gub//z39DKoLlFdKhnArJAi2Yh7MzKlLZMEm0RDJ5gNHW6YEi2Ic1jJYAsyhNe5gf63JnnIxJqDaP5me0Bi/1ZHjPu8ZPbgvOkl0AH2CbYobO3mdgs7DOo2UlP9KwMWscnfunRiShOJHCl7FCSB4JkcRiO1PsgYX2Wk0FPZGAr7Yrf8KbO1OuwcRTelKOVgZwTbwqhRvedLU/ewDMUHOLCxB883aw8Wm1MsNxR0ZJiC91OfgZ+d/I8CWdMPiOTHFdrqtY067YsjpQuDcrIyQANYgSr87Sz8d0/f3izcmc+sblcP73S9ZOnuoGuHj/Rk0eP9OThQz1mIT9mYV+xyK8eP9JT+FePH+t09VSdyZT/pt/FcdH9ywvoUpf3LnVB/XBYptlzNhHuwIntcDiqsZk1ZipTg37ygD+DeGaMqeMm3mukLhrxH8r/KeUpCzylETjyJGLykbwM5IBgzCQTc0HisKw5XpbIxI5JHqPTKXtyiImMoDiogjReGZvIrbPV0Q9GyBL+KMdICMiDtUK5i1+xyOeXLMQaMkfo7hzYG1iIvY3x2MBe2RhAmcODiqJjWZORcpLm0bGRzUcEW4jkrwvDW9mQbsjFFXfuPM0WOlkz91krl4fixeOi5qaqpoV5cmDRFzHggsqC6hUS/Lr6rW9rMBGrNdpWJt3ASNFpWzAlUUIjNAgB5zoBbjiXQBPkSjsBp50yO+GJyXfDnewEft7Gnrmr89UMOGvBwQsWw/3lQg9YEPdxdP/hnm4JS1LH6wzKNfaeQlck/ISd0LXEI/9QNo9rEj0HAl5OXKTgiqxAmhsIWEIuZ2dxxI/4LY4ZJuKJMiq9D/IOI8Kzn7xQbnRyKoTILA0WJpS+YA7AOrk8s1BOvEhaWRQr5Vzo9AEjZcIDMCd+wGK4rGptkhlAmWkcgm8jYPyhtKmzokyf6SvqEv6BGTtnviKcsLk/Vl/Nx+szi36ddK2Nx+2NR78en1hYg/EpdS2tdHlx0D3u2qGLiwt9ZxGzwF3amHjZQE7cFMR4HC/vo7eoVTGp8B3fcAlv4pF+zzHDpF/ktKN7urliE3oM5qpC48iThxHiFKnBI82cZowypwxaYadVSeDULdmmaUnmI+DJE4UhwUlrzMbA8uBpsYM96NG026Kf2kAaQiin8h8qeYJk5lrmjzgKrQX56GAIzn4GOTGF52AhZztXxXbX2GOiERN0iG5FIu1Bf85O8GfWzDV5DmVOtSoWddMlm+kl66QVucZGMR7JgW32D1DQTf7EAStXIAcRDN6u8yg3yGrxvcr2XOT04gAh0UY6zZnwLROJDeDMYg2tKRmwdfI3AhnIhjrxdgxs6G37nwjyhHDG+RVbK90JYIB/YKHnbv6At4M7HfjeXrpwm48ihQML3hyhxWKQIKxs2O2UQGijDCE6T0JWJkbKyAz6cxoM2xoWvknpn9e9gi4dcKNLY56ODv2mFT5VwdJ+WLbV+Ihj4BOF5iJnULK4cucLbWx0QKcb3zp57pRDhmNbzuBlkTN4Nsx54jmDN6BddygKNgJQ+DtJnbHo3InnpsKb77moWfBnFvTKXb6zmDsTyERuwDCnA2N+eXHcF/aDe7p//54u79/TkQXejgd5KdmRFotxmxvGFT93nVmgbVl0QK5aSQFDzjbyuEjJVbQ0qxKlVbPhGXeeNK6ePNZgXiySGpuOmRu2lU8m/DbnWueJbo+70deq5qTepzqSt7mhJtGfsSU8TuxwDQ6wSjmI/cyNInMn8pbk3/OhbaElnhLFTSTzVzuDIhW6Ge2BFgwagyJnytyUOtobDKa44svApwgPjenD9AOfOWkHUZRDJ8bvOk++xJwbZuI7toWfo5uOrfFeq9QKAq/K5JI8ADyYcyGBHx+CO7gM+OIwVGt2cypGcX4HxsjsAIwT1c5ChbKQodyVT1msyCVZG851vr8MEjiQDgE3z+DEeMfgCkXvhkFNGTqT/TU6LhWL/UBQd48l96jfh/dsHfRCO+iN7GJva5d6Hfz8SeF9/E25UyPcWJpmZ13zigdETsxYSb/hhjQ3BrokOOKY9Qhasq2CLEdpUlGHpRyedaeq8A4uBl4qrLhKwtczHZ2758Zdb2PRdXJnW/nkSamTN2a7YMiGi56LMvWQxGQO4Vn8uiNwxqShYK6MRZ/U50Lc2Ew6VEUSuAAAEABJREFUd8WNBd/J9WBsxNgAqcJGZXHy6J079T0W9L0H93V57x50yeI+qpFfeUaSaKaLnXG6ub7R1ZMnuuF37c5mceQu3ph8FZ/1+w5cnoqz3PuIjIoFqDZ2+XxVuHr8UIM8HGE3nj5MjJY1KDfm14k48w+eTjMGa3FT8TFImJWpRLYzt7K4Yk7w6OacLUqRpyFC0AruGXsDJ2wjutMUos9UCm6wztg8wxu0hayEXwhwMtamZe1H0ASimFNiQ+rKzW8lRxv+dwwDs4siNaANxpm+UNbDTtt8Kh3kfqlicR+gRUs1tQSLxYGuQSpk7NRo5KQ6KMcsB7HuhBlyKVWSiR8aKHW4nSQYBWsgcEs41EnkoNwIfnccWOQjN+XRT6hF2aCUaQOluXmgv6J75jvLCZqBZediUmbBr8HGkU1DJrAs+Hvc3Z9dLvQCL+reuFzqPYdn9L7lgd7Eon8NMi9Az7vpecrcDYyxncZtjYJzwMzOOlcNbUwwIIPN687DnTlYDORSMgq6o11mRzRc6/ccdCzIL1VK3GbiDxbSClbunit309xJMxkTF6LqxMoFYJSDiG5BQbYtU+eCGepcBw6T6ikf3U7e5mImd53J1BmzESLHUxbbDN7UzDg0Fu5yOOhwPLKQL3TJ9+zQxeXlbB/wt5g4g0RtfOfYWGAdGoxH/D7zPT/f6fMdeuOp4Mh38cssclvBpxDOxctEQ5oH4XWI0cSn3RcJOKpDZ3Ly9NHL83E9uhdcDsSURQ7QPAdoIDDxV4h7I/41Nxa6p82y5pEMRjZ+xl8RQ3izk8ugMfsoV41kRoWXjT47ICE66Zs1FDZ8ziKP/IAvCFiuRnMn1MMmHoqoTwarAf11zvNN88mVPGZud8Y8fmwkIfwTG3DWQO7eJ3QGY74wDhfcIEKHpakRs20MAI5MjO3FIJfM6DTwSEQk5GYTL6MQl7JmN+zmfxY52cBwDgaoy6kRaJI+67QjVJRHFtQxDuFAJkYhvVNptuHHucIo4pxDw11cJ3XSvI6zstj3clWCTdArE3WDssMxrBIYhb2qRbUsfDc56oXlUq/yUZcM+J2Nqae7Y5ALSH2WnTg60YcjRsomIs5NcPI9d6pRp6Sb5FGf8jBkRTyDszJYG1gGN5RERmJwKagp8TeJ+LcqdnRp5W668hi6QTijgo8AVbSKmg0PaiUTp/NvZ7Uj27e2ZYm6KOIHygjgI3nquYOzOAZ1OLo7Il48ahf2ijw5Jfm74NH8gkfsPI4vLNSWidSwzca0EXMmX/KvGedgLgxlsT959JgXdt/it/6nyoZw78GzOhwuZONUSJQxPqZroqC1X6nMc8Ad4KbMd/obngpWniJbLbrYrAOTP+8FarHyAqqR5wPjkxeBnYkaC1XWNBcs5C2p7gjZ/MybZ5BYTjwbMhl7xGcsNzyqd3zw1LFMGRrEblrxbaV/EvYzR5hFURciSEu5mUS+3zEml7iRyuM6oWh/CTcUnDw5JKcrY3TDeN2wMV9DT/n6lLf3887Nzexi0qID47EQJL8G45HwO9ghomKCbtmEwUpOEuMgN+lNbqqQ136MxE5fZ8OpApzcCVx6LfgaXAygZPT7pCSgQGmt2GGs6DS6G4oDuU5ywNWYwcOhz2qEXvSGTCkOw7PSiE4SsaG7oYz/Yi1BnU2gs/g3XbNQzux65EcrMkbxWI1kF35pLqYbEPNo1SmHJnte6zZT8T1uGd0mpoHRw+agjSCnZzLdPZU7wkniIEF7PFJzzb6NPs6paZvS2sgVJ7F3BhhschS5lZdcK2/YO/5XWa0tyAxtBBPNalaxGF01cUQ5fRqiDYEvDlzVIDGwRQrIQ6fsMpi2kbDKjEs1NagaZVu0HA5QY3NcdHE4zDv5cmjwDtCitjQJ/ekrj9AZ96IdLIM3ZN3wVeMhv5PfXD9hYTe+vz+jw8X9qVfEqXkMEdiknuTAm/MHLHr2LhxPTquabvid/frpE3XGtlR8H1+RQbLEpnKjbX1CJf/09KxjgufJb2Niz7EAPxtP6oPxFgRLYuzid6tiLOlhDsceZpWxsYkFrE1d9BKZsByyhuGE8Jsa4zmm1F0sA+kQIvPPb4f4DO0+U8dgrrc64OPQwNZg/nRoxZcb6Gk/6XG/UV4gD/J7qIPy8+ERnw9lLfBa1e5FMKwdE13OyTf9dGEPv8MhrkGAgxuE0U9+Uxo8uiQupcIpVJDjKhzvyoIbtIgDIUQAPkBLK+3OSAsgzSWFIjsGE2+gf0sdbXjZiZESyLGnsvcFg/vi6FB2uzO77EZCNviZdFkIGSS6wRUTWzoxKTqB3+FhCXtd19g5oYdF0Y0pemgMgurQRj1R0gEcFmnbxg+r0IhOCC2JtjgyOD0DRf2uL7Y7unnKGOiTEqlJ19heB9ohEDceuVZ08yb7zEIfKC3c+ZbjBf4OFXJOzoxy8ufdSBZNI8dV6e1K/Ihq0N+prPwWvnEXENjCj87CtK3IVzUZqiWL+6g8+i3crQ/HI4vyqEbd2Kt2kFuTWgFR5NU8cXRZkk02qAA9bd/g+6NvfZOf2V5WJuPlPe7gF/fkKjXsuBowTeYjjoGPxreUNCUSD0tZBDaFYMHL7+MnXt6ZOBc2movc0bVpveL3+fM1UlL3AscaKB7iL63O/DC22lLYtYSjwSfzIlvE0nlEhomMjS5IM4fZIBC+zlcbyobdViV7l2kskEINRHqFpaH5B1boxz5d8AfyUjNMrAmKzdgOp7n2pxFZIItCA9muwaI+a/4hC0+wImeXfP28B10yJsfEAqhLSp4yzhs60ce9FBLXQV6zWaTf+KuBB1B4mWsrMW7Ms/TvPg1VKx2xUcNxY2jlZU1H0EuTMdyxEIWO4uhm0KWNu0l4rTUWe9NShqTjYtqFK8K2M7aK3CARIlLT01xqfJZJpWMx+SocQrCEvzO5G1vWxmCuk7rOjOIK9dFlBmaAF1lxpOyUkTmNWBvgfIfie3A6XEwgudsZbMnRQ4WeoNCFgG0VZcPXwjdjT/CGzGdood4qdXBQxlXilB7j6+kWKd+tUs+d6nz9VCfugGYQD3z/PRwPUZTBLu60wSrqrRYVtkINfvrski0Z3CxH28rjqHKQA9hCJC34paLRGJfG4lsoj1nch6Oy0ItNpzGu6bdRwfeNDeN0c9bK920GFv0B0cc56M9v7k/5ff3Rw29rWYo37/d14FG/WqPd1BZjF2HOYE771eAZDmOQIrmiE+SZp8E8OvEy8hEbR/LDepdI4pFH137NAueJR23RFbn4Fryzm/L3EI0nh3vZYHjqjG8lwOdp2cbvUnKHOZk5l/Ee8GUk7aRKJ24iT1jk26A3c5oYPdCXlLmFx9Qk2Mzfgd0x52OHGx4Fm7PVJJ4eOzSQNQrO2hQg2DG9phxT/wpbj1nYV0gfiOmZdsnPxRe6IMa0j61YByAOaZCMEKCyg2GeauDjY+Jq8IgGfOwWRI3e/Yz+bGv6Hn8rsbMZZA3Up37+p/SJf/C/6iM/9bf0kb/7t/XJn/s7+vQXv6CPf/Fn9NKX/h70Bb305b+nj//KFyi/oI9+6Qv6CP0/QvnRL/19feLLP6tPfvnn9Jmv/Jw+/9Wfh/4hlPIX9Ce/+gu39bRD/1Cf++pOn//KLven0PlR5EJ/8iuR+fldhv7PfuUf6DO/+rOTPv2Vn9Unf+Vn9Ylf+fv6ya/+ov7S176s//zXv6L/6h9/TX/7n35df/XrvwL/l7D5i/r8r/2CPoP+J9H/LJg/+Wv/SH/+61/WX/71X9Vf//Wv6r/49a/P8j/+2i/r3//qP9JPgPfjX/kFxZfP499nsPVp7H7yy39fHyfOl4j/Y1/+gj5GPkIf/dLP6CO//NP6E7/0d/Vxyr8C9k9gb8r8wv+iH/uf/qb+07/xF/WX/pu/rr/8P/yX+gt/86/ox/6Tz+uHPv69+iM/8n794Eferx/44ffqD//Qe/ThP/JOfegH3q4P/eG36oPf9yZ9z/e+Qd/zwddDKW/pA2/QB+F/L/0f+v4360MffrO+D/nv+8Nvm+WHvv8t+uD3v0kf/BD0vW+cuu//ntfru9//Wr33fS/ove95Xu9+16v04ovP6p3vhN7xjF585zPwntV73h16ld714qvoe0bvfPsDvfMdD/Qe5D/wgdfrj/7x9+qP//D36Af+6Hv0/R9+mz6EjQ8E+70v6H3BfTe6yL7rXc/qRehd735O7wr/vdiE3vO+V+u93/1qve8PvVbf/cHX4ecb9Kk//cP6s3/tz+kv/s3/TH/+v/6r+tG/89/q07/68/oM4/CpX/mH+vyv/Lx+nPrnf/Xn9KPMjZ+A9xNf+ln9qS/+PX3qiz81c/5R8v7RL/008/Fn9BHG40eYr6GPMEYf/eJP6yXan/zyz+izv/oFff6rP6sfZX7+pa9/UX+BefJnv/Yl/eSv/ZJ+DOw/yXj/KehHmYc/zlz5D+D/RebJ32Be/ff/9B/rb/2TX9ffYn79j//k6/rv/snX9NeYc3/u67+qP8uY/0df/5L+w699UX+GefSTX/sl/XvMsx//tV/Uj1P+aegnoPD/zK/98pxjP8Yc+Rxz+NPMpU/i80vE8LH4elvG749Rf+mXfwb/f5r5Roncx4j7Y8T1EvXEFb2X0Ps4MX4c3seph/fRX/opfQxK+ZF/9HcV+ugv/m+qt3/iI3rbS39Cb/3ID01620s/ond86qN6G/TW0Kepf/pjetstvfVTH9Ob4b8Feiu8t376Jfpe0ts/83G9+NnfT5+A9wm9k77v0Euz/Y5b3ouf/YTeBb34iu4n9OJnIHi7zkt6x2d2evtnPoadj+k99H3wc5/Whz/3Wf3g5z+rf/fzn9P3037vZz+pF+l7J/QO8N6O3jsp3wP/ez73KX0ImQ9/7jP6AeQ/jN774UXn3di78yE2Y+/txLbHnPg/qreSh8QcSl7e8qmP6C2f/Ije9smPTtvvIZ63ovPWj/8JvfuH/x19zw98UB/8Yx/Wh37oB/WBH/yQXnz/O/Smt71Wb3jLC3rDm1+t73rTq/X6Nz6v173hOb3uu57Va1//rF7zumf0wmvv64XX3NdrKF/z2ge3ZdoP9Fr6X/f6Z/Qdepb6s+g+M/te+zpkpt59vfqFe9ClXv3qSz3//IWee+4IHfTcqw56FZT2888f9Wr6nofSfqWP/vCC96Y3v6A3vvk1ev13PbfbwsZrXnNPL4A7dcF9Hpr6t2V0J736Qs9Dr37hUq9+zSWx3Zu+vuM9b9H7v/8P6YPk5Q/9ke/Tiz/yxxjjT+gdjNPbP/1xvQhlXDIW72Js3vOpl/Ru5t2LzLm3Q28l92+d5Uf1FsrfT3vfR/R2xuwdzJkXP/OS3sU8yJz5AHPguxn3zIl3MU9eZNxepC/lu7D1PnyI3A8wR/745z+vH6IMZY79MebM90HvZw599y3O+8B672c/xZz8pN6N7h0F/72030df6N3Yeifz8R3MkcTwyvpiDu3+flS/v3xFhhjv+vnIokAAAAA1SURBVO54KX8PBed3UebmWz75IwqVpP/5D+gPcvAHc+Df3jlQtv/GH9Af5OAP5sC/vXPg/wcAAP//+mVqTAAAAAZJREFUAwBxPIzXxxEgUwAAAABJRU5ErkJggg=="/>
          <p:cNvSpPr>
            <a:spLocks noChangeAspect="1" noChangeArrowheads="1"/>
          </p:cNvSpPr>
          <p:nvPr/>
        </p:nvSpPr>
        <p:spPr bwMode="auto">
          <a:xfrm>
            <a:off x="417513" y="-776288"/>
            <a:ext cx="15811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31" descr="data:image/png;base64,iVBORw0KGgoAAAANSUhEUgAAARoAAAFlCAYAAAA0xyeuAAAQAElEQVR4Aaz9eZtkR3bmB76vmUeiODPf/0+pR9KMqH7UrW6RD5tNsptLrayNtQC1YV8LQBUKWyaQGeFupt977F4Pj8hAFSjKws61Y2c/x+yaX78RSLQffu9v5w++u8PfgP/N/Jcf/Pf5kx/+/fzpj/5x/uzH/zh//i/fnC/+5NvzpZ9+5w784mffnb968Z/nb176wfzNL34wX/nlj+Yrv/pR4S//4ofz5V/+sOahvfKrH0PP/MfzjVd+Ol//zU/m6y//fL4GvPryTxmZv/ov8/XXfjxfe/XH8/VXfzbfePXF+eZrv5hvvPZLaL+Yb77xK+DX843XM38JPPNfzbfe/PV8+63fAC9D+/U9+NWaI/PWm79BBnj75flO4J1X5juBt1+Zb6H/JjKX8Da0d+C9jWzgUib4fXjzjV/PN994eb791qvYf63Gt958eYZ2F35DDokLwOdbW1yvk1fgjS3PxHLfR+bvEnMg+G3u2Cy9S5svz7e32C/Hd995tfIOLfm9i72qA2NoyTu233n71/Pdt381337zF/OtN16q8Z23Fp75HXjt5/O3yL735i/n26+9ON95HfnXX5xv34N3sRV4B3uB8M+y6L2FnaLBf/eNX8zIBt5h/tbGf5O9EYhsdMOLTubxveM1L/8vzci8g72Mbye2svXijMxD8OarP52Bt177GTkseOeNnxPPiwXvvPHiRn8R27/Y4KUZ/4kt8NarPy/7bxND4gwt8NaWY+hvbjJFI6bov/fmS/h4CZsvMgZeqvHt138+d3j3zVv6++/8cr7Huizez0r2XWy899ZLrMkvgF/OyLz/zq8Y78IH7/16/v79l+cfPnx1/uF3r80/fPga89fmh++/Mt975zfz5d/8bP70p9+f3//+t+a3v/2P81vf+qf5ne98e37nu9+Z//zj788f/PgH88c/+dF88Rc/ny+/zH35+q/nq6/+cr791ivzvXdfm7/74K350e/enG3OqTTb6r0XSJYKuELXc82yAfk5TggO3eLKRavNOdRbU0NvnIbEeBqMkhr0qalnz57p+tm1TqeTRgAd2Ig6w3MwiX2Hga1R8hO5iY42QHd1CMKL6jIzoM9QHREtyLVI/+pLzE1iGOOk0/Go4/FGies5Q7jovckGgZm4k7O1/0A08BV9jFRL1DI2WklNnKe22mxmnjiKee9S2siHHDy1EPPoLFquG0AP5lyoXqZxcQfg2cbEZm0JQ32+j6wTsDhmT3S5PawQa6IlrkAtHHPJ68cOil+dWbtOc6v6wKFDTc3wOzJmjUhkMk7mCDzY7WVfeAsM9LNO2ben01Gn7FFoMxBbZbOquXyjLtqEHl3Q5/rV1ZUO/XBbB3SWhe1aA/HXGPUzwmTKNnss/Nt7Cca5x/e5OKzfLS417rveWtmIXO7LjJhE30D6RGXK/FS3ZFv5ibnIT6VxtYjlNo7GuoZvW9tBMwUOWJ3Dxja4CkSz1xwU2sK5yhiyHXIB6bLoU4LkdeEKFhnIScw28U0x6HA4KDQIBDiBoVPdpCdu0mPNp4TssjFYsJkFlYrWWke/g7cFwjYK9BWHVkNbikOtNnE4sYWQQBdRSCFDB1uksnMrsIh/5OqLeiTWiMZNxjuA4fK/EfEsOzmAYUMJYuM9NCT+xB6xfTExqehZq0Xm0seibleEE1fxF4I5NMCLtontqdtYDWx0694PPNus17JhW4jooWYYtjfWVOp0x+fGqaHi5FITlgrUtuiSVc2FTEIFiB+k6IqQg9YF8sYPFrlthBqh58BGr3pdMGdlv3Xuj95a3SfBG7hZs4wFHV7rUqlxUeKe5LluQKZ3+vX1M13f3OjIwXV5GCXE1GUS51IgefDQsVjrFfqq39DSnbINLxw0Z0akUYqtNVtXO3KRAYpkdCWuElfRooMq2OqLt/CILD5OLoRWHFKjDvbykQOZgyaBLOXIRxk+BBfYGUGrL9y2THG5yrZEFy26ARtC9brAtsyCICImauC2lXbkU+Hp06c8yTyjQAQNMcEmuNPxVE82sRk9WJQ6VwD9lGjm4AEGB1QgcrFsWzaw+TIq574S3WzhEyaiQmGBIIiG3ATAvlZvGEluQr81b5ux6aGWHHfbRjZ6GY2uH1K4oC0+iwgtG034XTTWElp6zaEHvw+p2y5J9lWHxBJgEc7iS04xD8QiPqlH6PfBdm322LCXrB5oyTFPG8XC+aynAZAi3L2Uj/jbYI/ZdsVjW7IEe2eRC1ohBJR2YTvykGz0zuPCmd7ptmNauRRm0WIbV5vJuBjZdzyhZz0HT0czEMaS5ipMWLb1UGscStkrVuo3z09JeEEcR+nYo7M08R+ARU+t57l+huKSiW54a+RaNjKCRArRhDPrvuEAxLhttdZk9qLD19bgDeRKtsb4B8hz0cE30TvDcrVI4G3HqkgYGgQeWjnD4Y6LQqiawQAEbBflKy+wjXR6I4GyHacUlx2xispBk1BtqxJlFG2QYJ5uohMwtOhM6EFtyw4kBYtJQQof3UDJbvLhI5Vqx0zBumi12AIrGcZ0Qi35O3JhfAXE1WAByq8se8FD4o0a2C5WxcyGtfgJLVCchy91aJvQWKuJP1DZrht9j9Vu6i21ecAGidHXplxI4Yk7UyZLiUnWRooH0UKAsoYSS87xaSOTCTwhz0wPtUHM+epRPITyyXc+eHZijc9fYt7YvssxU2IiiMTPQFyzahFfMKs3alFAXQzEp201QF/ZLG+8jGUfBxkDrMDihgkWU25rcunbthrrrQdbFQyrqlhsl8/YT77xsY+36rNyjMzI+qPTyu9OX5J39ZafxVnX1hpxZY+47MVWdGwvAa6lxaV4+Mp9NVjDwVkR/wGUkVzdXrqhl61FVuu9yQ5IttV7rwNANNtrwdCYGI+JRkJxkieOZYwo6IiXvm3d8CiICnPsIh/eJEgHx8geaEO2tabeujK6wUTYNrSmtBOfFhPfwe8APus7JUvU0Mv33AOxR6ahH3vBV5zr1JYs20rL1XbNDWESX8VVvmbR12ZseFgLaJm4eoHN7DmQbCvx2D7XP/NsmBBsq3dsbgslmt1kYBZtIDahbv0ChVFPeJVTxSm5JY6m1poe8X2/HzobthVdtiwpT4YTeTObtTCSzQxIXAOa7dJrGbGV3GW48FKXSWxKg58h/mJz5ICENqlf601Lh3pLsl1xNezZGNOyF1tlEx1IGtie+KlUGXvvevToBe2teNBjIrknH8vUscdgylKx98bc5MueiU3RjJxtMDo2uNLxBMnw0llgDWKJn9DKDlLpoQ9yPPKBaLvk9g9A2xVD8ru0oa3FXmDgd2z1D8uOl9gassELSCVMIL4iH10pfHiEvOPhidapU2vLzik5k0PqE5odPSMVkGxXnQYyg1him7CKFlw0RLjG11TFjM0IJD972dllc7/ZsZnAzDp3fDTFtm0N1hRLSrOtNnDMiJALYsi29mZbzqQuILHLkD5T3SD3IAWIk4mzif1JRhdqSK9Z9IsHfwCRhSlTPDsOA5EKdUEogRXUsrM4S85ms0Mou4xSSW+R7jKu+SS+5B+Y8a+t4bu0cgls5M2UzqO+ql0qLRkbWoAprso/6OqwYjPZBBZxXSviS2JsMKcj4KhpXVJxcYFjRnoG22q9qbUAOHM90FKDkXoQXGqBoQspbF7MwhvcfGadWuvbprojUJPYKbvsgX00wQZKgEtkGNjPZIp/Ed/gRri5uQ75OWjkEb+J9YYPtOvraw4ZK3rKwKVhA4LSsJqh7MfukZf0uSknMSEqm/2CXnQsK33X0dYoSVIuGyE5QgWQKU1yWDpMlkCuFxB6JDJuOuyAsnshtaO9d1WejuxU4g2vNct2UCWXgFsrmm10DN60mtfwFdf4bmd7E3snpTaDdU0+UZvEmHEBsWOSXlNmBFeotBMFCcOlj4Bt2QB+eEczYAvCCrCEZKWhIzv0zPebc8rOPBIPQwplm+AHL3exPx+Wi/2w4nOyyapwsvJp6taECeWS0cYnPXPRLH6g2ZaA2EldQGuurdnwg+NsAEFtKz+Zj/gFJspeTHggJSPZRYXwdbpl34VoLbeLvuYVbdA7YC8Z+3ZkdyNzVx42tLs9EpObZ+IssLhmk54UGwPekU/lUz6lFvPOtfWm3poaxmNrYCcCRJKhYCOBZ20nubbSiV+IX9En9ClzJRAVsibam23ZZmp14oifHCJ6oGWdWuLcoPMLBTejv4RnBueCZE3wGoOQoLDKUrHrAs5o5wKOHdFu68fkou/0EkclZkPb4VbUsp+HOI8OEbEkCS5wq7VjeSrJOkU2uaUmjdjKD0J2y7VsOBi+wm+tU78OHWKcFUh2pPRcy1fYwaEeRmtN51/OiAhxvvxRtcIl86PYsmi3sVtmnn5Bg2RbJm6uanpAKJtOW2sRtGQA9yQx5fxASCB6qM1FtJE0WgS6KHevtmUHQnculGYpQ1YOnBTATpjW+pFscxGNkWt1fEwODCN7QZXNDICdQAosfsgrerMYwpdVvkRD3gzax+BfAxCPyh3Y1Xbemq8cF357jc/7kPD2GGPYjsStzhlDcJI/w5kUxG61gQ71lcq6XFtdtCtu2EO+evUuGx8xlDCDK/OULgTJdtWLQWlurE+Qe2BbqWnA1DvraVv5EY0tfN5P4TVkFC4y0dFXNNvK4ZZP4LndKJN4c9NMasAm2jTxAD3zyRgfybP1LUekJgdw4ok/21DoK02Qh/qUHblA7I+KZflY8uFYD/ygR5cNz01cl8K9q22lFgwpunLoJ7eAyKP3xoHSlDZz2SDyAZQQW5zMA5vInSGvGmpftC7bi4daahVYOUEozhqt/OCBOCJjM98g8q01Ym+y29JCbbAm0BtBqZJBVxDUUAweSXsZCh7DlFZyOou9C+luq4JAysLaCIM/1OMn/kxwtmVbCTZ+Iu9mdYrQ2RiihY2QAhY/1mokQy/c3ok1VaY7JXYjZxu61S7GxBGAIYsWHoPWTHdajNwh7JNo3gdSqjrt9MyX/PNmkMGvLiEFWeJ1tZFRoKZ3Lis/rNJrUeGe+LVp6FmTE080+fskyM/1+nQLn1htK7Vw83OeYsuSOgcXorVvelubCvKdHtlbIO89F9+KhZ+NGEexl789mmzMvAO4lbrFcjDETPbhjAK2Mia/M6AfWtjRjGzGASEyc+OHFr8B27IBmZx4Ci9mCllIXVCvUcggWiUOLfYDumxmcg+qpm6yrZbaAnqg2bsiNUsIcaJbmm18T55WhyYH7Sx+ZCOc8QGjD5J2m0SPauykRrso1EJDjwvbsg1t+d/5RYKKCfJaBw1TlR7xBW+5RDDqhFjM0KoQMEo4XiDakbp1YmceBkCffDrUQoLvmyEo0THMVRhs2bEhnVhwGGzaK+CR5CvUDsTQWWwC7gc1NrRtaFOxHYgf7Y3sEiMC6ApXlhu6ttZBB85BlUUO9NaRm4qNBt4bPhjnNPZjjCpkYK+lRoOcsKgJLaO9yxnBe6A0BPEAXkmoAQAAEABJREFUh1gEWK1ZloTqBsYecnQQTRzVi22cLDnLwjzz1rvcWs2breTUGlx0J/WzXTym+GkFNrSGDmNjFBK24XXZ0CVZkm2glc2KgTiET9GMHIMGuVAtUR7ZRtaqRl0EOBDnkC1+kBHziR1miHKFRpexOeIDauKCg73EY4Vu6Hau5F5GGLEFWbaVHy4KdOqSF8b5g7fo5hDNE07G+A4NlbKfeUC0upGwWbaYp4c3yaNG4t5pGQONerdOnM7MlIiKIDer/iofJjfDntAHdMn1kzjy8jp0spGNc3KbyCS+Myht2Q0WWUyBRh5biQGwl38Y2Fp4+eAr8UAhYCMPSFbahJ4xJNuyA6p3MqtmbHZisi3RY4NIwJmEsNFDWyAJWnIhbXmLS9kks2mckNp8TnbQILamc1tGw4/zBJ9iZG4buy5JUApdaGrB4XFSFimUOGytIRvW1IwyjKUztSxAmCqcAcRqretwWIfN4fAN9cMj9Z75FfSDWMmyVebqomopyGDB4qfIZVCyLScOCiATS23uMI2dQSGIuRQSKwIRClCoeQb0UJmA3dTbQXaXFZ0mgd2HyAaUFrPIGBCAGXyLBsVWb029NzVGB6Alj9Q9Tx0ZU1dLaBO3VrOhBNb0fC1dnEcvNYmN/HYk9jPmiYWM8GcFD5xlqeHYbrRBrRacNGIPqNjjqVxzgRB/hsdMW2IiUKWx8gpknlBtyyZXxvBjP/qYkYw60koDT7w2+WK7bOy8jd9bD1YuJ7HuN/Eg/sG87GLY+LNMridFJkq9N2EasEQXreSjSw0Kv/BHCEisbhQyn2c5qbVWYPaZbSFCXDina7cDnjwmymOeip84AxNaoGS3A0jcmNp1YxK7FXeMb4CaBN7wm3HN42iBjSJ80cILgNKtYsnge0cHf7cym/cIIjbgjeQMviThEyu3ieqgwYwNU1mzjNS4dbUC6tMNx2p6sLmoKcLgLfQxfzjHIhbx8oKD1prsJT+yYJxelyI7nkR67yWbjS9UzMXm6sZN15VPp9gb+Mon04nfEOSl4PHmSHZJE2slz3jR10JSEgqCIB3ZONwgtqCUxhGbucls1zy+Apm6cpEKh72PeTEXfGL/5nijf1Xb7NzqEC1xJYbYje8cChkJXKEdqXdizhxRNiefOCADSAyTUWU3i4s9jDcCtK19tBeeehZNkm1ljqruQ6zEfmBS/8RTfvRvaCk6sOzEwyz/7F3Ffu+tjIdvE9Emm/TCsKEF2aDoO4nJYD1Sx8G+S602MdCpqMZj6pjR3hXPUn8U2cWjiyvWYCIfUNm2+NmEwsep0mwLltKiG7x5yxNiaJcQveQPS6XKpbEPO/dKb9Fbaxy5yDwEqBTZNjYCYrwLe4yXI+KSIm/FfsWBgG3ZgFzrlBpmzRD6k3199Z2ll3s3uraVTHTbUsgAbnFIp8ALv5W5j/kOYWnfIdWkNcsBgi8Cl6IZesE6bHpvaq0JEr5XwDmYRoIhW9to0hkaeAAUwuopVkQvwbYi15rlhn0zAmSmNHvN2zYy0x2Avuyt7JhG7WtD2fISj51geRHXs5kuwCa2ZrWC1AAluu43wgjZNjWCmTl4A2yrxhZbjU/0IYP3nicy5nwQpL73obem3hbYlm39W9tkvQKxs9Zl4qOr8m69fNhWbkSbXMSKpEABcMmyrbTowyVfkg0BcnLovUEbYZ1lRw4g3jdlkzdyqvc9qOUQj+q/CtCb2Au01lmbjjrOyS0H3Lx/yMmyjQwhkYfd1IhhEbhiD1WYC5/IgG196W0T2QYQReau3FkCvsWFzqi9Bb8PrAR2sEa9IpdAhJ6qrRkoPoVq/OUQz3jmwf5TvfWuTp06Y/Lurcm2mp5rrtMoMcGnSFbeTNt4P8turhEaPPEkmLBas3p/wKSk3romixLN4Cm23WQANtNwKAND7A0+VY9slpyKR55CQpO8frZYWu9qrckBN9jGDja4UtbztcW3oBNvB4987CceG5sA7JIXHpT5BfS+bWaJWuSGNdjX7cjG1lmcyIjjxA2fGC6BCHFttdYZm9LQXjg2GmATC5EKPIA1ZhRNrnUb2I7NSf1qZL7wPLbz1Id06PfBtmyLyxmY6X6Lp8R5pv8xBGHcq9YOPKKDm9bNar1VvOFlPex4IxsUNtEKRRctshdTTfZTvv9nRHOxUMZE2U6OlssXZE1862s0n2VKCz0yjtGNnlBtq5GHaPMeT/ikzChJDTk3K8227LsQ1bv65t3JqWCQnxT57AXrq5qRUeBsm5kDlh1Q5SBa/DHb5oYSYCDVyzjGtn/gcO/ifxPL/A7cp+MgTzW5ZyOXwz62sICHUApMYKqbqbMRbFdAoxKW4NYcW4zoWWqthaG0LPggwOB3wbJjCx1WwCm8tdEGm4KbAL18hbCtzqfvIb9u7V2tAW5yfizBlmR+uDKxXYvZsNla094MssMq7NqKiJduirooCNIHOQ5iiCxTRS5j5sm3NjQInXhXHuFFpvxwiU4gtLIfYfLNfEH0FpZYOy+6W/Ijzw5ER7LsgKrZltIzBpFkW9ZqNW5+bMsOtBq5VG0GueXTaSDX4EuWAuC2ZVuXrWa3oV6ySHljbEOYQRP7fVAZisQOpnaDvRMzc+HExgxarOxyc803kjFUQJy2Syi+BuuVp103k+ees5DWaugn58jalr1AXuzLK6WpqQ0zcCFUU7jxNzmsMMtMauw324Wvyy0emR3CCyeiD4E2X+GJS+8N22jQJ4HVzYpfMYetr4JsNcRX7XS3RSeUjLbv2IgOJGgu3fgsW9TXKJk8aw6+upENltFBgGQrdfZxmA2d1vuaw21xUoaxZBuSI4dDln/pknQSb5JDyybIZskoCHTkYsc2sh0xBBV6ZCZzaWyFgoxtaMgGzyd7Tr/cCAtOikJr2CmZuea9YTsxWEXmkrjhwoeWxADtDb7dZCBytpVHdKWB93MR9uKunIqdi1xXylLxtt7lssVjOsTkGyihEs1lB5XO2pgVYYnt8rY1eBJESKlLDrEIJCZz01C1TNXIJ7EHihC/gI2fAETbUFRfkQRuW8ZGcNjFyzy2bNc89gPhS6YDkmyrt6Y65DkEDa4HWuI565PUZEMmh3O+pDw4QFJvTJImBFzYVuKAoPBFS/5Z/4ENy4svFT9+QGXyKXBTJQCxZHtTvhYl3tSuEW/5RF5plpot25lt48KLwMVmTi9fCTNz6MsRDFm2FdsMCV2T3CI/MuqhhiECXfKDXNgzTKJDuUohY+aSlbbmYKjarNNGaM34NlILBPbVQNToxW7Fxj0XXDS7yQXYwb69xuQFu3pkc6hlYvwSisbZHjmAy1J4dlN0e4td4qUWog3WMXbs0IZ2vMF7rocZ4hrjbupsAEYctNZxZJmAbIlOaSeGCUhfr00KUZIxQBKxYbts2VYjiQK3oumyIY+zVPYOGBlv0kTDLPEz3OtLPTykMtzjX057b3UDtsoV68RmW2sumoHLbtlefFl7gyTbgIBGvVQ3wm7HLXlaVlJKXAD4cz3BQ4ycYk+WbShfr0fScgmXB+xlgx35qlrAV9WMk01TQvcu3nRD3kuXMfR1o1MvahbbmCYZ+oZMxmxeKFEHDHz9Hv0CVDIyyMZGOqNtVQyCQFCDPZa9m72Ca9wSVRB4Qsa2bKPDjSGxz+FvNw3TO92O7CWpjAjqRmROz8KGdhc2kXtDcrgPI/FhNaLhZcQ1w2YcLD20QPAFi2+TCzaSd/Ttttj3rlnzkBr7OnISEaObD43wQgvEjm3YgGjYDh2selHDz4yx5sE36HxIPxwBArshbGaNABaAPExQdquFkVwLI5qht9brE4bp1+qDBSUu2S77IGXXDfvYM2NPkIzhFWA5sRFK1vM5KBkjtPXIbeidITbiP4BzlaE7EmsS/ciQPabb9ml/pUZ8UhwF9EAL3XLJhW0ulh1Ifq3w1pqSIxN+7Z5PACCShg/P4F/djZrV8GFbX7tF9kI8OeY3foE8HSSmC/bzZmFaXnQ2SGpZBQwJKPO5RCJ8ihsZUPbLKMg87IacjVImfxKmBgfH0k3UtwomHptrW9A69WNeEohOYrCtoiMbO7mZ8jQlmtFLDhP7sKE83G0XI7kEarJIhcYP7lQ2Qj9DED3Xsnb3YZ4NS9l7gZAu6SuM2LQWrrWNcZ68QmstNRC/yeS3tuR/3/mR326O+jCJDatRA9vYWWuERToZlYxkrbbHgqhsqAC9cIsfJvbtGK2Wyy0QJZMYYsBh5jtI6ALLAO4riNC0tcK9Tb7GkMLFekT30W6yDTStQu2jI1YQ2dIl0PujlZ8Sq/iKv00vB1woUMVt+OgA46XMjh/zCc+iZAFP20tc28SHL0brboOEbRdfF8120e0s5mQDnGojVT61mFSVidFBRBlB/2g3Unauf1TsDtO+kN9qmNzyjqyAWAYfAoRyRy8TG10At5nW9k2NodZ+mdED8qkYOhmxDiXKZVKTpt4aOGTkjjxFRbYIX+NSNreYS9x1le2CPM007PfWVYcKdFmymxo3ktKYZ5gcKoNcJ/Ysh0RQUmysyd2r7bsEsg/JDj2AehVtyvZzcKvsW/QBbBITlooziXHhVHIWqS62sa8CnVtkAmdCIaRX4/1L7x393Y7Zi6NAstLsJnvH10jKsPZAQrMMxXUthMtF3/TbBWlDdyP7SJqgNqYCGDSSFTxIgs3CQqogs2GD3wJCt5M7WIoYbiAJZMRFyWR0fLE5bBftT16Ic8n8aflJAoONPljUyWJO8MDSv73GUu9NAdvrZkL3VgIsQgxUiusKAlHwvYe2wLZsqzVsBnor3G746GrMRRv4qNjAH+zwMbOxls1tchtGXJ6J95BNeRc5cpDWTV92G09uxEJ8utd2+UuybYku2kT//K6NeTpbPwO1Ux2u8RO56KSu7QE/lYSf9xa9QBncLvbmPHNQ2zL7JnZtcDcOD5fJ1DQQ0QYvMpnvMSKqtQbIR6hgxzMGilj5ZN9mdkvN7KvgeanBvrsPK78lG5ySfpXBB+mpaWymztlHmS/Bu/Wc7PsjH6InPjw7v4DpvcvGb0CuH7mhGrBkQCljqjVkNdnQAhI4kIKwbiEVSNAt6uxCkszgpovTmIKhOA7YDonCTl465lMYJ5By8k8U70Pptq4OZDFFC+0MbtpxWOBdV1cHtd4zlbmmJJNCJKbBCKnothWb0bct20qbiYMkr2+udTzxqMg8Mr01RaL40CJrW3ZTawYyblD+jRXS3WSF7KjNMMh/aG9ZoEG9kITOlRhjzy0SQ40xfzk5eOk78hehQh84jSMH8hF+w3SjnkP5g8TkmEM6TxRx3fDbiYdI5ZiEOBlto9vVelfahB7dQYzBC8hgBojJtuy7EPkjTxIwIqWBjcMjvg5iM1EeifkGfmylhgHbcZdEyZdI6Lb5qtxZO3RJOPvBzWrAHntovRGvW62bDb+g4b5hT7fNG4rtYPE/ySE1zBjh3o2etGgnxEYdXgM5O7wG36qYlXlwU+eTbsY/PukAABAASURBVI75pyeGsi6BSfZiTQKn7BlwTJTtRsx2l90kWRLv1IbIHZS5oXduzsi11mRyztgymrkdQc0x6yvxiXoaG9E7g5Z9yi/BO/TUsVPPR8xXEa6uHqn3xlwytm2LToyjILozF3LpvevRoytinEocB+ILzfZZVrTIZ78cDld8oHDfYfdE/oP93FrDPj6I7XQye1PE39BvmsNqPfypq0NTG10ezON/HuE/A6716ICcT+Dch+zLsmsjSCCilXwu4M91ZGwCAGTR66KHWhb9LqyiRTbmJ0XJmPkdQCz0ANZlYmsk3hgjB1uoptcYJEULz3IG9dZU8sQ5MBQoxr2LbbnsWogpcinIPTGmWbTUqIEbIHoUli5hVFCQFTvwKCxsxVZshpN4LsHlN5xbiOVsita77GXrxMLjoeKrPDE8N1rlHnUU6RIX2xmUFvkKrS6hAMEDoHe6VTdiYo7dGEndbeObnOIX2HViOzI2fIin0ylhoopxOqTqif8+zNSnuOuC9Ts+yvZicY2x+wD5K/rSxeIWq23CdMVmW6buyTEWY6JxgyXPw+Gg1N4mH3QjE4ii7YjWeuZwXvRFS94nDuUaqcF5ZI0qFhwRTek/dIGt1GP51vqARLB0FR+BSGUkmoptEstUZG4hvB2mTJ5SdJAjlsScPJOv4S28KfMld6sbm3qgJc45x4XfoZE5qy5Zduw12cGt27ZiaIvgTUCMeriRZJwl6HynToGDPyyMPQE43ZOa0Z+RxvE2apNhUBocDRYucOJxrhKJHslEnyyDVVUiG4hegSXbaq0DLtyK6B0pKKsjupA717n0olh0dKfKXhbFdlGxymEWPLBItgkP4ZCAkRuK2CM7syD3gUzCizaqwjG5oy/J2w3QbLXeuQnuLmLMEpnODTkrP2fKQjAXuYlCAT4zX8y71xyE9sphEntumsEmjVR09zH4gJ8xkCewPN2V3c0fbqoWvTX1dhdab5ia3FQnPik5oIhb8bvZhClZ1QgbO1Qpdjcoxr1L4ohsyPs4iD37J5C9GpkzfxcKoZxZhICvyRqMgtQgbNsZihfUXvk08gq+mJL50blNRX9sfpidOQ8hNtpAdDYV2aEldxKnoLZrz7XGCJg4bAuJguWDK+JFDhU8eRds88hnnrHuMeqUuW0lp4AeaFhW5AIg6WcpVNG17CZXbMF9wbdaKVYiQqipcaOC6X5zg9cBxsKNUd8auy8vWN5kGs5XAQmX5JNk/NolVKohF6019d6Bpn3zI4UKupFEkE6izGM0E+iRsbnSlRFaRjuETO5CVDEKcRmIlG1UDG31xHMLKp7JqRGjSlbnZi+9xhjYGa13tfY8lN1dCB173eSxEn27wXXVoOHPgdCQEy36LBuYZH7SR25WrRYbrS2bkb2EXW9JSnyljnqBaDOH4rYB5ypU1RtWjQbJTZGnlfPNhBwrUiXdx9zg9wHV6hMf0Y2tKA3mmCjefpkQ7sPO28esXmRi43IciZ96DCCHZniN2tmW7VLfdSe+Ixdiap26CZGJ/xE7jIJgW7a1t8iZNXGDBt227LVuqwZcS3fXuDuaafxlPSJmr/WKT1DZax5eYsnBsMPgAzn44mGIZCKTOkR/ktMME5aEJ/jhhRQ0Y++t7jN7+Ym96OqBZlv2AhC6lfuzhaboi8bTP/m7LTlDqY4MB82ozRNCC6GlUJndB8JLJ8JJEtkYg0W8L5V5ihDe2BZpllyKHi5GMnwF7MFN/EQ/n5gpQGlBw8odzfOc2IuBDAnJtvKTnFyMu5fYD2SREVWK074i95JDPXZas+ymjJDoiWzKFmC5hdfApWbLYnmp1ywgWuILDvm53g9drXfZWbjBJ+uJVKZGdKhh9OZW08QtzVsbyAw230QuPu2mr8qn+GjWAYOJzPOUOrGd/yK7yeqNK3Hook182Fbnq4bDl8pHJ2bQ6pPAEMuVuS8AlJ73UZMYD/V+oNdXthMvomGlUJVv8GhCCLoBgW7YQ0N83qVbboBFNpZttZ6aWFIA6+Q7WZd1EA2lNfLqvNuwkcFl9uDEuG3Za12OvM9YOggk0wz7iCyWK48iy5gNMDzQ4y8+opP4UKQvzYjHd0bbcuXDaEuAzai0W/nMBvVdeqFb0Wvoxlegt9ShKXKjaqCYU3i29VDLoWKvPWFbtrXkm5gobfmU4GpviSB09JvWRjEv1bK5KbhvxUYFPeCtTZ8XTHGAInptFSXWULEt22B0Cj5ZxEEi+VSzDU+AJbl+dv5E1lIFzqC6sTabKj0zGJbVW1ODhuMag4eTeSBq0Y/f2M3cpZOCCJGp8MC0t5IjhtAnMUsmlkBX701iPsMPUI/IHbk5Bnh4djYgFuGfeIt/BEo+ufPd3Q4fv9jOZrKZwyMYLAvFwCz8hN0jOmLWelf+uxH2sGx0sG+7YspL7/x7ufFzYuMnlo78gcMqePRO2EltQu+NPKYq9xwUvTXw9dWl9Q4+8EFtod8Q//0cBvFa/OB/cKCJoBqyoiWGHZgKEcDK2iiNuAe1SjytE4dVeSXXho2iRQ6InYGvPC0xxY4KMEGMJ/AGWG6mfNSUHMsGc6gK7HuTEEsGYo2TGCJrq5odxGqtU9MDY6t9nv/XUnSjZ4ffZJuYj3zdG0qzNv/EinHZLv3ksvx3XpgelF9yZE0aeSa3Sxjsh/y3fLOcCTNTJo/eO7lO3dwcF81Sa12JHymlBY/d4B354N58NGy0ttbSRiLFY0hdjxd7xcjZVmSlCGId2cQ4ttG2bBPPqBGUWhEL/EH8sWnDBxctulhRxta7Uot8iLVJoUJEBkPCqWFamdjOAGRslGMqxhOYCTJO9EBDWnI6F602WeT4WeOoQISQAV22+ITGoAIh4UuBW7zskfDleMv9Kmw3ZtkAedhNNniN5InNldukFq0Mwa4xRQySeSC4ZKWlLvdBCGEubFSnkv+gFqe8g6L2o5iz+Nc3N2rEk/+yG+HqsYeJ4ifPbL4cBGtzHXTiUIitCB85pLJxT9tmiunwbq5v6iYRYcb2QCdxsKCoDWWeJ8cj/vPE0d0QNbGO8psYAkSvEzd24giMbK44KannL6N40Up+AdwVTauuZk4tEkvIsVlWlqicOCp5K4NNTPgsORToSxwkNR3wFkwNajtJMBvd2Ilg9BANqn3MZEYP+dKBQUeTIOiLHyRgKZ04Mmpr8TNLCQyx4Kn7kXU4sSaB3GxwSyP8hdT1wUtcpOau2HFKRHbyj/gU6JYDVid1vPBvu/I/ss7JyY5+9KTC6jLBLWM/e24H26qGPTqG02eRnrvsAjCilWly28dowpJgtsVYhoxTG6rMRrDsuxDZwcawLckkuvR0v4UNf3XL/ioQPFWL7QD1lCxaLgBdi6D7zRUvN8XFeF+m5mTOchQq7NlccJRcxrbBMk42XLHgZfNHwc2yDRqgdKQ8sWcbenwb3uqQ0USGKWKFW1YW0bbStkEZSx7/R27ebIpsrBwgsZ8DIzGdOJCCB3KTh3Zzfa3ENzAQ+pENHZ18qrXe6xNHuIvN5B26cHhi41VcXCZ+A7kBAojX5gwtuLAdevzFduin3DTEmnnol/zk9hxgI7ILFjf4VpgiDGoeSNUIC7eJGEB38OR0Iv+M8ZennMH+m9FhLB2UUre7QAbQJzaSdyN3if2K44nuDF1oI8PA+jRFxHbhVS/BL3mE6EzP94SEfd0227KBBmQsWPxSteTixQ9PGs5oaE0PtcRXEP+BLWbbJR6eTT7QB+u4YLJ+ALTwI2jfymdOkHTLTMa5fnOrOfludYG99amszSzZjXQ5YN+tqbemjM2xvOwM4kocIdXa2JbtUg9j9zXnJIAoLeBacnYSLPGaL+zu1TY8iWsusq3WmxoBXY52k+Bpb6zK3Ao1CeQW1ifrLraPt/zEumDnXY6Rq2Q2YuKyrdYCiWuNtpOmqgUHie6GMtv7JOwGqEDnNtG/B2wUG7sbkJbEtPMeIPXIvJ4mOARyaHzxxRd6/OSJnj59qnw1MjHaVu9Nh7wbQVfVpnKjh5Z/cDs3YfSj94yDqJ5Ojjf6IraePdMJ+7lpr8HjLyZMIMkvB1I2hkMMkILNjJ7DLTa/JJ7Yj9xg4w02Ur4SDxKIjajdh3Fey3AwymB8pkdnB0q0lmezFTqispG2auSqxjx+B/4jExBtEMssmFr4xF4gyzEwP7GBoLJ3Q18QSiA6O8QmYWz6M+zSD32txVr3MEILRHcmpsCeM3jWJ7UuPqYIXwXNjIFYeQASAOQ8jbUogMdP9isZVWxuefKWGuMtWNGJemj5ipwxuqJZ/FzYG8QYexkT/4gicumEW36iGwjtPkSH4iwyCtGP7NxrAE34m6wNeWzOjUscLSEWZ8exFNpA2DKJsVjgoSUp/bFmocFF2CapWTbxns4cMnwViMbyV3JrcU5sGoBPtOjBfq7bln0XnhPaCLgkCMmi1YWRTkhcYSEQfFAku9WNLZkYcshZtpWWWCKXqR2a4YUjxqYs7CVAVW7w5JSb/cjTR76ePOOGv75+xmEC8JUlN/HTL7/U559/rs8+/Ux/+PhjvfPuO3rl5VcY39Wnn32mJxwan3zyiT783e/0zjvv6O2339LvP/pIv//9R3r7rbf06quv6ic/+Yn++Xv/rB/+6Ef66U9/qp///Of67ne/q1/96lf68MMP9dZbb5fsR9h4/Pln+uQPH+u9d97V7+B9jt8v8fHkyWPdPLvWpPaJK4df4PoGGslParRuorHVRw+2WbIUlj20C7i50OynQCaRYAWCnmHXxUTtifAXbTDfASoCZTEXwLKqszZgyLKrIpM5hGVDD7bwwmhbjMF32krBwgxgWAEVnvV24wBCL/dEctxBiIXW4KVmJ2q6Q+a631IMnNjZS5YZbZOHZK+RdARHZA+kRykgIcIHUmeM7GRszA+S0DDXCCgtPMm2EpuJr4FrbxMESP4BZs/16CX31rtqbDhAKvFFJ8BUrcMPMZ+GySSfmvYSjkAgsxixOUEhRJmlQ3xq3ZRIoGNb9g4IsjKDR9+Rv4rlUCFmdJJ8AFsT4MDKIhxaF8bEryBkVLMA19yIN3m3wKfzdTY9NlYckRC2ymKNiWMmEXymK/+gaQBrVuPQuFJzl5hLDWVLhXMNKonQFXTgZ3IjTexNxkGMKOAnB85U702RHZELbDKRtQ1v+TmdJu9FhiTrGfFfXx8Zb/T0y6fQT6rD5strPf7sCTf7J/r048/0/nvv66c/+Zn+4b//vf72v/5twd/89d/o7/767/Q3f/U3+i9/+df6r4x/8X/8hf7Dv/+P+t//t/+g//l//J/1P/2P/5P+tz//9/pf//zP9Z/+83/S//mXf8H4n/V/gP/lX/2V/vqv/1p//u//vf6Hf/c/6P//5/+r/vKv/ov+01/8pf7qv/6N/ua//Tf93d//vX7wox/rZy+9pBd/8Sv9msPtlddf1xtvvs2B9lsOu9c4nN7V48df6vGTL3UkrWdcvuRlZeAo6Xi61mkedXMVq21GAAAQAElEQVR8ptM46sS6Z10y5h+hP1HPQOp04rDN3qBcWjBrrN+za1atIzfRCWD+3CHBz9S5lF78TNYh6xQbwdmu6vnrVTZ/fMTfqLVU6YQmGt64ojkzYBOGbbXW1FvX/suPJccVuVHrDiLJSgv9pPJB3vGPRRiRmRrQkrOblL9IlkaNmR+uOjiU3CsBZHO4n8DzPm6ScOdGJSTlyTNjI6dBLraVOG0MK5EsiI6980S9pqIjWvR2PtPi2VYLtCYbG4Q9qeeJtSho0gDU4bktGXhH1nt41FoL1iTWFx49wlZDtKtxD46boQazKQ2BDIJwC6KhzTU9/jPegXlnRtD7fDHOOmWmLhLOtfkxQSe4QAom2on3AIP3AIOT/+b6mjfvN0px1iIOLcuSKYrSNrPaxnMqO4HRtmwjfQlMlfk+gqcXcAkZvm38z/qaMtlgK5ZEMYkFCIps/CaPJQOBnvmJXAKtdR34la6wmSeXj3mS+Iinkdd4Cvl7Dpb/3//yv+jf/bv/r/7jf/iP+ru/+2/69re+re9+57v60Q9+pO9995/1T//wT/rHv/9H6N/Rj3/IofDTn+vFn72on2f8+Yv65S9+qd/85jd668239N677+pdnnjy9PJGDow33tArr7yiX/7yl/oV8IMf/kjf+e739I//+E1985vf1o9+/C/6Jv7++9//g/6OWP7hH/9J3/7O9/RP3/ymvkMMfw89tH/5yU8V3R/9+CccRi/rs88f68g6PeUgzc1+4oDJKHZVcidVpRVOtXb8cs6GYN+kiKnlGkMr2VzugMVyAGtsLaORuNW7tV00eOnBL8fgG8DK2m2zcg1pi2mjQrB8O6lcIIayk4Of4TKXENd8cvNOnF3Cif0xOFRCS269c5MCLZOo4guViidjkSqWzf8iXFx3X/BRiN1bID3IEYbFYNlmXPRx3t8nDQSwJLUmA9PWghJfl4aegczgZ8i9O9kTnKUKxHd+eYFo2H8KsCZrs8VoFAB6DEmERGC3I+zqLlnbNbt/STEnJ/MAGskkoeDLpvjKcSrIPKf7YFEiL1m29VCzQw8sbnQJb02+xtW26idjgFnnE6X1rta7gvfeWHiy3RZNyNjWyEKxmbS18g3e0TvxKX4i/oUP5avIyy+/rO9//wf64Q9/qBd5mshh8P777+uz7WvS48eP9emnn+oPHEgffPCBAh8yfvzJJ3rMV6zP4QceP36iJ8AznpZuuOmPPAl++eQLff7JpwoeOEE7PrtRng6/+IInE+Q/+sMflK9e0X/3nfd4anlH77z9jn7za+L65+/rn/7pW8rXrpde+oVe5DD7h3/4B/0VT0P/+f/8z/rr//LX+pd/+Yl+x1cwe8udDZYnuXMJTI0o/gyBWrWGXHBqYjucqllJXewfRKkv1wsaKotWtZZsjGu11H0iO9hHE/trnGV7Qqcvwa+8zs32NqJQehUhNMavUi25XX4fEV7heYtzH8l0k0mMAShI0w3Qbau1VmBTI+RHHUTClmhLEHLFfDsSJxP6Rt/n86IOc7MRrzu+7IWSePZ8MJKOv0n2k/H5bvHj0JHBcXRzD7dO/EBeql/x4Xp1xTeKiH0dKHtl2LmKGpzV8FH4Gm+DioxtNTc91NapecsxqG1sW1zoVqPoop0o9omNvHTwsZzBudtto7doS4QirOnXvmJ9k126awF4mqpNPFm4AT9SAVA6blkr5vTgduJwyYLp0aMXCn+Xp41v8qTwF3/xFzxNfFO/efk3ypPNYw6NPBrfcCDk5esXvBTOmBfCz3iye8ZXycwDebQuWd6ZXBf9yzpAdMR54CR1vpoefNC4OYmn25p38QM9X99iJza/zHuhzz5Xxj9w8LzDk9CHv/uw5vHz+999xIvpa+BZHUQffvA7vfH6W/oZT1L/wBNWnop+9cvfcDg+Ib9GJZqO+AzU0yk3P0Q264C/PjgoFGtkNjLxwik+6FovZhuSIQDlQnYWnk29QHwYHXXkSTgH+T5mzeLnLsTS87B8LLvhZj7zoQFs4YX8R4DgS3AbM8hiC5ROxgVmP1uia2vZ3zYEdJLPintjXgwRsZE70/Z4Ubz0XXiEIrsgastuZEODT5Ij+SEPWjWFWqG57jkXre457rtohn8HNlMqLSqN0GS9BzCxnTFw5BcR2Rn6Wg2jNpcI11CXCgYXFyMzHJYY8rZlO9PnIF+PGrwUOwFFIJ/4e8FDt10bNIFPbvRJEpHNgRP5h+HWX4pIRA+L3aGuoAcFmijtY/DEdAuNp5oD+WJ1qZBfDJklY8T1irtBNxuLkYX7gpeseTrJAfI5L2E/5mVvXs7+/ve/15c8YcRPbpSx5Rg8tAO/aUqNgtvW4eqgzEWz+IHWWtehd+XTI4d6h/YCB9v/5//1/9ajwyM9ugpc6RGfLpGLTU2TgLHQ+Hp61FOehCitXnjhG9i64onry3V4IXHDgfb06TPkbngHAzDPAfjBhx/oBz/4gf76v/61vsVXr3d4qfzs6TU3PocKNbzmvVTWmFDpU/mwGHHCzLZSxLHVmwnUCekWQkveC5hR78gvGOyLyA785QDLYXMEP9ahM/AT2HUxfu6Y2fAdm/hdpMjjiXl40JURHuFyfbCTKvJoIRo8QklP1G4fF85egJD1sy06OZBHlIwEBDtPy/iFxlW2C+BKCi4aHHyB3PGLSs3tJccgOzg2I7xB5EbVHd/UabLnwrJd2c7ixcFEH44lOgnqTjNU20WbMYr24epKB/ZZP3RlX7qZNTmtPWtbdkCMC3RuoZuZNx7BlFGh3KBZ9VP6YDUijlPBEe3IV4ZBQnDVelPDOWSZ0XZQCpTizcIV2ubDtlqLTqtFqRfXWm0gsxJc86+6DgoXEDFFPnBXdvkO3Xa5Z0Bk4bnpB/GfONl3XJrwt3jBIm/GdMIinzz1pFZQIAwW84MP3q/fDOXdSX6z9JRfGU/seqtD8jwcDspi5XGz944yNogbpHprXa0HmjqyV48e6QXgEWAhS655mjjyojaQr5zX3PxPv3xWB9rTL56y8Nlgs0ZC08gFSG5Hngwyv3r0SPF1YNMcDo+wbMpnXmhfF5g1EYfV57ynefnlV/VP//iten/0xhtv6in+UiuKQMzERJlua4sdqJkvGBrEDAnxtQ7Bq55c6JmKABQ8oGqu+aB+y87SHdia1HqNoUU444KaoZP4Jjnf2iM94gw/4KyJHBQGA7xZtkGY2pZtMDHuYLXoQY7tSRwTH4EYGfhlirz5sGrI9soZcZkf0SLDINtqbtQm9Rk1hyQJSejLj7W38GzLXhCfAdv46rL2lvinIENYawPCfElEZ0H8pmY68wb5iGYvWTHYXDQrTlhKjZLrJNfsp0DPflWktbcoWa21AlWbmjiYqVDNMVN4grXs52GJJYlZAcQpRiTTkeeqathJILFtW6132YyX/mvOjcUCZnPUexr0rGVfF21e4HfQyFuyDWTUucGq0DKG2HtDxqCB5CotbF0TK9TS0b1m7zJjcTAa0mDM16O8k/n1r3+tfH36/PHn3LDPeEo4Vo0aOUfJdm2MA4fIgl5fu1544QU9AopGnfLbkMSaePJ08QUHyFOeOo4chtwPynjN17A6aBifAZlfc5DkPc2Jwz+HStUUhRPwlIMvX6Hy9a0A2XoiqcImt8ZT0yPl4BGHzFP83fDU8gW/iXrv3fd5p/Nt/e3f/jf9mJfLOUgHNuOjkdOJjdfbqm1iHsxFozS5Vj2D7wBxo2UPTWUPDeyFjjnZiYeViIKC7xCaNNiz8TkZJzILJFAAeyCLVsnF7B3IerjFJjpCHhjoMJSc8WnXlTljcEs2F6kO8cQbHw07sTe3WGBXj+igDhO7ts+6YUJiHgz/CdELR2whCiHAdB8YbVd+gm8Hz4GR/QhTsUUusbfxGaCunjgKQzT4DjsNw0scPn2Ry8eym4PxViASs6a21fRAsyMUwAD8OAwpyafQtmUniQn3+Z7iRfPEC9Bjvp913CAf3dgKhO/W1IDdQg6R4A3Z8Gz8hIDi0hEbaK7fALFoO/f+WCqXl9i5D/KlxD08vOQWkPZYREsNkp8jwvzcEbUXMTnf3Nzoy6df8rL09/W3LN/73vf4rc+v9Pbbb9ffs+Rr1ImbPSq2uXkPVYvUI9A5TAL7wdJ6WxETQG6g6OYdyIn6XvMOp4CD4QY4ctgEcqjs4zVPOJmHPzkkjvx6+oT/5LIfJtc5NHJg8fSTX8nnsIneM14iB47Yjm421CTfI35ykD3ja1cOuvff/1A/4dfzf8dh8+KLv9Djx19kb9aaTQ6Jya8hTuyJ/XCLDXvVTKzxJWS9J2ucm3siOKLPmHqvgQCYhMfwXE9OgeVrEEfkp5a75TN2Rm7057SJBGbFPG+ZpYuqxd4n3viejEhjf8mFFiyyASGramZ9O2ClRS6+s8atdUU2tEnOM74zImh76UCLfGD3Gb96rt0GHDupX2oe2cwjjsnylzHzrwMWP7lXjXRcoLzqk8mUbbkZ5vPdtpoeaEkmEFaLUBUioqRIwpbDqhIXcu+CyB2KkbddtJmFRSBJ+5Je3HVpJBS/NhKAkBNjaywwuoNFCA0SZAc9j3qwrbjj8wwPyIV32m4+yerkfeC7ZvzouWbZLiohUYupIzd96nbkhnzK08Hn/GborbferN/c/OhHP1LwPNnkD9+OHERRbr0r+RbeWtm0fR6P2KxDhJv5GS9+AzXncAmeA822GnESsG54af6UdyhfAtfgmd9QryNwSpSpIeMJu0fiTOyDm/iGgyi5Pnp0pSM1yHywVidkjsgm5vjL4fkM36kVUSoy1zwtTV4yP7r6hvKE8wq/sv/Wt76lN958Q9EdxHE4tOx1xV50JvEUgVhEmwRyFyDSDUSOFBeGXOYZdijGvcuylU/yWZxdNvTYspflYj5wqRgrtqW/RKz8cKlpbC27kckeK7Jsq/f1wSHaGJM68VLeTLa+69kuecnam519Tpbo2dQNxu4LVEsy10Aol7BoI2vHOiaFxBJ/l1LarOjrNsyufQqCzsJBvkafxLKyeECYXIuaBIPcmdckxUiBw70PkxN+qnMT5V0DM9JCnqwHGacIDPVyMC8Io53wW++lY1v2guJZasxb5+QPAXCzEFKa5Qxc11iTOxfLvgd3+BeTy5QcutkkA2QxMKMU2Q4zAIuefBhK9sSndg6at956Sz/9yU/1Mr9Zyq+B8z4jL4Mjl/cre20z5iZen8CnujmvuZlDi51n188UyKESOHHjn9hEey1Tz+AngshhUsCNnNreEEvgyM0+CNfUzSYnZOOX7Uw4KzdIrBtT1in2c0hM7IRiG96s/Faco/ATTzW7bGJ7ytepL/k1+8svv1K/VfsFv7ZPHhUjG07EEJ8TZ4MbaUAbjEyxD4dQgoMxn2dIfnOLZedHZkEi/CqIQ6uRd2QTLy5qnnUMREL3G05WXJFeTEqgFb9iigsdOa4VZ4iZBkoWRsYAKDK5LgjNdtWw8iKIxJJ7prW+hHKFOW/hkAAAEABJREFUHnuTC+KyXZB8AhG5D6018ltgu9jRD2RiGxvBviZQAjTQMSmuNbEtU1PbGDG5LTqTBzuiU0tUjAvvJGo3tptoTWuRkeKROxKWoZurGRuwjws3upI5HLoatqiRtAUEIinyVv4i+OCu/LsoRMqn3VGDjefWZCILyEvWbsoje+xZJmEVODhojcjaYJYYbkFpZg4I2JjboNvRyiTzGM/CTDb3JIFAaAjotlGNpQJpqvOpTcn1jK9Mv//d7/TSiy/qpz/9iT54/4P6O5e8nLXMy9sX1PnEw7Sy8U98jbnha0vwPElcg2f+jJeqR54oTqcs4vKOR37zc9KRg0bY6rzLMfUa3KxFm1LqZHiQOMzn9lVTNBfYFh0cYa7pjXqfOJSuOdQGaxD8yIGWtbet1po6B33Adq1T/imKkkH+KU9bT3myic9H/ObqCb+ez7uaH/34x/rkk0/0Bb9Gz+FpqdY7Y9Z8omDqm/klZPMNeCcOsoyRQywqSgtedFIwwk4xgYw7RDg8UlNsZ17rGGWMkEauwN4nIpPcMFqky3FqybMO6COF7MDzZCzhbcx8YgMecuGkdoHgGyloQeoZXuJLbINa2saXJXqMhq5qIewQQnBG7kuV8DbXWqvWutJO7BUi2mKdJBC5tsbSBSWwyEReG61qp8l6DbGJGMHjZyphMW+AQ4FAvnw1BhFEtMDIQ0aGOFotSpJjkVQw2cSj4MRCD4IefBQGpI7RThGFFQz4UKOQEY/OOyRBu9cmP3ETSUbuAjIPYN8B0aYSHyFMGVGzsU2A/eogg3duzNhtjTnBH7kB0UC2SWroSeYn1/twpNAjn+j4Oo1B/FOroeFAU8NHgECLn8UNRC501gE0skgwadm9UFLRbI58mueAefL4M7391hv67ne+rZ9xyHz8hz8Q29QpdWC9rvpV4TfXQzc3J36FfNIRXiMvQtPNNfObQQyCPnWNTMVMyCMbwMTKDS9GzFWNB3mbeYOfp40caIPDycyR1gGfh9RPrljIQL1bK4ehybrPeYLWdPXoUPPUa5Ln4EZPbrGZJ6TQArEBW9nE+VqVr2bP+Lr2FLjmgErNP+Or42uvv8Y7qhfroD2xZvnjwcmBRuCayGWsFSS/xj7bIbHHvojZJgt3NfZDaIHU84ave0dsTmIU60swmqx1ipd/+iL2TVEDwSe4aGNMRAd54pT5ygeEPqnFifjmftOcx4l8dE6Y32FEA7jfl91Q40s2OjMDOQQf+D9hb0YEcIFNnuQ4tjgtIyPZYPBEmyQf/omcT8lVhnoXwk9dIoO4XLrESm61bmhM9sYAJO4dwjidbojpBn9MoCEigpaohQPUd+Iz+z262afOeuW+H9GZ6k1yFyanpieVs0Jo2XsWP7butIlS7zrwaYlnuTW1/ca6I8jEADZynYpDoZIxAA5jboHUDNsIgC4+bPC6lg87BgHG+OytqW+x9NZlm/ynRpJean/yikrp2WbEXWI4xxr1SUgLbFcckouWxRINMlfJtiRXDBlz82XBE89T3su8/Mor+s53v6sXeZrJb5fy0vd4vFG+Ql7x/iP28nczkc0nfN3E3HDZGNf13ib2p2KztWyCia+hHDYnFvyI7IkNlg13Buo72ZyRGeCByaaa5GnHXnLegbpDiu3WG7n2iq2zGXrv2qHBI01qMJCJnDFAx75t6JO4TsDQhDbwn1z2vDJPPB999Ae+Or6s3//+Iw7V/CclR91weN7UIXFEdwCxNZV4b2FIbFXVOiFTOCMHYg7FUWPmCwYxzC3nSd6JnTCxEQuzxttL5ru/QQ5rLpRsV76DfCb2tDWb/MEjyVA9JHurjcKfZSu6JXDvkrDukqITSqxeQmj/dpg4TCwB27KN0QDDH+mRqGjQj43JGkQ1dNtlJ2dCzofwU+HGXh2sQeOcsH22PrCRPQs/hWooN3FR2qgiYx6h3EiTeegPgeVbMtGVY0bbsgG5+DhSa13ZwK3tPhcPT0IUaIALGoSGfO9dDXnJdBd+4MVnB/Q1m91kG3hYgTTZ5No2CcEjhjjySyf1CEw2XsbAiZs+8yOfqEdu/sdPHuu9995Tfn39yssv11/7njgQEn+eJjCpHCzPnj3lRrvB13aT4nwCg0+MBNHauolz04aWuU0cGBgs5GAtIl9wxrlZsDGZhx87iN/28AqGJjbYN/CWTZA6XFLjgA2dGBo1m9g7kl/tAQRteEB8jNiRdbg66IVvfEPRTawZESW/5evTTz7loHlFr732uj799HPlqWZgV8Qj9EXL+g/yP40jB+qCzCtHgi3RGid2F4g5qiIcTOELIXpIBYlfWrWcFSsz69xie0DPah/YS4l72RI+RuVjRz/zSVwDP1ObW+zEmIXIws3wJ3pkr/l6GaV88AzqkDgS9yX8CTP/KrZt1U9G1tX2H9VPTMfsbWKL4KqLebo+VV0Sb+i21XoTxqmLtpa1GcitOtlWb00nHgrqH76K8ZGbCELw3BzaWueTzl4F30jnAbLsy8An64ATSFno3rpMclGwjayAjAuYQJBQ4rJotsEFqymJ9N4ViFDDVie5Di2nqb5mi0nb2HRprGuhXIiZVZ7kHx8LVLKQq4gT5BJ2mRwkN3xVePLkC+XX1j/72c/061/9il9p/05PnjzRM95b2K48ThxGz3jiyVMLHmvhMKvk1Bq5to6vWYsUX6KFb7tikaz4nRQr/AXSQIheulQeGXpEkUeVidDIgCYCkQ8wqw1wJK6seeut6lx/Ocya995lG/tDJw6byJ04DEZBNtOpfEYufyz4wgsvKL+x6thp5GM37B04XI96/7cf6hcv/Uoff/zJypsbPPyA4oP5ZGMXsA6Tp5XENBN5kuNpZuU7EQ+IUcINoyUB6QWG3mT2ig0BG6XLqK3FZCCVmfi2LdtwAwzax+BEgfBMfBnLzgxDUYFUdSiyrNBsF/98WeJL7oLViLFiw8jlmLjOuv83EMyVVtYh0FnL3I+2Kz7J+qq2xzF2I4jaWcsumwn07IPsh+RcdjGW+sQXbCEF5bZHDV5T6wAzk7iNGJCbKF8HbGNvFXtX3eq2T4VI4XESpJxjq7XYzaI3DRb0DAieE0EB61yFHReIFps289jYwHY4LBhLcT8IOF/dvdndRj8vSUhFrEXBn0TebPoU9JwH/m3Ldn11qxrVBhz1wjP/Hkz+DZm8+IyebeXTMouXrxFHnnCCx17vTY0axW/s5OvViYM+Y2Q6N3trTXubxDIRzppkDFAFOtWDvsvhkviWbftSP6JLNptish61Yfj0yjjJYxRM1iqHyFAej3vrGvjOO5obfhN25NDJfMmelBHL+sb2VLN4U70dlHw6eVzzNemll36pH//oJ/VUcyRPiToC0Y/vuXYZazsWcLiAQM08i70Dmnz/tzNajRoGjC07eS+woQDn0kRdaUECRM2QOp5Yl0E9EFfvrWDRlu/Yb62jbJQYZEU22KQ2gY0BPTyHdQ9m1eobHMjJKx9C68MysgRCpvcUmO70rxoRebDPLY5GLl2dJzbhxrkUoDQ3YFjdNdiWqSNXwiRm1mqwL7JGgtda06H+Wjzv8qYyj6nItN55H9iVfSNTEWqaPZA90yKwb154snPVChBF0erg2OiTlTM0u65VvIHB0BuL3tu2MfmkvOHdxCDIiGYDooZ9AZYldE+VzLKfeRZ2QB9wrYZiJajwpmyTWDSnBp+sdkNfq8EbWxwh2BYddCIz2fQn7OZvGVy5pUDh21ZrhtYYmySXfPKxW72/CC5LZs4VPld0juTYyDebJu9j3nnnnfoz/8HGta18ykfn2bNr5UZt0Ab1SPFFi90FTKrPusau2HiIy3Y9tmfjR7YEoHXenx0A2zwl3PDkcE1+gzwDpxJrrRUNEWK+rUHsnzhgImR5OzSHbCs6ElQ3atIL9vUxtNbCsxp5Sy67K66hP/uzP6t6nch/Ev8Lj75B3tSdF9OffPwZv4F7UT/5l58q/6HmkQPrmoOLcpQttpVwDyTOo4R+9kxsx1YAYvnLoR0f4Yd2YOPnqSpwoCadffvCozxhPeKm6JJjbVKLib7ObflLDoI3gPCzBq48Yit5JrbEkdxba7IxqB2WOdvkcUuLvGi2WZ8jtkdmtT6xd3X1iFjiKz4FDpuc7VsbRUEke2bU3l5y0V8QXQTQi78dogcJm6O+pue9WfFChBkPCb9odVBKttVbU1rurfBsq/Wu3ptaeDilK/odOt5FROqtqXOYDRbzyNq37BE4ZuzIZd5syzbkqNRQl0UptC5xHMgkqd2VDvX/ObDxTr9rcXmVTGJJvuurGyWgInSK/dVStmXfhUhHLyOsDNjANz05h2a76Cn+iRv2pZdeUr425YXn03xdao2NeijbJwqfg0eo2FwwnnlulizMzEKzASZ024rNgN0keW1SPlVEs63WDNUiKPrKUw+0WRszN08gwU+hDrhsZkNMNkZUQ4/PxHAin8EhLlysA8ayHbHyd6p8YnMwB/CTD6ojh+7Om9glLWLt6odHrNcVPofefee3+t73vq9/4bD54IPfcTge60a45uvnwGeerAZ1yK8fJ1+fFnCDYmwGdCKW5DEVmfwjUgFRP9FmdLcxsayYoq/60LIN94/11BNrZztL9q4avsvfGm0TkzlIZn0goF3zaG5mmGfmVa/ksUHWP5yHYcUSe1J86E6zQ1sQhu0MBTY4PZOqCYH01qsGRSP++LYNrYmB2KYGcYnWkD3TtvWG/HynBLEfvck+wEjJhIZL7CbnWeQWg+GiAyHEYKHchSgn6chbu4GHZe9q/mtnWPfSic8EnJm9fIZlm03c9FC71Em8AcSJuDQzJU8GDA+Kcx+if2vXsq31yRZ/1uAmOnEzHvlEfvrlU7304kv60Y9+rHfffa9umuiaC+bxM5c8N9FEL7TBJTYyL5w5gunlyzYjvrxiPGWho4+cbXjG+uIN4ofM3DLX29jxy6Y5cUBNxokQHSWESpKRpQs9N3d8HDkoBjEKH5I1sV1zqWptN5U8NiMfXmwO7AcmYzlwXcl7cric1kRNj/J0w6/xc8D84Ac/1He+8916eZ5P2/XfXh11IoYTv2aNUuxNHEzsxr4YJ3OZgOjbAFbSKh6zh8bEumpB0sh8VY/56O9wK2fZ1AT1JYPPDbeNWGARFn8SD+Rzd+mbGto7vsazyD0kMeClqK1ZQk+0DLZrmg8CSODOUKNtZX2yfiF2Do3WOzxm8Liu2AjXNnRDIrc6fCbrNkp/JJFwkEEI7PneWoMFyDIxrrkU3xN7u0ZeHzQbIeBM3xzsQvuYxAPCqGgRW3Mm/9buWwMJRfi4Je0hUwyKM9hwgT/uGx0CpCtg7GkZrjSjO7YbaXBz7TCxPaOg1aJi+6LwEzNWCnp1ddAHH36o7//g+/VfZD/jt0m9tzqURNtv4Cx67GcMbbdfbuqCMN1OfjOYZCmBLr1BDlN2iAF4MGNnnuOdIZbcxCadDTMrbul5ncYGaQ1/oiE8qMV+0I6XNcEAABAASURBVBh5Gx62Bwdcam27coaFj1GgNAsSF6URw4YOapp8Q+1s8owHvt601olp6O233q5/7OsXv/ilPv7Dx8oTzTGHN4dM9Gz8n3NcazmIs3LDdsZ9Pogz8/i4HG2LHnJBeIGafMUFT+TGdfNVi0AcEY+t6N+HnWcbNHBfXxVH2LbBuTFrtOymP9YG60IoiETPjOnGRgBdq3DRbCbbWDEmbpZEkG3qCR46ImIqQQ9A1mWLzEyNgZ2evbLjl2NrTY19ZFt2cGKSVWtC7LYRX/WAkwnzDHilU1+YkFYvykLrus+RWVUo6vOXGNyoUQlsUxycsVtkl7cqPhhRKRdcisY4KMAOiDzQE9dOLgsp+U44j7GXIl2C7cXHz0LWvHOzRC60LET8P/78sV588ed1yHz26ae8izhqUtxJfJGL0/W3IutT/bQ9CQjbrsUReVr14ybbsBI7MSMzuYEGN7rutKkRH0tkw5nIEvqXdZ3YGMRiu1hMlQ0QWiBz22qtq1d+rfznZfS62ZkLi/hjwIbVkJcSJ1fwzBmUligm/mI7+jc3N3r29BpWAwxI4eW/Dk8t/vCHT+pJ8Kf8pu6TTz7mADrVu6LYiHDifwgG8Qye8iJXYxJBIbIMlD2R4Cv1g2ebHFt9APSeWBZfSKpa5hswxE4gLNQZLEwwPtyXrMtH9kjmiVEPtJmYqkazap35A2JFIhTGdY1/M6sOUvMauRRxXSwXclWHOrkyzVrkQ+TyQ87ItQY/CQaoxaJ5ywMeTia8QGysSHRu3rDkOsgp6xEZ1Kq0ZFgSmKh1b9cIncJtXZPxyOZOUKIo5s1/YI4bAhAbMv+hWAdfp5dt2QtiNUZto9pkdTbmQQILPcEEEnhFwm8OsAK3IdI03HTqTUdLN0ScuaHl8dDCJjQ3qxFn58YIxF5g2VS18FuKWLNczAVlroSmAKiiM9i0GRNfaJax32T8qNqUrSpUZPKpnPcR3U1vvfGG3nz1dT3+5DOZQyQweYc5jl3XX05dP+XdQP5F52GdjpQdX202UVblX77b82r4CRyI+dA6rx5m3XDPnj7T4OsZ7qVJx0fGTkCRNxMT1GS9Bl85Jjdf5hZ+4wT6HEds3MjI9hjKWvOCvmEjUxNTbRBsZ4x+U36Wv4Z9gtfgHcoBhRd40RoIbuwbe5HpxCe+Fo3rk8b1jSZxT2xWssSSpz8sCtM6WUJCX/Ai+J0P3tePfvITffPb39Wvfv0bffr558o7rrwkPmGvNjgxDPwEnvH+60iuA1pcmppRPg320mjUzWPD1zhD2+Cok0689xkBYr8cExslUcwdDo1DqbF7rQOV65IaJTUvtJMn5uBJBxQCpoai9iLf4G1akQvvqh1KjrBYV+ywvpPYr66u6l4KLnzYlm1JrBT85Npbkx0gOmjhtWYNfJUe8hlHcgFOPBGOedSk3lRCaAkRJZ+rqy4TdUC0xT8he9JAJ7KN2KwDKD7wFz+xPcFNHK01Yu4SYdpW5+UvG19KchJ2rMl+7/0FtXbQ+tuxgY50wH9D5qJjBUvYUUBsUJUjRBgnSYwdUuDwgQkPidIJmqAk43xKjJkf2KQZ7fjQRcs8EG/WDB+IptC9BV20yFuIneGCWWh40pJRNSymA/G0Yp6kF8IauSLJNUlojbPyFMWzrq+fKXnkP5DMv6H7Dr9levL4seYY6q0paidukBGdGVPGVUCJRLaVn/KNsCXZuUoDGyc2USD2Ysy2LKkxVu3A023jr8s2vEZsDVy0KXOlioKlwnPBF+SSWxtAxdO5TexY9maLXFpjLitxJN6KCfnYbhi3HW5BZG6uj7yTYaOTu21FP081J24AjAgSYlOdDwmccV+elK9M+TePf//RR/za+1M94/CxVx3zX77H52mrCcuBGj5jSFgkp9QsUPEhMIAJDHgyQvQ1Hxq1byeU9H0Mro03iG8UPiOL38ENDEG21VtTWswGcKN9jLviIUeXW3GWPdZVCNtUDrtlG1psz10xyneAqCvEXCzbSp4D+eyDwCwb447WmkR3lO+Jv+hN9MLbBuzVTLJUoNXCj8c1I+rLyUaMyoY+OEzWP3YGY+KdxNCIv6o34QQwrRTJXuZ2mhLNRjO4tZptEkILfTvUzKfsbBYSxlkkUxg7/MjuRYicZTsiLEV46GCrCF/jYhv9pOCztG1omd6OMVkQMp6SV+YpRvB9DL7DohHTJh/Vp/mDO26G1159TW++9aby7/yGXjcPyOBTbWwbIHYgUZ+vzsl2REpm19vHMFK32L6E0GI7N2DGXT752MuebQkD9prnq0rkWrMC+spGrORLQLcSmJjkFF+h2xDgxl5o2UxHDpPJhkpMgzWPROiI8YL8qHpCwUZ825ZhmFgim3+I/f3fvq833nhTv3jpF3wVfU2PP3/CjTV15GY/8gQTu7HvxlpHGf1JwgObgeAPAnLpl7zM70P4sTOIfW7QO0/vXvt4cOCc8HVfL/OZeICMAZFXIHj91/SJE0GHnpH8J7Ua2LNRhHa/owKJtZjSHRHmdA7pkaW4y9P9ttte425zl7Jd+t4J/w+NE0eD/GaAHIMn1zz5EvRKSjI1suwcGNxkZDVRFM0OPZ94+8iiK3jkpmArxdzlc0ME7GUreMC2WuvqfLLZ1t02707/xMxuionALrpwF11ao5WGbXKhk2/m0n1ZKFrNxXNNiJ/Nlw2fg+SjP3ykt95+Sx9+8GHdQMmjcQNY5ubIBpg15uYIpMiXNbG9rDKGfsm3F68EuNi3Nlfck6d03vnAK5/wbWvHRbOXDZsRWD6iM8l76sjXmpwliN7pAweRnWyOjIOcSYn9kBovW7ZlcpWtksNCxvy2yIaGDUh0cPTzFWFwkz57dl2P/IlzsAEHcnkyPPD4na9DeaJ59ZXXlD/q+9Uvf81v8H6r62c3HFI3le9MTFgVeuuRfoCufBJrYEQm/Itxl0U42l8T2CdIDuLO4bLsqmoM+V43pbBgCoSyWnnGSH6kz5wYJWhTOXRsI9q0t9Rjx++O6K0wimwb8wFpkl/qPalj9p5cIncutvFj2bcjmqI8SrPN4OJLVlp4c10y/TcAgdMvDeS/8bvNmrIkGDuOrQzlGI3giTLzS4g8bHosoyNjJUWask2yrcboZMEubzzbSrPXGFvJM7SvC7ax3xA3IK0rYyHe5ntM5UG5cimefXlwIr/Za9voZjXwzg1x5JM1j/q/4V1C/v9J+T8G5CZJTpNdRdaSdW57zsk7uH3BRMr2+UCKjO06fPfNZy/5bKbQek+sTfai64FmL569jcg0DoZA52DPGF+Qn+u2y7Z9OzYvfzY0NKIfO4fY6k29NTVAWrnENqLKIdKpWWuGFcjgbCHZGUflbjdsrL8g/vjjT/Xhh7/X22+/W/9d1CeffFoHTWqHttLWjT9Ld9ElO/YmyzqxfztmXSK/1mbJ2cSCiO4127XONvwdlIZNdjTGM3kYepN4rzNb04l3RSfk6x8a43gZ5D+7xWs6DprkjD02eeqU+PYclv0EtmDRg9+6nBwsE92GH9vkqqoD7m6FNixyD4EuhDGBtKt+IFsnvg37vz8sm7aFcbqVXwAQ9wrazjgJfhIOQJ6NQtnQlRAhwAGVsJFEBjdYwGwY0ULrrYMhX4UZFCR6Eo6UT7CeR9LWkIGeTvGiF0Cr5Au/4IUOg9iWvcmp3oht4oPwsJU+ZWjBCmKXeCNT81wmloCgkY0N25liPjnn84jpIhVt4CObopFX3s3kfzGb/3vBia8L+WRBuj51BzFZzlSt7Y/cQ7bJ+6DOzTmJqW5CcHvJhlZKXGLjxNcFUGz00nn06JHyZBCbtqE3pe2ykQ8eWms9Q4G97Ns+64h2uDrUnFAqttQyMTTH7tKRWHMEcrjGdufQ6Lxjsxc9NEeG+ppcH73wSLYlLQgae7ucoQ/sTWoZf/aykzksQa4nrfzDYL997wPl3x/+hJfs8S/0Wqee1De5lo5u24QfP8v+VMbMG3H11oQrTEzsH+upahJztkD0gsOsOvfelyx+ZgJCsbWuvNMytTmx3sYt5FyB7KVZa5848wuU2LWtrHHqcmItQ2u9S9Dpcaeye67nKJpokZ3k04ibAbl4XH5sY8JIGfrKK3nOxCpBc/GjxxSblV0d1ie+0sem3cIq3tKdanXPRFfg1BkD4aWOE3xBYkx0qG9x2C55oqOikvNjDlueBHd90aLfqWMLcSZYFG2rAkKpEYDdZGMiIEsbWBIkwIpcdCZBnW0J98QFCWz18AYHU8nhb7Cg2kzalr0g0raldEYGUK70+Ok9yYzaOIajrcVXbG/TSj546BkDhJRhAzMGGOi73Nxi28fEmZeaT59+qbfeelu/ff+3ynuFkVxKb7K5Bwkz+Ypu3/ppbdV04tA29WtKG9QjtPCzUQ/c3LZlO+znwHbx7DX2FjuTTbREbZ9t40qDeAMpjB0dlX5qEv6dBBxeKOGCy/xkLi7QSn8/LJhD7nyAXF0d1BM3sTT2D2SVolHb/I+q74n1uwGO3PyD2Ab4Scebk7748qk++uhjvffeb3lX83nChX5TN7RtDYJNnSpRXAe/BNH2eWQDmUMuW9Gr+WaHoWzn6ScwWIdBrCUMM/rRURIhjxq1NwJANodnQOjyUEOyUw1WQ8fYCHQ3lMqASAPYcYPDSkenYgtOAKjiemIWRtFcVyljAAxjqbVjH9x26UTX4od57+uemdReNNtqrYtBaTPCQQLBAYMXH8Tmwvx+t6FXaFxAM+2x2ywjnJrUYYs9sg/JMCwhSc8gibnSXJjtTM5JCOoiLbq2hs0NuzskmR2oIXYW39gRhmwwN7XWmFqt5tCaBUGrgS+k9B3eNs+w7Nc6Z1pgG/WAGHdYc91v1OscP3jYsXnkvUYOlzf4lXZ+GzLYUKE3/GecbLbIBmqOEduZEuc8g71ou75t7flGT7TOp9/V1ZUy2vumubURuUuILdtyy6cRuae42Mm89a7D4QrgAADvHAIHPkkbcduOlHKNFpNzb/BsK08lNjEoEhRky6u3bZ3QTiyJIU9KV48e6Qr7vYXf0RISBpb+4NNustkznnhCOG2f+JHCtOyuyfeMTz99XF+hPvjwwzoEbupr6w2H0VGXjarUdEaZ8DIpHCS288SZ2HaakKMzoIl86GMORS7yM+uKLilTxanzwYOSTR02negtQBheHSpD6ze92EBROVwOqQP0zDv62hoqdXjEhmTdtrnFlpGaIUi/ZT+Heds/uWdUluJm2RWNgLmm99ZLNvhgv45ai1t+dOIroBiJoHzeA3qgRafImDGytpU6DmoQO7YVv25WO7D5em+CJrKkAANIooPpGgeBYUtpMR5YuJDlWylWo99aU2yF9xBExiYkILKsJj2WA76jEkoRNgQXJHEETmoEnpsxtEFSkVt+YwOFMEKUhStxlc31DMV8/mJhu63i4qMZvLXKMf+o+Hvvvav8m7/ZmFmo1rgx8JXNSqXKXmqzx7Tje/FtVxw7vxS4RI5RA54aAAAQAElEQVShePaSsR0SvscZYidw5MbLGDv72IizEXO0CEkZGzbsYFOJkQXF5pTtM0C4020zN/yVu21Fb7IHYEhMbS6i7SNoarUOsdQEAiuba0Ts3KTEwFrlhfrceIIuhSfWdei0/WlA/o8Kear54IMP9NmnnynNtpJr8ALmiSKQ+cRm1XGKcJlRBNDCuUSkYHKwJJd9XDzLDpDzNk5iLRnsRGZuY/BLSI25e9gzVpM4YG6hydr5paO9VWQa1HQSz04V8mbPqWKQaj0NFdADDbE71BXiRA/P6GSew/LIB+VkEohC9GwEAiFstZvEkn0yKvethuiVyAOXCS9QLMxJlg3IQZUWfl7K12+dQhBM23JbQe7zfbQkO1cCIDDRbENrYFncwKziFeHeJcGPKmyKvMmS2AwtQNBRSWCXMEIPwLSbbKMs/JyAdRPC0n6jRXR5CDWAPF3K5T7ouVa+yW/ZmeyPgPTxx5/UvzGzbpT4Z0GJpeQv47/Ahc/iYyyjbdkum/Ya95sn8YsWuR2Y1s0VmeN2uAQf20YIP2CbA75Tg172tcWvanPViaeHXddusi2lZ9TdFtICyyZO2Klp4sJ0uuTqqhuJPROfNkS4iS8bfEmEJtiTD/bBU8lNfV0qW8hOcoGrxqFN6Yh18lXpqPyfPfNfxL/y6it1uGez2j7X48TNEx9H8ipbCRBDE5sMsn0GkJCq7tlPkRkz16nM3ZCVkZmbNjHsdqGGFR/hxs0l5IDtranjL9AYA/kKNfNuhHk3H1YcoirrWMHAINnYHOQfgCRE1Zqrpm5Zo8Y8o+FZ9xvbipywyn00yt5QRtsl37DRqWvnaXYiM6OAETt87MrMVo//1CIyg5hS2+A7LKm71/B2irGF2RUvORhG+AO/V1ePRAXGdgpPNbcqmI0YHV05SkDwiRL6d7pt2S7aJJEdSB9awg8wQ5cSFy0yUOptPE/KmtiPiVip9FFpSNa6MEavIROws/EnG/YIJz1aWEOnZq0RTxOXAjMnLA0ulxCbgSWHPs5iIi/1IhfeXvAvnjzWB++/pyePn7CwQ6FHhrVV4Igie6r8iXDCF41QuUq2lU97m9iJIxvAdtEfwlOfQOxkDIi2j9EJ2IYqBW+pjyU6c/z1pt4aLzN7zUMPNORs1pqxHu0l1n/IPEp3nRiP6vOkg4eaoKNE1MpXAVQU6Ojz3KIFQwfkQjN6AnCNPPoN28jaVtWLDTwm+JBAOXDE4TMVXn79e31zoy+ePtUT3oc9fvKFPvrdR3r3rXf04W/f5+B5rHG8xvwR5RPjifkJA5N5DIJj1OwzbWNwU+/MC1hjwc/hZvCAGAe5j/wVdXjAYD7JKf/urbsk8gg+IrsBaWgmL9hEgLQKggd22TOOXUTPHVUtMCMAx2bcQeApNiMsrbXHmiVEtNpU/UAWdHEJb4xFsK0cMlnzzju01khExAl//9BZdqkEtPoQpV50JdyMIvk5HctoZmyy28IZJlkPhEOaRHOijpO5LDXi773phnVrDUonIOFIkwBZs8kIBmliZqKuhUcGeQN4osNDViUh2XCA0o8BwdnGnGpXvC9IwjaJQc8Bk1//oUg3Kd2CSU40xJZ1kGV3kkCDI3SkzmndSSaQr1NQNbGfsQRkctCKn1hHgYS5ok1LQp5MGBe9Ya9o0Aeb9tNPPta777yj6/yHk62X/+ifqMcNp8yRccgy1RQNjCu2ELJd8g2eTSzYs73F3WVbaVn4jIHkmXmeYoLvYC9Z22XTXqNo4Rx6U2dxc4AEB1UBfGXxgciZ7EPPuncIgRwqBTkoOHByeDTkOj5iL3YdfTZSYzx46oqXEy906YWDdQD3PHLAnHToJq9BjDi2ZJxNqeptN1lYpvCUQiwH62NkoCF3hHDE7zVPcM++uNbjz57okz98rKdfPNHx+pkm73YmTxuKck73MsxtnTkHROgmPk4wRW4iL+gODZjYnngkCBUwz8FyQmbCF/MJnKjB2GDhA61ZQOiMSNqMUzkkhwSuwk/oT3iB8ALBSa3yRZTugsZ+MjWRXLzIDPaTsFEExtB2iFZkbcs2YhSAga5G/Wzqyxg8kFcjSAhB4H6fuAg346B0J5mf5csIY4u5WS9hN3TbMjhhqYFPiJM6NdY/PiBBl6y0ZffRowMvxyMIhByAhZABZlaNthkBRqVZWiiInm+2z3x74blxsqCzFlPFt9JcuLSPoq3kE3hgEt9Aj0F25KzW2JiIDTZYbOc3Q/kL1MgVDXrGQIqiaugKwIYYY5tKazUzWPZa8NiUpSMb9Z133+Xl5Nuqv5vhBkg8vXd4J359eM0+HsTD5/uUbKt1Fogx9iObGGIvB0fwnZbRdunYjYUe9dVglwlfNHuXWWN8Bxo1sBfNtorWl+9dl5DkTU40G3k5oVGWqfA6L3AbMgHbsq3gvTcll37o6q0VHZYeXR10QOdwgN+WvLFmW8vwkPnp8AI59A51+CDFIlZ+rE9iZKrJjTWACS3rVyP4Y54gP/vsc+XX3k+fXlPrGx2PN9ToCHD7IzOjFyP4x/m5z8zneardF8gKsXRAMwLhRyUQ3La0gWWpIAaxnAHByIlmW/QNwKFhmWsEvwpU8nqgTfb6SG7EFfayjV0QO6M23eCAVpslP2s/Zr8FjnzFHBzI9+011qa1rhiKWnRt11xbY6bw7cJ0vyUz26ofNzVwylIlTv7hRyf3ZgshkzgKRBBNCaUYyKg05yKmVn7A9McbUt4lXDfRqE1xS1N8lIyDwjBARES4kmcKznXr+yRyZrN3HXpHlzTkkkkOAaxUwpOElpaFO+ViW2nxkTEQku2ymflksfM3FPk3Z/LvAX/88ceVw5FP0ywgZnViEbOQkXczpq3Wmlpr+MYzDuxFn+CDzSNaZ4EzDzDd9FaNdto+7vY6eQZyg4dmm4VdvmzwtnwmLnvNIzfx2Zi7WWn25odJc1NsBgy/wWu9K3qB+LriQOHhBempPNlcHa6qRjk4emubrCuH8HsDJ4iMHXtXvSlrdIDezarw5HBi45+IK7FN6pzDJU8UoY+q7+BAOenJky95N/Zx/XdQT7/8Ukd4+XqVjXs85V3PkTU5Ko3ynms+a4Iv4gieKShis4Z1hV8MRjjpoQeCE2rlFDwQesQD0VhjOIG1w4ItHtIILN/38SVFaUDiheGBjjq5DY0gZ35srcki735v7cRn1rOxNrZZ31awS+rcXPl5nyNrtzWL8U2h+HVZrDvXyIUAH3XZIMyJkrUIAoZMz9c2xkWEng5Lrh9mVmG2ZS/Q1pgWbZveGexbWXvh+VqTjZsCRDgFcRBZiICt0c54C2Hat/MVLwvARs2Gy68+B5t3smHDQxKVujJKwXRuzDZbIU0U6LLN1BejlMU68jTz9jtv6/XXXtORJxnb1GqtQObxC0nJaXKIYqTwjLGdMXb2vCNX86tD2c88cjmA6vBCwTZXlR3bFVPkdoh+CXAxN2/ou/3YCmRz7jYzLzmvTdSwGV9Gvx96HQKhNfitdQ4vq7FJA5YUaM3INWIGwHMY5I61XfSr2IH+6NC0Dhvp0MG71aEfGBuyjRMrcY2sFfUaFD/xhZZ6pt7HHN7UPT7GaSr/3VNexH/Kk82Tx1/oyHucI2txQiaH0+Cr3sQOC6Nqa3kIj5284XXzh8J8yULZdDLfYelHb9YNnrgCJw64QOTQ3FxNxqmRPNiL4wIit5lHBo3yu8byUVW1KMma3ru21opXNrC77K09X35gzNSQ0fZZm2n5i0wO8sR8JPZBjM2xGVn2MBpLf4BZ8Zf1IUL6LBvaG/Yt77MHR8O3uZoPO+qcjiEGEkcjcTTG1b2Gy6sxkL7TsCUbqjFTNuqys2uEXeO6IFjI3B578wl0Koq9EsbSmtd1XWDhR4DvABRFfhV06opP184nsG3ocCi+QGu6LspcNMiyDTB5oMOiwKPizMIEHn/+uV55+RV99Ic/oEe8OM4mzwGXMTK1SG3xYtZ2BjbgKJ3EFxnbCh7IfGwbyPZZTluzXZi97E780ouWi73owWPrEkLLTZoNlhgzt5BfSK4VGyT11hTdEE0OodlIF0CNU2qaQ+PqkMOxCRZ172rIG37lwWbmjLlzuFx1c2hJDLy3GeBTK4ps5MDIglFzVTx5OgwMPjRiM4dQa13Prm/02WeP6+vTkydPtvU5qg6Zkj2VfuSrTtnexKWLVvQZwiQGRgP0CSCea0HkCuHSWpPtMzRwWUucUZlotejdh8VZ11KNDnDGF+vimmgCku2CeEsqy7ZoBpCBWDRm6YhnKAie2BOvzfoCvTOSjxT9dcUKtecKybZsKw3T5Ag9E0iWgxX4Ag9qu+jrYtV0U5WsvcVmo6k1yyaYQGsabK5KJCOnYRYe7zJ82+izZeANeHsSDRvLVodPibC+bEwtuS576ZYAl51fIw5G3XxjFWALOBqIlo2MmC1+/CXOE59u0TOxxX9s2ZbtBBGVAttsdmgytkZBbEAue0Y/tkXb6b/73e/1+uuv8xsPXkTiJ7ZzOgdyE09q0DnoJMu2cKjwEs/EWHiBff7o0SMFEFTokYn8ia8SwW1XLLt85IIHYjvzQJ5g7PjT2c6Rmz02CKRsxG70bPPW/1j5Wq6RgVo0Cd5gDVPq3rrSWm+K/ca896beAlbwA/OrQwcHLHGCqLemb5DXC48O+sZV58Vw1yPkXsjJw0HAtuAp5FqTJxDzIrmHQG3yiSvapIaJ9QQ/h0dr2AYQQe9UkP+u7Mnjx1XbL59+oaz7iDxfn/LOJv98x9oHs3KfUcY26TEHqR4eCMRGzGD1LiMHm21KsQCEbvSmBvvxRF3jLzWyl4xRBi252LKNbElon0NCanXb0Ds1d+nYGVlRVECVtoUctMCm7nzl6L3L4K03BW/EXvO27GGiYo1+bIU3qelgXfFQtnJpqTv3mG31w0G9NRmY5Ji9nDwlV59lTGqtn+ehGRvxN9Bp6IrWoDEodkrGy0YNXGzLbmoRug9RKNgYkwCDhraCj7sYCBUK08QGtghfcbVdnGVHsl3QCAQMPOFYsTW4zBQsQGK7bUvIuQARJulWWua2i2ffjlUMR+IWbJdcihYIJ8VbTysnPjmPyh/p5T89CH/GOELBzfh8nxV35AK2y75txW5AFy3zQO+dG7srY75ehhb9gO2ihxcIz/bZbmiB0NtGr7E1yjXZ/IM88i7jpLTUNJuqt142EvDM2m65RQbrGc6A2Yq/W+qtnfFHV1d64epqPd3AvCKPq0Nn3nToDVnWkYPm0Kwr+AwbbcQjMl2dG4lAlGY32ZboSmNPHY9jHTT5TxL4FXdexmd98tL/Gb+Bur55xuFzQxqjnnBys2R9JjfZicO78C03Y9ixC6S2DKvjM/MAhuizYDHvXssee3Fgf8HA/3pH1EiwbOCnUd/is3dDCwz0Mm7hbIZJcsP+1BDdQT0zRpawZafGs+INfQfJsq3Vwpey9hI0+iR+pW3B2BDDg9bAG2sRWwN/GJdthdYaa6TVEe27oAAAEABJREFUwl8ghd46DyjkaFv5EeOSVKFNdxqJ021EA7LS41xbGwSZ+GzLtgbG78MmemewfWeeIEOwodMxlh7SGeJnhxAjFiHbDIZEsLLcAIuaUNTEF9gXGdyRAeBqEi+SmvAHvEbxAqFlox4OB9niUf2z2kTZsPn0nQQSGKWP6wd6+LERGRsjCki2C8IPT7TgtsFUPNvqvSux2C5acG0t8oHoB0IOPzq2yYfsiDH05JLKZHMFbLNRFogWPQZuzlGf6sFlnX3H/qQ+hhFoHA2NGhfEVmu64j3TCzzJ5MDpjTmHzKPQOHxeYLxibmwIILr6CpVDJ/XdYzY2gwcwK9uyVkv8/cAnL3a+fPpU+TdrPvnkk3pXduLp8sTTzKinmiO0E5DxhvFUeSX+PY9JXagOWXAFDz0QZzbRQcu+SK1KlvmK4u41sdkWfQMrtQzYTYNcR25OPEWmcaFLWjqqtmJYforw9S7ERFfpYX9Xai22rTW2bVS1JR8Un+zbioXCJvdbnhR6QGkg9qpJyUGz8RE/YgSHVL31rshkz4dQdYhcAFkViO1oNV00YiCFWZsvN1eMDD4ZcrMlwVvRKTtOG+NKrpw4c9+KXWC2kb0llD2yndzswXdATClaILhvVSQmReNityq6qsGocW5XxvTYh2JbdopHzsyXLxC6bSV20UI/sLGT79Onz3gaOOr65pp6bE8ELNYMIPtQj37VDJnwk0PGgG0OrsGNcKzFic9AbrJAbsDo264DJ/OdnzFgu2KNXMBeeYmWmPNiPOsWHsVRAbzqm6zt8p8nm0DilUtCtguiT+lQTxFH7YlIGGyBdGCTPXp0xcj6o9fZXFfUrg4b6C8Aj66uVgwYy8H06OrAr8avOKSu1A8H9dYKGqMD2JGsarg+8WLYQgZfjx9/rt///nfK08wxBwy8Z9fX+uLLL1in66KHd8N6nTiILnNIjrkZ5r29JppNRsSHu8p36WUG835H9nlS9JPmVNv48XdfLvNle8niEtJX+IHzfLc28zHAGs6KN3K2M5z5tsFdNIRLbpD7IkRvgF769iYPLYFZMj9KY564MZJZgW32Ya98wwvYVppt2YHMNrDUcMv2CQEnGSy5uYy0jBvYMETYOGY498FNdQmTU/3MfA65a2Niq/ynCMEBybLN4ItRd9rGPtMy3yd29JrcmrKBG/Fj6DbH8qGN1843fwRy85w4WLNhO5s7/wHll0++oMZbbXAy0LcMdtl3PtnAT162ZWcT3tIGn3apVfhUEpe73rI1qJ1txXdit629YaXimMjERiA2wg8vuuvgOC05GKFHJrzID2IjKD7xTwVje/+AaMRg4W/zGdHQJwgdm4hM+CECe32d+moonIbuoTddceDkoFz/Az0V71H9D91eUG+Nr1K93utcbQfRZA9FP5D3PnhSxj3e3roesw7vvvtbPXn8RNfPrpV2xRrF14mDJ7nnN1KF8y4ocbvFElUggZX/gEDNmVdCGCmf2zw6Rc8c3t0+ubnHqtt5DVLrwQfRsaC3pk5MLGzJ5kN68Juz+J7Z42UQ/zVeXkILPEQLfcpOpAsS3jzHMJcv7I9AmBdmMg2Q+Jk6IQR2mn1ht6SYN+OTD3PmWYfAJDHbauTZGPOhJlrWurdODYaaXCBGO/tfdY81SqUdWAYRq9LMxWysbooHZA6JQmKKeQKdJNspbOe7dpwFWuvCvlpr6vDcluZgM0W/MQ+996ZD6+qE1VCIVEd+UoRT3QCT7Stgqv6ycoJjI3aKv+GiDYIO2C7fuYHyqVbFKd5Jo25yjCBvR64h29XaoUZS0Yl3AhRDf3b1DX3j8II+ev93evbkKe8iHnFzHHS6OWpyELXYwFSTFVB88Ak74ImWG6i1psTJVINYd9w2e3nq+nijwa9mKYACM3/yf2BhGY/cKCd401OHq6666agJFUBnKLlgXpgifktsgPyZd/5zDiLUNblec/OdQsd35vkL7PBDi17vxIfcwNek5q11HfqVesuTxiM2jXiJPAHp2Zcn3VzHr8jJSpqDnKes6CXfR031ny68cOgK/NnVFeOBumGT/VG1casXxX/WGYnNx2tdWdS6IbvgUbfyV6ZzHnWcN+Ryo3b1iCfBqZtnQ59/8oXGNfgX17r54pnm0xvN1HJcE9dNwUD35vRMXz57oiM/J3b50anMSYNfj5OETF14AVTzq2YdLB2IKX/1TIFhYYuaT+Qm9WHRiEvKf75BFRQwdkUNY29S78mTlNgH4nA5zK5H7Ur5h+gPk5oa69iJrYBotnVEPh9uoe0wyicC9NBs4xugbraJAZz16twvjdjtRbPN+jWl2UanFYAyWmI/7XjsQpDYwbX3TyJt64ax/ucAMpUT9x8iKHEUUB1OCGw0XJjZDBH97iv5aHU22Hx61HiWOgPcT2uPEIdtCaN2Rm0teGBN51zjut7S1/z2uoJX1oSgB/U/KgtlL53wd1sZQw2cLUAs0bqcqbKXlO3CW+sUriFg4LK7/Apyoxq2tXyuBJgqPNGymEc2xopPar2rAzs/TzVffvmUDXckj1M9mkfnUDLWpX0915bfnWxbtvfpGpnaXNaMZRN7loVk3npDXlvsQ701dWiw1NA5XHX41pHNHUiOloWC0FyAnKEZpe6m3jozRNjEySN5D26SwamRQ9C2jBxLoMElMqftJgj/hhv0ml813/DVpAA89Ytc/AeMr4adhq/WWv2GLYdQ6x0ONeFwsvhBBoJsM8wF+MzU6MWGbbXeSGkWNGxKVsZnfGW6IZ743MfKg/W8hveMdzoZE1/4Rw6i5JBYW7PsgKrFxg5F4EKkXFdPdMGIouIIfgmpYead+EbuWCa9J1+Q9FsD5TekQR2ybomPFQnpAmbJtXOcLt6gPomztabeG7TJvhzEhAV4iSM5Lpuw7/WGjpXMlv3ee0lMYtltB8eURH0CjdFGq1mN8QzE0ABtzfaGidgOQFdvCyIXNrpm8SzJCkG0jAsIrDyTDPT7PawkH/rluBsPXYrdWzuxtGSzdKqWeWAlrGhob3b0JQYgeCDz50fRYkcKb0HNJxQ3+QzhSb1Da1ba2G7AhkzmdZOxcQXbTvxZVAzBnMi20kW/eORCMWzLDiBEL9+Mlz20Amzk5sgT0uCGLuDGR1udGCoObB7DY4xONlLGuW2OOp3Ciy2AE4LyThGVems6tF54I6auWIaN3AROQHKOzcC6Iflg4GYp+cNBQi/+RIvskXoErjlk8u7qhps6N0x4JWehwkX4IbirA5/o2OmtSZCpktysxrwxiha9ST7Fc6u4wzf4bjdzRPXkiyf1n4EM6lQx4z8yiT3zkScQDs5JbonzBH7iKTRrOcmr6k29KjqWcp7xTKDWPJ7uQuxNYgw1OgXkVyM6tmUbA5GQ9tzW7PY6sBGYxJITYqJ7y73FlgwxQYrMIJ/I41LBk1dU43JQi4Fdyeqd+vH0GF70bkEV28TvwNZghCK7yaxDa03Zb8HtcC4Ags3+hzQwnKhm2QBD1rYMTxkLFDShAqzqptPsJslCRnuzDRrAGNhEuBIFf6gXH0bGgG3sEXwSAJjCJVfs0DGVAIpEMNsIY1bBhK7OLbomxgAipTuQS7ElK8226IAlW3jCbnzMjQaJTrJrDh5bsbH7TLF763BUi4k2C9cLbJ/HvdiWVTq9y3bpiGab6+qpxSWMLBCQm2JyE2R+4qmkgJuYoEWCBbFiW7PkeapiQ8Xq5HLihhoAqHBeaiIhF0hN4rCyems69FZ4eKJuPPlqNTJkPth0iaPixBImMAVvIZg3eRIH80EMkT0R85EbOC+f1w3N87ZuW8lwQGIFYiL2suOmbOjWDB2AFb8D2xAUeuudETlkwrNdc4LSZ599VpCDA4OKH9Eyph4ZJ/nE3Il6Jt49vkmuiftE3WrdNznUMT01mJN+4aHtMDE2CrYPGvDQECyR1juhkAszEzODEkfG+xC9QOi20WugBu72SSyDeCe+Mq54I0OcrEH+3ohNosZ+PeQg7w1bwm/4K87oXkLlzV6KlXgMzzY2GmCZ2FtrSkstJ7KRqTyJY5/PLa5JjI4wYFv7z0Q2MQ/iHNgIhNaQUUCyVKBqi6byU4QHLxM+u4UVirFdJEmhyTQbdPCId4oE84f63GygQZDlty7LrogpQRYJKwm8kmDDhBZQNSt4FQvV/dPLNlzLuYLbwcSGtw68TzDFxW19bTlyAyX2az4pJwVtvcl2xR+51sxcytcBopax2VqTbRZ5LTCkOz11GdgaW9Fjf7AIKCn65hqIkrkQOlmC0Bt2e+/URwWdTRUarPJ3k68E3FCh9d4QGlgDOE2YccBIh8SHxck7H7M58p8BCLsS3uhKw2meCnJTTmSy6a7wZRu/ZAo/T0AnDo/kIXQHRcuGzDygNOSKTn6xFThxoGJBttVaoBVuxzkKImxsMdCtBr21hmzjN1SPSjb2I5na5bdMT/lqFLmrR7y74StUN/KyRJ3j70Rdjjx15WmmXhBzKCbWHI6JKfhAVlubm//EGVJ8KfZ00c4yixaZ6PWGb0DUOIdouIkh433Ifss62auugz0RvSVH/IVYttVaxtjOiBTrEn+pTW/ZE5N9edSRNUldRuVTUQnpDRi2ntwSX2c/tdbLR+wVoLuPsbPWcFLOBUndrSn6TlzBAYz8X7T9aZ/cOJbmCz4PQJq5+e7apcjIyK2yq7q65/7m+3+BeTMvpud2d1Xusa/aJV/NiPk/oJnkioism9MzTechgIOzAzgESZeL07OGFAFZmA94xnNNrXQFSEoZgoKANZM3MN0KRKnzBGk4bIcVI+hvW97bpZ1A4i59kmWXfnd1jKQvZaGuHMTGDo1Va1WOWW9qzqU7HFG2VUrtdJUkMRGgCRsysCkn2qUUCbZSa08IRo8lpWxMhjyvh04Gi+7YzWqCQD2Q/W6BsjVJ58XzF3Q1WVIWmajRBW7ShN5ABjmwq9tWbKjoT5m+to1ZgzntJEEEqLEIsxDIC0gmXsgMvieHpry7YyKtQU3Y5i5XyI+cGaTeFgeyx6HwNWfUcsxzsmX8rYRjQawqfOnPDocqPjTZRm7pOmLXDYsz454FGfm2e19wG+ZEaNaZ2KkDE/GesDk7mySqlAjuCWJNfxJ2+qfcFJRjlrfB78I4ZUKHzjad1oaYT8RqxP4J2Xk8o0ORXaDZIOfN6zdKoglfYLlchqT74oIc+DbYaCOPBLPBjujPl6rQR0bGOMm+oSt6grPdZTTiGEi/u2RpyFgCwRPSjrX4gWfC//DD1scpnQU74scae9PewQa/uwwQdmEe5x2UhBjASkzCaxdkNeKxSThl2ra1O0IX3ISvmWfZ1QjDUl/j+4RNsScstmUbXVWxKbbKks0FHnG0AAzp2zAGiXduYqBVS5Ug5dyWlg2I2YV+42vsEUd824HoD34YR/Q2lTUDsSYgjaCLAxkKgV1kOxhKiliTopf9At4ASO3K1H8eGo40DGvoSTlR3/r58wzvsOgKbwepm+Vx6/UAABAASURBVCT3BbKrz6XeHbZ7vcETHROBz+Ke0Gn8qgXfoMhdOpMwE29DDNYEGbSCz/+nnd9EDb7UKtsAw4nMyAld5AdSt52iAyS9tK3EMmAbfmt39BgQi9gXnG18svITXJLixM5gwvbo6EA97dgUm1vnb/Co89ZS+qIYmBwjNi9YsAsGehxGLYZBI5CEU8vsf8PQ6AlEZvxfM1HXPRYb2VZFDl7HJMnqx9y/Jk6b3i5Mtl4JVWjgi8+NeHe5kck8m22e7Y3cgfcJoYv8Gbg2kdw2LDAqCI2NFJHccc+eP+uJJ/zhTX+SSRJ2djCNGMWElAGYOJEVX4HMgw0LPnZtsCvjHxkTtgYgwYh+Ru2tytz8MaLT77pulSZY7m109xJOiDlpWXagUCf6Hdn6gowtIPVjCEnsm/AvcZyYG0hU2uFJPOJXraXLzpjYRSkDCaCNzg8E+4NWGqUU1VL7fLIc1AydlzbnjOC6q29LQ19rQWcR5DGPJ4UNdavUWhFcaBRJkEJhhzj1uQxeHHGIAucSPKuUHY84Qi/Z1s8dhrYwIcPTywrvz5PK/KgDtqKqJUrvgB5Lc7fngqsl2Vyht4t6lUEJb2WBlTLjmHUskEnJ7gWi2GXlRyjjZETXLIrnL170XwbLhAxvQNCFv0UudIlHQBxzf/glxEpCJpXgE+OU9owTR/han9wTIhvUILmawuaaPhZE6EB1mjUJIAujTy76d3jbio4kl+U4arkILLS/t6eRxbwYqhYdv+jJJrYInsgOJLTxMzuZ7PhueHTMwm1SlysZ/RPOUbNIBOt3X+Mm7LBBJh7U41Mp1nyXhYVkOLEoIn/qccNfqcsdsTN2C/mxwTZ6Wpcfu2wrRwqbPvgLY5vxya4mO6bcFGxHQpR1MEyzLkYfmxKzyEN43yVsuKEkyeSuHVlJPg3ZDVtnwPP4gxwkhA0AR/unZ/BQQZ++ljKoGAHsmlAocbFB4mzoGvpsy87cpERAp+cSepwBI0Gi8AbsmS5jWAq7FOye8LGyjifiXGqF3soBaa/bu7Z7G/Xp/lmwzdhgTwEcC7AEewp428qPtocp7Vwlm5JzneSNPbaRUzuIA/7SieJ0BiDbpoinj7OxIBt2ASgD0c9GHTk4H6eCcpchpdTPHm0bkA2LJ4HJ4CL4J7RIUGTvOtDczbHpAVDdB711Z6ACx6kwzWWqluTZdga9MaCZkNFbCGAtRer903bibbRmEa+ZgGuSTCZwFl3K2Bm5O9CugiENmPBLHJFru3enPrC4s9gCmQSB4CUrR0mJDw29jZi0TeuPUjiXHgA6bO/tLtdUJwA6BNhWFh2Esq1aCkmk8tiUJDPyCLXQwf5Kx4cHWpFw9pajhmLuMGtlJzGSeBa844hdCOhD0YjTmomSOZDdXJJOw8cMgGXl7IRSj9tNHrV4R7LBh8R33csNNkql4qHhxIf0TfGVWEXcLFOK7oLdBbuED4lVoYw8OEEZWQiQ+VEfzwkZ1+hMGdrYGPop8hG+Yfxie0qYFZjwKe0Ncc4NZqJcx1ZgzZhnhxCYkD1t5URreAM94sjG7Z890xWfAjsC21QDFDOB4mtH400j1hvssBOn0O0A+gQ5PFRDbycO0oR98TV8qUcGJP1s0Ef+LdYtXnGBemO+WDayILLnOh0/c7rj3sdAnQ8WKupHj0lHqPeJw7Iy7rUWdBXliJ0pM1ayrVJKH/haq3LE8ClBx7mJAckABR9oBAm/Op+EeKsfiKHcNqjdPu2i6LgN+jnSjuuXmT3eIriUSnvGN5Rn8uqdAAsSSVaOOGUTUOjSNvjwBFwsbft6N5cpgJ/pT4JZM1mTKDIhE1C6NR+G1QQR2coAxjh1nG0VYriDShyzcAI7nB1+9aPEDmqJ8cSdaAexweAhRa4Ad3022Fldb0d+wLJyRF5/ZCKBZBezHEeSzVJ7vMPIv65eLffY4ay0Ny61WC60v1ppf3+fJLTSOA7ddhu/cDaTOXf7JJzEQuiwrRyJR/yJnWsW6Y4uPBvaGxY1kcFG3jMgK35tmD+b9BFjRKlRbsBFhu1OW2vp8892X1DaHqHpVfC9jhnnb9/2//1wHrdG8mR7jq5a6lZGQY1lu7NmrsSu6I2MxkKLjalP2LKDtDs+/chLuAPa1ruwd5feE0owc50KpLu65SC2gIienKMrqFIru77djmSDzxv61x1mO0L1HraudPmN9ZeehtDCPEpf4lnZvU7MpeADU9YvtC0Ag23ZjotpAbfOrdkNmbuk24hNR8Nie+a9xZKqbQorP1Qo56uxa9tAH0muNKsD2O3wULOEgJmYeinKESMCkrvDmYRTjOnWiAPaXMMLUO2nPdPPtE1THMch7s+awtIBGqiNbCzjxDj4ailqBCyThYKBteTCCV4cNvJax0/IFP40ZBioTDyHFsjdP4DqLq8p2hlcK78MrPw25BUKrvBHDNjF9ZXKUJC9gV4aygIYOsQeNAvVEvxNDbpJbEq0RsYmdyrkVPCjJ61GK39fd39v0b8Ejex2SqG3icNq2FzriKhCu6gU9AwL6tbNJE2019DmN6QjO4l/UYv2gCUsqyrtMbDBDehcYPdqMWg5mMQSOulgUXX3eF+nBwudLQfdWY06A072Bp1i1/5g1QRnyr9GboqPDT8aCQILsakoP9UDL6kLtlJOaFtXTddVhEubmwpI1+c3yCoaZyqNLsIsiXYv4wsvaifADV2AgAl96S+2olvEsAWgn1qhC30aVMqom+u18mWp0pdFdrO+1s3NNSwkHd6ul4wLi27ipsHqlSMH3zZtrYkvcOvphvHC19K0Ab/e0KZsJuDwOyYnHmidtmWDr2Xe0J4CyI9jhthGoXK0cFDZSF3ORHuNe+gKSQAZgr8BhkYdhyOUEWNTEZJBtYa8lLRtq5KgSsE4mIxeumWH3sruLvSV+WUHJ9GJfik30BvinVjF9g3j2tA/MV+nxAZBKfua5iYgDqOnltJ1djnQCMjL8VoKeaOpW0LMEtcNK2mDbxvi1OUTn4xaLdBuGIgJwYHNthQ22rlEm2UHIGb04mStZYuTCji6IRQ2TIqxu3ZHcvlJWwYLPVdiSCBoc9JERjBWgamjaKY+4aBygFdARndVqVVy4ZxLGrNg+g0+bWLZdcwijA5hZ9OGQCeBrSnXEN0w0W9SEvgXL1/p8uqSOcqEIREUV9VSsYvQTZFq2VYpljgbAVY/aKAt+EW1FoNZ7HULA+2qcRjgK1vwzIWsNfEXvBWfwp/xcKkybS7QWXZkVpLIQPKy9hiLJTbkj4Uv2JnskTSODvYVOFztdb2r5aCDvVGHq4WOgD0mxvEyiWZPx9Afr5Y6YJezHAoJYhIeCpGYwrRhAU8sQjFpiJwyyZbDiB+jCj8TmfDm6oYdxo2urzdM9gnSSUMpWoyD+ud04ovZMriKL7agu2Hy36BDQOs8mYOZ/HQzRgSZWMx1SGQ1F729uNSGMTJ1iJTHt4KxhcVViIVgmNhVNextjGdLTKkLGybKDclknSRDmfbEophYIMEF0h+IxgbPDuZ2U+uTqMVo6rFRsv0BhFZ9PkzgJwgmbAcij7k1ARvsCtjhlWTOAL7YVILQ7kBf17vDp5z7Yk9Aan1OJ74F/k4OLpSBjic+GQObWEIwEceGLTM/8iB015trILi5nIjlBG3WIdawLvALf5AEUVMSNMtEYW8kzy4TeowiTk2xKX0qpSjGBGbR+uCYELrpyjZdycSgTRiqzq1+YHsX2hv/i5foCWtxwca4hJG1yra4iKtypCfle5gxuNxtiKMBGmo43AEDJ+qbQB/oCR0sJvzKoG/YkrjrnZR/LXx+fiHbyk+kB2jIJrzIii5RGmjEwhiTegY9C6xW96SST7BLXnwux5EXtQtwVQMLY8jCrkWEHhYWJ+0s5Pd4Q1dUkFsckkkV3UverYzQjvCu9pba31tpOSJ3HPqj0v6KBEMCWaBvD9oD+g94TNrnXc3JyYmiY8Uj1fHRoU6OjnR8dKC7Z6c6OT7kUWqpyM0OrGQRkmQ26ytNQNtcc5NeY7+hsdjL9LZZVBO0G2jXN1e6ubkErrQkeblI6ZNaj1sBYVmJVwdi18eE8Ui5wzXwnFJoqaSNCOTe9N8OFoeNHJBrbpaNMYUUNdFDQX/m0gxNXXbkME4NyMLZZA4z9unrbeQkceXd3CZ4bIreHSDyPzxtPLNkG30Ny4BGWyApowfMjOc6o8HErh9BPJj1UoOXbjiocBUHKhSgF12TQmu7r+HUkQpO747ozhxP2QGBwzAwvwbkYC/rO7uerA0z2RAFP1KI60S80k5uGOqgjGEET/R1XZhlW2YiU41JWNlrQrgsqUwI6cS7EgMQT9eHZ4RXJnYpFWeKUtoYyGCFP9QFRbWWVP/XAfsiLzYgXrZVABudlLK6I7n0SRS7cXjnBx7m7ABlL7s8/OptygT8Q5h68gwukxASXW7/6n7qpCKWUtNEI5CdUCZ3JifmRizmtG6a0WgGTQCJXbmzr1hwS5LAOFQtSThjncvFUDUQr+AXYyVhLDVSFmQUi8VcNOCz0SviPK1v0DGRDPZ0sNonqSxIMCMyB3BLHR8c6OTwUEcklUPewRwkCbFb2Sfx7FPfw467pyc6OznuumJXksvZ8bHunB7rHnD35FAnB0se96r2sG8PewILDEpiCazwYW9RVXnsMHaZJFMLk91rdhvXWm+ugGvhphbQjotBTA3lMaERF+Fb6QgR99y4Nprj3pTDtmzPMe0FsWeMRT0J4O3bcx7VrtSISy1Ftns9SeKKL2ZZLOmLLDqQQw3RHQdPxgVRwnwSZVPbJpUNO6HshiYeMVqSDDrTJ+ZY5Oz4eom8yEjfhE9IgQQkqqIwuuJTb+YCcdZQwdb4PhCcWgqk8GATzO/rjH/4QcBJP+1eDx2Y+USgAmmlDKQOJXSz7vCCQ2fss61aCnMsc2Yhm7jp1vFexBYZBMAZSTNEUmohoSPFDqJ3Cx2FfGvWUWqtKrXKxb3v710SzAxyFmMvmWATAyEEzTA7iB79/3J0OxAyMbh2kW3GcurJhobMz3v52xY0nB2dMOwGrQ8WslLuYMLmKbZncqFjwy4mPs34hq6IQS66SxloNxbPBLAg4M0kDm2jnvFPIsmkGYeRxFB74iiIMJ2FR5SBuGZB9wQzFO2x6JJUknhqLRroX7CgszM54CvRwWpPSQzpTwIKVEtdJhM6iWc5zHL2lwt0Uh9HEs+SpDMospYktVV2MsjKI9TBaqk5OYw6Jak8efhgpkf/CY9ZZ+xk7rC7eXj3TJ88ftjho/t3dPdkX2dHe728c7qv06NVT0L3Tg/00YM7enL/TGfHezx2FZJd0Tg0mWTTeDRp0zUTYq39/si2p4KfrOheWu7xnBiDeVxEtJr6YUFTZCfdzriZZq5veLdwxSPtmkQQ+tBl7EupMjoyNpv0Qe6ZQKYSyLxI/5TxZ/zmeiOHT0q969lakvYG+1IGQEeakmR6JRd0ZF3Ej0BjfJjh3O04AAAQAElEQVRumri0AEwpQ2rxY2oYUgC7qJT4GN9/BMiFMubegtbrwQcQoYBk5Fg2Mw6d/QbIvJ4lct3Kin0d3vk99SSfWMRG2z0JUahBgyhkSi5WcVGOibgmtqFPu9BnRzd60DnjZ4UOQYCKbZI6wQnzbSMsaz52pbqyBKbWOUC1VFUSVCmlk0bJe+goRQw6pFT04WG7YykUeN9riRPTFbxNA9sjW3hPtfdbxiauOFvr1ibsaVuHQ98y0JJs6IDgNgQxviIq4phkjYDPEFwpVVCzaMbuX6XdJ45iUSC0eW8jVXQP9I9sJ0d0D9XwlQ4DfWMtPbFk4e9xZx/oT5JJMkh/xb4FfLv+JIXT4yPlk3Tq+zzeLIfKI0pjZ9O0HIYub7A0Ij8J7ICdytHBSqc8AqW+T/I5ImGdHB6ws1nxTmal4PcWA7uUUavlqHtnpySQQ/UENA793c0ZSeQeCecxCeZXHz3Sbz5+ot9+8pF+96uP9WvqwX3y5IE+enhX98+O9JhE88kvHukTaFO/C+70aF8HeyO2TTLJBtHaR1/0ZHcUu5OUMy5ZEGuSRsbEmo9eZ5xKKarExbbMJE/bnhcSGNmGoc0l1TU7kU1kMfYF+vBmpDJuNgRAgyNnEkX0kA0YfyxhPlCBHAr4W5JLFhQyG31wKxCalOENftdmCGUbiAjkMYmSmKhBwpV2eKI7YC5o6le6wgTQ5ExfIPQBxEogUtqWbeXYFl3+rr7DR3cE2qGdYxZ7BwajMpdMfEIb+QWaxDb1KT7Hd3yWLLq0O1zMWisK0pqPxLjbTzMy7F3PtnzXFmwWNCUXOcJ2A0zd3jGoE9pzuwunarvjY2RAHKCEQGpzgKGgztXqtDYV6X2dtl1ku4M4qKqUCpDtGfgJoJN5MQEM0dYAYyNa5mDLcIpgEFhGfiJYEwmUau8ptcg2d9Gpv4Cc+xv1jdY8l28IcKeFBoG8B1hDSz+TzdgyIb1BEJ1UtWZQdvIzsQdoaiGOloZqjegbgAWDu8dCW4xF2aWkPQ51psH+EZrsYI4PDvojzx0ea+7dOaN+wOJfkXD2dUjS6EliMSpJKAkkcHxwAN0hO4x9FvMSWJBEFlqOVVnYx4f7yruXQx6hkoTOSEQn7FqS2A5Xe3pw764e3r2DniWPSEX78B3xXud0f6kHJ0f67S+e6F//6Tf6z7//DYnmsZ6QWJKEHt071UcP7ir1JJ5ff/xYvyQB/Yqk88snD/XLxw+gvas7JK28qN4jBsf7KxLbgQ7YZeF2Qgw0mZ/EM7HNHNokroxF8LWUnmwKDKWUTpkFsyahZPzyHuXm5kYZP5uxhfeGR8uMiyMUDgMMW9fVmEczTJryd1KYIw1deVxy6OnfMBcm5DDRmBs3fEFjHoBr0PWbU3gABCpyU4a31oKE1AJ0Icu3dTNn4x9EnS18EzQtczR0dHR6/LCZ99CD4rQKOHEEb5uaZGjE0aCzmfOUDVmNcop9skpitu0L7p3v0MWX4CboY1DinhuwOCLDxTL8NHEm40QBYfoayIkYpR5s5IBKr6Iz9dvQsCc0RAihBjCuE0RSr/z9S6eGZ6ZoKHAHISNCU9pWDOGSuPZ+OziwONuA9P2jYBd1bi6c79i2seo6Go04W2pVgV7RB/G7wLJlDk0C3BhoojPzUd8EmIBr4OZmwxeU67kPmXmb3oSgrdbUdjILg7IYR+3vrfovyB2ysI8PDnhfwkJnV3F4sK89diZ7ywU0SxLBoKGULq0iaBxY5KtlTwpH+/s642Xt2emp7rDrePLokX7x+LHyqBP4+MkjPbx3j0V8rGNkB85433J8sOIdzYIdzL6STM6OjvvL3dBm9/Lw/j094nHpIcnl3tmJ8h7nLu9jHj0Af/8uu56ljvaWOj1c6Q67kvunh/rFo3tK8vjNLx/rP/32l/qX3/9a//xPv9Lvf/OxPvnFQwX/20+esOt5ot9Q/vLxPX38+L5+1Xc/T/TgzjGJZdThYtTZwb7ODo90SBwqY1KIWSlVPQgSxW6xNGLeWOeNocm8Krp9NBpJLkkyWRyZaxnPgJBSSmHcrX5QBJ/ElGSUF78Ih0qK1Bnc6yjkqW5Syux4KnJC261g/Gc9EzegG9nuCVCxkL7YNDF30tb2sC3jY0BOD5KY7/O8I9GFb9dGzpaCArrengU5vJ2Wrlv4Bm/b4hOH1IWiyrwPiGPGNUWGbUqLi3LYpgr0hub6DkcZ3h3o1hEO24KB8CCbOMX3Hl+Sjzg6H7b2stvYwGqOc3jDHMyEEyl/DAlBcLY7qT2XyALtLURooz9tgtMCXOiVZpw4whOg+g+d4SzRV1KDZVtQ44x8rMPuCaFGj8H2kzY+ayKrZkCSHOZyAxo+CO0iA6EPecoNd838I7wko4lJBJmM7jJU1WHQwF1atooLjzSlJ5Kjg0N2Equ+4FckjsMkAnYQR5R7PLZwnyIYG3jUYSTB5L3M8eEhX3uOdMKOI8nlzumJTtlRnJFA7t451UdPHuvJYxLOR5SPHipJ4w67njv09x0OfNF9tH+g8D64d0dnJJM8eq1IbnehjaxT6NJ/7w790UH7FPuCu392RmI6IVHt9R3O6fGBTvb3dAzcISFF5pMH9/XRw/t6Ajy4d6bTowOS3X7ne0LC+ph3O7989KC/38nO5hcPH+oj8HfQcYAdSTKrOvAYaPwvsqSMx8TYZFLalv0eJEsdxKSWRF8tRUkm19c37xc9OEFqW3agKEdkTsyJlLZVy4zPl5UsjDW71TW7lR3Y0DC+tuddkiwx9u9sTB2exu6GyaPMjfRra/9u7ojD9uwjpZETEKU4mHVcFRG9jP9TZCNnV6bDdooO8aHRP3O9T8rpDE/6Q27P8Qld7Ak+NIlZyki0uXKmzapRpwlxEODT7rp2OPA7m23jl2UDUh8/qqokONs9bqCV3hlogS8BqpygTcEZRYnCTjio+byFsC07UHrZGNAMqrTDUaNf26NhdIOmUQZVirVzXv/IYcm2+g+lfnREbkSnTNcugGlPDNCGbBtIPbjAhkmTnUtwCCaADBIBK+bNCb7e5MsD5cQkWCNjigJ0J9GMw8jLz4US4PiR9uHBAUlmryedA3YY+XR8lgXNDuWAvn12Ovt7SUR78I68x6k65n3MAxbjQxbxXRbvCYv6mK8+99llfPLJx/rtb3+jJySXX/7iF/oYeMTiffjggR6wq7nPLuUejz6nJJwkqPvsVpJU7pye6Qh9e4slehb9cWrBjmtBclxQ7rGrSALaY/EvhqH3hy9JKwnpLjYfH+yz8yrKI99yLFqSFHvJl6YV72AOSaRLXrhUbv8LytXeoj+6He4ttVoMOkD2feRkN5XHvKPVSicHBySufWSOSgxLLZqYE1noGY93kMm3hUZ/wi6OUkrnq7XyRfBC+XvO2d1sWPjFRRnDLJCMvaEVh+0+RrUU2e5QalEHcCVQ5z5Z/YhN03a+xLZ1Hs+A/IPNEAR3c3WlrgvjMj8a5Q5CI+yPHArZlrfz3bYKYL8vbfp3UN7X9aNjQscOtdNVoB8Yw1KKguu2YetMRyS2PPYsF2N6Fy2qJCzm9u1E2mhHznvo5O8uNpzo4voOl/Go3EAyBuGz6cWu+GxoY5ssEWV4HMglIaKesxvZxFxKS73CVxTxoVfbw7bsOCnFyKAjGK5UJYMn2rjMpMq1dVy/wKufHPR33K5UREi57ujfdSE8+HdABzZnQCi6vtQ3NGaQ+MC0BWNVkeBtPBdNdKyZXEkuJjhR1TLJoUo5scOZ6G8knGgttfZdTa1GBC9qq7THIjzhheqd0yPdv3Oq/ljC40oSwBmPQvdJCg9IDneTTA73dcquJUnkV5/8Ur/+1Sf61ccf8wjySwX3gKRx7+5Zp3lE0vklO5pAdg6PkXEPeWd8Pcr7nAf37+sXH32kjz96ouxQ9kkkSyZfvnLt7y3joSoDX0vpJRZ3m0stCgyUSYJ78J2SFM+Qvb/c02JY9N1a97nhI/zLccTPRU+SC+7+CxLQAJ5Cy3EARi2YdHvjgt3OoZbYkXc0SUynxObkaKm9pbUYm2ptMvOpATxMaENsA33hUk/c++xhHPpoMShFVqbfxfmFXr16rfPLS13dXMsGL7qwswE2HJQTcgIZ22s+eycxtQ8W06TQF3ygwkcBdrrwIFCFmNmz3F5QTblhLuRdUPjC0zCoMU/UASOgQ/W7pmR+CvKA1Hy7lIZSVUt5BwN12xK02h6RH0xvUon86J/L+NB7FD8K8tLq/al0gIky10DszrruNMQ36wQp2lCPro7v/jS4cratNY3GDKErPUZxNTjN+l3k26CiDa8jymSJ8HZgzSmTb0JhjCGGorvnmHyqNZ8uZajbRhlAXnmguKgUtsS1qrLwXJrCH8NFwFyKUt6G6AmNOOLUxOAH5sC1rjp1deWWHcAhkBOQGBRwBdkB20gSeuGl1kTbBfNN8Kx1K7pB6TXOXk7SNe0Nm3h1GqnZ8lBVSRY3mxuVsdI2+I0aUgZk8hBPwNbomDQsRjVGylWqdaPVsgFrrYY1L1bXvMAd9ODBme7ePdUxCeXs7ERnJJjD1UJ7Y9GDs2M9IvH8/je88/j1J/oVL14fk1CShO4cHfb3Jdkd3GO38vDkQI+AB7w/eYis+7xkfYjcuySao9UBj0tnOjk81mpc6oSd1JJVjwqNVjzEORENqzAB63acSq3KYllPaxWSQfqWyz0VV4HC1SJtrHX+CPjFBM6aejt1dboaeciptShybXgUPUSL+Oa3hffGUYd7C2xrOlhssE+6c1Kgf6NSz1UXxNPXmjKnitQKeljomRO1QMduiULVksHfXF6JAdWGXcybtxd68fqt3nIHX08bbDJQZFsTtOIYakVXlfODoEo7stUk232eFReajXYBnA5VfGpZA2KyABPyN8yLJBnYVLqda60JVtrqtE14oOyUJeSoaLNpWt9Mgh0SK5YI21ki+dyrlgUIW8tNjPeC6SPvQr/BhwCdkgpK7NjbkBOb0ETXBr4Nvsa+LAtItrZNakEAU19bG6RwwmPaHbBjwE4DNXEpZsiRTylT4pMLPKlHB2t+g78NfHsXkzV6Jm14Cd/QZcdGacLvGaiz5hLj/gt7MaZhQIhTR/x/eGLvB/3+oPX3G/ZPKYN5B1Rsy/YspCvighOcM65PC+FgYzAIKEGgJecHPtudLn5MBDMDvyYQa57HMzDxMQRtKwdBab6DyiSrpXDXnpNnIfBdFno2zJie6CSNLKI8iiy4e48knpEFG97sDs7OznR0dKQVjwxpn5AUzvKuhN3Cvbt39RE7kN//0+/1u9/8RtmN3OO9yRHvavZ43Nljwa/29rQcR9VSVZkEC+Sv9ve7zMg+PDjUEprFYqEBvcbGGYrs2X9MxEOplqKSfhDxfcKPjLVl0dPdZ+ihtdZMkEseGd9y93/JruHlxaVeAc/fnOv5m7d6yeJO+01+mbEVqS7UykgSF/y0S5FLVR0HDbG/zuUwjEq8Eov8WiaU7AAAEABJREFUhvKK3dPgqqGOqh5gNtYEikQtEFsD4mAGYGeT8SPdGdcBvzeM6Y5GdqeMbxMLsOHnhvFfswPJuNGp8L+DkAfS0TABD3IGMtcidweJWWDXfleiI/gOLMAJaLfAtgrzSeiZmDtrQOCyc7iJjeA3yAjO0GEGS5grNJLVC83HbNNct60KfQAq6KzdETop7YDeHbbFCaScoUHcGPyUM6Hngqtt9Z+UJj7Qgn53hqdDx1j2DL3JBS+4zmfoSDZWYQDtmTB1/W84bHep9vvSpn4bRBvYoWJs/JvLOTWkzaxjPtBmkLgShX7CKW2YXBsGccMEu+Fudw1kMONswFDZucITfoQHH+NsEwuWXyl9YWQym/rEBMnkzYSK7nDbXOkr29ghBt6q/YMDzcngQHskgyWLakkCOTo80h0SymO+In3yy0/0q49/2XciFXsCq8Vef+xYsoAWLNARGKKDfhtdQK2VCVa1WC4UuYtxodhYCxJcJGiazGS1NgRqwyRS8CodlyYuq5FQ1KDj5nhzvdHV9VqX3FHf8O7hxfm5nr55o+9evdJXT5/ps2+/11++/Ep/+uxL/fmLr/S3r7/VN89e6PtXb/Tq6kbXyDe2Yxg6Zj1yVSW5uJRuX2FRyNawGPv7o5ODQ3Y52A5vkbFnApTQSipq3AVjp/DBNrj5ZLIqUGtVEq2Rn+4r7L4hOWbsM5awaeIytUkZs9aFqR+9n0BMgcwVxrbjoL9dRvft9oSMHQSfesqGjoBaxDfZ+EM1/bZVMj8kTcjfRIYbYzN1gLiX8SP1CSEB2zRnkKwc0TGhK3J7HfuDL8S2lDLrga+gL2DDFwgRsOlrYtKOv2EP6jhbh52/U6ebd0Dv9MGfE4myc00rvkrOjyWBt1PRTw7bwixBY2Au9b/psKPDXbr9vrSN7g+hE727EIgEhXYvuDTqREcwKgcUSqAm+nobAs5U5X7NZcaENkEObcq003sbbKuy4DOAXQ+sW9GyGdQKlKJKWWtVLZVAmkVFolnta7W36rhs3ZcLFhQ0y3Gh7Gzu8yL3AZC7+j6JaG9cakCmUTBCN7iq0h6AJJuCLdoejYkWKOgbxwF9gyo8pRTZVuZe/MqCW7OI1rzwvmaHEsif2dxB8Jt10/XVWm/ZubwmuTwjcXz77CXJ5XmHz7//QZ9+873+9tW3JJhv9FfKz779QV/+8Fx/Jdn8n3/8i/7bH/6k4J/yCHONvgk7yjiqEDuVKmPbuFhoAYwkmQN2bWd8er9/eocXwwcaXRQ/87jQ4BfzeyIJbnAkPjRiYruPba+X2c/4m5e0wUnm5rLRhkXcGKyQB8Rhm3EpEmVoG3Jt5HGKI/SwKIvvNjRkuRg2Q6WQdNjRbFiMu/qaXVXfMXNj2wBrYCJ5hasxXpmXQowxg/ypDbiGDYlN2g09KTdo2OBv7wNXAIVRSGL+2aYFUILixHrowVCfaRrtgFFm73p6d/exoTvzA7JulkIDhCL4if4NvrUQgEwZP2diENDayLU7qtSqd3bC02kh+/FpW9tHJzJdJ5yN1//Gw3aXbs9lb/zoYr/vw6w5iqGhQczftQt0lmlLE31xNIO+yWATsAx4cHPAmlKfmNCb3jf1YKUvEPG3wUZuR6BxV6UddCb6yIJajAuNi8CoYQTqoMUwqEIU3cwdvU8WTQvo83g0DqOGLEREx4jiogW4+JO2WBAFv0ITXZUBzc5lQP4AHeI1QTMxMWJ7Q1EviUELnoUSH9f4mb9Ed3l1qSveb1xeXbN7udYrEsNrHodeklyePn+l70gwX5BUPiWBJLEkkfzly2/16dffAd/rr19803c0f/r8K/3x0y/073/9nATzjf7y+df6b//2J/0//p//L/3PP/xRX337nd6QuK5JcBfoi/5myaUQn6H/ntEJX7TuHZ/oZP9AS/ALfB9snusZD5LMbH8jeUx4pQ+OxCd+3rBLffHixfZ3nRrJ9n3SNfIIgwznHLuilOELJL4pb8esFHea0AVir5BgWzYgyRKscEX4B3Vw3dKp05gdCyxQQM8eL71pRK7Qk78UkLIMVUkwrUCH8A1judEkJo9sw2JKddD2CDrq+9j3MZ6YBxtiBSfJrY85iS90AcnKEZ5eBWkb9QC2dL9pm87EZELmxPwRR+wt9AVc2GUixODfn63HLH2QEQE8heZ9//taZOPmjDDKwmAX2bQoS009A+VOFKEVXEFxEBGQ8kPwlv/DEmQn+zFPS4CTGHDSNjSN4E2QW6W4l+KwrTrME8rgpy19bIo9dCuH7T4hEvRA6EBwti5rYCdQa+31ymAnYQSy2CHiPcVGXR7CLi4uNBG8BgQXvlIqM6P1u7SxI4u/lqICRE4el5JQkmDG6JE1YDeRpCaVWpkYa6RLsa0xROG1LaozDn0hSH/6Uo8vfUfCIstirBWJ8FzzyJAkksV3zeNPFvkNCebq+kYXfJXJn7644J3Ky9ev9fTZc33/wzO9vbjStz881bc8Gj3l602SzFe0v/r+KTuYb0gs3+rz757qU3Yxn3/zrb5//kLPXr7RDySkr7/7QV9DF57PSUxffvMd7R/0l08/1x/+9JcO337/vTxWjTw2ZnzqUFWKu2/7JObTgz09uX9HZ0cHKoz/UIoKzq954Rqf42vD6fh0hX/ZrZjoZRwSS6qyrTwuhWax4D0RcdntciIDgq4vya63iWl2HxtuNIhWYriTGVxoIj99BdmhDcSW9O0gNIG0Q5sydm+YwxviPsMab5jDEGw6/mYec6snxdgWn4RNnH3Oxd9aarc5MhsS0ocIyA2ULYjSxLMiq/a6XSRZ2sKaRD/1hNFkG5BKKYpflpHMVEN4/KBQDjs9ho6Sesv6gseObGlg3jZJaxLZBj8r7SseWSfqoOOK7JnXdlAoSdFk5JRU38NMECMbEyDKUqb9Y5r37du1mT8Y+3097f8ILH48U9iWcc5OOYOsPgCNqEwEoBHEJIDUd9AnC04nEO+AdoKSQe1BRmboI8dGKPK4zoHn2jAh7SSYQAYnkzeTeyIemdSRV2qVbaU/UOvQ35ms8ii0WGoksVgm+EwX+Kbt5E4yy6NCLVW5009q+NUU+26YkGvuSoF+d4MvZXzZ9IkzT9xSLKGbi6hpd0xUwnvN594rkswlC/SCXcXL16/04tVLPX/5Uk+fP9P3T3/Q3778gmTyhf706Wf6w1/+pn//81/1x798qr+yQ/nq26f6lsejH569gu+NXrP7efX6jV6x+0mZXdArks7TpySt75/p2fOXCu75y9f6hsetP/3tb/q3P/5Rf/nbpyS0C12RAIS9A8lmGAftL0fdOdznq9sZcEdH+0tVnpkKd/P8V7jKFyjqZmeASyKInMSJeEyMVx8/xj/j8/QZSfP8LY+A16hwH4/saPsXNR4Z88t5GS/CLAiUCW9b1nzYlolnrUWlFNmWOBsMtmXPoO2ReROIDYHUexcTZ2LsNtuvMhiNzRsgo4I0bEckSVU/gYqA+SuU8rFHeYyMLaXrRtLWZ2rYo35MyIu+gGTtDlgUmNsYNVf+L67Yh3HxJfATYsQHv2Hdxa66nfuJay3MYxhSx1l0M+e3skDPJ2aEv8ytD68x1nZntFN+2P9/1bLdSewPy4780cXipwDemWKVbdsGL4VC9rZOKYMD1I+micFoBCKDLzptyy5KYEotakxMgSulKDRxXBzEQLAyhtRy0rCtc95ZXLFQbXd6SN+d4Y28lBJ6sDV37OxkDngcyJemxTj2O0A1PiE3SiypIC822FYDJjXdMEGv+CoWuOARJ3/Z74I7xeX1FS9or3sSmvrEmno9gzrBEz8m/Jq2fieZ5feArrPAwOGKJi5v+FqUP6vwip3Lc3Ym35EMvvrue33JriO7lU+/+lpffPONslN5yo7l5etzvXl7xW5ozeOMVF15/Bu1JIGuePe0v7evveUK4OX1sJCb+YS7xg+RVDZ6/fZc37FT+hK536Hj7du3eNlUSMalmIW20f6i6u7JgZ48vKeH9850sFoQLwKVv363uUHvTd8BJMYduj9NjTL+2tYV4/P06VO9Yaf2lvFKXJDQY6R+pKWMkBLzWqtqKYJVEvHHKnHYlh18SoOZT9uyPTe218gJ2FZKcVAVQVDsmhiXxlgFentbx3IJfcakXVJJGek7nBlLhCiwYQy7P4yfZHSFUmrbdi1VufkFlMOS7S0U/X9zYJIaumfZ4XQuPwEbfNc/d9m0qRbKUqtEMzIiC0s543Wkq9d/1irbsj8EyfpHD9uy3cntueyNH11iGIScBZjpZvK5nv5uLg7GIRf3xWqHvkghiy/0d1rKicFO9p0yyO8CiBTaGXw7kyy+wwg9PcrxrgR9yUKPvAy2oO98sioBpdm3j+vtLqOhw3Z/lNpb7alPQGSMA8kmOxv6gquldNsbi2XNTuuGu19PLiSUt5cX3P3PNZfUry50nqQDZHt6xbuVPCLNjwosaiZidlfZvaQMxGdh42Y9zQsfmplvzbuMG6WepPPy5St9/+K5nrLLeZrdDgv1DZ+wL9gFXcO7yYsDV/xZ6XD/SGe8T7l7eqYH9+7r8YOHJIdHevzwoX7x+EkvT/l0v8dXp8oj0SI7uv19uQwkq7f67rvv9IJ3KXlPtGm86WWxsanR3qL05HLvzjFyz3R8tFJ+gW+TP6zFLX0YCzLUj4zDxDhlDOJjStt4KuVvB7/hC1lik91L245FLaXzThlzYJM5wXhlPBHFWp6UxJx+TFJ03C5TL8w1Gz1AF8YldNGfMrI6ILuhI8lmlr1B/gyNsW5BdphC0u02sjowT94lnOAmLvhQCnMFoIVtE0l3E5Nkh6t1+WseYQLMZAWbLtviDNs/DtiWOMTWv8eEVORaU2jxKcbYpmh9vmddZLee/vg74UPK2/LmEbmNoR6iHXHqgTg0AwTbkzj12q78cb/t3m9b7rWfXujCWMueIbpmmAhygjppwrk4MeFAyt4PbrOZ+h2sTyQGfM0CnsAnaB0ITGjNoE3hpc8uMmaknwKTG3qoQTvRf8OjRyYuGF2yAFMKDqiwo3WAqSebCX3RHb4+OZCdR63weztRI7wPRKnKkQme7X12Lee8Qzm/OOcF6lu9ZsEE3vAo8IZdwGvgDXfqlySE1ySD3S4rkyv8NzySZHEFUk8SSlK6IGld8siUemBHG5vyuJEdRj5jX8B/Q8w2xL2QFIV9hcS4IGns7x/plC9D+ecOSSqPHz3aJphHevTgge7zmf7+3Xu6f/eu7t+5q/xu0AGf75d8cTs6OtHJyanGxUJvt/a/4LEtsbTNzsXKX+9bVOv05FCPHz/UI+Dk5FgDMavgxaPTmnHI2CkHY5N6Y0HH/0Y78c54n/PyuZZCmDM2EyPF6KKn1EryqrJZENDvxmlCxlxn8TInIut9wtjOZHgky7Z+fNjvcaFuWxnBpmuKLuZF5GIRi3ECQil1GqrZxbyDYOHBAXXYypu2pThsOOGj2k/bsosyryVLW7Atg9cHx4fN864AABAASURBVC3GD/CSTWwUtQ0bqfydM72Zt4l530VZJL+pxzcsWQfxu0RefEFaeFJtIQBfUv4YbKsUd0PsuZSMRWKhTVtAFJIS0B4g0Ud7YrEG1wGcbdlAKcicwTY9UgIFy1beppdpd97Zws5Ta8zcIIeJxB1PAVBYoGvebVwzsDeTdAPzNcknf/d3I+yxZe6uVkXOQGBGOa/5c9cGpzaopeQqDhsZTPD4cM0dfm/vQFcXN2ps0+GEd1JhIeTunHcIa+7Am5srGZ8rMPJ4ILkPwpoXs8wVGVxgcmXHcq1L7qxX7Byy4F9yt88izF3/+x++J9m81vPn7DZ4JEj56tUrXbEzOWdH84bk8YqF+4KE9OLtG72+PNc5ut9eX+j11VtdXF9qIhYCbujbsCuq7CIaj2Xx5e3FtS5umtZaqOK/CVjZWKNHDdi4Wu7pzsmRPnp4Rx8/PNGTu/u6f7LS3eN93T/a19nBQid7Q4d74E5Xo06AB2eH+iWPQPeOD6DZ18FyoRVweHCkyqPV5cVar56/1eWbG3mzIH4rVR699g9WOl5WPTwc9Kt7h5Sjjmg34nN9vVHls78YV5MYzKqMb2vGgSmuxm4wSemY3VOl/w3JuBap4XtlLPdImIJm4uWya9OwLPKCft7/FPo7WGKKK3yVipGjxAu+NbvMyJqIXSMZo1DhGSpySILBGfpOg42tfy0TCpDJ+Beb+qQJe7iAmdSQnXmz5n3Umvoa/hkaEq1mLC9bUJPwOWICpViJQYNn1y4FEuWAliJ4Cs6GrkboJnjMmqINttYlUgetmZQboCFfpgNg2UBnEXpKRTVdxmfNdVTUUnq9sb4MQ0EhrKq1yrZqKcpRekkPPA06oTW0c28oOtDbS7qpdrptG0x3IE3EqBR3UA4U2db8A4I6DSrvz4kBi+LAe+xc+1DPjHt/NaaincGJjA1yJhZ1L2FMfaJMOKcwoRvT4bHU6+kRAqRpmtQIsmQVFxkoriqFYJUiOzwS1xnnAl1V0EJHyg74PjHoE5Ms0CgbNhVoKjy1FPiQgiGgGMDGruVCL3hf8v2zF/r62+/1xZff6LMvvtbfPvtCf/nrZ/rTnz/V/+RT8Z94Ofs3PiH/ja84f/7rp3zF+XN/sfr5l1/pO74MveRx55JHuxu2zlckxSuSTerXLIoklNzlJ2K0pu+aHdOGyb6mb4N9k4glDlRg5OXsYhy14nHv6PBQByz8g/0Vj0t7OlwtgJHHG2BvoX3gYLWkvdBqb+TRp2p/OXYYLTUW9P5i1CpAklnxCBW5xzxWHSK7Mhmv88t9fP1aM1HXLMzEczlW3T090uP7Z7p/dgR/JW4EzcikUKMSmwFhs2imyK+8J9ZH+3s6PTxQLaQB/Cv0Zz5ckyhmn1nWxGKTsaJ/5odIkc+8CB57aIF5f0bHOxwDOHNIG2I+hT44iGopiKS32wo/+PgVaOiLLRP6J8ZgkwRGvaETJgXi3sxqpZSKZjDdM4aKOoTCUq/vyuD0/pjVN2Fah11PyDGHpsGjIwS0iABXTtpwUaGPa07n8h9BlP2dfsT1nl0ZPWVuvBfbEBCYAw1Jo9aBemeXTIALYFvzj94fHaeO7wHfymss8Im6coQmkPo/DJ4pd7Yga8MCj8zYO8NMkuvcxuboZXJsgEyS4EuJrICEGcBcRyQmowDkHnf4QtKwrZRI6nThN/h5Ek3cASbFjjWTsDGa3JM01tK/PGWBIU033CpevTknoXzKF5k/6ys+Ef/186/0KYnmi6+/01ff/sAXm2dK/bMvvuHrz1f686df6s9/+1yffv6lvvjqS3319Vf6+utvlBesL3kUyWNJdkUXPN7doDtJ5prHodgS29ZM7iShDWUW5sQkj9vxvVZrb2+pQ3YqPcEc7OvwcH9ONiSc/YM97ZFY9kgay8XI+5pBi2HAp6qhMBnxM7Iql6EWDUNRHarGERrol3uj9pCfZHPIJ+z9/ZXC1rhZFOhrJUoJjKTlcqm7PII9efyYdzWHiryK3CnjpsLdHlrKxjjYluHJLzo+fnBPnzx+pIenp9pD94YdKINH0rEiP1v8kUSa0nBZ6lf3a+Z0U8OPiYWfMuMqDtvYio/66REfSy2ySQxMlk2ff5PCG9hxpB6go8+P1Cd0zfTo7QmCACBj5mldpiwhWv8rR3TMEG4EybItcebS4qck2x3E0dAfa+zgQORsufwUbL9Dznzvmh9U7NB5q2NbIrPYacy06KWCajpSDzAkHQenTA1yrvPpYEwdpG3ZQG+a68+cCOxGEvRe/gzJz6EQKzNT7Sq7QJKBdh/EJI+JOySiZ1Pp3Z0Z3EykJIEsvBDY722LDRsSUPoz2XZ8e0z+09MTLVhognym28Deus6diOAjv0N84s5u7lz58wlDsQpgFx6HXpI0PtW3T1/omx+e6U/sYL7+7qm+IMF89uW3fGr+Wn9mF/MXks+fP/tSfwE+++pbff39c+Uz8nN2Qc+eUefz9PMXLxV4y9edq/4oYRb4QpVEgKmy3YGLZPVjIsnU0rQYa4dSRSIYtWLnslhU1UH4OrDokyiKhsHIJBktF8q/T1rtLdUTzkA/kJ0Qano8spjMwunvidg5Tfjf0EcnMgbtoePgcE/L5aBNuyHp3lBmcULBoJVS2CmtlPdBD+/fV3ZVPZkxBzetauJRd1KRiKMBEBpt7ZNE7h0f8dj2QE/gy+NSdjnRHRtsqwSaNJHo1zyCTox1xgqUMFn9oDG1hhtUQNiW7dSAD88pY0wChLrTxHbL74jaTg78tmXPEDwKaDdFxpQEFVmds4HvFcW9QH9GmVH/8LVBGT2NhGILmVzk+ce4i22xQRw2CMq2CwJtQ9mgeYej/8cnZBEEcEL74/5d27YQpxTiiNxCyUkH15wzfzc7zW5bcJY1Z/OZJcyB4K1bx1a6/R7b6WjbMy7tBPwW139c3ZoTvsZATx0mTSSYXsfAlL3/R5Lo4tFl3QdY6M/kCAlVmiyREIAwE37gzlhr5e5+qLv37ml/f1+1MNmZFElGmZBJTNEDixR3btvGICsA/YadRF7GPnv2TH/881/0108/0/dPn+vbH57rs6++0d++/LqXX/KpOcnnOz49P3/9Vq/ZoZxzd75kcVywON5cXOicF7xveen5ll1RXn5m9xJbCINumLRJOHmcUskOQOwC5uliG/sdtIZatFwMHSBTJnNjhxHqcSSBjFUV/wfoKmBbYiI2fInvNzyKRccVX8JusGsCnwVzwy7qkke0ax7nrkl8aa+xaUPSVd5H9OSzUR2K8p5hg18NwwtGJOYFNQVd+fs99+/d0RG7q6GAJI5NxoLbIA1D0YidZhc3oXckqS0ji3iP8NVSZJtd5qQNelozrlrVVQV8dHdAMoRyQT50ak05bOhdqM5tKu/OjHsL367Lc1ea6ZtbXJGVdo9R4gRsgPicmK+JTR6lhI+KPFgSm4izrfyAms8ufK5urz9TQPROJ/VbFLZ7a0o/NXtu25RbUmpS2sKajute0prP9Nv92hG9F3m9oeDnWq723PYWvyu5z6Ub6ZZsaw6G+mEbXKpzv2R9cNC0uYDseudqD10C/Y4cmsi1Lfs2CH3uIFm4qc6HBMjUAaxEHxMmOiYmxYY705oJOzF4oZ/AZczS3ydRKpJsA1ItFSgyP6FXPyzRX5hoNnWhHb7crUfulvkHkPdINqtVtv2l27VmcieBpGzoxky43p+RHT8zqSQru44kmb+RZLIz+fqbb3kE+lov+MScRZtHnkte9F6wYG7whygLVzpsqAQip+G7sDH9oXtD0nn1+o1usKeBhFQuRWtsMo9FpdaQK14V2lmYgYqvhZeA4zB0f2yzcAegMgZFtRYZmkYwsxjOSXKvePn8mgSX349Jsnvz9oKX1m/4fH2u4M5JjNe8+L4B1sD19VpJNhmTS15gX+Jb3pdgnsZxUEFHqVUFRC1FNgudhLfaW/Qks1oO/R3QWIuGUueEQWx6gsLZ+DSCL5LevnilV98/1TXvvvbHhXjvKxOMiUS3JvGsw8dcsazCzgi3GDKWCXIaQBD0wUEsg28Qprv3eZ4XU2KLrbblxCiS0IVo2eCABlPoAqnvIO0ZNqicwqm0N9n9dV3g4G3buu2ueurthnypJFZgbSs/DXrbYGJfL2SbMazoaMrR4AdFFTroUUx9PqN/J7/Rl3m9IWk3eBp+NXCBmTo6pl2V0rM9sanHgn6E21aXSX22YMZHDmRpSJgi6BDgPvHs8s7gOFnSiXLdOiwrp9InjnfS54rFD31O1494QSnOxojUbcvopKBpYD6ZFt3sphkXMT0QBCMLkfEXsUEWlA1fQjCz9qvhG5jglckdRPSFJKVSARma1IMrtfZPs4cHhzo7u8PWfwWFZBuS1n8n5ZrkkEWeBZX3ImsWfHwR9rdS2VGoL8S8wE2S+fa77/T999+TYF4oi/eKXYEY1H0eSU7Z/t+7c6YHJLXUjw4O+qPEMS85z/jkm13VgvdF47hUJQGKwd3gdPRuWESEAbuk6J7wp8myDVlRIclQVSngiKJZ0I3JPRGwDYsRcrDqi9kuxHAiSaw10VFcVeqoOiw1LlaqfPZe5Jf19g/lYSSpSZfsvF6fX+rl63OS6rUu+LJ1CVycUz+/0povW0kQE/YGGnqbGCOZGDXZ2GWJU4uh8pi2VGKyx3jx9NaThuE19oRL0I98ySqUlyTb73hn9dmf/6bn7AoHSVXIZYdlyjg2ERxUwmqlnIhX5k7iUUsNiZKUbMMNGZiGrvBN6G2002HP/YlZlwFNMLbRFAgV/ODDHwgmZZcDnl5NjHlkxn5YIUlrUsO4KWND2aCdeSQb2UBwoKHTfBhp8Y1WaHdAE55cZwiPBLGk3IhKsbKWPaPosWyLiyT3n5RNHDBzpiI6JC42NEAJFOYL8bSk4oJBnGEIcwB8zh0KCkdEd6IjcwnGnSwXCcH6O4fdCTtJqnPrp8S7YMxBS4ABDJrboaeRQj+VEJNCl0HOIpsS5E4e2i2g3E69C/ngkuAWJpaLZZu+zkz5/gwmejKZFizo1WpP+du8R3w1KQR1BDewEwh7aG0mLwyNCRkp6Wsu4qaum8m83P1Bf/rLX/QNu5gXfMa+4JMzM60nkTOSy8O7Z8pfzPvkyWP95uNf6LeffNzLT5486vh7vCM6OzrUAYlnxSPcgqQ0sshqzZJyTw5r7thrEkZPDLVqXC40LAKjlnz52T/Y593LqMVYOwxD0VAtZYe0BeZ2H/vIur5a9+RQXLUkue2RVPaOjrXY58sOiWbgs/Te4bEOTs603D/SMp+wodsg6/LyRpfnwOWaZDxpzSf8wGbTtKE+pWRizmPXCMWkxFEchLLf3PawfR8/l7w3yn/xO0Ax0F8zSxNrjL3gEe2Sr1fnby70lgT34vkrvXr6TGt2Vnl3k8QRwEsVxq0SF6vI2GhZu6NUcChO7NznReldGc+GHttQb8F0AVO3H7sz/0BBkGuHhn2p7Ep7Oz+Cp162/+KuAAAQAElEQVSwJfRUIYvnAYYCXUSj41I2fJ5lzP1Q9PFpoesABXNubr+nQQAnfVt9tsUJbj5p0eYK0i4y9jRoJ2TNsJnHBNzMcfsavvftaA3ZhD3hbZRoxvL3NLuaqcT3YlucNHNCjpRsdSPAGCSZiRIj6NDPH7bp2EKv0/wPTttItWKAbeVoDN5Exhfm2sEFaKG24RW+9GfuebBnOyHtcuyi0qFG1E/AtlzcaWzqJtDWB0eatlVLYdIPim35PLvaX/W2NU8cu6ggq9sUuwDTzoQuJIJWR73hrv41X5a+//6Zzs/PO392Jw/v39UvP3rcof9/SPfOdOfkQGdH+7pzvK8z4B6fee8Dp7xAXY3WWKtKqZLQb0nY6FLUKDfobsRthzO0gVLDU5SYLIax668kmVrd/Svuy5eJVUSeIimIBEOgVbVk97Jc7DO5i67XTRfXG71kUb94da6nL9/o++cv9f2zV8r7pPMr5oWI1bCnEWht0M31pKttsonswMRji4RNHtEPvYusIpRwtSrtij+1WAO+xecF9q7Y1oxuMvNi4lFoQlitVXH5nJ3U+dtL4ntFgrvQOZ/9GzTjUBHblCO0pVS5GSga6iCjY75ZTbKNPdihnx61FoXWNvJi6izzp5SN/rkvcyL9Kdfscnew2dYbk7jFl5RbCH2gtVmG2OsVbExrw40ktsqSzUW3D8s0bey8BaUUFWhtyzYU84mV3c7oeQeKFvq3uoPXDgf63Un/REJq2Jwy47Ah1olnJMTPiUGJ3nc8tyqx4mf6WjfQTvdM3atpBmbUfKVtuddDs4OO+JmLbdkzJCB4ztnwLWEIg3OBRkqt4SCd/ZyoTzibwE84lb6J9ntoTEBk6WeOoOGPUDMo0W1Hw0zbtsENqpSqymStw8Bn13t6+OCh9tkZ5Pk1j0qNYG+Y8KknwC1yIz+iStXk2n/f5VsSTe6+rVlnp6f66PETfcLO5Zf5s50P7+v+nRPdPTvWKUnmYDVqtSjaX1bK+kE5jCxMJk9MjN5MvvictmSZhTcultrbW/EVKZ+oD7TPDmRvtafFYqFaDZR58klwNMVHuxJ7kWgaSWYj0w7E3uwYfiBJfv7Fl8q/yP7v//5H/eHPf9W//+kv+h//9gf92x/yjyY/098+/4KX209JrJdq7OIit1Z0lpExIxlOosRGVQ0k4XFcaFiMKsTWxRInGUAQybZG8CP+1lKE2RqLeLeykXjcMw5XeBIDqtx0RFHTpRveBV3xPknMhwJNQVapVYXxgAh0w39kpo22nJ3G2MjYZQxbm2Q6XIoMfo4xneAKuIq8QOoulsFHdptJ1LaVXVlqxedBIzvhmc/YscHuiXIHm87X0N3FIaMFEJwyuECv45Md26xuY2yw030LmMnYY1uct/ASGNlOpZfU5N1P8KlvS31wWHRxUioxD6CHes06ITZ2+sBhO+gPTszp/haxaE2rPwdT4qMSGME8EQDYVUpVoW25C8nV23r6ozp8nT2XTgUWxROQQJVa5a1RtjtF+ib0N9q20VMkF0QZgB8dsPf6BroAxbt2eAONCTYBjc5O322IDsCRFQSQTk3oABT54Lq03ghCswwr70Xu8Nn03qNH2j86ltmpNG1tg21iGy3s21AW/EpiioDrqwu9ePGcdxavNBTz6LNHojlW/qeDR48e6D5fVs5Oj/mytdLxySFwRH2fJLFHsthjR5GFWlVLQVtBRlUhJgYYDt1wd+zAHWXDc72561cSVF0M8FQt+g4GHnQb98csXGiGDlKt0rI2QBo8qeJ/vnhkjK74mvTs1Rt9RZL57Ovv9JcvvtO/f/aN/u1vJJzPvtafv/hWf/qcL2Zffc9Xs2/118+/7p/mP4f2s2++0zNeUF9hX37rdNPWarGvSAMZY1xUjSSZEQOGIg3YVy0loh0YmwMem/JbxQOGZxzIXZoyOSXVTm+S8EL5Rb0jPptXvmpN6yu19bU2fBVj+WrCH8E/uPJy2CQqRi0yqhQ8RqHTKsTTkjJvgrNMy1xNn9T1Zz4xr8QReiG3A+0pYOiiD9uppqGUmRv5LebcFJIYN8RkzUty45DDuGlSAPn5GjNDm21F1sTYCk/q4G6L0NEY/KhXDti7PakTA4RRYyWCh10tO0igtVhDF2eFuQAJBYUiGA7MmOYYxM+pYX8TF8CyTRntlpmPAVmSzQl0Uis3iEo8GzJaQ+oOFN6m8BUhPGCQRVaxMVT9MMIbtQ1OTjBTlQ1lB8n8zIKFiEkNWXM7XHp/WKpMsMgO8h1N5KBDlC2GpoQguibKqJxkgiFePm50w6KewAfW7CrKUBUbuci2Cj+YKsZFzg8yLaGbnop3RcofT8/Coou6ZVuxa8COsVQNdZBYfmVcKi92C+8gJhbvJbp51aBpsjapMIgWdfAF3iWLZGRiXF280TVgFtk+i+EBieUOu5fT0yOdAAcHKx0dHWjFu5c9Hsv6uxd0LIAJmU3YWkYVj10X84279sSN34pfaybtNS88r66vdL251pSZWzEZ34aBOyiwGFNWFjbA+xnCxGKXytDkshEPOFqWtYZ2g9zApEvefbzk6833fMn5+ulLPX19qdc31qubqheX0rOLSa+vpSsej7w8VOMRa42Nr3nx+11+z+fta73hJfdNJj56lsuivVXVwf6og4Ml9UW3J7ZUbMYsBaomSmPHRqsldMOokcGpzBctFvI4irAQD8nsbI5XS90/PdTd45WWdd1hMHPj5gJJa03EYVKTJoDFTZDwmSZ+r0l+Bt2mSbsEA7lCLiabt5B2scE3dVrmWugnJld2tmv4NxAhSpnLVKHFvlQiQ+rzaMCHkfmUhbjAr9qqCgZiLqVIhAWfWoeCTG8hXwZFHBtzSIV+Ix7dDQ8bfrXokbk2wazMZyg4wSXBoANRgkWYoxxVCCG5NebrhIwpHfExnUAl5ol7obQt16ICyKZXStsFe4HgCiUtNeZjFmjq4dWtIzo68LhYbuElZNpOQd3KYc9l6nEwgbUtewtyumRTcvbG9mJbtRSgEoSm24cd4sBtLHViRwR7gHqViDUiFoMbwYkNCIPw508bmVuwqct9UuUuM0UWQY7wCef73YayBY+46NswENFRS9HA5Hjy5AkLZb/7UGpl7i+URVAKcqHNjiF2qR/mncG5rli0+7zAvc+O6OGjh7p//x67lkN2K0uNi4WWJJVDEs1QWGYMVP65QBJI7Oh3PxJJficlcnZwySIOLnTX3L17oqFMu+BnfpN5tVppwWIdWZwL9OS3c/dJZvurfY34ksmeCbLkxe7+6oDFj1/DoA0TMF/DAuNiwaPXoSp4F/NYdY0/FxJxGoZCUihaQXN6fKwTXlavSLD7wJLYFBbGoloL+B7yFS3/BUz++5iHJNszXoAf8Qi6GIdt/IqKxOhIGY+MVC0F+QNxB5CX+I/YkZhA1Gn38C+PoSfsMhfDIFiUjvglDkLBVUoMSq1MpYwqKDom5lHG1jDZRi0t5hQVzqb0b5gLmSeJa8ZDCI/sgG3ZW9DfPzIfIiPQ5xjzJPVA+jrnVk7m5Qc00MbX2BJ6hxgbUw9vwyOMDRYyWvRx7e2UobFNXIrMOBS726yfObaR+bDnP0BGdiAMu7KUSrMxh9YqxHVgTCpxL2XWi3r6JhWo+mnvOrYlWNtSzm2ZRqo7JXHsXb9E1bLdFdrzQCaIfdAI0I7Pnun0M0cDF7mhzUAnwBuCnwFJ8BuJgti+izXkPzlt5IM1IC7FRaUCpcgJAGUJ1NInfQKTu08Bt862NQrgHVkUd+/c6ZM29diSxR7bNti0Di0Kwtdl5HYN73Kx1D0W2sOHjxTIHyvf29uTnZhM2D5ps77pf+bgnF1E/zdJPLYMFfuwlxmE9sZL2pu+05h/Ye9cF5cXuiYJraEN3FxfdxrLWpBc8m+M9liIgdQPeG9zSEI7ZBeVLzp744IkULXa39OKRb8iGRbuuFc9YW20wO4HvJPKv9be5z2PWJhiF2EWX/GkwdJI/A7YqR2xszhG7v2zE3306L4e3T3RXR4F7xwfKO+dHt49Vf6K3gPKs+PD/rizvxy1GAYN6Kyl4CMCuTI18MDKONmm3pRYNxLXMFboa27sqvQta9Wd09O+KxwYH3vmS/wJvQS3OMIvEBO7kSSqzMHMRVCyMw7omBs9sZVaZX4avobHLirYCCnDAS14G4qOMxoCFD9z2u684Q/UOsvKvIn82KXtMZHAY2sHbO1t7Gp9nqOX+gR03r44WsI1c3c9ll1kpzQxnEtxUBMdOfWTYydrKzs2dR3vpb9jmUnRu6XtdNQTp8J8qMROSkwn2WjtEJvEYW6uI+MHA61+2jORTJM6V6o0OAvOlI6jQUcCE4WGgqZsSzlTaj5sy7a4MFj6xw88i+wEeGKyp95SboOPy8gKEcWPTttycJSiZicArU/cTLRMuLzITV0cGdD4knYCV0tVqVW5s9lFoT1gsY7jog+iGIgGTEyQRuxS7rGTSCKR3Cdt/muVBw8ekGzuKn+QPFk+tPnltbckltevXun5s+e64iVm5B7ymXjFzmPFziM7koEdQx1HGTsqi0m21kzCJLnsZGKvcDJlEk5jEQzQLuHLDmZOLgfsTFY6PjgADnW4t2Kx7yv/Tsgwj8OoJUlpIDk2YpuJtoAfVdonCeWL23IcdLTa0x0SxQn2HSxGHewtdHKwr9VYdUDiOOUxMP1PHtzRLx7e02MSy8ckntOjVadZIX/BQqsWjwokK+wcwPU4RxnDSDiVI/OrlqKSMbCIPc9q2LaAnsyMD3u8QD/V8eGB7t29oyTQcVFlu98wdOtIbCq6Es/SZZb3NBk34pm4RWdnA9dLLjHJdpdrZ/6ozx97xkEiWX/noANZ0f9jsOkDIr9taVKPoLRTDyQx2pZt3F4zNPMCjr2h28UrfAHnAljmqk4funntTLQjtXe9v8ykcxtbQpF5PSM+vBq5idMujsVFpRbZ7nGBndiWric+R3dj3CQ4oYm9Re8O95o9l2nsqt4yFAYseCRyYhYLv7e3l9DhZu8LKvSVO9gItFgT5BZsb2u3inhLE8lckQQPZ5fXy1gcSAOKLflce9+g/eEZOxIc27Ms7LZNcCpA0PDLnu2ptfQdzMBdd7Va9YAeHh31stbaF6e2R4EvfmVx7+/v9yQTnpOTEx63DpBdJeQm+ElweQzK5+43JJv8Ju2SR6jT0zMdQZ93NA15G5mnc2kDH1+XeSqX8o6ixwRcLbEZcFF/38DOKhMwE2FcDFotF+r2rJY9qRzs7ZEcVkBKAJ0Tj2tmIgzF7DCqRvxakDjSfvvmtRq7mBOSywGyTtm1PL53psd8mn98/44eUd+PHuhPDvZ6Ejo93NcD3j89uX+m7GR+wVe1E/gWFfm1aBH5lANlLUU1tlt46u6DMp5AoW8kAS7Gkd3Vgkm8ZqHdQM/gktiP9ld6eO+ujpCdX3I8Qu9iOQg2oIhIAZyWEm+4On5Cdo8RhLZR15DNAgxp8bxLJCYTUDC0mQAAEABJREFUCdt252nEp8En2pwUCJWUq52rtsft+g7lTl+QHZ/sIndwJ4jc6Ap0RC5zV2raMKa2ZZv6BlvjiZTrDPMVR3pfboqRNWFzyi4f21NSQBb6LvqDS7CdBmzKroC6ZN0+Gh0TgvpTBTGaogcbs7bX+QTPzt74F18nxmm2IRKiQcoNstRaWSAApe15gBCKdVBaygk+zLnrC6W2VUpVqUVRGiPTP8MsPNfe5s4RPtuyw1fkUpSjUBZThzgy5oBtUI1rOENFLY4BoUeCZtNgALFmclD0M3ZEXxqRk74NTqfdkJX+1IutUtx3LHn0CK04bKSX0uVfXV5iq3TFe5HDg0PlMWQg8dhWdNRa+wTIbwjHhxW7hXFc9DjmDnpA0lmySOPbmkek/FOEN2/eKHB+ca4IX64OtNo/kkrtv2GbP/z91Tff6yu+3nxJ+fX3T/X9i5d6+uKF8mhzycvfNXHIoCWeC3YfIwsyuzD1xCn0s4iHouAaEyEJJA4N+LsH7QIf9rHrcLWUSCbm0WS1HHX/zmnfKeyxaMcinb9+qc31pe7ydewhieUhu4f88uBqHHj5au0N0vFqoZP9Pd052tf9k6NO+4CX3nmUWi1GdUDXAp6hWpggMXiEUJZ6gkm91KJCZ+zNRN4nmSSB1oIhjFtjEsPO7mmhhk0mntrcsKtZ6QHJ75j3REfcCPaJuTgyPhmrEX8zd9Y8agY3zxipliKhuNaK3qKW2Eky+IZ9E2DlmK/BdV6ac73B7g7MUmS4gy0Od3zBn+jMOGUeZg4EghPyIexn5M2Vfp0vTV3eGr8DdubcRtnlEEAZKjvXtCDu67Ejg6Ai2cQUsI26pg1zQRyFdvykqi4htmzBtlys4rkUh0vRLk4IUphic6Bsx61AYxfZ0QUJZa1FOWa9jXk5aMaATdAoOkPKH4MLBiBEQqDwKZOgD5JpSfZcKgdVTqlf9PePOEmvbdlWASZk5nEljwRrklScQpsmFtnORin070yXaIvDNoEpKnFeHMif+STbmo+5tEzTsmeggZoMnMAVGRmlVpVa2SHsg9NsAzL75HTiEHqrDlUDu7bsUI4OD6E/oD0yBRrJ6opP3W/737bNo9M6dwB8dFnq1dtLff3dU336xTfKJ+L/+ce/6o9/+1x/2v5L7q9/eK4Xr1/3v1SXv44XePfohOqhVC3HhSrlbqGilB2AVIplGgE+XGiJffskp5ODA50errQ/FhW+Wml9qUEbHksGrcDVfJkhCaVcVpFU3JPLokx8DWpaWFoUIa902F+OyuPTXXZlJ4fH2mcXuGCRD9i0GBbq9WFUrSM2DUrsMEuVuI4kvtAZS8VRiWk1wqlP3CTyNQUUO66iRS1Kwrw6f6vnP/yQwdCTJ4/Qt6fT09O+gxyJRSkkD+amODJ3CFPXJcZtzY2p46jTPWs1NZTMRa5zO/Zl7txc37BQNyrYVaBLaUOHjFkW9P0ER7m7hkRomEv1w7aMfTblFqJjwt5eMsd7HdlpN+aJoCulKmXXJ+EKKwHH0h8626qFuFndVig0A8X2DF3nR3aLPsppC4iC6v2106K7xR6gQQfB3z3Tn6QaWDO/J3htq8QmzSXWYRKCQiwO23SZ2oenwX6IgS8zxpLNReqlbeWHC6eDlE2pnx7R2Z2NM8BEAILDHG2YaGsmRn5nJA6UMstIf+gm+m132Ua0zZVzgjk0dHAWBqCqpC80AWjokItnAHf7tN+3UrUN+QyVhLJgsaYsDD7Y3ldZMOM49EeuFXfWJe8+bPOO4aZvG6/Zjbw9P+/tUopKGfTD81f666df6r//25/03/77v+vf//Q3ff39D8qfknj6it3PFRO8jBqRNS4WMgszMUkSbhlIzKylKLrySDIRjw0JYiKGpRYWZWHXwITM3Yy+sVbtIeeERJjHnzvHByQRxpBdwnR1oXZzCfB1Kb+XAm5zda5Nx1/L040WxCtJ5XC10P5iJCkhbyjIKOxeBuwgqYAfSSqxp2BbqVXGV3uQVJktZpGImNFyUSWGpRSFPgkn4zYxDyx1XEFnBRbEdgksSulJ5un33/Ei/XV//3X37pkK+PBt2AU0/Iedm8Kmxz43LBuJwIZFkDnV0JFlFb7K2NEr9ctczNUm28ieW10+fCkbc8zoDH/BPv3sYXmLt6kB4WuMXS+RkZKgbKkk2x0aehp0XRd10MoRXAd4M84NpG18za5lQ2ybYhfd78Ta6jK1PWhCx7gjt9AZH9I1oW/DjX0CH7sif0JQ6h1C9CMoffzc5dtzGZJpOwa1FvrQRbukA3m0qDUR2I6i8eEZZR9ijBBA7mibMielbbCWeiml1N89Wg9KHmHi6E7PhONTHAc2LJYbvrRMlBFTC5M0EwT5adtGBSArA9FxXFysAmjbnzIwU0plhxfu4zuFer/Tbgzg1O8QdvRV2QbXZH6SWFyoWUpAS6mKriy0lPFlhklzfFvvn1j0b96+7X9d7w9//pv+/NfPlEelV+eXWreii/XU4YYXMxsW6f7hkQ63jwbDOKoMVRWwLdsa2amMLOgo2bDQxFudWku3KbhG/PJOpkgsXpIC72yOeLdyl3cq9/hidEbCOT5Y8qJ2rUKiKtnRsNOZbq5IMBsN6KjwBsYiDfjceHTJo9diKCSZUdXSip3MarWvvBRf7i2VR8hSKjYmwRRN+DM1BAliyoxzYwIGU0shNgVzG/GeoLBqCU7gpcR6uRjRXXTD4+w575FePH8u4WsemQo2TSyQzXZ+2OGtqsSlMbs2xCAgS5V42VaDPkknj1a26QIotQOkx/6BmNfIwdbIiB66ILNKKZKs+cCpudKvEZMuO/2WjU4mQgMEtASDMosyMnf4MNvQYndwt6XGl4Yd4Q1ETujDH2jIK+Gl3PVJs26bsrjbbCMfwettXMIHir7a14Q4bOgp/5HThhZIPIahCtNRj7XoiCmRUYIFRd98FQzpeAcQpx5jAhAKsRhlAHaLtvrhd7XenFvI89z8yTUDWEvtznUadDUmwC5ogrdU+gETpLRj5cQgTSzYCLTh5Ew9UKGNw50WL0MbfCBkAXGxLfs9yDOF3Stq6NgwcZPs8nk6iz22bljMBVtyF44e27KLbCPAKrUoR+y0rQl/NgyoCwPgolevXuvzz79gN/OpLq6utX94or39AzX68vL3ioS6Rm8dRrkMiLKia2TCZ/eyz2JesDNBocxPdVVFduoNXcbnWixO9bEFFx9wSOkbStEh70Hu8l7mMV+JHt67ozu8Yznj5e8R725GGAdekuRRZUkiGYvQLy3IJgsm0XKsWi4GHfA16uH9e/r4o8d6/Oih8q7kgJe0STjLxR7JYamC/QXbCjppSDZJybKk2JSbS+YUoQYj1VrVJ6oaccvjilRjD/xD+igF8fnb8/4oWuugg8NDHR0f87i6rwVxGUgkBTrbsq0CWNIIPpAYRSeoD0/oGhgKrlJsKcXCFHHF/LrFld7fsCNjK+LdEdtLZGyrFOFU5xdHtwuZLgV5Vsof8xs6u8j8dDvRE12B0AZHdKBqNJsm+iO31AJOJOo1JVaY4vZJ25G700272AqII3KnzBX8sS2DU8otpPlj2DCv+xqBL/wJVmVMYMGuqdsXHCJVGhNI2JhfG5+4Q2z6ArYM0tyFPBVNN432CM9C9ghwlwq3JuEaYzF1oRNOB9LV4G2NbiCl4yQgGTmc4LFGzDhNbGlbN1bIoh+apqqpFfV/Dc3Co5s+gaOfYA1MKhVrwwvNKXbwIqJ5oxteFmYSYxDdVoFG28OGN9Aa3TFAvUyQ6BFqg4CnqDJwHVjwSxLB3fv3ZWSNwaOvcdcfq3R5ySMGMbvBwMpkjpyBjoI96+ka+2542Xup/FcqL15dsJP5Tn/406e65s682l/q9M6xTgDXCVuudbAoOuPx5M5y0L1l1UGtGpr4zLzSIe9XcgdvGLpm51M8aLU80N64r1UdtMCmwsvPii2WeLG/UbNVFwPlpMJ7Fula06ZphP7k4FC//fhjfcLn6Ienh3py/1T3T/Z153hfB7zxPToYdbSPPYcL3T1Z6eGdQz2+d6xf/eKB/tNvf6nf/eojPX5wpnv0nexXHqcmLcem5bKqkqRMvFykvGspjFMhTiN35BH7Sh8D83aoiOmlshhViZuhg11L+lfMgcOKDcR1Ae8iv8tT1cfm7eWV3lyvld9QhlGF90HXxOSaCdOalTHd8Oi9vuHRD53Vjck+kWyxp0mNOZWFchMabh4pp9YYr6Y19m2YkzfcCDbMJ4Qp89PMb8RI8E7cEBo00QObAkjVfDR8xnE1Fv7EVZpYlA09xpYOCEo5DlXVwq5Joi9g9FR8GAieEdywwfiP6yqJGHVn58k8rIxjKaXzmvnPdFWpxCX90YHsPA3cIPuaHesNNkzYX1w0DoMGQBw3+LyGfoI+PuEAMpsm8Gnb7nV7LhfjopPYppxBMnNuDV38p2UpvIFYKHzqoO3R7zQ4KxiNE3GmlkGlVNmlM0842zBetw7byo9ypZ7yHUQJ+HftXheHVdBhG7liYDYYu8HYeYDEYReVWmUX2WgAQP/0tHrwKsErtfb+TJ4M8u2AlVoVnZ3gR5eWgQWCtotyhz08mu+YR9w99/f3u40N/2uhn4Hu8Wp6d2CGCotsqEUVSP3m+lpP8z8d8P6llqIsvgGacay80Fz237Lt/8L7wT09BO6cnujOyTGLdyQp1IyYWiYrAz8xWTJJjmIXjyxDqYrOHkBsjw/iKOhJh23sKSqVEsIi8UhUSFADevdJFvf0yS+e6OPHD/UI3Q/yGRvIn7H4Bbhff/yR/uk3n+g//dNvgd/p1x//Qh+Bv3t2Cv9h380sxkEDcQ3UWvC7KnNHMUAc2CXmS8P+lMzp3hMaE4eEz9i2IOEsgQFb9xjHo9We7rBjuXd6ShIbNcBlxE3EIos9E75CV0rtOoWQNfGZspjwP/YI3aGnmOOoBpll5KSv48EFUeAxuiu+jCP6GF+7dD6LH+QbewtlaEuxUtrpK7LndvgD6UsZ0K3DvT4vZFiQYXijZrZNsuJD7KNHoaGXs4kLJ4kpNmN8xrulvoWJOEMA69TXkW14gF5SzRk+1vjEeIR/SnsLUIYCMHoBajmdywfwU4zot4M3+tX5I7/oZ44ExwQw5LE9hDsIeZej9AaktG3PZSmUVg57WwqlCNrJ2JVxslsTYuKX9oYJkjtN6qFLVyD1QPCB1IP/MQS/g11fqVXxCRVqt4K7639XQnCbNzyZxCvea9y9e0937tzp7yKSbMZxgcwq4eMld9dS0MGkrENVJuiKT96H7ECOSU6HJCeLoWdx5Nf2H95/oDssHDMhLt++Ealb9/mE/ODeXRb6fd07O9M+L4EXtWhEHkOhBm0gcpaLUSveg+yvViSpPVXoGhNGOYyePmGEfUW1APhfA6VirlVY5awlDfTtIycJ4/GD+/o4fxvnk1/od7/+pX7zycf6LeU//fpX+jW4jz96REK6q4ckoEcP76snwfHFJQQAABAASURBVL2FFkPRYqwasSlJInfIGl3YZBt9wiBObKLGxG9sCIDuD8sD/EQ9O9H4t7dcaA+5A07vs9DPjg714O6ZHj98oLzIXiQeCGrEcsPubYGuxTDgqzVQt91vBBNyd2NhGw7ht7HHxKQqNhb8DzRoA0xR4jzblBtD5pkdHiG/Koe5WPxgn21a6jy9EgFUIitzODBxQ9qVdP3kDK0iz0U28rDFpkRWIy6NttLk0ut6ry/t+IkBYG+dzGM7TJZt4kJ6pvSWhO5I14T8+Bho1Bu6Ok1oO2wZep2ebUmty6W5JUgxx822TGw6BnmSlRgX/cxRa6GzynbvjQExJpA6HfSXDp1Alh0oMogOtKnKpsUZvh9D+ieMyY6gDwaTp+EwUUjXB9CgC8SG0AY+INg2NgxsaEIbCDrt0Pc2tgwkhFJquj4E+mwuYDMYqRYuecH5ySe/0pMnH23fAyy0t9rXyEKAVOfnF/hJuiCJNR5LbGsxjHxy3dc9ksfHv/hITx49YvF+ot/95td9N/CExXr/zpkOSRZLFs8eO4IVizXl3ljhLypsjdd8sbrmMSulicFiMfQdxCnvVQ7291gwRdz6lAk9DAPtqt0RH4MbwQ8sQoxkTjYeIQCCbOQX4r0civb3Rp3xYvgj7PqE9y5JLPnFuycP7+rR/TPd4/HulP7jg5VOgP0kAxJWklbkj/g7RA++RK9duq7EvKGDkMgs7AAV2cQZyM6OgnZTEsPR4b6SjFfLET17enB2qockmm7Towc6OTzgc3vRAlmFeGR8FnmMRkhk2xau9Xjk8SfzK/Hoc4C5kXqBt9aiUqrCExm2YZsXS2McMYjTJMWJr1c3/ZG8oW8HEEdUL3a4Cb6Grw06Gztk2YGQOpefgB38Vm+fdOpxkyzbkgIKkkuKEM1l9ATiY8pOAP2EnxM3nl3pYtkWF707ENN5UnZk+qlAR43KfNqG7T10LLiU9oxPHZe3dkvFJajett3rM6ZX318mdhWNgAVjjCwMTKlFhbLzITX9gdDsIH2GRpqF29ty29buwLntCDEhJq25M615Vp7QaWijy05txyDZtG+B/s6RyV5r7fRcurMhNZeG3SCkNAL68Aiq24+e0HV6SIZhocePH+tXv/q17t97wDuIZV/QA4trpC+fnLMTS5KJX7WUnpCyqzk6ONSjBw/1r//8T/o//uu/6l/+6Xf65ZNH7B4e6uOPHioL+e4pjx8HSx0By0EaeZeyqE3ms7J41mbJaqxFh/tL3T091RmPVI+4wz9++LA/WpmEsSBRDVno+K7YjyFm7Cq4xKNgU9DxKclYiXUAusq7jyXJJgluNVYdssjzuzbHB3s62ht1vKJcLXWwWvBOaNQ4VA21CJG9XI4j9YLaIi6cVo7omvriS8vqExAjJnRu0B071u9uLhPvKhryF+zWFjwmFd09OdQjXlbfPzvVR/j7q19+jP/H7PZGEuNCe+x+RowYBt5BMbbRJw7b3Z60Y0kSUWgmFl9uOCkn7Mp8a+AG7E9/4mR7a39T+Cf6U8b21ANp78BSp7e9Lcu2/BFeu6P1Cub2smA/4UAXUQFpM9qUpBKlryA3uiZwKcO0K2c+5HEGH4A8ReeVZpviF1XdPt6xWAqP7T4+9oyw51I/Oix+6LP9o54Pm3b6m1J0PxJ427Nh6ZPkYuVHztUKobbH1AeobXH0Q5OgbLtlKgwRgeNKcGgSj5ZCtjvImhMMk2zD8/SGcuoD2sk6b9qB0ELeO2JHJkRK250uQQ+EdoZZr2E0XDO42xveHnRJtlVq1TtZmm2KDATT2p2Gpurw4Ei//S3vJ379Wx0eHil3S3okWZcXV8ph4laA1GspfSHsZ5Ee7Ovxgwf65KMnyjuP3/AokvcfZ3zpucNiunN8pAMW995Q5l+Kq1YleYzsGKhquRiVvyd8xnubByy8JJm0We9sZm5UiPDIYot/CXkWj7GrlqJ+4GtGoJbam+nf+Zkkv+HGksRhdA4oNIlntRi0xJ7FomoxFi2GSrKrJJaqgo+2NY4LDehNwkgcxWH0pp9qP3f4RmIxfKGNLUwjNWSUrU3pU6cRSRrdY9X9s2MdkVxvLt9qIPmeHR/Q3tPeYtSKuC6Xo0bsiqLKWGYexbfIShxKrRpIIvEv/o7USykKYGZOLXhEDW9wLUwIS90u1KTSbSzM142Gra7Iknu3wmNbpcwgjohZb18U27Mcl7mccHxirs/QZFuGV7J2R/xIf9qNS+xvxIaqFESvcNmypK+hNLBmLVFVZOyI8zI4pOkP2BanZj+NIE6Y0heI7vCnpKeLWbMRSH3a2pG+Tkt7V4/M4Bq40NqJ27weu/dbVenbwo8wP9v8EXLL+ZMigQnc6mi3nGoE/nZ3HAyE3Gbqswj6F4Ht4Ox441zoUoY2k6XySNSj8k7gbCOu9vHpvBD3Ehuovj/Dg75aiuwtHzTREfphGHVyctp3Ng94x7K3t69SaufPQF7xhSLxhUXmp7qwOCqLddjepZf9LnzAO5Gj/RWPTLQXAy9kqxYs7sEiyQDFYl1rQbkEf8CCOiJR3T070QMewx7wSTllEs2SxZiFthiGvuBshOSkNPx2UaFeUuKX6JswkI8zuuaryRWLIe1Sq3ZHga4WawbhA/Uuw10WVSkXwMhtASGYUzl2ZeoAZCrIEzSNMUxyUZCaj17FJhG81EeSWx6f8s7qLolmtVe1WV/q7esXurh4o1otA7UWBDS+EK01jgMiwduqw4CdhbZ6ctjNj4zhlLmGril2UM8je+oTjxo2vHWOQ3A0lcNGbiqyYAUyUbTV4d4jZlf6to1tMdOlkT7EyDaxiG3uddvKkf6UMzTVUukvcxPZhfjZW9od9r14KGZkR/XL3H5/ZQUEv1U0S+IaXIgoOZGTaxC3IDyQ2samWxCbZOIw43Y22pbAa3sk7gG8SQBREIHbzv+dRZQGJiZWBjT1bhtK57oZjLqFQlkIfJEdfKG9Kwt3mEGVyWGbSTUBm4y5fvbARSKpxgTrEH8DIYbftvoPpQKyRGkbnVU5Ru7geSn8iPctx8cndBd0ik/VN/09TeyX3OkH7BqBoRQSh5VEUiSNLJDVYlT+vY753Nj4/Drlt3LXV9BMJCb3JJSdzn3eTWTBPeELz294KZv3O5/88iPd4VFiiYzGgjFxHBj06CmUpRTZBgp2GCg9TgMLsJaqHEkONxN2k3HyezsXvMy+JulsiI2Iie2QIcNMpNJl2EXzkb6iyGiulDPMfT++toiTbRVsy3hL8BdkBcCLXZtp1oqedAFJrnnp/ODBXe3vLzRN13r56rnevH0lXjCxCxm1x04nu5FhSZJBVo83OxZLKsiqFbvwJTGqtAs0pi/nPE7UmBPTdgdAFVtzBd9Py94CvOGP/YHw41mnQkXnC64jthfb21pkBoQ8ccx1Kr3dGL+GkNugztrwO3P6PX1oMsFvl6kHIg9D1Ph5T0NtK5taJ9ldYl5oG2Oectcf1R0gcAyhDE/8t52qbKuUKjOmklW2pW1MQBo6xUFTdnBT5tHMPKWzqXfo/98HKmwuW7kJTGB+F4TS4N93d2Pz3iPQ7YI39DMQEmyd61te+EspOMyMvSUHNOcWkSIABgldR5dB+x2aeiYSnT0OkVmZsFZh0OFCXf4Llt/85nf9C1T6Gov9kpe1r169gq2peLaj1DrXEV4kkog1FGnJ3feIHU3u1g9ZSB89fqD8HeHf/foT/f53v9bvf/sb/aff/Ua/51PyPwN5r/Nf//U/659//3t9zEvlYx7b9nj5aR5zps2NKoO8QOYwVFV2dLVUlVK6/YSJetUwDjx+LbSAbxxGXZNgkmgmWRvg6vpGF5fXwJXyS4S7f7iZ2E/YPjUzfS25SsifkN88aKKdMglHP3PYpcdkmggc/Yn3hKS08o4m8jcYuWFH0XiEngCeBXlMXekBn9mPeVQayNDrzTVJ5rXyO1PHp0d6xBewO+zu6nJQsxmbScamSszz6CAUJAZ9LMClnr46DEr5rl2LbMvYNpFw8jgcG0MTnG3ZVgkUSwhO/5TkgE+pB+JfSlxRqGzL+B76uQ9WztQDoZ2YNxMyAmnvIO2JXfzU+4kWuuY2TiEjOiiIK9cZRQVNdPRmSiDIyKSnnxO65jY9sU9GRrsFAmMulomlberqB7Vehn8HM6JfkfG+nDKW2Bw62yrIKqWqh085sBK1Ep3633WgI6JjRKAP2DYoltMl2xhn9TswC6dgoT33hefnQBy24SuajyjagTq+TzpobEMSoLh1GlS6bHcbKHpv9E0Met1O2MO83GVHc+/ePRbuEhqzpb/QyxevesBj71DqLRmNumT8qKX09wuHB/t6xOfkX/7iF8pOJUnkv/6Xf9V/+c//Wf/lX/9F//lf/ln/8s+/1z//p3/q/Y946Xt0fKR8/cpjwnIx8M6ERYO8caw8OlQN2Df0hUQM/H4S2e6xHBcLZQcwLkY+RS8lbGyCtr8NKsrj38XFZf8HnG8pr282WpOQ1n2nsxFTXlnUcniQL8cpcLRNXT89Sk2imUgE8Geih4TxTkwDiWsggbOR2TZqaNrj8fKUR8U6WhuSzzVf3t6ev8GeG+VPcOTF/OmdM4mYrtkVRs81j64bkkUhJiljt21IjP4JFY0kU2Rbygmv7Y7vNkgyONmdPqU4bCt4u8A/AFWV2NlOL9C6DC7U35/pxtUtovUyONviBOZSeJxY3IasizDEF6MXDYjn2gXeKm/xhn6WEYlAp00JQLe7hm4HM33kbTGWbM8gyZqPWN9pWQeJVeqRN6Ej9dtQiE0pRXbi2HosqTIOk5hq1kDngFN87FBBfjpNKS7OJdowOHilrfmIkrmGamjSRgUoBDNp8hvHDb4YlbvXmgnHF2B6oHelLBhjnrWbNvStyeaBKVlxyxfnYoOxD99kSgmbh5FFNKrg3ATvBl4b6zEydmBOyPogKQd4OZXeQ6XRbL2kIjPROkATm9vOBuTnt1dF4kOh6rjUwRGPTuOojYsueN/xlkegKxZFfHMZZA+aWkF3ZbFEYFGtVQO7i4Gtzd7eQvmKlBfC93kXcZ+Fdf/sSA/unuj+nWPdv3use/dPdMrL4qODVU9QB3t7Othb8fg1qpQBHaNaAepC+W9eXEcVvoJJBZ1zPDMKTdY4LoBBAzuf1f6g/dWgygvWorUqC3zDYoZJEy/9rvMohU/XLOIb+iYLXxogqdEAuCIVyfSjCXyhXdBcFd8lKKBLmbHJeEKkxjg1ElgJpStzr2ooC5l6KYNsK3TFpeMruOw28hldfIGrRSTcUYvFoBhkMdvGQddqPVmOSBxU8kRGLKomt/5Vs+FX/BuqxTDDO6mWoiToQllLVXXtfI1BbPglZHZzpGhRKVItFgXtxi5VvV5FCeEObxakgNIa8ppSbyRBE4+ZxirQmy4jqQRoBxfIWiz0BUaUDtgmbOlxTPyUVjiF/AmAmJ2Eu76Jp8umInV8yoCZy4HM6Yn6BnmYo4ZeO7KHdSW0AAAQAElEQVQsTQKa4r+6TZWr8bkAFmQi2tSlYnE0YlI62JZt6nOp7TERB8xSYXVjkFRlGuYqIOV7UD8woKViQSCbUsF1pHZHHMFamhOQ/ilUinNrlN4Q8JRrAiZXBZqs1gAJ2luAChPoQGjS2RpEnV7Mm2kG7roTkyP9sMi2wmP7nbCWzrB2sEzbdm/l0tvgMIRmo1/q3ZA0bNikQaIpw0IDu4Oj0zMtV/tSrT3RPH/9mseOq+5nH0QxvB4EgbyNbq2DhqGqAkk0K+7cB6sV72T2dEji2V+MJJKF9pa1w2JRSA61L6qxFmXSZfL1iUC85CKVQR6WHRr6GnqbK56UPm+SfK+v17q6vtbV1Q3uxdMJmRUdgxZDYWJOXXY1fcTxit1Bfjfozfm5zq8vdLW+0Q0x3pAgGMI+ERtJfSKxTjy+bejP7oeh7fKFxzay5sESVfBzTLOws3AGbCwkYjK1yGe8smqaMickSiKIIk+FR809nZDUH7OLvM/j0oIEUyy8tEqp4qoLbNM4aFwseIlOPNBr5WhM77Wif8gFexsLMkkrTRElseiqi9x/hNwChDfQlPk8A3VswjjYJpl6EkmFrFiqFnz4iG4IOKlbSp+hQVDHpbprhzTJhg60S7GiYMtcuuNETOzUDWvbQjjmurF/hqZdWaAq+MYIILO9g7QDu5t/g26CDlfUGHc+NkoTJ2Nr5pexJVoL+guVQhn+ioJCuzL3A6UUzJxYi4wbQuMXovtpWwVi5u3c0+i1Ldv6xw93ensuw4cYYopMGpFJgStNE940gtIgaLfraQOhm+G9LBi7rHSDFco4qaFP2yOyphBAXGoWmDpND0DoLAngFMLUjzTS1xs/uqRvy5CqqdtmIhUVSpoqPKIcHR3xonKFyMaWfq0Xz57r8vyitzdM/PgbXnHYloDwl1JVBwBbh+zIWCAD8mra2XUER3uoo4IfoB3ZOY3jwIBFTENUQw8zAp9rLXIJHh1Mjmt2Imv0X3MHz/+TncegF7w/+vKrb/QF8OLVG51frrVhkY98OaskKRwSc6snojf4cM6j08tXr/s/AH3z5q0uwF2RpHqyYeLnJrFmDAP9xsFj1qYnocQij1xrxjs2ziHfDg82u0/G/BZw3r+tsXFDdsJylZL4Aim3kLlSatGdu3d0/8EDnZ6easnnaHHUWnv8x8WCpLkgBgXZE7BRLVUFviTZQC1FA0m+Sb0/cvu8iQ/ojw2NuUl3Pwv8trG3EZepl7Gxd+aCQy2QuuaetHuTSzA/BeQxXqGDFZkQpg30Gsa1XucKQcFmOz5tus22mX9FNnLoj5zMMX1wzA0kdElphQ7yVH8C6YuMdW4UJOHUf0K0RURG6HsTG2zGknmW2E0kb8uKzdGtWwdkfS4wHhncqlqrbHdn9A8ekHce2x9yJGixDGw3jjZVzi0dhYWh20GOsYHGJNa7EEH+7kSAJdvKjzhsc719mr7bbeq3aJDA4BKG6EiD7g9P0zQyAGtbpgJs6ZPQMhgJaF5GnrCryR26omfDonn79g1JZ4MHjeDOiWAOQwQE1Acjk76WgZgP3IjnstCO3A4uGGA5JdIKtwPmnSa28xsmRGBiG2A3BW74YnV+8VZv2IG8TVK43rADabokOTx99krf5v9p+vJr/e2zL0k23+qH56/18vUVuxzpZmLchz1uZIPIFySbNV/QrvSaBPPy5Ru9fnWO3EvlHzFe3tywu1lDt9GazLRZN2GOGEasbEpsbkh0l7xYvmJXtKFjB2sI18SoEZDGGIQ2kPaGiZrE04EX0zfQBTYkgsTj8PBQB/v7SuJNOzwu1oLEvLfcU6FeGIOGFZEpqyeWWotyBN956Cjl/eJNXy1FE0km/QEb5nS0XJiNsRfoLcrQpCvAhBIilSPt9KVub2WkcRtClDZykNzZMXkuewUsNL17S9dlgkvzQ/hZ5EySLoR0XjApE5dAYjpl7Ijt9G4ciBD0kP7dMzJ2ncZpm4SHza3Hbu5JbEHhTwyQIJFk4ZVKrVWlpEETZQk6Pf/g6S2vNQuNAoyONs3yKLrihuzWjZrUJxr16GodHz7ot3y2JU5x9H5Ke4ugsC3bYCWXsq03JvykYMOTCT4RzIi0g438ALpocuonB8gtqbogLqC4SmXXQWl2GcenJ/1Ou1gueDdwozfsAJ49faYbHlFqqd3HDGrrfjZNDGrDV9hlY3MpJJqqAm3Atmph20/bQHGRZHxaq0UGieXmJsnhkkV+o8SO7l5eXFzoGTuq779/qhfY8erNGxLJG716c6Hvn74gsbzSi9fnAO1nr/XZF9/rr59+rb99/q2+/PoHvSCZXPESar2xrsk2L9n1vHj5Wi94wf38xUs9f/5Kwb18/bbLPCeBXV6tdUVSWbOT2TBxr7bJJS+UL0h4eTl7naQBTS95fEsSynjE7kYs4sNEGT9tqxATF0rqNhOZmI3s8FZ7K40klXEcFZpA+JOgxNHlQl+JG03tElqptdPHvokYllpkW7VWlVpVS1EBLGt3TMyZBu1E8mOmqEBvWx2/I4rNQAN2KAaJMxzvMB9UGo53gGdXaovrJazBI6Tzbdabvpvq9pVZf3yITtuyZ9s78Y8ukYOajg19r/zMJfKiLzoKMkOy40v9p4CRQZoL9LlhllJpvD+jO/7sMLYVmjxmEsQGTOikZNLEuA8gAdnqEIfFjyVkSKKiHCkBkH6HA4/lO1kZrInJMzGYyaqI7TptOLYAR8f1vvkSFLbfMgCMbVUmS3YU/U5HvasFjwA1dERvmpZk+wOgoX6YK9DQFfrgnckHvcDTOz82gauFoIIvJJo93q3c48vR6dkZi4AXsuh7zXuaTHKbicFkFb7H18gNRJYQGl198hMLSIh961BKURKMXWSg00KQhBW5WVApMwkxVzZ6GK9LEs0rEkySwrP839g/PNN37GK+/vZ75U+FfvvDC714famX+dOhPzzXZ19+pz/97Uv98S+f66+ffdWTzXfgn5NcXpFMXpOozkkWeYR6Q/sl+PS9fHOuN7woviQZXQHXfCNfo3/D8312MD2hsOu5IbkErklI6yyY0KQELi8vdcmjWejT13oMJvyfIXF6BzjpYlXijat94dnEiDiFZs3OZ8NOaeRRM7G+5oX8Dfpt02wyP4lpaMXhAJfKXMmcceR03ExPVXbq83SDVOEv4NKH0N5vp6dj9L42t3fX6LwNuILQXW/KDzl3rQZhxE+Me8scSqPB2tspAWgiIRD63oQm7Z1BYQseto5+150OlHHiTrCWDRCLEHZ5VBqMAar9TD2QBtQY0d6NWWKUmAZ6nxyyLTTZVoEDhg0wqR8gI7CxcOZFMk+A9NmGSXJJWaiXbmxLQCSV4OVtv8FICdjE3cGe2w0Hgmv0Bp821fkEmXb0BlomYY+W0BNoSIcUGVmQQUYWGBXk25kkDTuqxsVCfTKBC41tttOVvjLLCBOybct2hCs6O3p3QU/sMSVPKdCFbFKD3rXoF3yefvDgofJyc8PievnihbK7uLq6UiZ89F4z8dU06y2mtJJki6tqCeTRqSp3h+jKop1YuBsW5xqZqOaryRq517pkkWcBJ/HULJY6gr9kx/FCT9nRfMeO5vPPv9JnwLckm+xm3lxc6fX5lV69vdK3T1/qz59+qf/xh78of5/43/70V3365Tcknq/15Tff8oj1vZ7hQ/4fqau+aKP3RkkyT1+8QsaFspu5YHdyxU7mmkTD05Fu2N0kdln4a5JJ4AK9SSaZGvGBEPT4rnty2DB0E7u1DTuoa92w88nuJP6LwzZXdfw1j2C2teLF+0DCqcS9lKKK/3Zh9zLf+SO/FuIJPsw3vHfoY8A8hr3rWmNsYpdEHXuDt9HFGd22u9z38ukQYw64FAVKraokNnvbF+eo21b47Bkf2g/BTIOG3zOIw4Y2houSdkRlzsc2mv3cdJs3Cmkg1uxoQjcxTxK7iUDHB5RA6+6HjU7w4kjcOz3xCM/E2rJMT5fY7UojMuwZP6FbOxqM26BLHHbkNuJQRbVD7FyT9G3TNlTIxbfo2YAnNuVWR4Iw9XaCVFgYdhFEW7Bs2reEdYkfXCIDDeByjeHvIcqDpZOIpJa+tGxkd32UqX8AofgxhBta0DZlme0iYpKlAi4QKv3kcMcQO8ixl+B3O0BkEDukHipKXpFgeD/VYI1Mo+/OvXv66KOP+FS8YrFd8W7jXPlP3hKvJLmwQ94XGIpy9vqEPhNHKb3iSGkSkHr/hgHeMKjrLGbet6xZ0DcknZvrSeIlbvEge9Q1fd9/91R//etn+vTTz3l8esn7lAuSxSt2NE/1ksell68v9Pb8Wt+RZD778lt98c33+j7vaN5c6u3FtV6/vdBL3sc8ffZMPzx7Cu6tVKRhUVVq1Q2635Ko3pxf9kTz/NVbdFyRcNa6zq4GG/IYNZEcY++aRDNhu2T8bfMCx/YNvmyY3Ovu26b7OXED2pB4guvxl2TPfI0FkmSReK6hSdtmjIl74mtbtpUj8Wo9pubmUnl3M2qog0R3aBeLJXjaUlDKotyyEvNJDbvUj1n3pi8MQ9fw/0axUcyDTvKjSwPf0J0y45oy0Onp25XBuWvfCcgsUtfR8HWCdlduiN8sU7KtWop2vLalgKQugSasqGlq+NF6Q1u5oYAAStuwGa6cwc8AF3zEAL5gsmYSM0cnPAoesLe8KVMFCuMRfWvGfMO4Rr/A/xhgV9kFJ+ojvJQq21vAwTLXZckItqkooL97RHmXuxsANMWQiYmVvkCYjRzb+IK70AQncPoHj8ibB2jmT6DiQyb6Ne9K8kLRjpafCjQousQY5JRohJciVSWIhWAHxNHpKZuwlwZLXvsHB5r/y9v7YM2L01d6wTuNNUG3zSTeKEd7N5G2djbJNn6LxwFwfYJQh2/DJMvArVlcgUt2Bm9Z5G9533JBYljzAnaazOPHtb4lafzhD3/W//n//h8d/vTnv2DDW+TSz67jgkeXtySJc3Ycb5BzQVIYlwc65iX2wfGxWH16e3Wpl3yVen3+VmvGZ/9wpfyy3OHhQX8klIqu2HHkN4eTbN7wmHbOLuNtSh6BrtHTsP+KeF+zk7uG9oYElPFeU2YXdtHprpWdyxW7svOLc73h8ewSfPx9NwhWPwiPpsjkMevN6ze8oL5S5KU7YztNib6IYcC9VA7vLlapRTkSww2Jo2V+BdSJiJG6jjaPfkiVrtBFfqAwRrlhRFbw+rvHLNP2bWk/pYbM5kJPTJllYkEchjM4urrtpVZF/0wtetMTcMxMpSNrKSoFXOQG5h7mHskDrqAmYgnFtqez4T96wcSGiXgmrqmDmk+M2YDvuyXKyLFnKbkG1sRVWJMYZbdpB/szAJ53NChEqHJ0h29XQHBib7cuhswwMUhTNzbUP4aZZpbbWGSZiA0dMzBJtvXCZLAZnG17ppvlzrTIIEipv9fhd9XgAxjyDmcjD4On8AHvOn5UsS2XIluA1RMLjbgLQgpekm1Z6qB+7ZVEMwAAEABJREFUdAoNI3dIOs5YtL/5zW+UP4qVR4XXLNr8i+jYFRtKEjd6eptEIuTVWjC59RhmgDcklwzqxID2etrQZpEksZzz2POWHciGXQG5gEepiYT2Sp/+7XP95S+fKo9Ln372uf7n//w3pXyTL08kmTckpyt2EzfIM49Z+4fHOrt7X6d37+qQRDPweInjKkPR/uE+fWe6d/8efYdarsb+KXmPF7EuVeckhVfsfF6/PddLFv/8Ludcb2lfkAiTRDbYHD8D8eWa5HOOLee870mySdIJzQ4m5gbhIKqMGXUq88l8CM1r9Dxjp/Wad195JL3mca4xtoH0r7mTrknIkINlilJpyIncRr2PaSnItGqtHcSY1VJZiJuevEopHW/TAY847KLcpDLSpcIHPeifPd35ZxldFu2UtmW/h9hieytjLqPO9ju60uuQ0JH4TSkDzOP4E4BEMChH4iDBD6TUraMRhzTtxBZPLNnuIA4wStAa8vvcgz51mn1upm7opPkqDpt6BxqcoQlQ5aQvV/pty/4QSq1VpVRI0IuyOLhTNu0cxKI4FaGB4CcWRaAzfnCJY5F1C+CftrKo5oTDXW8GSpKm6AZm+SQb5LdAcPAKLiQroO3hYpU4tB3c+DHBE1wSQcW3yOtBVSRwyWnJ9sxLafFTAkXhDzR0hpeo04uEBEU5zMUqLNzGc9QJieZf/uVf9bvf/Z4dwEKX3NVzF8BcRWNeVtdSqCaCQpbhZaK3xm5megfROUUnSaHhw6YnlUnX7BDeZIEDV9QDWfQvefn79Plz7vbXGhd7Ojw80bhc6prEEjkutZuwzuKXNC5IHHuLniBXy4WWi0Er2sfHh3r48IE+evxIHz15pLt3zrQiAY3E7uBgpfTnT12Icbi5vlJ2LVn0N+hZY+M1u5Zzvjhl93RF/YbFn9/hiZ1zec3j5FXfFV3xvuqcHU36QnfFzihJ6IqYdWOJp4hQAzbE4dlzHud++EHPn73o/8TjzUse23h0e0sCvWCHdkUiy+/xXOPjmpjF7ybBLeI98fhU+mNUIztHR97ZFHpryThvSDZrVca/VoOFEx/z6wKVuZD3ExuSWBJanwfQIfWDE44+X9bQ7SD0E7bYyNwB+oxMMOjJVZRbgKYANvgtXDPOsXXDjiFzAWfe00vq9JTGgNjW1w4+hnZDSZcm5lePaeds/Ro56ev41msKWdqRI/wPDWbINiDVUlSAmVqKTosf+jO3wxdbA/FbP3MMvNPqOxp4ZLuT1FpUa1UtBQXueNuzc5T2jCv02yz7bpwVA7nAU2QBLhK1iWf3DRNyNzE3tCcWVPBrBmgT/mIZeZFZSmWCVBUbbiSwAcJI5S/zj0Xi5iumCeomNXgnIBl5zeBuiJqRY5v+RvyIJieETKpNv4OJg94+EOGb4AE166JSS+Ea9vBLtuWCEUafpEmF5DBqsx7oW7HA7+ru3cf613/9v+tf/2//hzbYg2J2HTcaXdVYeA3/Da9t3eQzddvIg2UcMpNcprMhG1oESGvqlxtd8aXo7fkbHm/e6uLmkncpr/Xy7WvlD52/evtWlyw0MVarg0Pd46X0x7/4lU5P78iuKvhR0NG04e58qVqbjo73sXepk6V1smc9PDvQr5481OP7d/TgDl/PWOg3LOJxU7Q/LTTi7WK50dkJPAej6uZS7fKtNjz63LDDuSbZvEmywO5X2PuM90HP4H/FI96byxtdI29NvKYy6JzdyJvLi/5bvBfMAb6my3XQyOfrKjM+kybk5H1Um4rW0GyIVXT88O0zffPZd3r74kovn17oNeXzF+f6js/uP5BwL9Bzg46y3NNAEhV25495ud2oba5ViO9iGLQYBlUGp2FL5tOS2JfpRpvrCxWCXnQjT1dSuyJetQOsTJ+mLKokn2liLjBnTHzpgLbJ9hxvcIm7bW1IfoE+v6Av4PoibVJkph1oJNT4vSGWEzyN9oLP+IFaB7lAHR6g4qdZO4X5VDEj7w6nJBb6bCu0tVbMaqql9HLNS/GGfgKB3kmmXlQoq0SczWN47IJahAOaJOBrTZvEYa3GGEzIiI3CtgmoHjTUUYhSkkh+7WC5XPZ6dP0Y8q6tqB/u193lPaEQ1raw671VwmYXmTJKJ4IwMRCd/3adQHSubWl5boYJ2KI7Do1dX2/8fzj7s17LkizPD/svs73POXf02cNjHnKsrMqautUg1BT7iRJAQdAXEPQiQIBe9BEE6UGARBAaADWkNzbfSKFEUl1qthpsdrErqyozozIjMiIyMzIy5nD3CJ+H63c852wz/v62z3G/7hHZA+3utc1s2bI1mdnatm1fvw5jD1zOowwHhsFRnj6JAYgY+Yz31mPFORQBGBVSynmESApwlmcdmXOtDspFiT4pZTKouExjmYyvwvKAFLEaRAYtJc34zH2BQ+GXX31FP/zhH+ill19qkywi5D4imY9hYFIsmUxLJlULsg601N1mMG4Bbk4AOeJ84pDXjgec+Tzgk/Uhrx9uW3Am4h3FCWcrjIzGQZ7Ifwhqc3MD3cUO4kieYFN2JhnbvUis51n/ZT4+yV+5clkvvfC8XkFX/1cp5y+c1cbmTP6doNH/Q6tvYtsEHlucRRk8qaz/MTsQf5myTkfoaH2O0XfOjmXpXQ1wzO7H+p6wqE+g94NGCnxT5DkiUgBKBJnR+7Lvra/COKmbbSq6SfukfpNdzWfXviS43Nedh3u6x2vVnmUTnCzHPJt/8V+if2JsIgJWAd/Ucvt4wN9usy3OPRec55SV8ZXLhsoDozLPRHLufhHwow4zhXMgUlLEuqbHc3fNa91SWA+00sMSnY158XrBfsuMCEVrYmSRXd1GP+cw5jIeglMXZCorXWujHflaZ5NFmKNLAE3GG6g1fpZf6FeQNfIpMh+3R6TmE9siBVrCgDwCnhasdTLe5XXushQRDdp46HckK3MavokMNo2R2yrGWlkPiMsedJeNqyjVAFVNa4gYFTdetBtnsKquut/ApPGWzFBwhhW20R4U00WgAc5QSBHc5ETOJXEDx53oPDDBidTouO5nXjRLphMJodbFzqbW5kTQllLIslvAQYdmArTZT5uQGj00k9lUDjhXnrsi62heDhzOCwHGPCr9BxaGg4CfDK3M4jzx6wSLcXA7T4w5gcgLd59di38/5hEHp4csKr+22BdCr83NTfkPcF0mcGxxvpJyknXN5FyaTLr227TbW5uaodsWQWiL8rlzZ3Tu3K7OnN3RNq9Gm5tTgtRU/SRrOus13ZhqyivVlD4b7oOc9pu521vKXUcAW/IaNNcRge6QA+EDdjfeYTmwHBMgDwk4j6w3geCA85tjbFvwcBiwqwUbnO7FKfKCH+0jz5XC2Lhs8LxRytq5cFHTnV0d4ZdH8L6DH768e09f3rkr/2+ec4X6zS05iM5mM3Xo1/wNrzZOElOLEeeiqIhoYyOFPBaIh4AL+qYDi8393ZZzbrQRATn0a4YSvSWBjwC/7gOziJBtSym1PCLk1HjS3vIR0bi5XujvSoifFf1IMiptmtN1tJVxDehoWQbR35dIbiN7fEWgJ7RrfMvRxwQRlitFhJwiTutekVWAqtZcpUQhpTBpw4/6uGpa5yNEROsTESBCSb8jRQSET+CbyZBMg3U2WChVFSZGW0hMrgFH2jCD29YQgfF0L3R0G0VcQasLlAr9lixKLyxDYbHS2nRy7vYI66fHOJEiwJErxBWKiDZhxsFQCzrmZ70iQmPCSRSq9Uau9aGqwKHuZ8emnBsf7w46goxxqK6BW3RZ/cZMXojbO9ttwuec2qI0Ly8y55bSADkDT/0lu5MTzjccaA59oEqAOSHwHLM491mkPodxkHH9hMPdY4KR7e45bzlz9oxefvVlvf7G63rhhRc4jD6r7Z0t7Z7Z0Tleg87SvkUgcXDZIGjM6NNFqEOv7a0ZQWiiDQ58Z1OCy7RT12d1k9x2MjMCTOYdNaWknsXbYbsXccpJHq8FuxTrcnhyJAeWQ4KO9T5CvwMCjQOP8fvswkznHYfH0rDAviWBx35Q829WylmRMqMO1v5Ebup7bZ2/oBdee13Pv/aadnk1XKDLEvwRc6SQTznc7gg0A/60X+jaxiilBM/Uyl3ulBmfjAyD2yLUFonHRCT3c9lg+wyZfhGeoyudFIoYgYKCfqJunoZApvsPPByXQGUejTqN/SvBDLUtGDvpPAqV9RHMoGo60dKuCJCUIsi5RD7SmAWc6B/iB3xEKAERIaeRDhoqEcYBVLkey3AZrCkAwekU0FDhX+xXr2EgAl9IioimM83YgSQzconcfUSChLsabQTMaE9apVCsSlJEAAlw/gT0TGrC7EAXWttI66KF1lVbXbWv84gwiT3WAB1bbqRpDC6nFMo5NcMGBs6vFCc82TyQ5hARTUcp5DTeKRlPNqJHbEQoIpRyhmdWSklStEtOVoJqpj2CAldBpp+unnj1tC3Yk1NWoB8jLAeajp1Az4KeTqYy73VeofWkw0BIEwBj5LbdCecbA8FlIKBajncIhyzOAz41P+RLy4O9h+0LzzFBxq8lJwQmZXigY0fgOMPu5IWXX9Ab335D3/rOt/TSKy/q0nOX2h+NOk+w2SHwnCHw7bIb2WE3s8FOxQGnz9IGAWZ7a4PAMlFHUJlMWJDwjhTq+05KBBWC+xL9/BWNGUqQgoZF2w55HWwYi+PFSTsrOiKAHIE74X3ewdf9xzFb6IRg6mAj7E7wTYHvI+yS9knd4zkQfGQc7QVfN/p+ot2Ll/TcK6/qjR/8QG/8Pq+m3/mOrhB4rrz6ms6xeyy5b8HePNy96zrYsCjsdwOTvLJgPA7r8bQOPYEq5+RWJWxOKSmAFLGqRwuqS161CuD+cqLdGUJaViwDsH+MiAiaYtxBM39KGXcEJjGNp9njnA45IZc+1q3pCS4CHslAm/NIYL9+WSeD+xZ81nJkYtRTxBEBypINY1Prh1K19ata9x2w1b4cCC6VdoWU6L/qJdcjouUwlbiZjMJTVwQ0EEeM+WMLIgUTrrMPRiehgHt6ANrEoNIEwzgiFBFK9JFCTm4rTEwrarDhT/DFxQbGewLaMPOOSDIHK1vtJKhaGZ+4PbOonJuGJuyqcj2l3Kq+uS2lpMxTqKCDeZtHa3OjdQVySmPfSG4SqGZz9uRstjQ0+GjObXZDVFsbjMzUk5ZBGHhqRXgApSU+mbNQzGfKodgGZxvFtIo2gJX2Qr+Ise4gM3hHA9jNHtRDXo38muRf9/c/I3jAOYT/5fWCg78TFvsJCzky/engV5GUs2Avy7xw6byuPH+57WrOnT8rv0rtEFwunDun8wSjC+A2eC3aJdic2d7WOXY7EwKVv7B0OWnCokvNJ0nW+wS9jgmCSwJgZUzWrzxenIEPLdf6zAkqCybmEecxh+h3bD3xyxwoEGGyKnwr5SU+W4JfMj4DNgzwdf8lfqsSx7dSylmJoGcdevyo6AgiIRFMate3wLJ9/qLOP/e8ppvbBMJffvcAABAASURBVLiBg+6qTL+mG/4d0Mf1nPAPjF1vMtp4SCkl2VbjB3RyGfFt9zkncBb0yrkDFYoIdfDOnh+UU84KWrxIKja4bP/YLvOz3o0/sp076GX6uAvdnX0NoukTyikpUsj9rINhlINv0Klaf+yRE4LdLyLaWhX4iCTLyjwITGL6go7m43JEKGIE1yttFZ7FwJg4h0Dmax1GHkXuX9a06BERbmr+GulcRwGwrkeEUspm1XSzXxK2JX1DinDnJw3VljSQbQfANAXH3ArXlTIVvHuG+IFPMqRQTkkRISffLbxA+5geZESgZDQ6iqLAlSSFPDE9MRowYW3Aui/NckIbZ2M1NOY6nUC6SsZFKZotFB7T2rEgjVJEoE+iCmd0FSkiwNGPVWTaAfySZTLA0IMU2GrbIJMT6MZH+K/RsxCWLOCjg2MdPDrQ3sNHesjXE4N/H2Wfz9h7nG/sE3i82KtPotW4KKVOHU/5zGQy/4hQ4J6UQxN2K2fO7uocgeXcubPyL92dpe5A4787fPnCBV1kl3Nud0dC903ONDb4SgMHaSXDsiI6WQ7xjU/1cx3zKnTMq5F3NoqQZSfveELsRoqWjHuR2r/qnmPbCEVzbFywkJfGMV7+pwRHvBKeEMC8W/GZiKdnrOaFx9O09o1zj3dFzwEwfz5CNVkJ2x34jasyB8mB8ITXNgcKzwn72YBa2JKUHy/2wITA/NLwHqeC/gN6ul/Qwbl1WRA4/TBpfGqV3KgxUcNn7ZL1Nx/LMInpB4KnKSOMaSVulKlzl9a5Wk1q+bpMDZ+kSDLviJD5Rzxp1zo9hcIb1rMptyY4lRsP2D6TFfuVsfFurRBA1lDxh9ubddCPHII1MJZ8j4imsccwIpp/E/N+zWPMR30qzJaMf9I3pAgYrcCEJoHeWQPj1tCYolyx4kClbPAA1lOdXBwwbA1uqxhog9b2RAT8Q84iQgmI5HqYDGNLgwKz0uSMPSNCIRLVCEoAd8n5CsYyKEX7EXiFVnxbRypU4U2tlRsJN+u6RiTqbRKQC/Aarc5zUvA0bmcCTGzToOxqKYjoXnj6Ltqi8CT2wvXi8/nMYr5oT4gjPhn7zzwc8Pp0xAKfs0MY8JEXAq6VYlw0KWWKyMvBICelnNT1WbPNmfzlyWczm5Q3eJ0z7Gxv6gyvUdubG5pNJpoCPTsEQ8duISKjakLHqvl8IEhU9KnoO7SD3xPrwq7FE0sRyMuyzQsW1JxJVFQJtQBtBaj4teDHwWMkJxDg3XeEERcRipSkFHCgP09Wy3C/gt3+FCvnkAdkFX4K+RIjxSdaKVObsjvLOcs7iL7vFREKeBoqekAst6/bjHNbxm9uiwgl9DBEhJxMm72TAe96bQOwnhnGrAD+EdFkppxXSLV6xIgnow5OJCpBZgRFl74Gbrck62lgcEYaN4ylp+4jLR5Bl0b/VOuTSrWXGw0jhl89RiP9yNhl21nxczXd465Nwqo20lr/FAxK42nZMkqUgPGKCCXGwX41pb6WVrzWeAt9uozKVgSFPCF88NtylPeicDBZ18e8NiWawJQRnqhHgzVf55WbZY1AZXVFROvj/hGrvgqNKSiFBI37URA1sjiVU6ZdDSQFF+WggCX4BslcEcbocQI1lnGWWltI46WcRj1kfKbMk9YTMztnwgXt5m37l36684T0E3fBOYbPPPx7CUsW6eOnpsQin2tOu5/4Sy86/OvygK+bHPTwIhZ5NEBuDmUCXEZmRo/OZSCBN2RwPTpNWIzTvuc1qSPQzARrDsZtYdJyUUZgG3N8stQRZyqlpkZjXRfofsJrxaj/AnxRgYF1XBJsrF/bvXj8jeeB4jbvNJbsFkQKRbs7GHQEuYxOtmMcMynsr3DA8XBUJcoJXpmJnFMIcyT4V+QFYc0H2z19nGdsd2Dosl95JPM0FGTbxwbXRUr0iUAXTI8Iua9xjwFeOSeC7oC4YmYSdEE/Cno2VfisecNVCTqD5JpainAZIOcuncr1O1LFds+dapst5HfQjWiUwE8VOo/LiHv6Xmlvl2kImo03ZVOhDio1zUbf0W5eVNzcwHWDKxGh9kNu3MB4O1/bHRH4wZDIsyIo6xvSmombzMAKurwG62f87wIp5BQRiggloNApYixHBDZUBYMSkeREs+xUO6CBHd2QlWYDWbtwGfhCu+WHcdHuLq0g5B+BD2PaTXIWEYoA5ARfeHG50vB2VkS0uvnbicalFLSDbl1GHdxe0aPAwAEgsCWnPE7eFQ/39+fshQMIC9aTfmABVPoM7Fi8eA3e1Xj7v4DGfbxIBgIUZEqR1XWdMosglOQU6JMaJDm3uIourAz57MW565mGnOhPXy9GnyFtbmzJUHgfuXXrtj777AvdvHlLDx/uq50VPdjXnn8Dl9e3Q3ZXTa9VoLGutqGiWGFCegfioIJHpJCEvIpeLNFWDnmsJQcj2+M+pnV/PZMq+tuXRnsuBMG2MokdcMJtZUlAXLCTKepyAkL+xbsFulX0QVQLEK0sKdDD9hpSInBC4zzji9L4+RfxCE4hFRa0/e6+ESHTJfKgn/OUINLTyZhMwDQ/t5iH+7tMV2eKMJXIATmNdSNWJZBMqlOLLCJoXo2zyylRh+wbrogYsbCwbMOI+PrdfreYiu0VX6xfm1y2v9f1QhvXUwyerVtsgY8UzVciFeaDeRV8WVZl12lS8s2dnBcIItaKoxbcucsMncu/iugeJjFdUAEqbFg7WjJxeSjyLs0ToWbyaDCwCpEr2FlMAytg4yrKOkfftpASAxoRVEOemMu22KpA2Uft1WPO+/iSyVVYlGU518Bn1uXxoeryRK0/PBRCXtWATXUlOFKiPSmnrMjWkXbaIkerF8oF7aohQuYREcoo78meeJKmVJS7ohpLdV2og6jngKabS4Gs6KRFPVGJhRJ0y+WR5ui2ROfj/SMtjwb6ZGiWGrLaQfIxh6qHBKJBUlFaQeD3QI40VFoiNXsctIQcg+V16Off7GwLHn4FW1AXLkmTNEFWrz7PlNKG+tmOotvAh0X37j7U1as39NsPPtOHH36mz764oU8++1KffnZDX966r1t393X30Vz3j4v2F1WHDKwPp/1at7e3pznnNoGmqKzC4CNa065TFxIqKBhXqUJRmv41sGySFcGcGRJTybQ99J2iRAOBzyWrU6+o0PQZnXslGFY4hSriiua8xi0Y94BVdEmTrlOHHyDThCAy7TtlKBuEWjkxtngQlQr6LmVelUDm18KEt/w3jDsGLyFX6NND0TFvGUJlcgMTXBVb7W/b7HkbyHn28nwrjFHxQNAYMVJZX9tRkIsiSp6D7NAKvjJIhTEuSKYT+lpOTglfUC9SiqQMryT/qOET9Qw+Ilq9IrMiOyRlOCXaEuVEGfZCgIwL+Fq/Am2hzxKd5oDnkdAnkK/WJyT84R243U9cVcTQwHYm+BhESilkEMlthgJP58gPOgVNkhEN4OghBdMuqlwVcPXpnM6KlBHQtVwKFaAaGCDrazBez6ZRbMO2Yvge6NFQcjUiyA1MExxScIy1yIlAwQIdAC++Ql6HhSpPwGoaaBsjC6+SB834Cr66HZwH2k6KSAqcZAC9stNSgo5Sj6wclLGssugLT1YEwbPKWA9oZjAqfCuDJCCgzQj1H8I2p8KEGvias+RT9TGHoscEljm49TmHz2PmBM6FX6caHzgHNjKxi/m5ah3ILdSyfM5jKATjMS/qUq9Ukpb+u8DHAwtworoMzSk/uH+g69dv6bcffaoPPv5Un35xjaByV7fuPdQnX3ypjz69qg8bXNNHn1/XZ9du6vrNe7p9f5/P7Id6xAH24eFJ+4eUx9iwtK8lRQRyDYk8N8gpYXYhHg6y/sXjgD9CocRiDiBRDuaI8N1AIFtwVrXwJ3zaMnOqI2AkxqVg/4CsAX959gU4+3mODxeMO+KVuHmMckrIT8opwElNhoQkoQ+98W1QzMk0WR2vWwmqHFlpBSHmGn7XGtyHeZOQEZLGHF7Y5HHwnCwunwboENjuEfE4zzkp56ymPwHTTYaUQhGGRsrcEnU1FkHWCuhQkeFypawquW0NIoXbG1Ch1W1P6OgA2jiDZVJt4yNkd32vTCQJd3CDyRmfgqyCLyogxkKsAWmQdTEU/OPcIJmznkqVPsh6pgElA+II7pEEAZCMwT4k015XMDD4SxbGKIhJtao/JWVVKQhb91uhRp6+Y+Qa9ySvSjkzKEkRAZo6g5EZqJSzrJflt608C9RlT/yCDhXD6dAmRE5Jmf4Rofaz0r3ivIAI9Ogw6lTl+lOgkHnbRrenpgMThYpt8phEMDHhWwgklfMOAr7QkEWelSMr+KFZHsTE4sGLWrAjc3Awb4P9aBrLWRI4bFd7ZWEx2W8pJUUENqW2OAKZAwM/Z3GeELzYGikvQnu3H+jujTs6eHCgBcHmK4LFx7/9VO//6gO99bdv62/+5qd68+139c6vPyCYXCOIPNStBw/11e0x4PjX+7/kdeqTz68SkD7Tx59c1Zdf3daNG3f15Zc39eVXN3Qfev/W70n7grTQAh07xqRnkvoVr3NOPSJwz7ggKYqKpOAyUMURXKznwivRssHgsaNZdLD9xxxELxhf+8V+8Pi67INz/6tuv9r5HKnw5BSJbm08KcLCPhO5WooIWbeMbo0XssxryRxuQCBbMn8sI0EbEYoExAju53Ews4jkTBEh43JKLXfZoG9IlmG5AU/TmF9ECCY6nSqOigjQMaJXmfHu/wTK2P7MPWLVAT6NlvwZklYNdG4FBiEilACdTkzIyrp1d0jIfB8JQvxAX6ExJiJUVmtoXY8IiqEIfPNNjRFuDNkZKWWlnBQRCJIKjAsD5Anh3IIayGns59KzUFHCdMav1Y0USoAUkgHerkeEIgLDkZuSCn0LMj2Jp3yS9aQu4MxvyaK0LlLICkaEIjCMPDmnfyAjuZ5oAxLlCMqKJoOZqQr/8c0QnPFrMN0KREJFVZwfEdS4VpmDReGLTRBoMk/oXknZP/iv7zrllCBWW1TWN63q9kU1U1oXLNgFi2rJxG/8WDymFboE9AUdl9h7zG7C4AXm+pxA40/l1wgK77z5tt786zf1l3/xI/3//vyf6sc/eVM//duf6y2Cy6/e/0BXr32lm/f29OBwoRNeb2O6pYU6HaNz6XppMhPxSff59H6b16svr9/Vh7/9nFesT/QVAWdv71D+8w0nPI0rDs85q539+EtWP1HPDsHjk3Mod0kpkVPuCT45J0WExGW7EYkvqwb8WeCVaM9dJ9sarV9WSkk5j7ntTzlrnINDyyOifRlbcN7l9sK8sO9EighFBKXxsp8LPnRu8IQJ5FiGwXKa7uhQ4FOtV8uxlDEyjTlFhFxOkXQ6RTyRdRq/Lpt/s5tgVuG3xuMErqqCbk132iJC5l/xi0guk3FZhoGi1rnLpyEUEY8RT8l6jMV65LS2Fel67q1J3GZfO4+IxjMYj2Y742B7IkJp5UM9kyKitSFJycab89T4AAAQAElEQVQZRIoIpZyawV54xlvIaCsuQjE8QhXzcYpIiAc11umulDLYr19QjHT0ptAIIpIi4BCt2m4BLqURnzDATU0HWiOCSZeUcm65aW2EaVIG3+hDSSSr60kyINlgfakH+FDQrTQ7beOShW3woqbFrY8BTkopKcItdMMHBT45P8GBbbuegcnedjSsILRRjgTkthAz21IvqCWvd94XO2iapSdWZUKbx5wg4wVjXQpBxnJEG+IV+M14P+X9ND8+muvkZNDB/qFu37mjzz+/Jp+1fH71q/ZX9D778oY+vHpNX9y6o9sEjYcEo0d8USrdVHm2rY3ds9o5f0lnzl/WZGNbNVjAwMBWeYF9C/zl16T9R4c6PjhBjaSdrV1dvnRJ58+f5zP6piYEl43ZVDt8Ot/gU/om5emUc5cuywt2QuDqc5YD7QT7+y4Ll+DSALgYiyJuVCNCntQFubQoYXRPH8uYzWZNVkTgBzXoJxP5FyNNZ7/YhxG0AwwRNGN5pA45VRq4FBErSE1Pyyz42e3FBID5RiSltKYNObV2Ch5/00gj3n1Pg35HSsh2P9N67EX/iFDEE0D847rdI1LE2O7+FBWJOkDT166IJyjLMTzBPF2y7QMPL8uJeNLRfQxCGdMYWk/q69zUpjEqIiBlLGmkyF3YYEgNT6AZ5BRBN4PGDiODKguwQ7wI7WTXKxPR7S4XBshbTbePdAM6V0Ws+Ul2rCNyRFiUaORalaVWdlNEtLIHMTNBRbIc0A1PtV0JREpZOScgN/70bLnbXA4oDVhJqXodUxxz461Pl3KbaF4Ek44FQl0K6RS4Zrsqdrps/iklCZrmYHKXjQtC3Or4hsBTGyR4DrziVLySWWi57xQ5KcLcQjmNZfvSvAXa5SWDb7lapSVPwSUB0U8dB6MBnt7V3ON85SrnKx9y5vLhZ5/pOkHnHl+K5l2nzYsXND13VpOzZzQ9c0ZLZFcW6PbuGYKD/8X2tibTKX7rOGBdaJ+g9ZDXouOjQy15JQsMPLe7q2+98YZ+8P3v6Tvf/pbeeO01vfT8Czp3ZldbBJcJNhm2Njc1mfTq+6wOmzrw/vqVU6jLSa7nlJCVVFQb+ODRNiJGhZvxxDla23Ch07yNWaJfRKifTPDpQIDl0D+SJgQiz7uQlPCzATJFhOQrJBcTOqSU5DF33dw9h527fz+ZoLehX40HtDkpMwcNfih0XS+nnJIEb2aSnBq/doMbNoy4QBZEkiKiQaXN4ypSRKBvakBRThHR6gn+ESGnak+MRUpriW6RYv0DrVvMX07UZaBsPFm77N+IaHqZ1nWRUEsKyZByZpx6RYScGh2B33q7bEg5MyaljYPnoHEjlNavsk7M0yycu28Etvb9pDnUg5DcioSIUMQIVGFcT8Ho0GoumO8LYoUJgYbHwpZTDzsOoDjycJCy8u5voCEiFCgTEdSkoOwBdi7S6HyUhY/xOXdKKdrkmLJQOiZczkkZJ6SUWluiPSKU1pDGckSISyHsQA9muDcYVLCROtNIp6HtgNzBPcgxrdnRFgj09Gp1y47EguVQc06QMJxwsOkBrfRDnDKLryMARAS69yycXmM98UFjkCf9QDAZOCvwALmP+RcGb86ZzjHnFd7R+Gzk8PCYz9GPONz9Sh9/9Ik+/vRz3bh/V0cc1NXpRNMzO7r0ykvavnxRZ4DdSxfUb27oCD5eZJXAdXJwqP2HD1V4ZZvgu0D28uhIPYJ3N2a6cvGcXn35eb32yvN69aUrBJjLeuG5i3oO/IWzuzq7vamtWS8HnJzstTr6Duf22NnBc9L3mk567MyMT1JAV5g0tnXJrm2BHglcB00F73nT0afru+Yj+8e+OOar3YLg57KDbaGvSO7rYOldzxS7U8rIyYpACdojkgJIyPDYeXEsGR/7NAIaI5HLBIBabQGZd6ItIhhbyTI9JgP9rF9tc7h1bG1+0Jqmta3mtOhrhsY5t/yMP1w+jRuw/0lfIW/FlzE3XSjcpeFdX4ORo4gn7RApAp09L60HrCKi+aOCo1EG87DOzkWybmR0rzQ/4We9CrYW+9r8IHKckEaaiNC6r/1am84SaMB+H+0pyE423sYumdwiGUn29cuCDAzKekIUlPBTqcLIHSJCOSU5mafznJLcHhHyJGsQIQ+kvjFVKSRBw4UhuUHHIrVREUkpBZDliTWZTHmyTZjInWxL62oWBkmuo7KErrHC2VmJloSAHElrSNRN/zQwcNhdn4GIaAuhZ1FERJOfKJ9Ad8gr0AkB54QvIseUlZJ6FkHfoyc0XhjNP+gz8i1oE8opi+5M9iKnCDQBsSQQHBMADg4O9ODBnvznLa9fv94CzK9/9b7ef/+3+vLLr3T3wQPOVxbiK7FKl8RWQtONmRKL3oHKC3/Bgr1/65b27t7TQ3Y/j4BZSnqOHcql3S1d2N7QyxfP6/def1U/+Pareu2li7p8YVsXz23p/JkNnd2e6oVL5/TC5Qs6D/2ZrQ3tbM4USeOYoq/H2xN5Opm0Xc5k0qtn/HKGKNSGw3OoMG/shzn2eREvCXS4RNPZVLnrZN/mnGXY4PVpc3Oj9V0HHwddj5npEjYUxriwKAxr/wXyDK6bNqOH+6/BdTNF7XEMkOe2BbpYtzYg7gw4OJGNV+PLjZrHkKxdEeN8GehvnmVlo/VrBM/cjH8CoYiQuPS1FKDjMdb+s1yDkRGhiHDR5rTct4gRF4Fe+Gf0PneUs272VUVHl82rtmABd9orYJvHHBz9XY4IpZzlPgbj4NhcRZOcoHbWoNlnQkMjhipiVKxRnLp5AjRA+NoS96kr4W6T3BeDoHFbEw6xyxGxaoWKsv41KSJkBXNOTLQk0dt8bHiBv3kbl5hgKScFuX5HioYf763o/lQjfJMi4gmI8mkIfWOKCEUKtaCFbOs53dpS3tjgYLVw2HqgO+wWHu4/YqcyKOU80tPHQXO9kDypM209i9G5VqnZyqJZEKz8uyv379/XLQLE1atXOYv5iODyG/3yl7/SR+xmHHz8tD8+2NfRo0cSfbwzuXvjph7dvav9O3d1SGDpOKPZUtIuAWCbQLTdZ211WRcJFpd3t/XC2TN67dJFvX7lkt4AXr5yTpcvbursdtbORgAJ6LS90enCmS2d42xmh0DWh5Sbz5gFjua8GAkY2ntkRWIo4aMEjWdjs40xGLDPDzj/1vExh8ttXENKOWs22+BBMgOm6gjO0+mUoDXR+XPn2t/92eWVbtqCz2aj6fuOeZKBrgWolNAokmSZGlPY9/DOgP1ucLmRoI8XR0Qooet6Xot6A0l912vdJyI8sxuteUQEFMK8KtthG6m1+lgWbOJrYFmGiJBTxJi7fBoa1jeDG3C1+VYCA0IaX25uaTpFjIRe24aIUV/bFUEZe40vrF/r2zp+081ywFeCEUVEhBL9uZr9tnGEoE3tIVlMC9+B13uXRUom6hlIO3BUGOxTl9mDQDG3U2oCquuuAI2CesXoAlTKKbOToaEgTCFZ4FMADV1PXRCfqtFFEUkpZSApwhgI3A/gQp1ihIKf0fig/vUrmDgJEHR0arpUHIEhMlRuBrJGYrI1RITGYOIcSCPUWrXkqdWeeoINCuVprxkLdrazoyGkR0cHesR5yYLtcTT5amy7nNWzMDoWueBvv1QGZ43zWOScGLSBT8cLLXjdab8rBI1968PgEz4tH8I7Iml394w2WIgz+E7gtz2Zatu7J+Qe3nugxCH1uemGzvFF6bntXV05d1bnt7d0+ewucEa70wk7mS1dOX9GL/pfgp8/q3NbM21NE3xDs0lVlxbiLUk7WxNtA1uzCeVZgy5G+0VK6JN5tW02uIzdtiWhl89sIOGqqvjfdg/YJPobUs6cE+3rk08+YYd2Xf7LfRnc1uamtra35YDj3eDMts5mLfCknOXdw5LXmrWPIkIJuWSKWDHXmBgmCqN8+9Jjbpzn7Vof55mxsQ2NDz2MIxsvWIbGHzlHRgT1FdhW9zP/iGi6rOeJqD8FGpNpDU1OHXFP3UN046YxYYFMb6CBKxRj01P3iBEbQQ5frtZebDQVo2lRRMh6RyRJoYgRUiIX4wu4nHKyy+Qg4sDrsQ76WA/jIEMv6M3fFcA2+RcmFRBSbwtnwaR0GR3ogDk1GmP3MzNDQ5jIgELORvqVAJ5qEeFKW9ShUEoEjZyVmYQp51Z/lqd5G+hOD/rAg0sRlOkfEXKKCPqHmrMkhZ3R2hMVNIGsmokVpRwRCpoUan2gcMvKPmpMehoEop3XQGZSwCWJEVBjAJNYge0AqRqhYFJWbFrUUJ5taev8RW1deE6zsxeVNgk6eaISSRG0o5d/ka9jVzHd2NDm1iawpZ3dHc14BZltzPiaMuUpPZEDUabPbDrRWXYbL730or71rdf1ve9+Wz6c/cH3vqc//oPf1x/94Pf0xosv6fXLL+glZF6Ybups7nUmdbpAwDnPg+QSfC/D/+Xz7FI2t3V5a1cvnbuoVy49pxcuXNQLFy/pCvlFviid3d0lmGzKcqfTTpNJp36S0avnEHmDthltnabgZ5OeV9esSZcJRqE2DQkefsBMCHg9kHIvRVahFSfjY8+rgck6yJNwQZA45pO98JH/h4W3331PP/qrH+vNN3+mjz/+TIdHJ5rO0GdzUylleAV50rRHNn5PEQpVOc8p5EBOpiQ1Wa1NJMa5Wjdea/1qVwnEbutzUk5JrU9UOSAWjhIqOy7jMrceOYWdYgUfPDxtZw7BnxMn+HjuJPTIKa3ku1HoGfBTs1NO46SX6Q0J+oiADvmrMlXRq4HWqVIAuCj4subOjVlBjPWC3pUHPsrJvFKigQuvI7LdRRWPuR+qjN0azni5k3HNgRTwiTx6NCa3rf3IjrVyJmh/ZZzRsUu2rKBfApy7zV2wM0s14J3VdUxuJkUINxbhHJRClwpjP3kclQsDVe0siT4r0CqFlELg3W9oeQJh+tL6BLik0Mgfq+2LEaSWC1nGJ7QzPK6nEMoq50xuSErQRFrlcqqKRJ5QPoCWC/MKbCquqlIKJYKd+eQIGsE13YRerksQNl2oNVzhXoxek+Ivdwl0GeBxzEQ7gdifjmu/pbx9XmdefF0vfv+Pdelbv6fJucuapyzYqGfQ6nKuJUKCrcCUxd/POk3YLsw2JtrembU/RjXj9WSTncM5dh0vXLmiV19+SW+88bq++51vt0DzPK82r770vH4P3LdffFF/+Ma39cevfVffufSinp9s6fl+Uy/PtvXtc+f1IsHs+e0NgspZXdqZ6jKfs185e1mXNnZ1drKhS2fO6eLZ89re3tFkOmM3FppjqzoCBPOh4uMJ5yYT9CtMrMIEC/w76bO6nOQ/OdFRF5/uvRjlSY6DzKJg9AkL2/+31HwIFXaBqS4hPdH8+EgV3036CWOUdMQn+Ad8Tn+0+g/vPvrwqv72Z+/oTcD/o+aOdeTrWU/g9WtXj+xOav/soEfHTDmYnz7crpZDvRIYhAxmHOPKnGR+9YzbABiGqAAAEABJREFUpOuUI60CpNTnoF7Up6qEjbBG80KfZYMwjrHrVTUhn5D32Jmxk2GUIYMLoLaFPniqqUJTwXU9rdDWFRTrCYjkstfWus165ZToH+gU6AFX95N4DS8aKAsFA50jBdiq0mSiL7ISuESbKA+MVcHfbf0xV2GKTlKkpHUq+KeiS+CbgaC/pF7oWxnTykwVEAbq9qWgy0oS9aqBKrMZGS53OMJzI/CjaBPzvOKv5v+K4gaRPDkUVn4NIH2Zhtzt1Uq47ErLKdAO2pcxcsHG2YmGxh+addl1A8SPL9cjAvEh0xkiqIs6feUyYOZjW1LQ200Giv+Kq0IbDaqp2s2FZ2FsaPcVU0tJBJcEaZA3LhDEM2D9QWnB5F7y1Jtubuns+QuabG4o2qJlsjHJKzZk5/BPKdgpbGo2m5Fv8Bq0y65hR5s8vXdZVGfPntWVK8/p5Zdf1vMvXNGly5d05fkrevmVl/Xiyy/p0nPPgX9er/HZ+Tvf/o6+953v6NVXX9ULL7wo/y+aly9f1sULF3SWsw2Dfwdm++wZzbY2lCa9Ckb50Pr2/Tt6eLCnk2GuEw5n/b81LNvkrbKuHfp3XSfrixsUKVHO6sEbAmREgEsjPfaJZJ94Znsie8yWTFL7xhO6zQ98MDCxIxjjIh0eHumIADTnEN1/AP3m7Tv6xTvv6qc/+an29h7pzLmzsh2TyUTWwb6MCKYbsxJeFC0OqG0OuY4aKl7wHhwgobtt8jzyb2dbL+ufIikCXvDp0D93WYnxCYFDQk5Zor3QXrDD5ZwSNIliyMn2GiTq0IpESRHR6Cw7ImTdI4J1W1pbBGUvdnJUFAbIqZUpuF/KiZKbKrwCGOv6t0jWrWJLy2uV89PdR3kBKtR+QorgJrU88IfWaSRe11pu3zSep9qSfVQw7lmwkWtlMMtVVIMPDn5coWyGY19i2Sk+0qhY60tP0yUrC1hoRMh5zvkbc62S+7Ui9BEMNjIGFjCiW7+UnsixrEb7Dbc1H1jI8A0kKxRWw5x7Y9d8Rb31QVSIn5BcJ9MaRHK5TXomJ8qxYJfAgoUcSr0XdNIykgagptwWo32QKG9sjEFmZ2e3BZwtdiBnzpyRzyYuXjivy5cu6SKfp3c5+5nyNPcC2Nre0nMEmUv+dM2uZ5evRpcJQi/yevXiSy/pOYLTBQ52N3a2tUm/mQ+qWZwF5Y9ZdPvsPh7Nj7R3fKj7B484uH6gvcMDOegseXoP4knF08h2OZBMsMEL0T4J+x2/FAKRPzXPCUyCr2mTc0NKGudGYTENWhJMBnYZtY3hoIE8IimAJWPKJaVAokhB0f2rTvik7/G7cfOmfv7WW5pMpjqze1b2Wyg0wR9kqiz8il1yRWqyl5ZHGXVae8/YdIDxCz6V0yTXc0ptPFpwYTxSRjb2VUB0TrR3uVOgX0RI4Cvz2ldEyO0RSVLQRAvtoKlJagX6yN3GtsYXGucVnSPGdjpD/oSH65ZBV7IqU+VsXRNNFb8WN/2bgxlAXVeyB8bEZVBPXVbH0ASON5SXIqKNS8RKR2u14mU+I5SmG5a2XMj0vAFCgQMpKMKMok2CwshXJsN6stQ2kHQ/xVgkeiu1/tHyCDAGcJR0OrkewR0w3ryt3OncZbdFBPw8eBIaA5KjZWFghIEoyzW2l5VOUH7zVVsP0WGEfwU9pI0YS8e8IdBZQNDdOaCvpYrfBvk3amskpa4Ts1cFO6KfKLFAlko6wY8lWe9Q78VLOTOJXfYuZoNzm62tbe3ungF2V7DDuciWZi0gzTRhJ9IDGwSk7d1tTcHDWkcnRzrgAPp4fqw5gWTOzipYWNbB5f2jQ91jV3DzwX3dfHBPdx491EMCjYNN+5fkUbRgC7zQkoAzx99FEw5eN+A/ZceV0NXjc3qCJsY556yIaB6xuzymhogY8c7dGoJn1ZJ55UAjgaDN42eYs/jbGWHDjbQdvpuzu/Efab9//wEjHzrPDm3GV6nGh3lqPtbLPESy7BZM6EcHRQRAg0KeSw4o076nLAKZf/lvxNuuAZ+1VwnmiGndy90aUIFSkRLVwJYCiS0eG4LGEaK1i0qMTRRdotKuU2VorLu52L9utv62xXlTEuSojqncF9nMo9rWAo3/FleFEZcqY2CwbHePCLvKRSD0+CfUyiKtY0SAoaqRV/163nSzrqbCAgQmC6o0FJ5OLnsCmEHBCJdLa8Ohp9QYu48MHtPBzPQVejusKcWAtBwjCu0VngUDDZX6ms86j8BY8G6LwBzAZdMX9DOvnHIjH3iXpLmV16rRdaw/c8cVDRMBz5WTGoJyjIUnd/zT6MnXSNMkKlFDLZcUtD8GiXooEk8alLG3ouuVWSQt59yj5zDTu5n5UFloIlWepr0SCzVC5EmZBesgs7291V6d/Jrj4DNlsadsyVUB/ZTzkq7PWpQFvHiq0VZz6HB+qK9u3dAX16/q2o3rwJfADX3+5XV9dv26rvK5+8a9u7qz/1B3eU3aIzAdwWNOgClZcpCZl7lqsJsBMkFqk8C3wWucdbB+KYJzmdx0zbmTX6eMxyCJturx5Uk5AMfsRvzlyDD+4fUj+eB3SXAwDAxYYb5USYV+/oeaB3xJM43nUocPFUmQwDrpmC9txycn2maHZoiUCe6V3r7I4Rcxls3PwcbzRwJJQ85ZAT8zhFSsENGihhdVdKgI87imlBSA+/uhO3h35HboWlvQEyZuJ6MzDXAL+EeibbwU4QJAs/uNEA3fyrQP+Mq6WA8aKNoWWMKYEj2lZJ4K2SbvIitrKSJaW7udLjfE07eIU7QrvuOatIRVG3j3aqQrlJCpUykixAXEKeyTYoVHWz9PULi7oH9KvjXjbHjOSVQaowRHdwTBVeXB8wSwY1w2rxRjf9O6HBHNGd4qV5wh9PGAub3lK3kRNMAgM/hkigilVZtzkSpKk40X7XXFz+0dO4ZK+1jOMm/XR+Kn75ZhOrdbb+emiAhkjn1Fgh2TLimnpJQTOqmB+0SEcsNF84NQP6WslMJFZRZlTllV0oCehZJ9teAgtCgp9+xE+CKVOHwtkfHRoPn8RBH0B3JO8EqyXTN2D1u86mywyHd3dzSd9tBVICSuoqKOHc10Y6o8zQ26aac06bQkQMx57dnz7uXRnu6ya7nHq9HeybGOCNZ+bVqwkk7Q8ZhXJMIKfYqWlGuq8sFdcKB37twZXbx4ga9hu8ifNps9wRcsuCVB3nOgwqOwMAsL0LCkzXiPvYOMF6dxbhPJ+YJP9aahKi/qJUHnhJ2MIsn+ch4pSQCslXNWBHOKnYZ3cYhSqexqLl6U6UJJ5uuxM7hcSlVmPCaTiZwiQh18vFMRbSF+IDbOAXROAKvUe+bUhODW5w4KyThuigj06GS+tsl+cFvuOqWcIcFvqqLHSIvuXgsgxgveTfZY+9q9g0+GjxuSZbl/Qkdy7kY3GYXxyynJels+bOX2CN+lCHJApLEdvSAqOM110I3PAB/XE7zcZrxzj+3aBuMMcBj7EAwjQu7j8Y0I5ZSbzPxY99TqpjG/5hLBER3a5+3GbIVw4wBTR3FHPMjonMRNzyYrW5hsaNKaAudYSIQNbqjxhiCFfOm/V4LfN/UrTBrr4LaIUMroqX9F8lxAjzVFYQAM1t/O8oCbX0RSgp8A17uU5W7V8gDWqUSeQPrd3ZOqsPjMJ0GZlNsOp7IgFFk5T9RPZkodEz86GadVighFGFLLE0xzzvTJ6jzpWTCeWIbcJSVsTDkrgY+UZBFFVXO+Lhwsj7UgWLTXoCy+dBUd8Ap1gsIL+h2RHzJex9g9ICf6TtFDiPyB4NRPOp05s6ML533gusNr27Y2CHo5Jdk2+8KwUh0cF/wq/ChBUnELQN10DhxelA46cwKMfb0ksCzxlfMF82xOcPIEN26+WHLuMMA+FIkFjF0LaF3O+C6SF3YHVvinw19ZQrd0CiISbdYXjWpFJ7zTcikiHkOinBRyjlsYL9EB4KKXRLtInjKuj/YMoEPdqcCAAKieveJZRKvbfoN5raE1rG6jrFXlmawy3wZ8534RoYR/Ugp8UfH5aOOat0iYzF1NXz2TzMN6O/hlbKmMoUlsV1v3yImI1pd7k+F2Rbs/vlW3rAU9xn69EHRMFmgj6mpyFDpGYggQ5DYbN/A0cfvXWYDBO1wUBDvA/XQq0chFG06hUOFviEA8cIqyFSNGfMSTvDV8w8181s4N2nNa6U1frSDCLTT6ohgRsn0J2pyTsTazTbKIVm03VG25bzklBT8mtEzj/PTDz/JgGR8gE5BhkqBNRIAAtIKITn03VURmMY0Tw7wMdHt8RQSTKLXJ3BMIkusw51JTUn5aJ3WTTt7FdNAYHDBKJxmWWTJUaDRlYU57LfukAdrgc3pMelWClrA/g5uwM/LrkXdPFy+c0wV2M7u8vk2gi4i20/CkkhPjZ58bBgJFmx/MnZa3OiGLfEkAcbu7JPsPPrbVfq0Ku2wFcK7Sksm9pB/s5fGJSIIt1oZSwqAIdX0v7/Zc7/qJBM5lusPLfFpJbQ63NkYiklIKkwoiyUyBysJdA6QKkSy8gca6SLAc9a6aTibKuYNNZQxHO90G1VMXmjQauo54BEQg4RQ0G5NtLKhURn72GfC439i73SNiZUeMvAkOlm3ASQ0nkusGGUndV8TYx6jWhoBKxQ+CRJvH0nQZP9t3NGN/IC+JQmMVKRQROp2a/1b+avinmxvKN/NMvq1hVKIqwZALVWpzwpKnSmtzr2cB5lwNawVNtwYjI2LFz1T1sUP0b5Ei3PfrHdZoy2utRgAR0ZwSMeatjVvEWE8pKQwRSmnEiWQ+EQkdiyqTUTjR9TYQLitET+6SeZh+YHGIlJMndKadHEcEVIYcWZkB9M5nk8/dGxubUAd+HYACjD4xrxGkiGj8syd1GwXTmBbwK46kzK4m8zSaTCeaEihmBJDZ9qa6zamqg0oO8ixNCCrsWgYCiwNPhm6DQ+QZr2UzPrtv8oq2u7sr/4dz/m9a/GXLu5g+J/XISCm1iTYwB07YlXh3YpuXLIglD6DlciF/IhYpANtgf9l/3sUsOZBd49wHEkWCMgChIyDKuExLZJSRQGuc7fT8jEh67vJzst6C3rYbb964SE54yUPW9HW/Dv84l5CDANNWAoz1a+DFyjgn2k0zaiQJGu4y39aHsa/QLRnrRbN3AUmR+Tf/NOJTN8saOzek+QqdnUcExZD7GczDOq7BOH1DiojWh85yavqjJ9xcBR1PcssHjIgI+WdtR1OLGya5GZ8vW27H+ZUqp9TkuLtlVGTYrynsJTjBzx3Mr9h/MHK7cb8ToPGqwqGwpeLOBgsceMIUhLhzRJAZyCDl3q6IkBUQuUhWqvD+VxgU85FCEaHmvFBLI14Nr9+RIqK1R4y5ycK3U+Ci+UY8mUR2lulOg+meBbd7J7Jk4iBIuctKeXRwsAiso21wv4Tj22sRlUxbQl7gg4FtfsVHHe09E5qxa9tv+2OkCeoGyYu0cAjc90ObahQAABAASURBVNO2q6mUB/oamr8o1zZoBRPaUkMt+iLL/CgJBNc4pB5gL3YGTpGzMk/6KUHjHJ+zL16+rLPsSja3CToEofbPIggms+1t9Xw96sDNoN3h7OfM2bPy76Xs7G5rZ3tz/MU7fBFS0902WZZIKSMHWymq6cwYW4clPlwSdHz24q9DCz51u+ygZP381HTAMa37Gphq2Ilfms3YBML+XhJolvAq+KMw91K2zE5L6jO+Mn3nu99VN+mtltnItAaPWUK3nLKcryEikFNlGzynzRNUo4kUSgKMkCippYou9bEEoxhs48gsy+0R7hnjuGKDqZ7qYgT0ztZgnxZ8Vp8Bt0e41aWnYY113mzAD9XyoE/YmjN6tPLT+dP6w9MMyIw3UOSqMnrBgyACP4GxfSlnHmKJWlXT1/KoRYQigtKTqza/1OZjY0Ph7GuQEmurQOzJEDjPHc18yYCPA+NJX2XCiAzDDuEJQLGKMgDdZfYR3LnE8HWpV46uTdbKhClMRj5sNLrMAOeQKmcKOcEDtTLGRZgnxpODQkbRQL/CwCRwid45UJjcPAeeLJ6QXvQjTyiqaA3kkq/KOblcEDigWRmBA9OOA8+ckElg9FO58HSuOLWyY0CMMjuARLs4eFWqKuD9R8J9YBoYMPAZGGYyuM155ZxDWqJDARYK5AyVJz4yCgu4TjfUn7mgvHVeUaeK0mt5gk4VKewW+CRD92X7bVmRUu404YtVQqE+dZri125A5GLQwEHyQJ+KHgNfjgb86d/Q9d+PuXzuvJ6/fFFXLpzR5TNbOr/d69wsdGEz9Nwu5Y2kC9sTndvqtDvLOru9obOczeye2WbHMFF0IeWQn7adsgryTo7m7FwKWmXs6lhXqb1S2TdL5Ps/vDs8OtbR8ZxP4wOmDJrTb8n4V4UiZSXsiUiisyr+DHyb06CMnwI/DYsjBYFmynzokBTYtFwcq8+J86Iz2j1zTlubO0rdpH2Wbv0z3FmAYTnkIs/0j+RWRoQJsmBchxD9kiJgTD219qKTxYmW+LBANxjQyWOcKU+y2BBm9cyFjE96AnoHpC5LKavCbLBMLwLmadvZUe8iydCLvIZQUQnX+ZC5o1+IhJ5oI8SosN4q/RL8XM8plHICyJPQueIjcnQL6DpJHoHCh4b5sorumJ0YD1EuoqPopCqBrw0owiM1eRkdYKXgJ9EQ6JKRnYMadlQg0dblrARtJHjbZ9i9ZNxqCnxWaIsGhfktpBW3QSczp25hsJXbk1ap0lBxWKWeaA1yMt8BqaJMAZwbXC7Qu9GZ+z7bx21rKFY+hbhUUCYCai49k8xnDe5jcMBZEHmdF4JPhRfqopS1hQHZus9plutywlE52VQI6VhwjAFfKlAoAXBRRS/TGiJCp9sUYZIRHhftNdQwtuHMn4pnC3LcYt4pE5xpGuyonDXb2lbH16c5uyJP1PnJQjhFKDACLHzRBbFmHGo/TNqgwaq0iYHegVkph9qkoNHBYXNjpnNnz+jypQu68txFvfT8Zb3y0hW98uLzeumF5/T6qy/q1ZefB17Qq6+8qJdfeh76XW3wCjadTrS5uaEZr1iZieXFNSXYTXwmIiYcu7EFAcSvEN7BnPDF5oRdjMdmydgU5khhfAq2+gHmh0EB57IBtJ4kW1gU+CvsL/xf6esipijjNzFpbdMf/ckf66WXX1ZnPZL9WXBX1cBh9wydp12vCb7NOCchL6NrnztNIqs3JDC0CZ/hRvot6V+UsXHUpwpEA9TRwINsSdArPIAGzxdsCxPaAEjXRefFOlPwGJimnKJ13fyc20el8Spy2TDOucAHkn0VETK/kW5YlYusW0IGzdxRAD2SQillRSSJhiAPfGP/6ZkU1EP8mM7lMEvzobK6aGqliv8q/Ct2VY8J5YhQRIib1mmsgmuIiorwa2XfXB4hFEJDjQlchWGFseAQESOeezWevGGMB1oZPGgE4AgXjMdYF5+CFe9EWwAVQ8ZyKOJpcD/Ls7M9EAbXPdkyEykiTNIGICIe92/I/x63xMBYF8XK8fCg6KoR2IbylgNeqzzCFEb868H8rTfD0CaXFO33QGa8zsx5Oi0A/zGqJbkXohfoCAUbPdHoyZgUwH6IiKaTy2iGjpJldCyYvu804TE825i0V6GzZ3fbJ+orVy7rxReu6IUXr+h5gs5LL79A/pwuEYjOQbO1NdP29kZ7euccmk57nuKZ+YoEFqYXY+AnLzwHlgULcEGQNBwdn+iEQPn46xGLbMCWsp4bIgVw6sKiJzYgwrZ4vM3f4LLJKxM9d53Onj+nH/7wh5r4C9ikx+bCbmlBCKpaIG+ODgOfyCsB0I/1IBhmpmRPROmV1OPzSU3cpYIuoHnyD9gneV6BUjAnA3n+DJvQKaCO4A7klJQT/rBNtMnJZfK17s5zzmCktQ3Grcga3vWCHOdCeoB1OSJRCsYbpSl5PCNCAsL+T1mRUgO34Ty6V+rRdikpQikSEE1PGiGpcooI2Iy8B3xVCHTOPUZ1NacanYIMoFu1jviiAC6LOo3tikbXimrt8LA8gbduESFR1ipVHFCgSas6ZjP8IN1gKJQLAgqKFQukHhEyM0MEDAHQ9EUUBTAY+pilnk1IaKh1/4hQxNehEXGzHnaKB+7k5ETe1VgXmpoeEeFiA9MaWuWZm/sY1mjLNzzuTSEimi7m0WzHnrbwsZ0m0agQiUrLKf6bXuYZEQz+2MOvQxvbO+o3tnjRSlri5zmLc84e2IHHTzZPhCV1+9/lds6DLuYlNEk5KwMpJ/U9T3MWYKhowjZ/kwPhnZ1Nndnd1sVL51pAuXjpvC5dNJwjCG1oa3sMLg4ws9lEBu9meoJVT9Dq4NM5zxlfZwn9G0haouuCRb1APweaY3Y13t14l7NgB7BkzgzAgom9oP4EBvoOsn22w35MKZpflgSvE/icMM5zYKDuidVPJnrt9dd15cUXtLm9pcDeE3a3B0dHKkxg8zCdmbgc+LIiN/BVoOcIlUDCIvaY0sfBBqMwhx4VgxpwI0AF4EBj/czTvL0jgUpQk0EHn7GNGd2qVRG2w/UKzbgeGg8zaBg1GtubUkI8fsW3YAU1oNYukufqgA0D/nUO10Yy9ktQtKrCP8gdEZWaWrBhGrRy0GBwD+cR7a6IAGisgC/nIXChkEYAZ7sNIiWwiX7JZedAwdcGUNgTQBLoBpL9sdITZFJLcPWFA+2cyiAZCpOlTXKMruAK7Y2cW6NrddxAziXBsIGeSWhvJxV4QK3MBI4A+QyZqxGxUvhJu/vZ4QbLjRhp9Exy2zOoVrXsiCf81nTBgLts20xoOkNEYMYIFGgKgAs8d2lV1VMJBz5VHytNd+xe83U9mGB5c1ubu2dV2N6X1GmOjw0L8iX0A+/fSxab6W33kgXr3PU1NN1xfETIQcHBYnNrQ9t8VTJs8vozIwBN8LeDR0/wcCDxrqfP7jNCYja5bdJ36rtOVDExWiDzL/AtOSsZkG95QtaC3czcMF/qmN2ED36XXhScFxQWd2ECsp4VSl8Dtw/MqzaX4BWRkJPktOR1xb9F7L8kaFhi/7mz5/Snf+fvaIMdoAME4YId1In8FwcTlS4ymxiClxc0/JRC4XENJjpl91GME94jVKDzK2zGJyknDfi72YvOgS8dZHymUsF7XhgK40FUU4WG7iMzKwxUDI1AAGXzquZh+eQug358na5HhCJCCdoBn7ktZ/uhIgJNuQq8jZdTqNFHYBdta7xzg3V0TmcuCDQmuomO2Fman6zjGqopn5CarNFG0AuICHCASAG0KzT+SB0+HHUOWf7AHGkk7bZiTBYRYqdYGlHFKJHMZG2gywlHZBjSpLp2nnMQrhfKpoNXa7dA441LkWSIFa0Hyu1rMN0ajBs8uPBb4+jWrnXdeUNwiwicNzSZTcfMhKP/aR6QPb5M40pEKGJ0DJ0VIC3bvANbnTfwpKItTIFOpq1MuIqfTG+frHmObXgU+vGiFzK4FBFKAGPaytl6mnc/1cbZswryBV1PCCzMN3ZtA3YVeZH5iVagLZZLXmESEcopKfxDeTqd8qoz1YSzi43ZhqbsABwsrFtOSVPwfj3okJuT+4n+oZ4xnfYd/XIrF4RbHiIwB//wZLcvvVOZc/DsfGg6hJb4+ZiD6MMj7zKLluh+zC5kwURbousAL+cnnN3MCR7e+XhxF5gvoanwafqgk8DZPuvbdX2biw4yDx4+5KB2rtf8ZzC++x1NphPN+CRv2or8hIyE3Al6BgAbOQ0EPL8aDTzWfQAck05DkuauQ2D/B7lta30YW5rtTXXM14xPKzZ0PAAgAy/GL+GTQh6t7jlQsUGAMYFf1VrUEiwl+EQE/epjEKnQh6xdFUJIII1WdxsoJfSIFA0fEa3N8qyz+6RVm8vWAQFKivbjco4kgwNowU8V6Bjv5mN83nJ8LfcItWS6ATr7JIExOtEufFHwt/n5IDuhj9sgoYlITwEUd1G3rbIKrW68wYhUzKiBiQBIbCyZBFVEyD/c4KDHKdYlEz+uQEI9TBwSXdUSBRtnBzUnUo+AoDX+7lvESBMR6rpO5mF9vQj9GhUxthtnaJMIXEQ0WtNHBA4oDTwwxpmuOSwludw1p4tFvmh0Ee4fCon6YN8/gSr7TREMA3QRpoKQy/ytR23+tEz8aX9AQwkKKQJ9JA1M5On2rs4/d0VCPpsB7fM6cHR8rDnnDZ5UKWXkF7lsqExSyxAia9NIsj8zdCklJRp8N64DlyMrItR+vPoomcfAYi/sKip6VniyBjEKnVi4g1+J2Kn4gNp/ye/w6FD+cw3+0w1+rfEOxjoe83XpiN3M8cmSL00LdBztLfAb4OvcgPmq6OB8oA33KQKNEkDe8AQHj2cC54Ay0N9jfPm5y/qDP/yhttu/bdpWS0z6in49W5Uep+XjpbL/Ly2CTSd4ImOBXl5kCf5L6JfYGjnh5q4FE/uJx7twbtu9pZTkQS3Ifayf1NoEwjsdwbe6ndy0a4hAppyqIsIFoD7mV6D3w9hAw1OXx9L2r7u5fpogFPDhakRjy4A95hURysxB6+FdWII2SdylRJshRHJfIGgJqqJtzIIHDP7wusrJZqrYPh6kFZ1rKzPL6OsgFBHwTXSHC+ZxR/TYrpaCNhdodHYKIkIEGohhXBDQBCEgIuRkw5+AMf+GMHZHEegpR4QiAWFFpdAqrXSKCEWM8EQeemHkivJxFhFKTAyDSM7dxwPgcsTIhybkjwIyUdwQEQ1n2gJv93OecsKJtNl2OkbAAxko5VrLQJ3KAzyXkS0LBfYl+liO+TnPGb7gIHnqslYn3ILdxpkLl3Tu0nNyecETxeDdgxf1iT8XE3yOCT6uz9lFeEEO0K0ZFsZNIUWgfw0WByDkEmRy4iMoDx2TGAqLsQEBxWNtPziwFMZ/3T6fD5oTPE6OFi3gWaZhyQT3jqXpxkJfwmMJvwW5+ywJFgbvXpwbYIu/vVDEuq7sfIamZ8InDoYhJztCbZIbP+Orv+GaAAAQAElEQVQLl7E7uzv6wz/+Y/3hH/2Rtna2+Qq2qYKMBbuoSpDbik4bbFlm86pLs21tsW3pjpaaEnw2RICGboCuxxcdfrAilf4ciDHpK9jAV1JOSetUKTTAl4W5QFXhG3PFueeLF6BXZdAS4btgXYExH8ldHwEsF1zhsW4DAT04MwLpJvM2nuqqjVKswKQUH1+P67XZYPya1AFWdjzgckJPg2meBo/HkjFZarBfUCJhj2lsu+0coaJWhYvU2qGrnixgIkIRa3DP8O1rUOlDKMMhbqq+wXPMHt9NVBvjFcHjlt9dsLgKcwNek+umtiTjCk7wAnHdeENEKGIE1w0RIU++05BzlqEjEosUEa1uGvMWybmhMFnW4DpNT8kYvHg4WFxyFhBMuK5nWpKb1ttF01sWWulpcMsI4QwdIpIKdplnIRA4H8gLOpjkNFTRi8m/JK856dU33tBLL7/CYef41F6wkA0+rzhxkOHVxQHGeprfgL4Dk8N1/+6Gy23ODkKHUGEBFpcNSzGRipY89QcWpfNCgKhAYVEu2cG4vpiXFmDm7BAMC+iP2RnsHzxqf8fX/6r6kKDnf2Ht/+rFh7FHLGbTNEDHYwJhe1Vix7TAtx5jv0ItqS+pD8wj+zlhcyR8gN/WfrFdPvuxnZNJrx/+4R/qj/70T7RNwPGfqHCQ8cRfEjz8u0T5ZNDDazf06MtbOrx6U0fAyZd3VO/uqz9caKtkbavTBB90BMNEAE3YJPwWjJNfkxL+9+tApS70CV4vShKxaFBl3NBQbS4wl2VdK9pSNk62hXorgxYD4LLB1Yigy9MwtlXBwiQtN85ghPEuG2A39lfQVBnXAn1VYn7mjJJgi/Umf/Zq/U8hI8zjFGJdXOEjaF+BgxOCbE4LYrQ0DRL3BI3bK3LbLm/Nhza5zcSPcacLIfc3zQgKftSSjbY0K22Dxnpr+h23OIUfy+47IkN+ghkiEGmlNNJolSJCCScacs5yIFlDTwCY+OyB3G0RgS9Gp3tBW84aHxGKeAIimcZguohovCOgUbQgJZLb7EiBay2BnpTlBK2eBeMN4CPoEYJXArJSHvNMnrDJZKeB+QlxJwiZT4lXg119//d+oBdffEm569urygkLd84ZR1vgB4ftD3UfO+hwFuIdxsJnHwTJsbzUQFAbmAADi8qwYGHNCViDg4mBgNIWMjjnDjhzXtFO+DS9bEFmwQHriQ4PjnTwCNg7pHwoy390eMDr0VHTwa9QSwLdAj7u3wIVchfwtw6sP0xNSikzRkKvQW4r6Ofxz+BTcntSQOnLbYWFvcSeJUHpCq+T//6//z/WG9/+lvxJe8I5VMVTCwLZAM2U186BIHj1o09147MvdPWXH+jDN3+hd//yx/rw5+/q8MZddezI8vFCyTk7tCmvWtPI6pCaAUv3nLBcqnAXb5CWItUUbWEHyhkqujlPbZxdggabC9Hc82YEiFfXWIcXi2ZdLtC7GRR+GdvgAqrNhoaj0nL3sU6uP86pNMmQm4fLqAP2yUXTk8q61AjXlafzx+MAowgTrtph5FpEsG5DEStg3NBcFX+IBHbVJoWcxrtLp4Hu4jAYc2Fc2XbbF3ZIM9SU4CI8JGsGiIGoGGrrpIhQmLbdXBjBg2JDgv4jhjs0EaEIIAGKJpx7yz3aibackrqcAd4hmVQue5KOEM14l3NK9OOy4ejjviIfQTTIEpRTWvUJ2UkDC8UROdO9py0jk5nV2ioTHSrlcF/bOxDZCWqYCzkOA/9M2U9INZ8UsjLyYcVZhh3svAEGljrAAJo6h47tBrIXLILti8/pwqtvKO2e0SE2HPlTLwHm5OBYh49Y9PtPYEGbYeDLj20ZCEgDeld4D3whWvpvElNfsotYkJ9ANycALdjFnCyKjll4c3DHBJpjFu/RybFO4HFMcDs4OpBh//CR9h7t6xFBZ//RMcEHODjR4eGcgDQn6JCzuzgh4Pj1yV+nBuTjGiXGLKdepe2sKmNQBYoAL+Ue6EIMr5I/7+AT97VfigZ1k04//JMf6vf+4Ac6e/aiNvg6FxBXiV3ZQoVA07ErSUdzDfceSfcOdfzVHeW9I/WPTrT36TX96i9/ok8IPHufXFPc2dPOcdXGwULbnLpvotMUH/ToPSswNT+yyniVMsi/IYzCivBoB3MIgC5QwBhDhl4qKswj0cdlxYAlEHIXQCtzoWrBGAyMZ4F/mwOP88r4Q8+8ice40uZaoU+Fr+ezweLQwhmsC3lR8rzNSUwftTZ4iHVgOyCS5SFBbizoU/Gt6QJdAplizvkczg+KSj8BAZ3pDRFQA1VqskQ5KLeLcoFHxIiB5Rqtsexe1qKhVUCmFFk5dUoZCLuQzgQY2iwW/kncFPy4e8GgglJNOXARsWrXkwRK4CMocAloRsPAucHMQbtJFaXVBOIOJpEXj+s5JYJNVk75caBwP0NtOlTaEjzgBG/jDdTAqfUJSqYw3lB4shpCWg3qUgGvDCKZwHowyOYf2GqcJ1mD4j6GSsAJNRz0YSg4ltyLrXjBwcN8E3qFy7RBoeY/2svySMvFiSqLP/UzLbuZpgSbGec1mm1qgU5LntrFOxOeykf7x9q7/0gP7j7Qg3sPKT+UX6sC31VsGtjhzBdHOjk5ZPdx0ODQfz1vf1+PDg60z3nPIYHlhIBzSIA4JFjtHx7rABnesZjm0eG+Hu7vgdvXwQl92N0cHQ6ac6B0clLQV+xQgh1KUUFv1gP2SGKcl9g44C/cIClBV7VgLO3HDuduzDrNpqGUBsgHwYkhHug/4HX4qbAUil589WX9D//Bv6vdc2e0sbGjlCfQCJkL5J8oIScRHOregbaXSfnhsSa8Rjl4zAggG0DQ9sU7v9aHP/65Pv7bX+jmrz7Ug99+rpPrt3X05W36HNI3tLmUpuzmEjsfv151jFVmnLKwIJg1Xgf4t+Dfgi3DsGg6B7pGYCkQBJgQjKrBdoHHojFAVEowDdGvKKiJcTUEvsJJch7ITLQ5D/ABf5FXbDUEbc4Hxrg0XIEhfoOX+xkaPX0892BKj6IWwOHV5iT9grL5VPoVxo+q+tzL64shRD8Mp62iDyU5Lwyyc0wwCrlSSgkTiiICXDQ601BpZecNMN34ig/TACODGRaEGMzIhCao4CJgyGWcs4hQIEzR5HKzQ2ltClZFjA0WoirZ6TkxcMZDZpwXnItSaESPeUoBvWkNxoWcRhpBu67HU2WRRhp0QaZlG1DO4mgF2UrrHNQ3XBEBFmi2SMGP+RhGXuZfcTQDvaJpVOidIzFoScmBsQE2pPB4ijkrHiIth0CTbjIOcmRlJfXQ55q0u3VGlafuAYFlzgI6ITgcExSOHCj4ArS/f6ADdhqH3u1wRuIDY9cNDjwLFuHCuxVes/yZ+OBgX8Yf8vqzTz+f+zzce6S79x7ozt375A917/6ebt29p7vkDx4+0v0Hj+T8EbIODw91iNwDzmd8NnNMkJqz6Lxb8hga2hxB9y46vJV0gr7uV8pC/mv4ucMnBJu+y5rkpJ5yR54SeOwXHggm/O65C/r7/94/0Ovf+q62z5zVbHtDkROTtxBk5jp6dKAlfhjQ4e6t2/JukVPm8dCaReh57HFKDLE1mRNI7351U5+8/0GDj9/9tT57+5f69Ofv6dp7v9GXv/qt9j77knOdR9qdS+eGTjvH0sbxoI7FUdkdFiCSGLsi/8H2OQFlTnBZImToo42nf58nsXATfYKgFF4z5L3UfivZv6XMwY+8xgbams+YO9a1UHdugLxd/rQeCHXbGiKkxFyKiEZTkHW6j4wHUiSFfyibMIIagBOZsxUoqvQdfSWhBlBV0cO4ph/lAhjnvEBvXmt5EaHkcRH9zGCVr9v1TIoIxmpFJFIESmGMyKnSgiIuKLgDjakUEY9B4KpIq5xMFcWsSNd1SilhnCkCovVFncs1WJEF/MjkHEfRJyKMUCVKj1qEIqLhIkLRSlLEWIpwblBLj0tNjh0CF8pNP3IYN7rTt1AoJ+SHxmQ6Sq365AYVvMC3a0XjcmFwCovQE6o6gPMUGQCGlqd1ZbJKxf4FIG1+WRIUFgSTgYm6tbWjCxcva2NrV0fsZA552h5yhnJE0Ng/PNI+weWQ/ICdxgGvUg4uj/b2tf9wX3sEiIfAI4LJPgFiD7xxDhj3CCo3b97WtWvXdfWLa7p1576+unVPN4Dbtx/o5u37ussu6cHDA3Y0x/J/ebJHoGuvScg/BhxkfF5jXRzMlthXmzNteeC3XiLQDOyYFgQav75NJ51ms16TSVJmcSoWqgSfyutcAQYW4xw4gdecKPz6d77Pa9PfVb+xDWwq93w1Y9u45BXFn6wXBLwE/cM7d3Xj86s6xlYv7gVBZgGNfV1pl+cf42LaCXzL/pEqr6CPrt3Uwadf6cZ7v9VHf/1zXfv5r/TBX76pj//65/rsJ+/oznsfqly7o+1HS3XscqZsUjp2SD1jE4yrD44jQgN2L5iXCzGylAN5lhkMqsE6pVauyuQuJ2g8Pyp10af5TqJYG1Bs6815od25147z1s/2MDdTCtZUKGIEtTSW0xoXDdloxpJauaBzQQ+RrEelbjDObS6jjFqwSkl04oomz7pErBhLDS9SRVcud6P2Oy66pQEHeoBaNGPACwNV7Az6WHHDyAxLwSHBFxAK6g2LpHVuiaf0USOC0DxxqVqCIFIoIqjGMzlUyK/NCY0rNFrRPMlBcIWcIp7kKWUlnJRyZvInpZyhS0A8BVTc9WkIKayXeFJpTBGhML9ISrSZd6sn8xxpmC6YXQWmycwRSgZoRI572iTyrqZSZ+5riX1MU09VQazsg+7pRFtnz+rCCy9okSe6w+LYZ9HOmRyRMhNcvBLN9eDBQ925fUe3btzR3dt3tU9QOSLwPLj/kLY9OeDs8/Q/WOHusDDvsmO5d+++bt26o5sEmFsEl3u8it17sK+75PfJ93wewznM/uGJGiDfAca7GMOc3dKSOWJglGTbIkXLa0la+OyHV7FKWN3e2tDmxkSbmxNNp0njecyAf6SOPimSbFONrOhmOn/5Bf3hn/wPdPbSFc12zihNZqrZ41A1J9A6qCwJsAOB9v1fEBS++koDvllyxhQhycAtADjLCzsTIGZKSgTtPC8aCKQ9r6EbfH2bsGtZcH6zz9eqex9/oQ9/8pbe/uc/0jv/4q854/mpbn/wieY37ynu76vDJxtL8TldmvF21LNGMuvG4B1M5WEixtNz9nEeIvYgsxTGnnlMXaQICkBEKAL7mBx1BSKHhKtSrCruu8K5vESm16nLj/tA7QtujV8EpRU0/KqcmIsRbpMihZxG1qFE3e0N2nqJx7wo0J6UV/hqa9wRsA5qCfvIn9SpnL6gTSnDJOXGKOcxH6OdkBG+STBvECH/iBzkeMGkiSFviBCK5eYoBzALzym1OjcFRBGhFElOrU4hwiU1fMrZmOZovwb4qQ9CKxIXfwfgBvSw/h6M4jITwMQRQf9ToDAaIOeiwBVgEA6SPwAAEABJREFUg3x1rYoRoWAwFIF+T8B1UDZLlWBQkOUnaiszSRy0XQ7Jr83NhVonkEMdNOe9/2h+rKPFseYs0MwCvfTqq9riy8sJi+3G/ft6yBnLHFsGhY5Z7HOe3sc8cb1juXv7nu7euqu7d+7JO5d7vA45v/9gT97NOMDcgeYBr0MHPNn3CEB7fFF6RFA5OJjr0EGF3ctYP6ZunGHBofCJDnj9OGFHs2RxcY0zAV24hDrCIS33GM35IrbgULnvknZ2N9X3SRNeL/p2+BvK+DAIrQPBquAvH06z/jXldfFb3/uBvKPJ2OzXpiKp+RyJA3xP2KUN6HLri+v6xU//Vg8InjmC18ylHPgG/O35tmSnVPBPZWdV0DuRJ3YlExhOxZwj6BjncuJA+Ox0U4lP+uHDZXaGdz+/rg/feldv/bP/Vr/90Zu6/otf69En11XZ+U32TzQ7WmrjaNAmwWp7GeqxI3CGdzJMWHm+e6Cr9cbWJWM8kNesxykoRYQigtJ4jf3GckRqfJbYYV9FhBK+a3zbYpMiooFaAhlq9QgKOpVoajXj0dPlUEjUCwHS/A0FO0Qa9aATl+VBCVbIT3SJVjaNoVWwc2TbOoyoZ+6B7rzmVnmALGwNrQu9XbexFBX8pEhKGUDJgJmFNVrKMq5BUltw7mQ8UCi3filRY3JQd18qetxPmAXeE2bJVpia1oGvn/AFg4lkZzzut6K3s4yznksivvvIyuGAhLwIy4QbvE23BkHT7LEToHE5IprurQ18BERrOSwO+2NgtZnHknqxTvCFRBGhnJJy1405PFtvBjC7TVLhNcnb+QSuN3/6+++eHB8f6JhD3DztNNnZ0sVXXtaf/oN/T2c4GJ3D8+Hxkb68c0d3OVvx4jzBzhMm4QJd5rx27fEKcc+HxASTPQ5CHwEPOG+5yyvSEV+JjlhEh+xOHvH1ah84oGzYZ/F6l3Of16ZHLfgcap9gdETwcZ8FCxQR+CQUKSvxwaBWypFbXSEWRCEYHeiIMyCPxebmTGd2tzSZBIe5nboc4iJPyglg51YCP0fSnCCwYCd08fkX9SrnMv3mjqazLXWcX81mG/L47e/t8dVtX48IpJXzmQ/f+6Vuf/mlKgHXX6DEOBcHeOsiavi2AhN0ZWKLoxQ+aYMn6Dj4WGfz9euqHwQLdkQeF9MaKmMU7MymHDJ/+fav9cnfvAXwavXTd/TlWwSdj65qef2O0u1H2tg70ZRztAlyOwKZdRLzImNfZnxLZW0RZPwly3/rxvMGUnxWtWT8PJ9Sxq/4JQHrtgW2uS0ixKVCQMBM/JFNgogy9oeHeXoeBi0R+NW+QK5xDVb1JTw9Z6XATCtbR350hFx01Tpl5nBEND1TRr9IyuQRIf9Y14ix3X1B0pUWcBS+dlnH9DWsEa03hVDjYUJ9U4JxQok1BM5K4J4iXUUi83gMTAQ7IQIBELcBYdHZoaYBxTW2jXc1PVx+DC7Y+yv+ZhURbQDW1B7MiqNFMvlpAKXGVKvkxlXx2SyCRkNrqJbaSu22ku+y3VZ9kxpN0NYhpFeSf8msX1byqsxTNXOQO2NSz/wE3n+kBV97RID1/3ywubOt177zHf3gj/9Ul156SXljQ494qj/gYPau/2eDh3vyVyQHmgU8fWB8xAGpz24e8Fp1l13NfV6jHhGAvOs55HXDQeURu5lj6I54BTnivOeI/Jigc+JXE3YLx8CS15GBABBFaJ2VUq9s4LA2Jeos4NRlDfjV5zUP0WcPKNixtQoyG7wyTfrMbiYRNJKS5wWHxcFjvQIlep2UkPqZXnjldX2b3czlKy9oe5tAM52py0lZ0sDn9mDhLjmIXrCrO+DV74P3fiUH6kR7gm6BXNw8OhxcGx3GwHPJc9FHA55fXmQFnZeqmpMvvNMgtx1h/RjfxFhl8g7w5+8ddO7wz91PPtdnb7+nT/iC9TFfsj758Vu688vfavHFTQ0370v39jUjOG1ziD/Dd70B+3r0CSJ1ISAMjHXTE9zjOYKelXnv+mlYGxMRikAroEDrNZOsK2CaYdUXli0omMZlTGz1Vl7dIuDVyniIfqaNMA5wvgKTWCfzNx/LLPhprd+63bKlWF+iuyTq+npy3/R1NCIwyvgIOhqorJ1E8akrUugxREgGfT0VJsyA0y00IpTop1PJ9Zw78N+k0oov/Rp/5wK3UooSnIK+IT8J1BIOxUGlVFNK7nMKxj56KhkXeuaHPrGmqmIADfUx1dhkWQAjsx4UBxk/Tb0oYjEosQvpWbz9UpoSaM4AWwSbjl3I4fWvdMLZyZSnTiKgbPJE35xu6LVXX9cf/MkfE2xeVNqYquSsfRbfbV6nbviM5t497bEAj9jVzJnMC14FjuDpL1JHPP1PCCqH5MfkhhPOTxbQLnmKt4BC2U/1wEc8Nnm9q7L3e2yeICsisBfrIysIMkFuexfIMn8fDh8TpDoCj1+Vdnc5l9nsCS5Sap9aiuCgiFCif4pOlSBzzE6p5gnB9Hv6o7/z9/Tya9/SdIOdDLudySQr2XkOBAS9OedMhwRP7xj27z3QgqC5s7Ehz6fCbmGIgo6j7z23VAW2aslcS+jlQCSSc+8sCgQeIy8U04dCCcjcmX3K7Ng66jMCa4/O09xpRtjLvF5VdoOPvrylL9//UJ/87F395m9+ps/ffEe3OVw+/Pi6dOuhJuxyJryS9j7XWdTxTAd7O/RBUS4UlB7nFFvZuqwBFY1ueChbGRe2fGAdFQKF0DGltKIRw1eaT9y3rNavSLYvIvB/ksgLY13oX8ll4tAqjQXr4P7WsnkVXqa1LIMgC9ZuUICd7/SPBq5T+Iar4t1vQsPc6FixaQpZKSOfBdM2rXxz4zp3GQiAK7Mdywx8BFOPPqUZSsPjK5RsAO36hhQRingaHksCP/ZNjcbOkgJ+WU33kCLiKaCib0oRT9NFrOpy7h5I5YpY142zlKpCYMO0cfApeL2ICVZ5muVBmjJhew4oM68y+d4jHX7+pW786gN99ObPdZUndfAqM6N9m0k+ZWieO39RP/iDH+pb3/++zl2+rH5zQ7vnz3OmsaU9XlVu3Lypew8f6IgFuSCQefGMw4SP8a8Du6EFF7eji8t+wjZg0gqd8Zq6nNQTXAxdSjJkFlo0YEIXsXgHnRAM9/f3dcQXoCW7iZSztnnd296eyUGi7xOHv1l9F6hS1MaCxSt2B8J+pV4TXpEuP/+S3vjO7+nKi69oi8Pf2eYWr1ob2phOCXiDCmc9CRv2Hz7UIwLMhd0zWhBEHQS96/DrNdzFm1cLLLhbThWpLhewue+18GsHtnnnIo9hA0oQ+UGQqTu3LIPjoz9Xeyx9pFBYlBjRdlFLdnzBK9gUX1QC4N3Pr+nau+/r2s9+qatv/ap9zdr75JpOvrojDtbkf4e1jd2bwJQdTvOFmCvIJoNtlfkbfxrcNkLlwVkA/IEvTGN6g9uD24qVCgUDKK7aeHMT5nGFIiU5NR7QVsZ9YD44YDt4Gcy34K+KrNaXDtW0+DSd6g+KtWV+8A2DRKbflczD1F9rZx01XETIHMwYWXIC4+wxmNaMTLPOTdOgNUouj8pLCZ45J3VM0BSj+NqMHrRkMbislty5Ff7Vt5BgKSnk3LwryrhsGcZb95B0GtTSKMO/2ORSWw9rotau1kcko8mYJdzhz71dDU/nAJocbEm0+xe//LsYE6hmcOnZBci7D3Yi9z//Qp/9/G194gDz1ju69avfyLuag69ujU9UJsAGu5otDkb9pH/ljW/ptW9/R3k2U+UJe+b8ec02NnXE7uaYHdCSBb/gtWu5OEFakW0XC20AP+k7pRTqCfQTL+Lm92jjkCC0vzraMruVCIIDdnieLdGhULAv5wQXvybt8XXroV/beOVyW89C7iedJtNOG3xd6gkufZeUE4GJIJZTQk6WWGgMLeMbmhfpAgfd3/ru93Xp8vOaYkeCT6CXA0NGR8+Kxcmx9h491ECQnnadLp45q/s3brU/zZkYKMsO5pF3cqiM61lcvjMgNFOSUpfxQpXpEKtIoRxBIJOSQolyq2OnD3Q9bg42Qf2EQ/qMbQl7lqvfpUmBKdjl3aAfHgkfZb5iDXcf6t5Hn7eg8/nbv9JVDpBv/uYTxvSWavvSNVfPrtYyxPzAyzCq4tbAPj4NqOYLUmwi0A3MHUOlnFOSx0zMsQFdKvwaJ9rc3njSBuN2hRvxRsJW1KfbyNMkOZlXpw4/ea1kxiDC2kEjNVZ04GpMeGZ6jS5bbgpIm4wnN0t4UhsZqPFHfrDoPRmZHNAkhFuoB6XYCDQyzvUGkdTqSEmR6JsVaaUctE0Uo+o2OTFoyW6zIxgYO6OCq9QL0RMrFJGa8x7zTRl0laOtAt7wNW2hT6U8GlDpkwG24/ghIlTgm+GVFG0ycVeHPTmlNqkCfQytnRFAgmoMKlEa+I9SRzaF4CAWvdQxawsLrbJo0Qp+oWR52MI3aiZuVvHWODplXl020W8Lv23wSjHZe6h8+5bSl9c0//A32n/3be29zRcT4PrP/lr104+1e/O2LvAJ9fab7+rRp2y/2dVE3yntbGo+7bRx/oK2z1/WK9/6Pl9lfk8195pubuvM+XMs7pmOT/a1f3BPi+Weqg7wwSN0P1SX5pyRLJViodxJiipMUZ5MVLraYMnje66iI15TjpN0krJOWPRHLOxDfLZf5pwNPdL9/Qe6xzmMX9EKW4gJZysddJk+21sTnT2zyU6k1y5nSxOETaLTJCaaxYaSZhz69lrUTc3OPq/v/cnf0/c4e3rh5de0tbVLwNxSN5up390WTNBGjH3CnqKHfI07JoC+/spr2uNT84KzkLy/UMen6TxE+5wu9JgzNkvmRmEOpK5TdFkOWg7CifngA/MErkh818P2kGqKBkvGC5PQr2qgf3FgiaqILB+kn/DKlKJXqKNTliDuqDuvQzD+rBuCSOUAPR4e6uTqDd3l/Obmz9/T7Xd+pYMPP1PHYfsmu85+ONGkon9dqi6PJYJZ1MKYFQ2c6xTO28wzCvJZGwE4+HXom6CDSJWgIwKM20JVAgqB0Lnr3qkmsKZvNOaBb6rnK3y9Hnp8JHAD0X9gbg/oj9Nlmra+sN88g9Ho8FOHX4T83IXSJKnghkXYm4H0Kvcp8HaeoBfewq3g0QoV3QY60HsAWZVSark7GHQ6tQ44BYHuWOBkGrJGhS9g77tkvVwyyKqsiIwXacRT8LVGao0NRQQtADkXZaFbBlKDCOe54U/folVCad3JctFbTuvcZdoTq66BEoEj1PqYxqCRk0i4UWnaq+YgrpQWzYUPMgPVA1MGcAOYMVhbfHLu7u4x2b7SwWdXdfOXv9FHP/lbfQh8/va7+vwX7+rqu2yxf/uRKq8B4qxEnJMsCC4PCUj3eRXCXfJEq/Ce+E9sclazvb2rK1eu6JWXX9FrLNBAv01eNc4RhDKBY478BQN9AnjHcEL9iAl5zG6g5qRgXFkRsK6M9XKsB8YBhck0aNCCyZPiC+wAABAASURBVDpn4p+wuA+PDvTo4JEOeD07YmexYCEjUgleHUFwMuk1BXa2t3RmZ0dbBIoNDoCnnK/0HfKiKiLgHKpBvet1/vIV/fBP/lSvf+e7usxXpm12KFN2MxO+Lk3onwgENaETvQryBl6dFpzHbE0JVOygfv6Tn+qrq1fFAEjYaR/J41vEE7MXAlVYVEsWzhLbES+3D+AK4yVSVcX+Ah2dqLtPSgFWLpJDAU8u6gnAQRJ9Bi3sSxo850E9dTUcbTCGuChYwIf3H+jLTz7T5x98qJuffaHEK1cHTRBQgvHpU256F3DW0wyrbwr05gJvvhXdq8u0tZyy6VuZOeLdbIGfu3l8Mn50OSKU7HvJVboUuT0i5ABjuRXeot58AK8K75Se2O36Gjr4RgTkAD4LoOKxkFOAd159+xrQTcnYghALDirr8loAqMeX2w1qNyHGokbmgYJrfMSKYNUT/RUx4iKcR6tHkEMTcSoP0QZonYJ6UBnlWCoVLmSbMVpQgYY7fASpnWUnQyHXmy0rOpEgUURSVhqDDHkQeCKiUblf6wP/An2hQ6HFuASuZ4C2oN1kQk/4elN4Hdr75BPd/9Vv9RVfJj77qzd19Sc/5939F7r+1ru685uPdHT1K5U7D9Tz+XjDTy4C05LJV5kkCRmVifw5AWjJq4llGNf1mV3JRJuzTV04e16vvPCyvvOtb+vs7lltsavZIgBNOUQdePoecvB4xBP2hNV6gmULdhUL8Cec+YBW5KTcJ3WAsqSMrYFPgcriXpaFlsNczgeCjsGvlNEl+nWaEGwn0049/TuebBsONJubOrO1rc3JVKiqgE+bBkxCB8CCj2fo+NJrb+jv/4N/oNe//V3N0Ns7ssnGlryTyX3f+Hd9pwhGl7m4JMjMCb7JZ1n46PpHn8i+YZuj4GnuBV2hqwQcg/vRk8UkeIRySi33eLXXC+gYPjkldHNe6D8wfgugUjbO9AVa8yvgXDc+AsVgMOKQxBzgclOTabrKnCiMpcdT+Lz4AUKA3L9zX19+/JmuffiJCmc8iUAoHjDRaHnAI8drr1oEuhXGo8CrIuApgM51pGN+RS6ATk0J36C3fgZXzS6CO+B+xXaJOo0FXjDgqoqIBoX+NMG+wp/ZvqrTqpRSg4Jeg/tCWOEHA0pQBBnXqgulpy/jUxNqPLV1ucLMyoGipQJcZoZSaKVWbHf0gnasa4URCYxpKZkPVIqIBqDI212tAF5O61xBDaAeEYoI6ja+YpcBbihWMNS8KdLuKxptULRjgkFzO9XxWpsBv4hotFJIBJlKXZHGMneT4mqWjeVVtugnTHC+IECzSZ8Nnkodn4oXX93Uww8ILj/7uT790V8Df6Mv33xbd9/9tQ54Z++YZLtHS51hmzFj0fR8KvXnUnGQ2BMQWNlIl7qUlYho1z7+RF99+pl4H9IE/RMw42l/bueszm2f0XMXLuoldgbffvU1vUB+ZvecNrZ2tITXQ/jvE2wOiCqHwMFSOuCVboHOC2xaMkkKOxcFDfD1Ds1BBOFKBBND7hOBKGsy6wkIU17RpppsTDVlZ9WxW0FNGSZElW0+Ze8SaLzj2OJcZWujV0/wCngvmBPLGqrdRDvnLujv/f3/kTZ2zuiQ4JrZofSzDTlATtnR9BszOSjlrhMznO37UkteOwc+5U/5ZHyXneGvf/aW9m7dViXoBLsFL2Qv6Oo5gKwWTJgICdnm05lXhLwoKu0MGUuyaqDvkkDV8NBHjAvI4x0RcvJiOp1HhNp8Ihep4sdKX8GRKvfa5mVBjqHCPwgimfEs7FrnD/d1xAPmzmfXdHDrrnrmwoQ274hNV6CtzDQRYGrjVtrdIizHeZNDwfUmY60DiuecFREqtNsP3s2NNCO3dR+UlPGGSKn1iQjQ0NE3YrSf2mOc+wp0RDQf1JW/C3mxDnKqioBIhmrE16DgmxZoggFClqxkYw7pmD/paCHu0ADiJggGa4oIBBno+6+6IqCDYJVRkiJCISkiALVEUdFKUkRSzkkJByV0dZ5T0u9KAY20dqLanLADGUEq41VpH1JWgU9xHkkFoR5mg+mrisBqV1k7JTRlMS+ZLHsffaYbb7+nqz/+W139q5/o4Tu/Vvr8ujo+UW/xFDu7rJoxyaa8t28ykXqeYJWFk8gDGHglOOFgdcl7e06JXUvfzoMO797XVx99qjmfczNb/owdlWDRR9Ycvg85z7lOMCqUN1KnC2fO6rlLz+u5Ky/qPPls55z6rTNK7BrqZENLFvoBn9H3WaDH7BKWvJJgkCoyhc3KHVdWZjcxmU41nU01I6hMpv1qBzPRlEAwJahMCThumxFwNglEO9ub2qJtYzLR5saGengkAlbuekWeKE83df65F/S9H/6xAl3Ub2j77AXtnL2ozZ2z6nglFHTR9cp9L4ZDrAT5l94qB9wL/PPV+7/V+z99UzeweU492H20VybmncfSc9Lz1AHEZTkxNx1IPE/dpgiuaIunsDhMYqjcCj4uBAYaqYmsNpBCXe6Uc1ayryRUKw1gDw2I9WVGILlMpOpFaD2Hqt5zZpB8YHzn0y909+PP5X91njn3CYJo29mgA4ylxsDyKZoH+NGGooE5ZFu+BujQcHYG5fXlfgV+rc05/nJ5iV7Oc06KCCAhrMo6J+yMCFiEMq9Jrpt2yQ7M/TK+GJuj+SQCWnhHBHwMZmVniOTcQJErMY+RBAGGUX/iWDpbUE4ZJo1EZTVIEQwaipu+Y4J0KGCWdoYNtHIV2jaAEGXaI6wI/VBMCpnO0bc2Pu6NDgJoN95Q0Cli7BcRtBpMY6gq0OaUmtHWFQJZbkpZlb6iPdHuXs4NlQGxngODuFTRCYdyy0A+Ji54bajge2TNcMwmfafotwmvM4dzDXyKfvjrD/WA1yO/Fn1GkDkg4MSNu9p4sK/tR0c6E0nTkDr4dPggadCCM48TzjkCfjVJyzoguWrCRJ70E/n3UPyr+5UAlAkIH3OWc0wwi6PjxqvHjrvXv9Tf/PO/0D/5f/+Zfv4v/1Jv/eVf6foHH6nwGrbTz3T5zEW9SLD51ne+rz/9u/+O/s7f+3f1gz/8U7346re1yeIWco54NVug1yG7hYKNSxzmvERWtd6zmaZAN+nVsyOYEDgmlKeTiWYOQpNO02lu/3ZpZ2dDO1ub2t3eJt/SBruUgnGTjW35VWm6uavLL76m7/7gj/Qc+RC9+tmWttiVdQSccJ1A0/VTxlFKjFmfezmI+PdNbl+9pqu/+Y3e52zrEw5U92/eUucgyUIZyD3OSwIEG4PWnxEU00qF8RrAJ3ytVYoIT5hWixjLGXmetxEhByWRmyAzVw3mEwGtDG4ZISIxrSoLf9keyqYbWIhijiToLXtAxwRdZ1AoESQGdrKJne0DPn3f4XA4U/fncSxuDxiUEIyV4cGWTnM/FOBj/iJ54UcEJFXGGUDD3fcRKrbXWlXRJWKlN3W3eu6lnNQxru67ZC7YfwO+jAjZZvdzm+gTcLY9InmdoZwGdoOND3ZV5nY1HX3J0Am5DELQNuD/AV3cj2ZFBFxCqWdCWYGMIiKZAdkzV1WCSU5JyZCzcsoyi0aPECvjThHGShHODXoqNbTAU3A39ze4f8WABN9RpyxBI5LxZF+7bEzFUjtozCtGF3wFZ4tQKFKITGMKRaxKFJLbWPYJuRspaVNVk+MTzlEONeXVqNy8o/ucr1z/6c91551f6sbPf6Fb7/5SlW38lLOZ7tG+uqMjTZhsHbuTxdGhjjhIPTk+1IJPzT5EXXLesQCOqB8STBbIEP4bmIDHrjMo1igzQSbsXu5/fk17179S8I5fjo+0d+eO/qv/73+p//rP/7He/9nP9OVvPtCdTz7VdfKbvPcf8DWmYzu+O9vWxfMX9W3OQf6D/+B/pv/F//J/pf/1/+Z/q//J//R/rueef1kzXrGO4T/U0IF3ZiU0EBx4C1SNrCXyl02XUNf3mrFL2eLVZmMyVZ+TJl1mBzPVzs5mg63tDQLTRArphInbT7fJgx3iTFdefkO//0d/Vy+9/l3l6ZYm6La9wy6GgDclwKToxXxUIth2BJiCEgn5icksdjMd/lyyg9m/cVN1Hx+D79DN48TgMmICGGtkF43J4+9SMI4RIf80WgTZ1y4LrFqqYoY0COru2+rMJdO5dWEdVovd6ATfQqCGXBm9E/PU88711sf6QyPmlPEGGQfjFkD92vjgQHtffKX9L28xZ9CcXW9vGmyrlsUXNiEjWf8V0F3V7VYCYaus6U5VTXeQja7lVRGhoLEajDMgh2q7IgI1gzEYWsAckGmwHK+pJQFogT7eyZi/4FZYIxUelVykCEug8MxlvzhWuNU+MKAkh+EskDkR1JHIfSJM4tLXoaBwYeAs0AyGlQPWwtc9IkYeq0wRY/10u51pb8ESPRhavOJy48sirFQiQjknIDceEfFU7rbE4OacNeYJXgUwMwlirtCYojk3YqxDqV6SD+d6FvUmk3mL7ewZYMI79clHX/BK9L7u/Owd3WKXce/99/Xw4491dP264tEjlf1HOuLz9cH+no5OjnRwwqdNgsmSoOLAcsKkOfLvucB7js9OGDjnS1QrCkUk+SyjplDPwp6y4Dq/5nx1S5//6n1W71xLFtk/////U/30R3+pw/t3dG7aaxf9d9F7wiQ95lXthHMgb80nS+ng4SPtAzl12t09pxdffl1/+nf+Hf3gh3+sl9nd7LK7WRJoSnSabuwA2+p4ranUqxJckxJ9c9crIqmLrEnK5NKUQLO9NdO5czst0HQ9HmQ3mHhQTbe2FP22ts5cZhf1Xb3xvT/Uxedf0865y1oMSQ8fHui3v/lQH/32Y9366rYe3H+oo4MTLQmQOTpl5Mhjjq8WBPhrHP7+7C9/pAfs5AYCesZ/wVxjYFVV+KkakF1C5JIiaMKxkhJlQwQ46gP9vIgKiwSUPE8iQkGbywn76CyDOVTmHUIaXWJuRSSlFEBSRAA6BYHuqfV1/0afkgYW43o9mReqyv+SfLJ/osMvb+v2x19oydlNR/BJ2G2oBLYB+1n9yskyE3Ki8W46aZ0qogDsKsgp5G43NAqMcJnsCR00pjW+0cA2IuS+1tO58WG54EPhqkS5YxfUM8buax4F/3DRtKLRs6lJBul2AyZQSyljVKyMAvHNVyjl3BxgZbL7oBSWqAkWzCydfLxipciT/EmzcaI9AS6HEgMZ4fwJTqSKIwcGwo6gGXo9BWuedVUYs4BIq2Sjx2Lrv5JjTDdU+fxkiwW6zRN1i6d88p9OeO8D3X2L3cvf/Ez33nxHha3u8fVrOrrxlerDB0q8ehw9fKA5r0PHfKk50lIHMeiA09xjXouWLArmtBS2JTPPQgMILhZIaIncBbBk8Jc8SeY8PZbYmSLUocdmTfr0vV/r0RfXdIeF9s7fvimEqb3KEay2MW+DHcQEPQYW7MGN23KwqbxqbfS9vANZ8gp2QsAUi3jKa8xr3/qeXn392/r+D/5Q3/7k+olXAAAQAElEQVTe7+vVN76rK3zBuszr1gsvvqLdM+fQM2m5rCLeSkJ3gMGVd1pTxn6Ts5vdnS2d2d3R2XO7On/hnM4CW9SnfEE6f/lFvfL69/Wt7/4Q/t/X9plLOjyp+vM//2f6h//w/6X/2//1/67/6P/8H+p//7/7P+j/9H/8D/UP/x//T/3nf/Zf6P1f/0bHBJPKovPn7NvY/NF7v+Irzceas2NM2Bz2KXmbb2jXAgz5gNaDQhHhJtRlARqPb12KGNu4SyFSKCVsW+ETuedyRJIoR4SitUsKwbOoMEYD8gfmYcYPEUEsML4opayIUPIPudbJ5RSMdwVAwquHdmMhTY4X2r9xS7c/v6qBr1DleK7mdMbeu5ogh7zxpefj3OU1eL5XKpVJ5bVhaLi2AJCJ/cYZTAepcJW8Vo1bgxTYkB5DRJhM6/ZqPtht3nllu/41aexrqVURoZxTy5OeSfV03Rav6olO9JBRsRqM0S56tMKKkMykZHo2X+MikiJCkUIJiFjVI5TTaPhpnBTSNwKycY1bmycpp5VhcqLZhttRrgY8IsJFBSuqZ0GWvT3tXftK13/1G334N2/qk5/8TDcINMcfX1X+8q7iq7ta7D1gUuyrcN6ymB/pZHmk/cWRjupCB5zzPOR8Zy+KjpmQCxaMJ2Wl7N2fmAzBLmI5X2rOJBt4fakEmqYEti6ZyEsWUUY37x422Nnc/fKG3v352/qUz90LXp82pj2fkTc1zaEpNjronJ3M5H+qsNh7pLtXv9TNL66q8FQ8u7PLV7K57ty+raucdfg3eff2DuRdS8/u5fyFS5yz7Ij5o2D38vwLL+mVV15ruIKeR0z+YyY/c0zWe5I7bfMKdW73jM7u7mp3ZxvaDfXo1E96bW4TfM6fa2cxF6+8pM3dC5ps8po02dK16zf11i/e0ecsqj0+2z98sKebX93QRx9+rJ/++CcEoT/Xf/If/yP903/yX+nWjRsaeKJ/9uFH+ojzmVnO7BakDr9UlC34s2r8KS0fR9yfg8Uccq2WKo+3A4PLEaEOPiknOVUCemWumqYBZdcT/RO0a4iUFBGPIefMrrMj8DChYJRSKKUkyxQyM7Q5Umtv/LosJjJBBn24C9oOP6aTpTKBxMHlFnPuHmdPC169xfj7tXC9a4MRFqrJFykiHpeptsv2WdZpcIM1tP32l/kYF0EAabYW2W7PT9MEjREh/1BsV+OH9AiwQMFnpvfOJqesiGh0470Vn7pFJEWsW7HfEwl+KcQPDaMCw9gJpczUlUSbnWrFKgNOH9XWWco5qbXDPBnMi04V55vOYHxOSTmNMLbhDmSgUusRVNdQ4W3AI0x0KcEvmQp6GRrvCoY2ZAaliGBSZiaVJ8NcNZZasss40aA57axtDTytxULf4BPwWR6J51hQs2tf6oRP0Xf/+qe68Zc/0f233tPhh5/qhK87h+xa9o/29ZAzl8V8YBEMLOSiBTufOdv+BNN+CE1KAkIbaBoEkELgEPq0AMJuhbWLKUUpBfOSgWbXk/usEvZHp56fQLclu5SCEwK9y/5DffXWWzr8xbv6zta2fvDc8/reiy/r+fOXYE1fhTwBgte0DS35qvGAYPm59m/e0Ca7rB1wenhH9z75QB//gi9j7/9a9wlG967f1vH9IwXB8AQbZtMdXX7+NV164Q298Nr3NNk+p2MWwoJX6QNeC3OdE9wGbU2zzjigcJjrPrPNC3y63pGmZ7V14SVdePl76sn781fU7Z7VhJ3PyXCiH//kr3Tn7g31vGZZ38xiK8je6CeaTjfRMuvR/pzA8rmufXANv+9zBvW5Dm8+0Kx2BJmujWuqYe+qrOZfMAcyPsajShW38tDo8GeXEpUqz1PP50Q9s+3PbP8FPY2qKkwjgJJYRIU51RaX+SgU8EmRJWTIbeSVOdnKyK/UQ1LwYxYDtwV0hkEkZHJXk4/MoFIYp8KDaNknWV7P3Ok4rzn44AtNbz/SFgfFPuMjnuk4FlosjlV4oBVexeuS+cx4tN0OeiQg0KOB7Wa+dQ0Ku89BGZsMAhfYmtGvDgu16Uewth2Cx+C52WjQEP9W5uCAXgm7/JXTfnVwtG8m04lAy33dnrCXqeqquYsGYepTIMEXiBhz+lQFWqSUFRGqKDGZTBQ4bMAQO6ZzhIZlQVG3D0TgirGglCIpQZsiWn+RmhLwKdCbdoCP+5leVhKaRk8egBV9AiCg4Q5pXUFxdSSBiftYxpoHRLRhB/0CRwcOBtHu1t/OmfJKsg1s8gVpzoHc7Xfe0+c8Va+/+TM95DPqyWfX5MPfzJccf34+4nP0IYM8T1LYN8rK7AC6YPIrsSNCHgPTMbvMuyOAdfih63roElpKlh2BtkliLJU6+0otLdGVmCPmH9wyuFDqs3IXCnZOt377gW6/+556dgI9n8ML5zWFHVglSEbKKvCt7KZ6AtOEgFAP9nSL3cDP/8W/0Dv/8i/0xbtv68b77+mXP/qX+uztX+iY4Om/LCcW9gkHrZ6w21s72t45p82d8/Ju5OJzL8jnLaUWBTNtSbCQ+bN7mW5sKE82VPNMx0On6e5zOvfCt7R9+VWlnUs66TY0OXNeM3Y+JaQbN67pUwLdEUEzmOhizojJfWZzU1cuXNRzFy9pd2tXkzTVcLDQvas39csfv6VP3/2NfLg9ENCDRa0i5lXCp5081yJC/vHYoyLBSEqScpgmKSoVrgBkWvAuGsYmggz2yYwbcj3HqEDAsNAtkJcV/KSQLLeiS0RQBsB7zlXmeMrQ9Z1ELssKteQsfIOhF3VB3pKxFcgOOZOTof0C5wFzcYKtU3Bi4VeM8vwNysJvDhJLBxx8F8izXJkWvsKOhF4JfKLs9laGIOEIr4VKkBPthf6F9Ri0We+B8XC9so5dR73HtgW813gHmo5ADUouw7b5GDWbnbAb89V9pHMFJbE/8ElEKA0Y1J4UkhwwIkJzvobYORnnUaW+QNeqiBA3FGJAKSdARkmKCIUEhFJOSukJRLhFTVGRIkIRQWmFq63ILdR+Vm0RAU6KGHOdTqAirEdqWKaLClZ2TL2Op6H/ub/PFzoGouO1ZQZ0jw518NkXus4B78c/+4U+5YDyLu/LJ/uHqrx22Lm220/0pQcG37h+woH5gvYlu46BwSoMnIUWDy662d41zvg2IArmXlYk+3Ohg4MDHfNF5YSn0yGvQwM83Mfg/olg7n4LXh8qOt/hy9bnn36q9995V79+6239hvzqJ59o//4DDejhyRDIEMnus517V7/Sm//sv9G/+C/+sd7+i7/UR7x+7fHacodXlQeffqHh7n3Vew9UOF/qGZ8ZMntmzibnL5cuEmyACxcvsPGbqzCT5syiOpm24BGzTS37GYHleb3AZ/RXf/BDvfz939f5V17XJq9jz116ThuzDfUEWrrqBmctN69dU6Brj609/qz+Knf/rmbwfenCeb1y4YJef+6SXrt8WSf372Pnz3XfuzIC7iRsncEG2kI1a0NPpwSdn7z2YTSKsd3zoS0mZLt3YG/OSQXf2s+oMBJyZ9pwX81FSq2dvDDWgmfOWU5rvHlFBLwKu48l8XOpihxQUFuLUEKeYFyZIyK57jH3elvikzlz4YizqetffKG9u/e8EAWzllvvNv/oT1dlFroS8lDaDywHcjbSkgXKehuwGPqCHoacMtTSQCAxmeUW2iFvl/U1gWmXbAQKfpHCjFQpL7F9STCq9El5XGP616aQZZmMbiMvChUfJBLKDDxwlm5vDooIVQjcJkXrEBGKCOwd88BwELT5Go1US7XxKxjsqnmcBuPM2wvWuY01zgB7KdRSxFiIGPOG/NrNU+gZJCMQNSsDPTuYGSQ78JjyLnz46We69fP3tP+rDzS/xpmADxsJqnN2C4ec1SxZgJUFESy+LiclbFx627ESERGKCHyQ5BQR0KSGwwNyqti9tt32uTzAY4mzTVPpU1zGv6gn4wfqc75S7aPHHnrgfM3YVSae5onzEr5Ha+BrTBCEpikRSsUrQ0WPcZxQV34i7jBhMruVRwSXr/hydY1P8nuffKYlQeuAM5z9zz9v5coE75hEXvzbBJvXrjyn155/Ts+z+L/7xms6f2aXp1blLGZLHZ+jj5ah49Lp3POv6LXf+2O98K3f185zr6jbvaSeQ9/ti89re3MLn0tLDqkdYH7KV6ODu3fV49/CV7rKV7rF/Xs6vH1Ltz75mNejr3Rlc6oXNmeKh/f18dtv6dpvfi0RjHywnaUxaGGv7Vv71buLoE2Mq/OgPQGhMFbOkn3MYpnzcBhYMCLllNT3E8YrFBHipieJkWE8XPeYmTcYqZFxE3OcdvPyeFJVRLQHiWWZPsJ0AHRNV8bCvKxvz6Lv8XPuEkNbNDDWBf979+ED8Hs87IaDYwJwVs+rZaA75pmtaojNRh2BMhvohqvIq9RhKIn21byzfpZrAE1zAaTwT4jUbuRq+gelyvyr6D0w9/1Z2/PTPFtH2iMS93/TyxxHWvOs8B4IdikU8KtC79ZqRSee5AxMhFullLMSZbc1QKliZ9i4Vbm0vMh5pbyGYhrA9SZgdYsY5VZ7Y41TjD+0GRURzhquFU7fKq5ockrDBlQe1IF8aCMQYkMrH55O2UUcc9h44/3f6BHBJvxJmF2M2LLy+OYJP9dytWsZmJht90I+oLfrAwMwUHeEN7g9ItTz9A78VPGFZdvGJRPMT8KCgz1oRwSvYxbb0v3ZIS3gtaQtkpRy4K9B3uU8Ongk0w5slwsTcYrPZ32v3TzRTmRtYGbmSVjRs5IzaFgqMQPJQx3+mDB5N/DJjIFlC6XjO3fU8+R8bnMDHlWFBX18+6Z0j13N7Xs6ICDd43Xr8Np1bcH327zS/N7zL+kHL76qbXaFm3WijZipJ79y4UW98cr3CCjnsXtbXdpCLt4dOpW5tNg/aF+JPmDn9S843H3vzTd1dOeelgTOozu3xWFMgw59bn/6sX790x/r45/9TB/8+Mf61Y9+pK9+/WsNDx5oip8m+CcZ8HELMtgUmJoiKSIUlD1tnINxTQ0JwjQZ3+WcZB95TCq8KjyMy7lTylmezyLhNpNRMrlr5DD3mOaUFcEYMW4myPSLcL3QhwEBaZxfLbqUlGmjqyrzhiZkgAMPEyFeqKeIAKQEYWLeiIfHfQ7ID+7cVcdh8ZSzkh45OWWzkNfPknH1XCwwQbJqCnmKV3hZY9u2zgu2RgSH/QMyq1JKMs7MCvI8j82rqqqgp8sUlejj3O0Vuox8940I9A13/zcAayHo1WRbr4LOzpMZCz5rpkZ6gTiPRAOCTOP6miaBo0VOzg1wdrVBxlF2vumNcN81RIQiRnCbweqBkUJqICkiPWbpdvdHfbUEgot2342hIzwFLKiWxEBgYE+9c5C5e0c3PvqQA9EvVB7tSYf7GlgYx3yx8R+9Lgw2HDQ4CPBOu2ChLzif8aKvDEYIfh4FeAe813aB9tX0MM60S/rauSC5ausVKSl3WQV9PEmCI5ZavQAAEABJREFUJ1uJqkGlwcnyRHMCjLLU877vXdVwfMJrx0Jb9N2KrM2UNYskB8/wZML0VEMJXFKia7Rgk7F7lpM24bM97TVFzixLsyRNkDelb+UV6oTD4atvvaO//Sf/VP/yP/sz/ejP/kt98tOf6SGf83c5b7rSb2lnmbW1yHqJM5jvv/iGzuQt7X1FkHq05AAa/R8e694XN/Th2+/pp3/xF/pv/vGf68/+0X+iP/9P/zPdYvdUeV0MdpLi03tPAPbucoqPN0Na8qr06Ttv69p77+nw+nX1hwcEN/REfwdZ24gD5WQbc5tTufmb7lgsGR8RkFVAtIUCf0WEErnBY1EIvAW7vbByTq1N0Jg2p7EeQV8A8aosNJHcTsaCrAoKGR0S9BS5jJEKgbEBfdzP2JyyckoNIqL1Nc0S26uDFrQOMpV5538PdXT/IX69pcqrvf+bl2BXg1CYF3QpapMIxSpSzQxrGckq21SZn14bQVtE0Bwq8C/g3TEinIErGtDV89Ovbm63Pg5i1QJMZx5Aq5M3+1f4hkOHVZVWIQuAvU4l62J4TIfSiQoQ8oC50YqINCqv9jplfGcHA4HzIuDMZSnwaIMWKeQ2D0LGye5jiAi4YWdTMOR2g0huXwMUMr/wDaYRoQSIVHEaGRetkcAnRQLiST0n8EBEqLYFLTgVnsZw5on6gPfgO5xvLB4+1PL4UI/4onR4sK8lT9eBQLSYn2jJQl8yCRCvjkXawcc65BAPnbm8i7F/1vqsdXeOMDlP1m+swG98HR0Y8CV85zyVvHPxa5JlVKbKnGB2AjjI9ASFjExMUAcfZoUSi3OD8kYKAkaok5Q8KfBnZfEEddMmcqMDukwQqw5f2NNRbgBBl6pyALRtzQftAlt8eStf3dLBx5/qOuc5v/lv/0of/83f6tYvP1S+uy/dfqjj63ckygfXbuvzX/yGA+ZPVO4+Ah7q87fe1T//T/9M//F/9H/Rf/6P/pH+6//Pn+kTPmd7J1U4xO54dfnvKPvTZlmy7DwTe9+13SPOOfdmZlVhIgACJDiC4giCbHaTarC71RTN2NInyfRZv0D/RPoJ0geZSfogWZupZSYTJaLFFptkkwTFARwAEHMNWTne8QwR7nvreXecczMrqwCx/caKPa15rb18u8e9mQeMfcbJb9mHDhTGA7of8MdzDP1aK32goUD+btBV1ph32uWgtixK7jXwmkvxL45mAzfmF9riEU9zE3V4xvXGFzv9nryB14YOWzY4emRTdeJhB0uyrWpNuWyryKEnaMzbFzxxQa4BbeIsZaSJH7ylGrqRe6wL3W0zrrle9Bf4DgrdziN0WtNP3BZwc/MoXvLnryjccdJeOdWk0CS+wobBr4CRS+hkaYK4BrSxZUQX1HnSO+OO/ZnO+k6eXOY6qnV1eM4CBU1wktNzDt3jN5sMY+3JVxDx6cCT1ZKNJk8g+gDqXHDSUS7LDtC38qgfNeCc8VwwyvSJlFNJq+IY1uccKN/3CXUmna/Auw6KIdT25JWlr4KdtXpc91wOv/HojDnDV5wKNz5zdbZ8Ydhl3JEzCF5AbODiVHJkY+sFd4pf/219/K9/VeePPpV4N3HL+4LXFJv8k4COc0PbIwNdyA6o4Qk/mCsw6FtWAumiB1761RroJTFOwMLLtrI2wpcAX4LYL3OGHcBA7BDkiEemsx44AeVkkzn2oXIZhoXc1kWAulbkHtdFByAbjyFix9xkSdgm00dv5AswMXNjDsS8b5r8yNT2WGzy+JKNnXc6z3msu+I0ccPJ4/DyjfpHn2l89Lm273ym03c+0cvf+B39s1/8b/S3/4//F/29/+r/rn/99/6hfulv/7/0f/3f/u/0v//f/K/1i/+n/4M+4efzT3/1V/Wagr59xiMAvI4UycOO7hSY/Pd+EY1pxpbGD/rihGV9sKx6JvrcaVNk1iGVSxZAW4wbbSCx6ODF3vggAJYGvha+wmWcLvq7XG1VSv66rFyD/MimS78ldqyHdkA7WBthwCLuU2gG8wzVqtRapSvbj1CzzSRulcjX8Mp4wiNt5syE7VgE2j7pWsFTUuGbBqQI7zzKv/jWd3SksBR2Gt9lPT5YZPJA8pSDU2gj17Zss6Bpd/JtsCau6B81RmyLj5iz+AM+36q0QMMX7Uv2DYg6hSr5PPkxtmMvDB4/wZk+fxx/uYElQySYRpYdKPSH0SRk3s4kgCMqgAAwFaFPOKB98XmixfZM2tDKCq2+dH11/LRk+2IwNHT1dHWc0x8dFo4xKvIz/+V2TLxLEew4c4SGU8pz9Lnh/cvtv/ttvfxXv6rxzY908+ZB7fZBD3cP2hC0EakzPw9v3OF3otmbxPvjjJQ7T8fZAgxf22rV0LWUK/ZkfWB/dHuayyZJADt62FbjhNLByZ0i72Z2eJ1Jogd+rgyc9xMFpysFZkcXNOBDdcEunK7BnXjnZDK4ExaiGz+PulkFX1fhZ6tVaTV3d5UaUOPSZuZg+rBr+DfJutIewJlFCz6LBicl6YaTTzZ6HmnyjudI8hfvbE4vXunMifCOX0U+/M3f0K/zmPMvebfyt//L/7P+5T/8/+jtd35HfsX7lxcf6ubhTkde5B74Re2K4nkTWRgWuUYPuUnoGd+t6HxFkbmmcB5t3gENrRInNqsYi/VBG/9+GTqbb11XJScGvsxa+FU12ZbyARqbJ/1WpSO/mi3ISkx2/Ek4poxWpWpNti8g6+kK34BtGTyxZl/6xdimb2Znm46Im1TBCzBfTO0U2+hcLlUrHY54n4VBXgUa/s/Lc+HrQV5+zunyTLFvu3ix7mxOihEBpPgI2zvv5gJ7WvJoZA6Irv1L/sj4Ap00GuoYnfXkYXwQOHMj3sODteB2dJr60g7y94lGXPFnPdqdeaZ+n4+F+XP90lqRXXlMCKOsRHCOTGaQxYzp8t5g1RNOxvhnOnb2n75CBGfbCLrAuyXmnvpfbu1HPH95Vig2NHCcMg9QN5RgtWrf09qe46pLa1vXVToSiPyU+5q7sT78dBaZ9zbxsm0neNJ6vJI4lg/ocprZ2e4bmzkAQ7nBj7Wy1YD4IsEIxCdpjXLRS49X5gYFIrg7CZ3p1rKVhxLUOWZjxd+C54nHtROPbVgqN7jZqnoE+k1SoMMrCdLh7SqFPtBaA79pxY4VOc1NDWMWgUPFfGrbMBv5CUqrS8cj8VybIJEpskuJk4b13vW1Pri50deePdePfO3r+tFvfENfe/5Mh5LEI554l1S0D29e6MWHv8sLYH6qHvd6r3Z8ftIVyXtF8l6BfixDV1qqqdUiEk1GT/JaC+1VCoAb75WsRUZrqdmyObpXSYBt5cp3q5q2Dhg8gXKxONFma7XWtOCT4MRnYtHSzKfEJu8oTpziMt8KWfDbybWsgcZ0TR42VKyN+J1+K3RiHLxATkc7tkIg54+lVtACJjEGuALKpYK+0xctS2wfvjNmQ9/gh0ab9zUP/LL4ihfoprAUc+5SeFlcjEeKCsVr7g3Gc56vyQpdOkUCzHef6NDRP8VuTiI2tp6J05ncO3ND2Olnz8cnJx4zsw6aYIv6Q7YVn1rGiWQrwsLXZqzvv56m7axbaaqs2qM4BmC9UrUWApVfnZZW6ii/owgSdbnGpfnSN3IhZZ6PvzT/5a79g1ds5ueHL+gxA2NCmd6Q+ZNRJkcchiMHDp6BHkMbws/MxznR1ej7nPHgReMtx9Dzdz/R8fakZ6N0rKaCWYfmxCkh70s2+GUs9DD2Gtszt5F4gZ12B8eL1damAidOa7RLAAca6zs4nYJQVWokeXieGd+d7nVPQengDMUKzaKT/9D3hs83EipJUGiWYvEES2szuNWKEmiFX+iTtCt35+DNRwhrFo4FPRb455enCbNv5Y7ZZJJ1IEECjTkxs2tpg5/QF11fH3TDnTZ/l+bZ1VFX6H9sTc+vrpT/qNXNcqQA3dA/qHgkPd+/0TjdqgONE9mKhlf47zk07/Nr5fsU8RsKyQEpC/PRrSG4sWMKmQf6zw+r3kfWNe3xsGhFpsWVL2j0CA2ezaVWhb6LjvDPphjEsFoDDd8Qo+kf8gI3KywK+gUdWtUc26b4NFU13rVt8+8z7eTKkJRcWpBfrSAfjHdidBYkokZr8kaey2qtqaV9B6UGokvgW4W8Ym2Qgx3+iePhsLAm5RTCcflix/Go9XBQtaaNPInO18S1Tps+/u1vKY/4jRfFRV6F2OCNKjkg5KA4I5VLU6at2LGzl3f4zf2KzgJP8Qud4NlIYj66BQgJ9PBjnhX6UoFrcCwhaYglbEZaJpRr5GuCg/sOpKB8FVjWQIfqFJIsliRzZBZC4pSO0uIqJBUsIrxD0AnsAIcliTU+NEVfkA5lPcmw4+j0g/tlyJy+cj2t9/AnSHFKgppNPjciQlpZBzetavzhpOBF+3rQeSl11hp0uZvevPlcr3713+jlr/4KLyw/10EWmaxPeS/zpnX5ZpVXzQ12BX3BO+YkqXa8Yh5LRjOPVwPoGg3+7N6ev9QCfWOzNDaXuBvkL7sFyCKkdO3ZiATanFw6PGYRDH94CD1jJ9qAvvOCuavVquvD9eUk0ot2sJnHLAxyV/cACj2AFKX8GsGLwwNH62ckXzb44IQhNvyxSe8discgzOWUIp3R5yQz3+HQa6c/hAA9X6znFr9oSSkQN+h3QxJfEZf0n6PrkSQ/nq2bcU2hPuqK09IVp75r+Cz8nt1YP3jRM36dumrXj8XoStdtZe5Kzw8UKh5z8qvXQScK/YMO407fwH9fV9d1P3PS2siXs87w600KuCQTS5E/phgv6LXUgn+xiJOqGWfQiVViVq2pmFiqaaXfYnDMtJkvNRiuFJ1iBIkEr2K8keu5s68U2Vqa8ijbkdsOTZBQE/psUQYdNwninRsUA8W9jZnAwA9r5JbBH1qWpraYx6RGv0DfVMTxOafFFQPbaOyT0i223MPTFJ1GocMtMr80Nn55On/7uzrwPtGcOraSbvHXG2SfkSlshR1qoR97UdjR8dXAV2L/ZA22ij+aDbZUfOeXVYHfwd3gm321k8Ppn093sqPnDp2U3B7Iy48lhob0wPwuwRyWsxU6OfKYriHFF4HoExjkK1VUI3WEDVatLcrVYTjQ0Hg5/cy1aqqMCUAHeQrJQjqW+CjXpb18Z/wFWLbn0P7eNpPol0YmSK01AgO802eoquZaNmiSKvgDY8l5ZRzixdDISqCK4J0+e83P2N/Wa17+HlQ6wPf8cK/Dssw7onHQNcF9dnWtVqWyxUdPl20SATeSQFuCQuEYBHOnb1sN/dKPvvFTx9nRM77LvLjCs4Pf8VuxaY2cBDaJfebYfsF7su+iQ8f/kH7p48c+VuP7DILTZ/9Ce+CueFgP008CPX5hoNas3E3XtmB/6VALBbqmjxYct7rN9cOy6DhxaLmjHhkflgVfrcq/As9JoxDc+Dqu8DADjtfFzekKge8fjvr69Y2+zqPWe5yArqvpql3gOT6+Yvw+8+pFg04AABAASURBVB+Acw3fG2D+N26y6ejHT9PZ+NV28pjhkG3MaEDNcScWyQGmVS4Zf1qXa87TzdjiD/7JBhBx8ZwfggkrEpQTlCn8PR435yE+wP7oQ3rhm0WJ14BHcGEz6W2rYd+KL5boXxZTk3/NPhKYOKyr1mXVhp92QAKvSgWI9aqmAzhH4jfIk43NeMavGzeR/KXNTz76SDvvGivyyb+lQSvyEp07+KFJmzxK3omrIh+gO/UZ5N7AFxnPFrnpxxczj7AdN8i2+GIaTuCHZ2DaLk2dbdPT7Ff64G3Trjn9fV9mxrZcNf1VtBSj8W7CxhgUbDgzwqdCGAcJQ4d8to89xj/4Mw1jCXZ8x+4xWzuUuvCgP+AdGTFsw6FR/rKRxDXAS+BINqI9mMlGCrBX5kyHpjB6JSDXTHaecT/7zd/lJeUnWu437tiLBsET1fW4rtx1r4FnumLjmeIBd7hqJngSc5DQDwQ4z6vRKY5aoFuXprlOcOLodVlmolj8wY6ZdLQDPeCmXLED1WRbO3xP3D3O3EkeKDQduxvJvSyrWpUW+IGmH3TF7szHpxOgjZ+mfhAl6Q8kbIOHyqpmNeJ3QOc8BqUAH5ERm2/aQe/xaHO1HHS9XuCIDilEJIKowUJZGTuM8iu81kWcFMQjlfGblL+H8xzeXzus+jrFJO0HyH42TzJHvX+85sR01DNkfO3qRh8cbvQ8cttR37h+rht0zd22ZE4GgEutCtUzgz8zD7TYgn3sAA1sJuCPeNCwHkzlwkE2o0DGAFPw8yN+eNPHJyuxXGjjn0KmuMJ74jNOP34Vtpu1QME3uIEbbk4HeNishAgo9Ke5YOO3jYLRyZPoe8TWG955hfbh/p44NzQXS0O2J4whFdSRY1t3t3d68fEnOvErVGK2sDa4gSbPUwQZol6KAmc69mp0Dhg9bCu5BUvt6JB8CX5Hr/QHbceXgeRkbnpPubRT7AZroZtAzoamWgsL+HHeZz1yYk9gLvweX7ZlfwFlEOOsqjYX8LEKp9sojSEdiOK2WQc5H/oZ2M7oB4JtUDzXorB96dtftJFzkV0T1/7eNTwK/ZDRZxh9WE6h6czmk81gKusBBx55rHj77Y/03X/z6zwyvdYNiCsFJj8dHnBWytXGJk/gnrHJViNzwAWYjudOEQcTvhmsM+MzhWyjTeIM2o3n5gCUMn+iv+NBJ3ngRRt/dZxoeyZU3vOcoDsh+0zCJMDV4AAuLBT+qKCBDXD4vk/Bxw6+ZXuuR98kSCC+ba3pwCPAynuPhcrQymxi8QKu64YC8Hw5KIXg2m0+2twsq66Zu2LtUI1jr7XSLvi5ZIxBI2xIIdc4szagK33t+ko/9v57+rHnz/WjwI88u9E3KFzvU2iua9EV/J+FL/reMP5gvdIz+D7zoq/ziPgNTjY3h6PWFFnms+mP6BLZJanQu2FjAdlU0yeoUuiUuTI99HJwgcZ8qxKz9JjIB3yB07PR8Gn8k+Ix2CQFbqsLfnAyF7y8Kgj/kHfiTODUCq7oEdpsyBOPNTu5trMhg9/ph4dNnJHXqpQbRuBwONBvWrDzideRuYbN0SdyLU2d13VRI34Zxx9Z227v9frjTyXe2awD/uROTjeFnNwERvYk9nTa5E9gsMaHgtBRa8wczpy4RvDQN/kSewLJIZZkIxnCvBjOTTA4JIA27NygsVkHcYDT408Mso3Oi36v6xKCgR7ogp7ZA1WtgT9Q8FKxqjz7TE5HVZVi/ECIZNlWrst3ek8A48cuOs2e/f1YWbAv81EgGy9G2Eb5pqzY9CvPsvBE60qflUFKDVolC0E8kuA5zRxwykJwbr/5odbXd3qfl7/X21D+9xYr+otb9cqd6Pp45FcObCVpOsHDZyx17AN3OmRXR/mdwATSHyB1+B+WRQcSB7HRYEKrJGNNmoHObpd+7BLjISlJkCDmsWnaylwSMAlZ4DBU2mot3S/B0JTF5qqyTCvw7cc+mOGZAtbRfURnnqujb2y+xt5n61Era1duusaHN8x9QGHIZr9ZD5xSDvPRKfgN/nFr4pzNFxi8k2llrQH8cIOOX+NR6D188QEF4j38ccPaFTpdVWlhczd8tVDgr+F3GNKhixPNosh95kUp8AX+QK9s6pGNTW5FdtYW9MRC4oIl8MrNJPhNVgEiPtlslpTC05BT8MtaeJj5tJlrVWpZhy58AwX/esJnPn6LHg28uc5ceGSTRccG7oqthxQK7F/XRbOPD0Z0wcacBiMz+E+FKOMVfx/AL3g0aKM7yaLizwp91q+JR+Sd+Ik765k3N6RPv/0d3X72ucYdb3I4lTdkiRtfoBPnnfeBO4Wg4/OOL6NLYH88iUSXjAM9tAAexTtS4ZdA1uYE+hm7W5VaK6as8NwTm4yc+SZQ9CQvumpeOGC23/sV3p24Rp/YD3huBpehHdq/R/E+BUZA1g2vTkLHiA0lOgaWS7aVP5kP42Vpsi/8IJmfwoiA7TnOVyp4Nt3kocu8wRP9yBG4Fb1Icn3pimlJwMEx9YgOx/uz3vzOt/Xy3/2W6vW91tOuJPxKcB/O97x4PeuOl8H5F7NrLXrOBszjQ8FzxF5sie4jjqH/ZFe1puiwFkWPzVOyrqE1eBe9pFN+VUIH2/xawctNdN0I9u3drfK8fXvLqzyCvJB01RqBbBoxFSM68+J6Smq63/MBRdVK9oVgIGcGn2G1plalAhLUgDQoho1fiK54KXxQ3o98/eY9vccp4jmQ000SNhsqiX1/d6ckTnPNR0ESAA7wYFMhFF0G62fkaBab9254LKJYv887lhQy8ziYgp07bTbbgcKTYnFAN/NomvdBN8tBKWorJ8yKD5nP41n8PmmWdcqODtFl5/SXRwVja/y+oFvDYYm3idWB+DX8kXfzkRt58QHKon48hhfwq22JT/ySwpBNHd8xpYZ+GafYZ25gddqMD5wME/9rCmryM/34K3T3bPoHblLBjb4r9kZM8r3SQXzpIr+TR2eKR/BzM4i/C4Wu8N+6NFU1EKV7Hqka/ZvrG0X+iUf3/c2d7j99oZ1XAbo7z/jl/LBWQSe1okVelRmnX3OfdvKuqhT9UIW5oeRYq8JCqZO3Hb/GJ+WSbeb6BNuTLvqc2VcNHwWik6zLhV8LmTa4yAqfCZPv0KC9IH7524JMleDOHqNs8jAXjIIaZa3LnzCcSj4ya4WBQPBAuTTQBXsO/j2+bGvS0qCm4o3IGSlm6PPUciBRzWTTvArFsmGOED9TSS/f6HOKjD97yR3gTsWdEO/pgZ+XX9+91ZuHW93yQnjjDo2fhEfVcWYhP7DRP5PgCdAeWubd4ItemVuw88CGeP7s2SXIBMHIHgQtRSIQXQu8KBianDZQWSrLQAK2HlYZ2gQ/EPrpe1sK6OliLMs2y3hm+uIrLbIH8zMmtIb0YGLCZqTiqdEeVDrC4z3eLXyNR53nFIilGrOeAHN1NkT+/kQ2g9CzLYtSKPPYiAJ6sknEfeCbnbttSbzsXLQeDgq+bUiNb4BWrLVZ8JolLJCiK0UpN4YFHx3Xg46hraadu3KKS4pPTgELc9nAa1uVjX6gPVCkVzZ11mA5D7TRXegUGNiQcfADrQq5UvAD8XMgtLMlf9Kv6A3moPhlnLWcXlvVlGHWQg+awn+eNhiUNItj9GroG7CDzQIfA1WlRqzXZdURe6+w1/CLTLsUHgZvxd+Zm7KJGVNaYtfdg/JfWmyxjUeoFOlOjg5wgis2BRnBlnn8JgdCy4TscBYqs4bvkyO21SkOyc3B3EY8qtok6cjo7LkOj+BmMrmVtrCj0Dd93JbmHXT0hEShC37ad4tf6VRbmhrGPs1HkRhuPyrLgu2L8r4o31E0wNLjx3PdtqqsH3RFkS/P21/gZS3wpKhdsg08tqLPETx3sBSZglFjbsHK9rDp7qNP9PK3flcHHpvyXNtayeiRf2bwikLzllPN3fagM0dOLNDi8Bsk+S68JCJCfAaJUXAWU31CHOsqNs1CsqyzzWZI0meDQKRZQNgIdkEzlAKTTRrahfn1cFC1JllBl9ErNAVf23NuBppgi8u2+ABprQQ5uNUa+j0CtNWanuadsSRTCIrgp8g0+iYx4w+xmQfjKYcjd+7A6+GgA3fX5bCqyIEdTaJzTqr5O0ZdUvjKmoonPknQQULuJHtsPJO4+RvW/Gqry0/xAx90asaunaL+SDhZNPQ9ICsbtwxT9BR5hFjQInmouZRCcVhWitWiklTgFhwaa2Yc36/VFD6BViXBy8Gh31hrxRy5kbkqU0yJJ/6NL3OiiB7Z4K0K/uBGCVTYp4/61KMiF3jCC6/8z/wivyIDe4w+F7AK+aHJevQKy+RVx0fxe/aVMzlEERssDfTaNU/06DHQl0nWWI8eFJqPfuebenj9RvnLfMX6PNUpF7TEIXtwYPukZRoUviU7Wgl2Qzs+juzgNnRmVbmxJIY7j2I5vSRno1qhR3DWdZk8dnw2oM+NVD/gsj3xYrdtXVox92Ww0EQVZvRQShjd5saxDbJZHyyN2T9QlQNPm6Ram/MgCEzZfoTK1PdBnBHIgn3BTf8J4qSB81hSq9I0+rGdBuDQbPIUmibPn2rNC+C7Fy/0+Te/o/Hqra5PQ2eOntkE9+cHvXjzSp+8fqFXPDbdbSc9ADm9FPTHw4G70nKRhdDwTlBcpMMQuTuU/rTXpSsePZIwltTa5XhqcNd1VaFnHhnvOTWd+GVpYEzDP6ENQKLodOLklLVqaGBmHVlJGoCAMnP5MM9Hdta7kiQJeGiDkDa6ZD6QtSThsTU9w673+LXn2eGKdzDrfAeTO/6Zd1IbiQVTvXz1Sm9v3ypJluI+YFokF083OlOI0i7HVQuFQa7koEIb/QOdmfxH1e+4Kz7A8/w43rKp6Bs9wm85HtTgW/hJ2Bs50X2n8OVkNIjpCm42Z6s28y/9Ar/ZFJt1zmXjzgKEr42u+cwWPwseBW1obKuqgKZcIz5FaOZsz42dTTNC45r8D/AkGuR/l9A9uAEbfPCE4sG3rVal1ib25BVbivkqy/bcaFUXnMqcuJCfGAXoTjzbEaXMBSxPO0Mbnsqpkdy+ffFSn3z7u+rELoWmwbNZmuTo1uNv9kxoAnq80n8H+GD2aW1P2sueH8R0x+4BdIrPSTnVJifio+yT4FVrqqpHzt/bZL7QqVqBY6DgHxlfBs0LPOOg0rRcnq2dlu7Th2EcEsGBKM6U7Hw/IdFm/JUpZn//D95PvkR++AZm8jOZfgBPXCo9uGGfTRXHi4r75rMX+vzDj5S/xFa8NJNIGMzZCMAtheUOeM37khNBcZU6d9pBf6Hfqk0bVpJtASxPXWupWXCritRLIPjVhceOVqXD4QCWlbtbishAzwQmQZqbkIBWg2+jGKFDXgQ/+Qz15x0m+IEUC0szQG1Z6F0+prEt2/Q0W9s/uBUXa81tnrgOKq3YdbUelEelKzb7uqwq9GlkaVuaCjsCeIqc3pT/Ds7d/d18vLynUG7YEH+ZebpfAAAQAElEQVTdUxhzt9tJateiBZ7relT6Rb/wWW9NJ3ywIqcxNvxzutnDg0IU+vy0vxGrHb935m0rvjssi8qlQt8UmAVa28Lp6pFJf9A++a+it4Nf3+OLFbrGfEKf3GjQLfC0DX9zkzjoEB9krMtcq9LSlllsGriDU5p51l2xJ3Kin23ZgKTwS7Hu4D3pZPuia+bwQbWmFR+E78RjztAWukW/yEnBzHqrUkNuim7YJEZLkW/Q7Pg9+d1ImE+++12RNOqPxbnjR5zDlugA4sFPDtJD0uXT8XHmApcZvhHy9P4lOgQn7+jiW8tKPkaXHVsyd4FkiJCDIrD46if8Ea/4Y7b5+irS45gDQseOs+yhPjYNkHfuUoxIhobjFpnId5Ika7ZlHKJHBk9NVMl6DCBeUkFllHwE3EIehOsXIFsGL4G9QIOsAOZl5SOuAg7ocMbzd0vXmTeB1yTg+x+/Ufu1b+qGYrPfvdCbw53W50eduCvf7yfs4tEINknw/P2YW17mqRYNArwk8Xg2P/IOIC+G8+JywYgV397spff2pvdPpffvpee1Srxwzk/CM2Gr1NZFd7wIvmdj3tOmyKzNPGJZK3o2D5E2JJNVS2ne5VtJ2JtCekPBWosxdo0AXX4oU88cOloLxbU4uUFP8PNO6sAa2jO3a3XXgegdkLV647n+rGvwriR+adrViNfGi8uyxUetLSpgAydxWhbG4BrYOaoTfFSzWjXtJPUdL7Hznx898fj1wEktcd240w7oN+6wO0f7cXdS/sv+K4pvjCNvtrcPOr+9006b/+J/sX5Q8VP7QVeybtx0zabEXVrwyeGwqGVA7pniHFvjv95P2vl5fWgjL3clBzcef6Pzgv6ttXhOfEnkQ7HQsWWnwHVy+LCUDmvjTn2rc/7JBDE5VsNvJSqsBN4BomcUyWfHozpxjI83XpIb/62g7czllNxwIi7XgXw5tIO8a0IrYmTpsDQs7PjugYWOr02+7zpcHXR1c5SQgzFq/KlskA4avlgPRxW5uGH7HX4f2HRPbp2rZF4EX336VuObH+v5bvKqaccmQqDjvgDS6GcA/5Dzs4+vNPfxJgkl6XdwUEzx68bL54Fvztx8n19fqRk0bE1hKwqU4XN3+0YDPxcWmHgUDh4Ris6dPdPcVGqyQzxYhUc+jDtxCGAOymUSYK5oLp/QQGKCYWbncH4FP8zGxLMtzx7zk9u7QSbmINNPwgYDPnP+q19JnI5xA2MGSCMtOkwBT0IgSrcV3zVwHdaCt5BQ99/5WNtHn6qR1I2TSv6a/R0vgBPHaPyQJEnw4JE76wMbBZvjPhWBXAlqITfOjMMPbMQrgn5FMubn2WeM31sO8xHkijvVYVm0Lo3TzBEth3LMfOAkkF8KBsFKsh1JkrWVoq7BwinIMiZd/JepgcwHAr4TcLpK4Tlzp4re6XeUvLQS7pZLk194Rs/oK+QZ360Wv4Styt/EzWaJnlfLQsFb5wvXstWwp4N7wv4Nv+30U0w2fGNbV2yyhq2wImm7XKXD4aAjGzAbuqC3rfAICP1IE6EWL+lFAiNDpjBqjg/LovzN62v45ufbazZTTlgHfHvNI901vA/IW+N/+CJUky/OKGsWn6w92T1RcFxwLn3FrZGoQteGfg1eaS/j0sKGHOTExo0gPGNLYpN+iQtZCFWg44eB/5sLG4by0r/Qo1XN/hX62larUgcvj33FOCcTKJR4XnKZja1c+IoczfxGnHpkMV0JMGngaB5ZQPSNj5d1VVUKJ4jLMnO0dWl78UYvvvWh9re3U9cN+R3/R27BC+EakTHnN+U0JOQZfwWUdo6FbYCYIf5+bGNPYDCX9ol2POqf8YAe9MsnMtH/Msh3OKX9KkzEOVn4rQyR51Cy0zO+7xMGBmWqkRS2UVnSRMkXCuv3uiKErY6CFyUz/n5cu1QBHFxAA+wL7y9jh3qgabGWF8AreomfDj/98Dt68/nnvJfh2EHFNfNJmFkAeFfzRaEZOrOpTzxGhZfLss0dotRIyFa0zOUl8YLghf5KsG+o+M/fe6YPPnhfz/OvmA8rq7Gra+OuvqWQ0SbQx3XlrraqVVMz/OBfAXluvpLoIR2fTM+VhfFyM1ATWFWScmeD7AR+4PEOyOAEn+Db1pHEv2bzXiPzKpsXSIFpxKlYF5dtVZVSTMQ144DsFJBrHgMLPXeSM+sdWaAjhhijRCdxs9bxp+3Jp7GRV+QdgNmiwwEdjhSTA345Xh2nXuvhQDFe1fDf8Xily/phjgt9wvsiM5sSu+AvGRmXvp225LJalUJTZiy8hv3p0yX/UdQCp6m1C14rWhu3Wkf0CG7ssCSm1bFTj1f88QRVTdnsseuWk9xTEU4etaXJ6BI+8dsBvsFd8IONv4hP+HR8lVaypu34ZlnIF9Tc8adt2eBjQ+Ja8KwqpVgttWipplaMaReX8vK+0c/jzscffaR7Ck1xmijkYDyFCH/Ar1opYPhJyNDjRayDF51QYd4UTxTd+P7pJhf7YmvHLwO9Zos9gu+Yc9F0/AC/kZWsowEixvfAo/TvaRKHkpmDsZ2OZPuSKK0pV4RHubQZW/wBJ30kzOb7vy44dtpi2cD3f1JBE8BADOsYGzu/ipl/38ThELuGrlxauTO/wfm3n36mTkFhN6nzXGuMT2Kfcejt7Z06xSdO7jidj9L2yKhSzQA1HUmGbNIE1wQxd4kEPn+P4tn1DQXmOUkQGwaWa94VzhS5t2/eKPofSLiJ+/hXzYUO826PyQ37U7RCzRDa8BjTDi/F6WynAJ61c1xlUW7wD3GUnanUFX0NcUBcjT5PSwJVpDE/XzflBHYgKVuVHDBI4Ia2UXzE2Lae1syaSUw7PbHMBsB225eTTDYJdi1ssoWCUd/DE/0lZa61NlvbSgyr1dzg2Ywp1KB98cGmzoZ7onlaSIKnHz0b9BK6gDse/dhcagUgowGWlLZV5gDauMzQ4CwlJ0O7kyOD+Ad3aU1ik+6c5pLHI7jwkS5fG49Q6R0OFEhwYwuMpk0nYt2qybbueKTaOf00cAq9Jh/cYZt1OHBiydyOnDPywyePnjt6rOsCyzF5Rs8SNOgx9abNXOzIvMAPZM2wPfHIf/vytfLXNvK3uVuV8g92sycGcZsAzcBnPbwAPspeCs/pEyaim21t3GBgqx/kiwG/HRuz54PTqqkRFxtNsDVz4RM5sIQ1k+lEWBZ/AAz2XDkGPy7aFkOAVoJ0wEjKtB4v2zJ92LNOh0/6NO8+Bdeq0gVMGwp935XED04MqVYY1GRoJ+MvMU13x2PGQUcc6ldv9PGv/cb8X3QUz5JEjxPGmZODs1+VJDDSdhI7ViTgO8ZuBOKepNrZxI1NtCIzp5gG7opVB2SvNr/UFAWoUXALXuQoheDE6WVD1g685desO361yWPX86sr3XBXX7H3EGjQwWdRqcE3OM1Ctw5IRgcizK/OKTD9namDYFU12aVCh5JpS41+Nsp8WdpKB3AOyDmCl3dL1xSSKzct4AvcVlAC4ZdEYgr37MRxsGxEdw6DJ3X82ND1qZAkcXbmdk5+HV9ZmvKrPOkYaqB7+AYyti9rtnEz5/y5vqtKWpYS0tB/qMFjAnhrZFZjHttANFhzQ2F/+rE3UOaujhBIZOgLmjkXPBuepYJeuRgLPvmwrIC4qpVaa3M8GJPN0/74haHsy/rTi33J6L2yETcgdtT03YH4RrecLrIBn0BcKwX5SGE+8kiYAtuIR/RMG4jM0C7LQcnBMzmcPOwoOdjU4dkpTK1q+mQQg7wLauh24uaZk21uap98+0Ntr251NYpYxzdwthTa0MRIhipxwTs+Fdk1Y8U4Op/DD/knbs47beY22vgjMOeIf+bTt40/FjVsguv8hF8g8sI/k9O3fM35THwFYiv7oCudIE3A+AiJYBtBBGpZVsV5MUTM2ZZhFvzgRajNTOBpHuMGCTtmi1MeFWEI+mXcKQT9CedJLo4OzdO8I6lIWfAaiXw8Ucc/e6nb73yo4oXWoACcHu404JVKPDdQNcZ9JslGEC8B3rSD88BpZxDUjaqdpHeCAc4RZ16TDB/cPNPXnr+n92jz7uKA7bbVqihmJ715/Uq3b9+qoddhWXSALrT5OyyLRDFhY4F/XBprFwjuPClJJIlkbOk8HiVQeSe2gDuwbRDkrDWLx7qmFL0FuS06khAryZfT1xG5NzyWvAccWS9oBXQgdoWXcHTimHHkoK4asVzXZfolvnjCL3hcPT76BMe2bKtPHuQHfAd9gxfcYk3zGuBJmVvhHZkdv3bu5oKmZLVqauAbG8rSmZfLPTFm3fBcWGda0TkbxtCAqo69S5XyaCFyQ+BGhxXbuecoV/HVid2BGB2WReWafgvNgj71yCu0F/nWBn42XCcXUEu5dvQJZLwsTYf1ACWaMLGuq2z6KL8gowHxq7hid1STSp1OwOJP9AbP6NM5SZ3I2QcesclcTrA7sOmBG17+GkF8nIICO4VfQDggtm744ExO7Pjss+98V/0NP3acug4uUPA9cgrdWivZZk6XVrq0gxYY2GdZBb641sMBP7Af4B/f5CV/bJoyiV3aC3TZeA7fQzY/dsaSy5Is+wJ6vAa5HZ6TxJLnH7EvpMeuuNCK7/mBQdqB0Z2kSJvxE9gWH8VRcz2cA48Ifmy/aJ54f9HaXzgoeBZGRN5UNjPxHfj5EMgjR9OFXzIePvxYfvlKz0DJJtsJmmM4CsXQQBwXx9pwxcEnNsADFf2egHdkJPDn9JmnAimnhKvHonFNol2RYIsLBTobc1Oea295Tj4T9BtOMXnReUWCN4vTzzpfGB/XdW6quUGQ2dCvYdOCDiu8Mt/oZ4MVbSBBodqTqkMLc/llII9GC7T5FaxIhpX5axL3Gr1W+GQ9c4tF0RoACTGkbB4aGdnLuujpTp3NktBs2B+7s2GyYTPf2JBps/kC8VviGRAXImTnm8GXPgOGnZikFf6MLa2sQr+arSkyF8g4HAo+iXDaiQduq+LkuE5oVdiCBfCOX/IYfGRTtGpK4Tjg35zsWhW825Q1yJWy5rhVgbfQr6g0i5UlYlITd11WHXnB3bC5wLXRBlk7m7mT46Aidkx7B/MbubHj/zM3J0zUzc3N5NsoRsHN+rQDXoMJSPj2hCpuD5lARsdPd/wCeOLmwg+a2lH4TKHb0H1D7olTclq30gH9wis3x/nXBBBsWXcvXunNdz+Vb0+qc8ceE2/iDv+sp/gOeA1kpbB0+hgDpWRbUTy2ROcTeZ82ELwdXTp0Ai392A7Bu0/wMhjokjZggxz7vgQjMsOENT4Rf6FgUHGUbRQv2Z5wwRjRjS7sYRDhzDA3vydew5kN59ieeLYJcptrysVYuvC0LdEP2PSBqlKujsMDYk5iTZIJhn3h25FvHJG/K7N/jsO/+W0tvINZSISN08yJX5qefm3yI30jmRYSq0iKaLyRTLk7PPBCOEFMshzYjEnk68OqG46/z6+u9PX33+cXkyN3tUWFmhahswAAEABJREFUDp3k6NC+zf936Y6TDHPX3P0/eP85v9YclEI3UugIVgpGQ+cmabG1gNuAtZqOyDrQNvRrYp32sCzKWgrPcVl5ZFs4xZQWCuqadfDfO17zU/BBK0askq7By4vgFfvwjiIvd/DWCn2bUjQKHUBVA6eq6Jq1UkNexk+wMG7VKKT7TNpB0tjguhSc1mryaO/46BJ/cOjxITfQCzJlqhDVmqH1HA/iuuO7jm8gJEc6a8WaJ9+CwL70L7p8sZaiMIj5Row79Dsb3r6sO3SSbMNnge/kni/JUuy3LfsRilYso2j4JJ8G/Q5/phU9Cpz0Mx8c2xnymPmgvG8RQxuPY1O5kDnkR5qs51SwbV0nTgRnbkaX8a5WTeF/oli94RfKW3L1LTl7e37Qm5zIm+Wl8b6uayPPH8CbBYjH+zPbNBD789cFPv7tb8pv7+WHjbxZ1PHJgCZgtK0oiU39cS62BFA2nxnn2JZ/g9fBSz/7ooM/++jeOf2kf55+71N3PAf9SIMUGnzHZ86F/ztA39hqR5tAcPukqfn97uuy6CpNmEO+8rFjxmTeIwUa2xdHtpoKTZryu6QdGDMITAwRF+gK0JXz9QMg67ZZ9xeryMujR/5K/f3H/Mr06QvdoP/Cu5OdgPHYKkXulww144ZeYbIRkDhv4sArdxMEyDYbtSgCq665c+Yn2feubnRoi5qsxaUGvOWXiDi+8MvK5szd9cjp4rCAx/oCbvDWrAOtQmcVBaNJWkim3ImXVlrKOizQMXfpNy2Snh6BFuJ5BC//EPE9Ho3yovcKfnknc3AjwUrHpcGnJPRHvFjGcgglppwvSZ6xEtfAZmYVfxQ0iUee/dNmbaMYLOi0Hg5KW8iHDHq+wbeNjBKN8mWHW5JIly/4D5JVxDtFU/QHCXvpoxfrDRo4KJD5tAV5+oJuECPr8qe5dFhXRpr4rdps17TwCU0HP5BTYgUTHhmHV6ua+JlfoEkcC7pAa03FuqBhatpol2x/Aawv+Di4HTvip9Ck6OWUmNb2LOopMqcUFh7JlAtzN/oPD2fNgpPiw/obTsNvydX8Hzg+4x3fa4rOW4rOiSK64Z/k5MZN7YRdO3vmzBHlTLHZ6EcH8wh2x0324fPXWumv5BZaT/9Hv4i2TTMUOy0rvhjov6NPR85ADgjYPFjqYJhi1RX6jdPuPe9uNgpM8M6cerJnGnkRP0y6ZNkjD9FX5H0ZhMwgfgUGsamOIWF8aftUYuLBkA/jy5xtxdnhNfFJpgvNYAoBrA/mYpTNWNJjQ+sJzGheLNhW8DMu4zJgKs8E2OoI7ygYe+K4JFn+ktirjz7W4O3/gfWNt/Fv377hyWfTxhu03DGygeLc8HALX+Rg4wwkQTzh0DjQ9gzIYVkoMld6zjuZZ/zsO8DZcfZOcB54/5Pqf0uhEVeKTJy+UIiyHhnZEEdOQ7PlpeGRzXpYFiXByxDxiX2FPHJH4ZHHrthj7DuQ+Af4NezPI1HGeUS6huc1vLLdrtqqZznZcPJq4aNc8bvksvKsP+KoAH5JsQiIK/oaPRKznaQ7kUDFRhJ4LKtaqVWb8Sl4VRXT8GQ9furElInHD4yeemFKf0xAOngDP9O7zLBpCn6JaZrWCllWWuvSVhU9RhaX59plTiHTThwiv5CV9glaNS2tEb+Sbd43nDFnQN/UqhQ35Mv2XDdz9C59sw77zsbLpjqTD0+4kR2/JUaYr4xHOjAMfUNm4EAcMr+TI7Di4wnBR8ijLqUVvMx14ryRVycKegpL2uTjA+PPX73ULUXnIafiVlqgSTx35G7I3fBjh5bjjk6vb/XR735bnSJ2ur9X/DLgPfA9qIhGD+hG5h5jET1RSLk6eIl/7MtcYhUfhH/02/H3jk7Bk6zYmoKbvXjho3mljxhYwIHOZXzphzbj+DTItmUbXeXL3MwYMzJjBvmESWeI4vPunCrKOBskDHcSdydgHaOoDMrcwJimUnMDLm0xDgqcJfpxCqwpDuZ5tWQCmLtO+M41S50/AycLwgbPZ9Hn9Vu9/fhT1T2/MPGc2gl0R4eB1tUWeFuDar/z8s3MBaa4sk4E6x5H3rL2sEujFmI3gI4kaWM9Tt+RByNe2J316s1rffI58pamJIDgs3GKOpMUCYhRtlVphAYdqXWKHatLeUzKqST/HZj8a9xot5S0gH+A38HWCv2KsLU99i0ejRrvexov/KSV8fOrK13hnwbufDQjGY0egn5IIjQa+ZJ1WFYlOVqVxPpGbNJ2nB2aYq5cvAeRxFwAEQz4MLasVoWZnmBJTzF9ws1cIOMnMIqEbwow1EJVAO8wH912YrRzZ0+sLjoYSZoyMm7otZSVFm9qRG9sal61thW7jsBh4g94NWyIrFaR5lmQSkJ3q8U/FrisgVeAkWbacpPEiHaB77octHIyXWgb+VDATv4QSnRpQAEtFBJGFfJyo8p7FJfViXtbwVtLjZgGJ/qd+Ek8fwv94bzrnhx9yyPJLXq/Te5h1xmOZzjek48P5N2JNr5BhBprO7Dhu85+U6oOe27AJz96fPLRhzrzyNUpNAs8QM03pEHq+G6oY0DHDjFll4y9gnNse0A3CS/DG/UfcXfRAQb0wp+7ME+HdZntIOdZlGFopJleYCBnkDffC+jwOAcqHwt0+CDQ9JznD4xqtbAZFhaaav4x3025284NA36JazKDKbSKUxBatIuhAmeBXxsN2st4YPhg/oKLQeD2ZdHOJsIfKmxtc30om31n14IlKocW7jqH23vdU2TuPvqUo6N5j1F6/fKNzgTz7ds7Xtae1HBo2y0YzA1PD3EIWkq9PAvb29OuV/ebzmo69cGzsdQ4pu/ovwEdCoP/wDH37nynOpSWq1VFMmGS8nd69ji+pOhX8F1azfc1eexZQVrw4/ynDF71rAEUgJt1oYAsgg0+6TwqaULBK/+84tikm7XxrmihyAyZd0nmJaHQg5+7eAzr5MKmN5zg8q6pIz1tEmcjCTt+SOHNppctoVfDrtgS20BXyTq0BV5D5AwjKfP9MdE7fDLWwDI2xlKNXChwGOObwdzAZ5FhSAs5rUoNvGb4aqGIZbxCY63tMMH4JPeMtIublrLIZhmeja6R9wRIU/qFdu4FnmX8ecCPaUM/2JwbJzOjyxWF4nhADv6N3mGd8QK+yKcdm/oZe8mLAZ8NPwU6a4jXRgEc9J9a46VBQjZsWWrVgdiFz0axuDxObDpzozGKJxdO+4O8WstaKktoLEGf3obdt33oFfq+wne35N5b5J+w7QGVkv8b/Xserc4UocF6/jbwgMuGrkbnAtzhZoko6PXta71981JXCDoAXtA4uoyBS3cJeWiC3xDAUPhw2km/w3OQ9yk4I31QGrJm7mDfxe8i5c5KsYw9+/keDIjHWSbwmStbiXkKjNCKIWsoqMuV+Qm9qwMDKBdqAbZVtFWGVFxowfcXH09mZt22LriomXEVa4jE2AgAk5jjltEzKTnNF33bk765ZgHzHtwh2xP0pQvbSLSh+9ev9eLjj9XZFEsrdLzgF/31cFChQ8juH+514LEj/WVZdFhXYaRkaSfgJ162BSfH1Q1eQmbmh5Qujhl64Fn1jseyQdDyTJ4XrOK6yIAR/Vbo8GQvPIK7k9QioQpTVzdFz5WNvbARF5K5yWrgpl2gL5dKmnNLcNCXoTK/0i9wI9vg2da6rGqtoWOftswgooNDBMT3XwZI2Ej7xM8jQiDrkpW19MPD9iPfHfykvhVbB17WvIIPFGBNnI5vsnThgQxivXHsFusLNttWfBIeziTIacM3NjRwChybWSB8Mh97E7fWmMc5aTWTQPxitGqloCzAAViWUtZbq6lTlbnxbDqxcck41toF8GVbmmxroZ08oLn0G6hdLuGnTYfjSsvGspC1qlqDZoHvWffkhW3BSDc8Zh95VLYZE4PoX1UyUMgQ07lhxid5vxfYOKnt5Fzybmfz9Ue6tIFhI/+gVjVNVq6JQ4e1HfqXn7/Qpx9/IuP/LaeToUuUwBPAB+TLhyWmOjDUyf0B5kBu5KefvO+MJzb8e3iSw3OeeNoYgSHfw5NBbA1Muv+/X9FCIjTfixkGHeEdoYGJZoxBwBwz/2UKxylzAqSpGLgxKPhA+M1lFL58LBtHgms25SLrsCxsygWq0IJtgPnZwIMXSdre8Nj02edqYJGDyt3FdHbWO/rmjkOXVWuhuAh6PV3oPJCV4O44cAcrCZDABSX0ttVIKnHlvUzuWjkip2gl8SHhM5QgbAQtwZqJBV36sbMzvxOo6N2qtNYCtFlMS5r9A3ML9rcqLQFktmoKhC57qhVry6oUloW2tVIxFwhO9H2CJE7Hvo5dPX4gkVNQoueOzdFNXAs+Dn3mo6sdThSDOI11spENNoCud65L8IEiS1o1rfj1C8A2dFuA1hYJoqyFd3wnrvg3Y5YUGHgwOurxSjwu+veLXOZt8335LIvVAHHuHIMCWChDf12LDYnPELv3c1jLBhdfTnnYFNsH/uj4IDKZinT4ScsKLrThvR4aB5BtFjHIte0nyZeCG9+Fn23cM+YNKLySe/f8XJ21ZVnUYX4m9huQghIcQgKvbf59mRMFOC91KV9Km3F+XcpfNQjtQLPEJfI6hJawR8rXYJD1IaljzwPvJz/97kfa708aOQUl37ARNJk4VfviBtiTE6z1ADrutJETvRFJ8bn4PePw7hSyrCcuZSu8qsg9+nq8YDN9EZrHqX+vpsL4IqRzM+4aT4ZCXmUVQmzHZsmal+nYFs3EF1eGwY1iDBVFBo5Jm3F42SVBJqzMvCML45UTDbgdK+JYhZmkbLoUmeK4ub18RbF5o4MIOgG95wVa/vMG95xgNmgDCUbjbpKATf7gImoGKDZuBDwv41JoXE2HNdzQBrniSpF4gF826tIa65e7W+geeDGcQhI+4R2/DQI5HmljdzbaEZ6HZVUrAoRCDR2OjHPEf8ZJ69gWxabM57Rz4Ii/BFdSc5syG7LRSoUfWtXc4JmL7CSBHq/Ijs92EmQmE34ITiBrTxBdQxIe6QdMLFormYVOHOIzumrI7vAJrZFdgMAaOHInVgPczIsreIGsRV873OjhE0NTyAh9eC7Y3arNzRf5Y4yZI4LGBhuIzHeAPJl8pLC0ZkFKkT8z29UpOjux3HiE2SgMOaVGzsamE1c17IJfWoYRoWVpdId2HlU7z3GzpUiJvik1O3x2HlXv7t5O/MRy45G9NeiwJ2MYcFo6IX9MOwbzWd/Jxx19duKw058xITdO9PP+5YyMnWTekZP8y1zgDE3HItsSnw59wAwC4qLs44GheYPE/+XSy08+U36BWlhsiQd5hjNxvNCtw1EXYC06ingaXrFnQyfDI/NVmZWe9I7ugQ5OWFaVKjgTbX7BhWhjd+LO4N/7U21ZNAGHLkAjIC3tE7Ce+aqmwiFVEX4BO8KjkmR7QtbFFUMuKwxkFA6NJfriyrpReJAcZ46k2dzZRKFJsQlmbmALt4FG5XY32coAABAASURBVD7z0x6v55Vfm8g4Bf8lb+xTbEIj+A4cK/RI8Ykjom9zZQpndp1x4APJeQ+cSKoz7T0v1c48n0afE4n19u1bNvaiA49jO4E98S4gf1kveAmCbTV8YfiGLnJyV3NZ8dO6LtNPHbsm3e0dr1i461JMV+gOtfD0X5q2uXhn0rTQkofakS8u24ofn47mjVjY1sZpZQf0eEXnyB8kUvq2JT56vGzL9rwTP+mepdDYVviCIJGW4W2buSJnH5MJf8UnkfnEP3rFTnF1NlPm6U6aB+7ytnWkoNomv/uEQVyCG0g/+AHb0874L3xtTz7iMrARn8iu+Ja8HMgDBT+csemOHOD0wRyoiq9aFXFbeV92JTNJeoG7kS4k0WVGoYddVi/9VjpeHXXikTobLuuJ4eGwTloQdcbnpvPs2TN1mEbf+CAnm/g10LHRtgy/wEbROAOnFBn8223eCW7KXE41+ct4g7k78u+BuEdG8iknc5wgOCExkQEsbcQ4MTqQCw/8KHL/kp+5KTSXfAIB+fFV+BA9JD5+o+/kh6zQp4gUDsiqXbKtDu+LDX36KniDuQvpgDw7LIAuaQJTuy9//cDJdwjJKgJ2nsJchSC0ZzlkTwpsJFwU7BgzkB4ARc4fFA1uxplPAcBKFbySyOGJphJ4Oxt3JDEgGPDJiaaptFLMGlBLKUGyrQaIAnPkhdr5Be9nfvdbKt6bHNDhdPuW5+U7JWDL8ahuKVrbNe1Y1lUH5pMwQl5H7srcPaeS0OS/I+zGZkfHao0kPbDBGn7gboWDw0fy5NUZVzUFEoyFhD+TlFEvxahBH5wkX7GmL11Jxth2XNdZTPJXyRu2L/C+WY/8qlS5afNoZS3VlH+cubZFT3AmAfMP+U68c4gMSKddiUV0iZ8P8M57pOhS2HNYDzpQJBt6xceB999/D/1LTz/TLysakGyJh4hDFbJ551DtEv9yqeAVm7LhMg8aqCQdQnc2UMYFXYE3iEnMzs+5jbls2mBmzsaPicH0YwnTZXv6O7Sxi/BNnW1PufGZuFprEotn/J1N1PBvoXerRnG4Ao7opEm7czoIbvSKnxr5FD9dXVN0XDO2R3JioEfWY1uKRuRnriHrCTbyPZvtAH54xMfJn+CGLgXmxA1I6BseDX8u6HaiIHVsHejIO1ip4U/Gyc8dv40iPy1tZOuGHik6B4qcwY/MMzZswLPrG1V4o8cAP/O5KS6h56Z4VU2ffPM7qgceJ7mhEU01FxKkAmdHZvjvyIj+O3weuJnPMXM7+yExjj2BECZPghe7c6M+kXMfvP++Gn7pj/EVV5WREUgsPf0fWnGhMi4xPX1pnjELxco06mmVudl995WoBN5NfNGxYcJwxzkbBkdgDGXq9/7Ai8/jOvR8BnwSjMBOpgwMy9v3/GPBA7/z9VdvxM8twv0ym++cu8DDneapJLKBgQPjkCRYbLrcDXcctczHkSSCWykyNo4PkbOjczZlEjABqWrgt+lIXEXR3UnQ87yztVa68E3KSBvB62w425Mmnk1wTugSjNhUrSkJGr+IqzHeSMY8RhwKvSY0LRUoDfSJHoPI21aSuop5fAK5nC/6Zi7dHfnRgyllMXL69EOfuqcf+7bwZd72nD9y4tjRf0OXxCJ44ZU2PAbyxTVbEAzzgraKHm1wYi8o7z62Zz884teAfZGXQm94ZC2sn+htX2gwIN0n/tVK1Zo6p0D2DDiF3kP71rUzt7FR0tcwvl9RZXBTuMCAYPpw8jRr4hq00ENnN1nEElr70uIaQabMNwp94IEXrYMF+8LjTN7lxpGYDHjv8CrWdvzY0HUDtzNv+ndsalJYXcgtzxviA78ibpxuNuaSgwPRyhoxxMV6sj3FYMC7wVtoJPBFv1pT8HNSPvEL7OuPP9Pn3/1Y+ascOQV19LCt6HCmL65iHPKsR+fwSruToxuxTxt5iUvmbaNHAQ2RVq6qUmsoGyWZCN5jl9FXP1bWL7NPWPgAZ1SUqarJeCI9rV+wv/hGLnpItEEJ7kh0JBRpbIqGgsXo3/9DrAmGFMd3SGcLzziNnczP2PC6O+kNP2kPfsI+InjneH7i/Uze0Ww4rKsrwV3WlZPJkdGQ7amLIQ/ERtszCBuBfeBInpNN7M5GtM0J6UFx+Lqs0LbpsJ2AbWzSjaA0EvDISSH4z26e6b3nz7F5RYKmvAS4o7taqdZFtZRMH2Zsjl09SVjM2bPwdRKX57n5CLWSRIfIdSn6JsGjS6Cx1tF5QN/hv5PQ6YurVVNjXcmmIVWVbLOi2drYDH7mxRW6FL4zJ4RWhf5NuaqCNzTADU4g8xMu7NC/Kwl7Rm9UYTz0hGdfkOaYbrVSW5pEf5Bk0fupH5zY1WGS/gW6BIJdulxWq8a+WmhX2cuEwe6sWlVuc1y16AJNuWwzLrwxWLcaOhS2tbaoVWIq1ldJ6ZesRZgsT/6XOVw9C1wKiguc8MSe9XBQ5oo5CNSJRceGzMWGw/GgPIJlzsjcYJR8Njq0w6q0KCEVvkaDFKaN/NpRYDB2+NJ2+O7kdW4+NrhZbOgWuuBShPIS+PbFK7346BMKzWnmEPdO2KMvfKKT7Rkfw3Nhbu4pZaSZj8npHV6Zj8zY0PtQR0bkb+yRPIYFL3NRIzhpcfDkDesf+Jl4IA4QcVG+hWZWnGf7QnzRRV+9jJJ2vrMCCzjwyQAD2xdBAG9O/nt8oYsSjCfI2DhlPjq46ahSv33QG15+maOq2fApMjtOOPEYFPyOEjtB3QhONkGcEnsawRG6JADiuhg/2NtdG86MEwcuCH7oCttCk0JiW+EbGrpQS7bxUwNq+qlamwELbfCY1CjLzCephuFhSgCgVhq0Saoi8cRVsozuCFKnmE0g8TrBz+a0rehjWwn2/ri2Y+eePjbAYupjww28JFjhv4DRJW0evTr+CU342OZ9xFk2/KtJcaLoo3drixpt6GwrV2wzPHMKWyigDZzBZoi9Wb9gpfcFhD66pGhnAx7Wg1q1S460i67Brrr044aMAwO7JqDXGKVOcnROMZ1aNOgXRaFV+K2yFkguPOjItsJz2gTTMmsCC59Hd9FvvHy3CvUtuyk8xZjg0deUh3vVChyExmcDXjnN2JboF23DTzv52Eef/kwesUT/NMVnPvEWuPPGs66CqZIHXeMxD7kBCZaBEM9W6uRAq6bICR+XWRH5hhP6UH5M2LjhvuE9zeCUd8xNCozoEGjoJkiid6DQYYenkItbsbErfOcYuQOeoevkycBmWMm2qjzb8Ijd39vqB16wA5WdRYcPOOhbhS10bfON2MvK7H/PV5aBKBn4njUmNiKTu10Uaa0kcCfocoFy6Tx+Zznd/IWn4KHWLDgDPcIjxnaeRedftX79Rrefv1DerrPjtKXAoGd/dM6ePsBHkMsYJQQM1gdJYFt2oGYrnDeBuQOPEHH4/DszMMhmBGkGNC/mkijRPfbtBMHwXg+rGolrDLCtnBACwbvnyPzAaSFFLI9QoYttR571Q5ukDf8HiubkjUzbShJnYwaCF17RJZB++AR/AgmTuQFt1gOFXqFFpfnJGjk1+1mLr7KedzlZu766nokePRH/LjE6NkbHncKXNgkvYSmyQrcje2dzpR8dIETM7Mk2wzE3SWiTD9FNXAOsvGOIry+bXzJ/olvAEqMLdBI9dJERv1Y12U0FLGwoVJFk2ZEn7ega3NBNACF+2sjJyOuMg18uEnz2oE0fHqKYDEtdXKWqRQ1YKEYgyfi1WlPRZhxLw9suLcuiyDjxiLXSP/NO40zsM3/mZiAbH+8TJ/Ykf0IbfcJH8Ax/24gfmnmM7Wij2FHJU10u23hwML9rBAcGO3Jv+SX29vVrmTlhZ4GX/Iw8UFChJoPEObrFV+GdU0z4zEW+4r+MMx89w8vGH0D4jOwl8L74jKmP+L7A08rEfhxc+qiF3l0VIUmMKBCHBtIfbNIgobsSpLy33/HCKMu2moAEiECnwjbmQhdHdg9doGvkJ0pACvIFTB82WqrDZVePrA7GiGOaOHLoiHH15pVe/dav6/r+VteSGsmT6n2miu8k4J67K+2JorRzyhHrxXjgINNWLdrhc+al8hBJ5aYH+nckxYYOZ17LbfDd8+yMHQuJ/HB/4peBoa14ecraC3jfotKthk4W74U6OpcavI/rUct60AnaHfsPHK8HmzE/I64GB+isZdOJZGgN+x7b2NzhKRwxf/IkOfP4aHCS+w/Yk3/d+4af2wd3w3uKwF1wso5uO4BwVWSuixrtmceaJFkg/bz8TUyEnLR5IdhaU0Fb6Ju5JGHa5ICwbBD0BX6B8Bn4tANJvpw0D+hiFEy8w6O5lI1mW9l04RP+LvNrzZmQ7JqJCt/IISA6ciK5Xo7E09xApLwg33jvlv9Extffe6arpdS5oZgYiZ+yGz/RrQu4tNR4mbmsDX6ePqxNeee2NWlv1mglEkvFvLCn0Cv2D/x+WA9THzO/unRQqZFLPu8ycRoU0TM3gbzMzovaxKMoIkPiB887xX+mf1gWdBhq8Bm8Q2yjIQLZjJfjUarSTk53YiZ+Ti/ahfHcBrvVgb03frY+6mEvnRif4bOROzunN5JL3VJyps5kCTnYyeOBbfsCPb7Mv397++HH6nl8ouAcsP3+dCcUk8jn67aKKifb2oh/eO0UwkFeNeZWdHTH7ugX3YCStDB306xFXfk3eSFVNRlgGX4D6IjhVJy8wGeJW3yXXBEENjhlacKAvCg0UDeSb4nzbOVOXihxAcPUYFw+49K8+7atBdpWBR7wuDIQFngcvmvCKZCJtBe4cL18Gx91jBhaWdzubvXw+pWEcwzPjSQ4UyQ6jhYy004giXoAw/dH6ATGjn4LqE2wU8imbOYb9op2Y/PapYzTDubOJN09sh7YuDPhIDwTkBPjFI0dWflv0+QEk/GGs08kw4bszto9v4694k4TXZZ1VSeImd/gG8h8taaOjhvyE5wVvPj+hK2Z68icPkGfgfKDVtgsF0k8lDtPIDrd8xP6AwWpwTNx29AnBSM8A5GTtQPFKPMnNnFHz6e5/EevnvyS9UmPblkPv0Jm1rNxQldJIJTrc2PsbJw9y9Q9NiBrwSFcFKBVyatGdVi4KYRXo41t0XviTUopeJEdnxoeh+NKnlrrumig65lNovgEXya3Bm38doEL/YoPbU+6w4JsaMO3VVNkk1j4nFsLtMmnVtLCV0PeYIOFV9GHheKDHfsiS/jfhgL5zkCSbeWyrBM5WVXYsGojnul3dA6/2N2qtJM7sSO2B3b8Gyj8UbXIxE5GBo7L+oL+OXkumcfXhV5Z3+GbE1P0y48i+b9ZIlQlKQU/87CYMckNIjkSG2Atg4MDNLA1axnbnvP12GraCCJteO34IPaEB2pg0gB/BEE2tEDWL2Dmv/wJnmZxr6dp8Gc3BlUC45qMpK8S64trLs0v9BuKgy4J8AXKf68exhUEa2Szad+8+Hz+04MF5bI5tzgInIEndxwu5mPKBQbU42lcAAAQAElEQVQ1eDDlqUucdCa4ObK7LFc44yf4F/1GADs8zhQUZb2VNvgHN4HM4014IEqdjbuRTCc26AT4Bjf0A33S7iTYhs4ooOubaz1777mKDTaQtyyLApFZVYi7QDb+ejiok3R5l1INHSGAJVTYg37x6U6w9/BmYaBQZ6OAoPBLcoV3VVPBO33b8OxB4cZxnv7o8Iquwangtoaqng7ZKIBZM34I0ZRFZyDnqW9bBf+AckFarZTNfchdXH5n48Ce6MmUctmWwxvbDM0ws4ynf+jP4hpZwB0Fc/oW3NCbr9batJXu/Cn7sB5gwAec6Gf8UiyO+InYkAga2Nuxayd2e24CzKd/udvG7F05yYpjxoCgc0oanAREP2AjGUAKnJ1Ghf1G7+RVYlKtqVrh45NsTx13ZBoccUU3Ea+CTrIGenZs3KMbkPUU3J3cyVp8U61p4L+C3xG/pk3sckObucx8/EESzRh/yi9P+dvCHRubi1y9FP0Nuycd+iCW0+WmzEV2ZOE66Hc93Syid/TYyLO5DtEFf5eN7ug00PlpLa0er/Sf4HHqexrbKsEwCnUYGYekAj8RsaTf9wJh4Lg+FSCx5/j3pfi+xZl0zCaUKMMxGhfg+NPtrd589jknmtdq6HaRISUY0bPPolByQckHKuXq6HBx3jadaFmtmmwTc7BYT+AHbQLHjMJvZ/yU8Ck0GzoEJ7iLm5ZaJviRVwIWvHvutPe8mAtEduaSPAhUaKfeuly2Mi2j8yABI/9MAUs/z9bBF5dttcfi1PFveG4kQEfHyIUUWzTtS4LMhGA9fGxoG54E95QiKqmRvNEj49jElBL3Ae8AA1XhS2htq1VTLttq0GZNXDsyIs/yxBdX5s5TTjypiT+LHTi2wdDEXblDVyu28ZApwO2wSrR5RMh4OR60Xh21MJ9YbMQ3Om/EIXSHw2Hyiq0dvSNXk785lrMR2Ggb78hSVDo0CFKxbrFOm1NZlVSYVjyr7RSWffBoRzu8I7epLZbyOF9DkOAWPIqs6JDiUjAIz/STf62VWpUks2k7Lh3KNchX29zJ+9zgg1is2AValgnfoMj1CaGYe8CaPKZ9+DmP30zJ8B8U0PCIDa01FXPxTWJx5vT8ll+gBo9/vAehbnYArnyCh1JTZh5ro3f8hjqKHYaPjZQAWJlnRI8Pg4mD0lMWe7wzFz0CYEx905/AetrMfxXCszIZ5QOZiCITJmFHzx6U3xPC3LbsUlVTa/V74mYBXdPAd+Bw07ecbxzDo50CtXWenamkJI65wzWCPcBJEHYqdWQiTDH8HRDcDuQO2wgG6O8+Lsv2ZUxrkxgoEtqFBKjDorweyruSO04tD3l8if2hADdJa1kiMJ3xBm3+Z1+3FIm873lApx3Z8wUwum4QnOCx0xeyB7yiW9gJ+rQ7cwE8PO1If1lXJek26DaS7f7MT+4acBvKvJFvGzXwtQNWq9JxPejqcJD5c0mmS8w6MsSVeMYneRm8UMDa0mSbFT60VU0Nn2WmtdLCI4eNj7BJuViw+aLf0S3+f0p628RSwFDkFfqEHlXYaJc7pgie8YMNLjzSj90ptB1fpv/m9u18DxLbdwhyQ8labN6wI4+y8cmAR+ZEW0speEY1yzosq67Wo3AYsonC4wZFvFhmerC5wx3/eCh01aydx+LWSoO5884JEMzIHhI4VsWmtsCTnDR+x1eZUxCk6a/LzW2XrHlyiI8WCqmZSP9J52FxzS9aPtgvcAxfV5ORZVs5jeFU5b1Ya6ViPjolrwLpN/BMgb3l16dDNa0CDwGXEx56oadthQ9fNF2DmCZOybfoNTAibZ9xZR2bMhZXcqVaTbsHMZgw9WWRj23Z3wtM/8BPcc2FJ+YRvM+7yT4Tp0cxlDCJEtzICYToqU0/hqTdHo9qrbUMp5K2Z982ioEJYZI/iYZdJPmiVgQaWm4BOoaWu+SJ9xyNzdx5w35PAcid/Y7i80A/DOOcQHQ7cbLY0Ds6TggPfyEr+lQrbdztUozyTiOyl8Oq3FE3HH4HjzcPd8q/TUEhEmidR3WjWxTf0bvD85Yicg+fEwmZ/0raLQWB93mM8F5JtSwKTfSZfrXVkJ3kyd0pxSAbhLDyuEbSlxXbHnK8J6CxaZ/tUEdmeEX34GfcWbOkVjU314q8hY2QQmKTpFmnPRwOivzWmuLrnGhCWy4VtDbKwiefzEemZOWqVvOxCLdoT1wkDiDLhMYGqtCDa1tJSJaVufDZKLz2hU/mZ6yJY+YztksXHdqUceDXv7yLCG3kTT7kHHtGKTyy5PiI+MaO12/fCAZ6gGcPHjk6KMzZCEQcmzv4yEDP9XhQQOgb+xpzsqfcSYvAjo/Dz77ML+REdL0AxYNEWZmLf8UVXSFT9I3umY+/ottAl0LX0IKqjVwZ6NjRL/itmjrjE7GGrTZsCmTPBc/QGsJCF+OAw7Io/ogPB3r2J4gCYXDa9erjz/T6M36ZZbzCv8ka5ABsZv525LXWtFN4Zx8f2AbLQdFgPbqNybszNzT9RK9Voe+QbZk+U3M86EQvmvnp0IY+cjv8xgTyFz06axWsQSeQiYxb1TQujCa4pqAEMesXQLAvvXyHPutpzbzNVxYAG8MfZTBUeC7cfRqbQ7JiZMcJJS4CYqr0HW/Sz/y0fa3iTXhno2zaWEtQNpSHLK6ezoO1FBlzRhKi+dDwzSc6TRlJAmYPh8Nlw+D8ak0D2hSQ/MO3O4pYNnzuGoEkzI68yHxAfgrMLXe9FJu0Dzj0DH3mNxRJMUrR2EigLmln/YGi+ZQoM4HQYYdntSaXFb8HUkCDH12TtLE3CblR1II/NGTsadBNqIbLx7z7pYjc88tNiljoo3f6qDA/DdwG3cUX+/Rbj47osdMmJtn8QQ7OwFdphTwbHcEb2BJ9Jw66hC5FKPrZII6oMyDx9O9KjLNB4+9A3jlkk05UfNWRGx0HvOc8lIP5QS7EhmpNUy9aV0XszIMzhSz+2PFL/Ba7qpoyF9+bjZSivMF/Q+eOj7025a/7H45XUhSA35H+1dWNcm3Edo9sBhvyGzILnOgTXQb+2JG3AQPbs7ZwAs1ahxYyBSf41drU28YnsmCbZQ2GgeRF9J7AStrIjs7BNTQeUrHWqqnBjylFLtPasWlDZm5c5pHp7ecv1fm19PL4BBG6Dny6Y0f027/UzxhGIPExwCcy380xCJ1tVauZm+ElrqBH/jRo4u0Kv2lz1dTzsp48CMxRVOeJFCXgMT8XhlZBlKSzLT6SBRUwP4/EzNmWfXFkhGXF9gULRWxPXuLKKcL2VGzHSQNnGTmgKUVm0CnwDswF7l+90vb2VjckjUisbKRAEnODfgc/QdsIfJ+8PGXZyEeR8EtgLE/dd3hk84kr9mUtdOGRDXPPaeYOSMH5IhG6OnLOBO5M+4CsW+5EKTJ3vDh8QwF5C80J+ffo9MARPIm9E7XwiAzbyhF64c6UhLHRBx3ig4yjS2dDZByYeOAKPNvzjrc/JgwqQCkluE8wiF8SfUOv0IffunLygEf424aV5x08vOMDO3NivqbPWjVaK9f026Og9G3LbNTIS8LajGUlP1qDrsHDpSObtuiHJriRk8J55tSx4bfAwI9LNTXwS1LBx8xF/2waDGPNFKk2Hxmib6CqJOSmDW9xEeK54aJTx99eSkWu9OC1piMv5NfrK+Un4Y2z5hmcxHHjsVxuyDho46fkt2/zk3ATIZBIBrMWHNviA1iJY+ySmAPEFfmZa8i8uXk2/0eDh+NBDdkLEF0D73jgUzu8EEM/PJN3ndxJf/ILX0sFnjPBOPxSsKuaxHxwY+8OXfym06ZXeZfJXsn/aM74cwK2pCBMGeRI2p0cjf+mTObGEzzqE3tsE4Zkb/Sg0IDjKnxw0Ts8gxf1GnbmJJ1x5nfyVD/ogifvj4bCyLZiSMGUzvyICx3ggXl0JkPmgiqBP0FcWdcc2daFB2NbT/0nI594iCtJokeckuf7mcEx/ZYi8+LjjzV4JFmQm5d8OV2cttO8o8VZKDUdEqdvZMmGQ6o1pofiyCkPw5/kdfh08HqSjk155tQ0EhTknqHNe5kTx9xuqRPl4Gc9snaFaugM/S063HGieaDQ3PWz3qDjbYqNdp0I5A6vJHxjswveGXfkiMs2M6aHDEKXZJnr6DaYTW5syNjhsdEGBEXmp17QxJ5svpwOjuvlZDY5wqBDF7t3WtvT9/H/gi5JCtvTP0mI2Bf88Auk2D+NjczQBZQL3ohWIPwvpy22L/4NTUfXPcWEYp5xSDobIfTVauoR+env4Gzz7rupISeFh4eD2W8qNYxtyCMEeH1ooHPXmDEdluLbhRNpNjhocz4nxg0dRlmuUk6mJ8b3iRWxSdyyRhUA39q3obv7s+7uTjql8CBdXjSBvunv+DB+CZQLvoYWTYgV6siWiq+dmOfmNxJjFIr9G3N08bUeL0bgZpD18cigwyv8O7RzDgQw4W2FeOBf23NcRTsBXWQ4QIGOeZ95olh+9O0Pdf/mrcyc4dOq+JbCW/CYA74iL7p28GJj2kE/8yyDamg6rmpaOLENdGsFr+gaqbTBC35oZaHqUIFjM8jiV2DAv2xPh9kODQIIdisIG1CyM2/lCvO0ksX0BHFd5jGcvm2+L8LTsY0iUgKScaFQIP0kX9qsRWmU0dJKd2/f6h7n5cXeoTWNxyTecXzwQmN7OqTg13FG7uiNu0t06Rj2xLOT8IHMS+YP1Xmkp2nfiUS8u7udBcytZnJ3nDlC98hn4863MfdAAt1yirlls6S9/BcirQeS+owOCdxOfwcvzlUu6EaAPg2+wE/wLfSed3t4CVtkzedp0CZO1omrOnqE3vbUt6qpwz/J/U4O+hnmDV9N2ynWtucpJnMrCcNQWSvkpu34coQ3uqDR5G17yh7wEpd9GccmFwryGdgZfil21QoswXfMv8yWE2d4h9+ODnMRX8eO8Axt5jd8uFPoU0wahjfkVAACRAglFNzcDPqjP8OXZfJzwa5FdiG3T9jwx+Xd3UmKSuGFbhF9oti8vb/Tm/tbBQdzUadmvNM/rEdyM5iGl7RjX1VTwd/iD7xiz2B+2vDom+hiW5nbiOHAlwsF3bZiY2IUnQf4fIKu3Fg27JnSwLMv9EIjGE2cfBUxynhEQYifeKAN02Py2ZnfWTcEif13vvUt9s2tBrkw0DU8B+vJkejRqhS+wR/oOvOK9Q6fwKDlgw+6Eu8rTqj5z2KET3hkPWoibuqQNnzTZi28q8I9M18B7GTduHMof7+gCgSEFwtkM86WmqVWnlDMW5fLpgeMDIt+iOeY6sakMXYC/bCddy5wFmOwrJlk9DuO3zkdyF3FieIq//T9k5e6enWrlTvOfYoOiWISc6fgdH563CdYQp65zcW5bTnIbWVqJ4ketIHzAJyR2ZEzZHm2Q1vKCY8Wm4rk25W724mXaht3ujFIYBt664xdJ5S/55HollNQ/mbuGW/vwAYMS4K/ZAI0tBPkDn3a3CgHzUOkUgAAEABJREFUfDowf8qFF0sKbbe4TMBooDV6iDbQ4bGxSQM7xWAnidUvPi3aJimPGdmsdLUcVq3XR5kim4QJm87GC80glit25nibxDzhv9ztA26ltq6quTnog1fMuQq9hiaPMSJCtidkMGI38zs6prAMdNqIYXdTX1ad4XMP/gM4Zu64HLWq6eBFa1t0PBzR9SCxwbda9bA3/Laqn6DfLNWijk6nw66X7ZVerC91/42T7r5xp4evs5Fob368qT44S+9tuj/eYeqttn6vu8PQt2vTN4+lf3n/Rv/fN5/rV/c7/VY96NfHG/3b/aV+pb/Rp2vXOCwyeVDE1kSl8zP3DgxsMX5vVSpbrUqYrIE9rS0aFlRD8czGhi3GzUM7cerQ5h3RLT8oDBYG9B0pIzCgg0dwxmO+d+TtQIcPS9hh2fgDn17ySmrwWNDBIFhctB3YoYm7Hub6oofPXmr//JWO5Gnj5/peXXvr6Aqg20ZOBPbQwmjHgh12O3w6eYKBbMGhAR7LOh4PEmsGb2CXoBsTLxYJ3D79o0ecuTehFXiQCJdAD6dh5U/FkAGyYBKmPUyBkTFEmYPi8sEBIwB+Z33C5AqWhVFDO/MRxnAKMzwIFYtdgwB2QPDIXP6S0QDfBAVfqnBSvX6r/cNPdPX2QQvPn3e3t/DctUgYJg0IT0g6oaOrTSOEMQuPEQMmO8XqdL7Xicea++BZysljqNSSKPB5mBuuSK+FBDX8rc7uhyXt0I7OZ/BO0D9oUHSkE8mRjdoZI042dNjScS4iFJuLTWI3nXhBd2ZN0a81GYC9Qhf6Dm9cKKNvgSOHg0lWVocuOlCp4l9DlBgtLpE3Enzzv8PNae+Mv+7yAhhmeRdRDZzwg3845jH0QDFhiHokEZM7kEeJExssmyKw4Y8N42N3o2Aty4JKnlBTx3rXb/Af+KcjU+jaWlPDr6KQiMKxqfCVtGHTQGehf2zY0Xsn7qOs3qwT7UMVxbzp7tyFy1TweRhnvR33ulsfVD9k/cSf/wn98f/4j+sv/hc/p1/4X/w1/fzf/HP687/ws/rjf/Gn9VN/5ifU38ObV7sejrs+1K3+1ekz/dPtlX5pf61/Nm71K4dNv876ryy3+td6rX/bX+s78H9gI5aHVktopA25nYxo6LWgu7FNXLY18geb4+8NP8V/Z+J+xm/CD8W6gGpF/TwoNmYjo5nkkpAw8EPH/j7gBk1HVtemTl4NaON7XKQxCl/szHf6KMGnoHcHC4QObMg9Rz687pkvfN7uN5349cl3d9gELvZ1o4FhAM7UHbod2XvvSBc208ID9nw89+eAP+GBo3TmF17co8Ingm6gq8AHE/yhgS86etCR4GlmIw5zFJj9buWmWQNCBcT11NItWz1j9DRjhgjEpAo02aV6BJYVHuH1ZZjzfNlW/tDlA0P4Bi9KxomhjSNXN51w1OeffDL/yrbR9gFj92w6HNAxZod26sWapy7oQTv5w3riYHxwBs5BoIR83KKFTeTW2Ks71EMdR53YrBsVf+JLrHXt0Ae2xzY8AwPZARG4hu250yzV5p36wCYx9Pk0ZNhWaAKtWqYZD6Bj7pjA15y3rfy55+SW9x+ZLJK2oLNZqVJrTStFoyEnOrg8H7UyFz/mMSzzgePxqOvra+Vn146ud/g0duKeaVvBL2CXZgwZ79O/e0RLzocvJazjojN8bCt0OE+tauozcWF8ZCMdgCMb5WDW0Fe0DxS0fW06t9KpSedV0k3TvR90ag/a1pPOy73G1abb8ZIi85L1Xe/9yDP9R3/tL+kv/Yd/UX/sZ/+I/uAf+Sl176q1dP3sWj/xx/+ofu4/+QX953/zf6yv/cmf0qfXm35j/1zfunrQby1v9PHXSp/90Mp41zcPZ333yvp8GXrNTegVJ44Tm2ZDlRM3ppz6qkqJx4idAVu2wcg0PkguMYy/D4eDRD9+yKbdyJNObsb34ZNYZV7Qt1awxUGCDwQ9AG1mAkzP9eDnkSUFxDa5uqjhw7a06ee0tmHpS8zoi6ujV4rPQIfXvNs831Og0T83meRw1iUrJy6ohTD65H9yOToDWbeydNHI8QXjp4+d1ct6bKQ3P/nKOFQT4PlE8+U2dtTA8CekpzZIU9iXCLNWKFCtqUhydFegtVKS1aatms6ZC7ooJ66wKdaewLZsqy2rWjWJY3jhqBWj85P2w6vXEgUgzukUAwQoCXGiIOxU5WysnY0Rp5WspWpCwTP4M2jw6wi2WSdY4ooNoZ2FBVkbOA+8LwjfnoCBP2nftX0WnnPkoofhsaBvHgFa5GLzOsdNM1kZ2wZroNqYG3THttxNwiO6saj4wQ5egBkUS8AETz1d6DDQKcOBrmlz0jhQbJLsrQoZXTs2QK6wi6xqjWPvUY3WNjrsyiNO3mFlMwSij7iW9ZLMA1nhbVvxTdY3/DxIWD1C/NaxZaBLtG7VLjbLatAVeAtrK7yOZg09t0V6y+b+1Gd9Wmd9NB703TrpEx6LPmHzf1S3+my9Zf4zfarPdL456fqHj/pTP/8n9J/+zV/Qj/7Ej+uX/+W/0D/9J7+kzz76WP/ql/+V/s7/8+/oF3/xv9bf/8W/q2/+21/Tex98XX/uP/urWn/mR/TJza5Pnw99+nXp8x9q+pD+76wP+uay6aObRa9uVr32pk8e3lDQNh6fmnqzRnnGJHFp2GJJrdW7uapLP757gvg6PspY0HT20U5OJn9sspI5w9fQZm6ug9PxT/rDUqCXONcM7cQ6RSY3mo3iF16dnEt8UUf2RYfo0ohtoBr6s3g6Pagj+46ngc5TwCBOYhwYxGXAO3w6/DrjzpjkkdEv7T73Wm4yQ0YvWCprthk7Q9AGCuczZp9v2rnEZNYCj+OvNIO8KLH+jgInjEcolOjpT4TwgjXj4I4oiyEdBpcpmKBPnFqtLkFCSSgU3AGeWBdfEx+eU07m4ZUkXWGxvXmjF9/5UDuPSw3++TccJ97NPMTxECYYCdqGw1L9B7TiKiOzmhrtDs+NTRKIfj2y0EWAbYK6K3/fJIVrBhbcjuN3+G/c5VAjFJpJAO9urHjU3TYyPIvaLDDIPLRFx2XVcT2wwQ+IMTVym5tbXFW4GN4DvWKzy8pcwPSlwV7uE9Z1UWwZ0Qf7Y0sKAEwVWwa4ttWQG/oRvoC4qrV5wskpJjRZW9jsO3wsQ6kLD/BtTx7rsurA6ScnoAX68A3Y1uUasn0BJqJDILLNeLash1aNCXURcO34MY+dn/B+5KN21q+fXuq3eIz59fNr/XcvP9Tff/Wh/tnDZ/qnr76lX379bX3Cieb83PrJn/1D+s//J39Df/Qv/lm9ffNa//jv/D39i//un+n+5Z1u6kYPLx90GEfdvrjXr/+b39Q//Yf/XP/iH//y/FfjP/eXfk5/4A/+mE4+6c1+q5fIeqsH3behjfcNgxPe6bDofL1q3Bw5UXXlVLNwOkkuDNRfl0UrPlto4784zfKMSWxd8Ze4BnnX8FfefQn7ZSb5Sh7NHnGNnzY2fDb4xs0g81nvMI2sQQtJptNTJy4buXjippZ+2OoRIbKLifCMXlkPj/DibMKj1kY8S3f86pS/uMddWUXcOUVI8O3oGyEpjp29U/ANn/E4L66MUUJPuJEZG1m6zNGZOiMYlmELMJPBXENUhND/vg+6VyahTTPRbMsGBDy2WWSkCHeVXIyAzHc2RSCKlpl/oqtLP7yzFgMGuIH0Oxtvz4M5xi7s6iOI++s3ev3RR/LDgxrByQvPB34Vur27x3dnRU7kNxLhQIJgKdYNFXIX9EobI6o1VbuAme9xhjXnhH7hmYBu6JNg5Y6GCvAf4pFSA36oE9TZV1mBgjYQfa/Xg655sZn2ivZq6qN5JVETpCRZ7HznN5ccgD8fWBb4FAF8MNAxwISCv1B0rq+uZ+KHV5Ii/Db8kkKZU0e1dlnHxvhi3g0f706R26o4oeA3kisnktDHF1kL7hnfZt5GBw0Z/Og+Ad6tmpZA+kDZMgo634MOOlOHNUz/2FSHRV5Kvay37vrmw2v97rjTb/pO33kmffS89Fs3pV+9ln7rWek31pN+s7/m5exJP/3n/qT+8i/8VTU2+r/5x7+kv////gf65q/mvxPd9EzP1U6L6mHR9qZr3Y56/8Cx5b7pN//tb+u//X/81/rDX/8R/ZWf/dP68fz3dnmEOPH4vfD+6qpLderqeYeB79oHN1q/9pyCNPT2/KATm1vYVVVs1qZciUN8FMgNrZMnmQtks26hAXFozBNlTquZ2/DzDm74he8J/+ZmFvrMQfKVD35/9GNwcirZKTSJ0/bYzjmKRtBswybwyMYiX4cwUSXrzD759MPvSpxqah9qCQwxGugE6jz1JI8qfMi5jozBPsw4MDKHbcGPPx6lSOGBrRmPtIwzl3Egw7RPAHvZSJxwmYW/lT8Z2p5JHgfHcRYyYJxxhMf4M4mcNkqxPPENh/TThG48SnZZBThgybYaCbssbbaS1Vz5W4Mkw1nb69c6v3ypA3eCcTrPl1NxuirEkqFNPzo8yYgeZevIZkdV3fJTdYKy48AEL49Gec9jW7HjcmKIu8Z8GZbCYvQJ3/DPuMPoAtiP6PCKPJe1coK54s7GllIjMAIGCbyjsw2yoMH+4Lcq5bQQaWZ+pUC2Ki200SU4se/Jn9E7AW7IiF3BSUEo+Ea28ZfNt6UGTmzZk4TIC134gqL0A2/4xW5Drw39nnjbll2ypI7u2Ujv7GNuI9EwXw0dD4eDAq2aCoq0KTwFXj4DH0e3bLQ7bdoali6WrxbdL9Lb60Xfag/61nHTt9jx372xPv/R9/XZj35N33626M0PvacXvK/58T/zJ/QLf+tv6DPi/w/+wT/SP/+lX9arj99qvLVu9J721xSX9r6uGD2r99R4JvPJbCirtqb65Fbf+ke/rL/8B/6w/pf/6d/Un1yf6Yde3+sne9NP1lHvPXQ9OxM7rHizn/Tpm5c6UyEPN9fsybNs+ACJh/CJZMV/1UrJNXHZVo+9VTN+Liv+b61JrE3AyeHR1oWhNfe5hqqa4uOS1cBNa/rZrIMiIK45Bncgv1wsDdlWIzcrsqokSxMkCtymnbhvgFnP+z1D+9G3viOM0qrSWm3+IDPACbRWKnjGjowdZkNznw1sQ2g+8N6VXEruBbeQPeAdQEXNy9DBN3ssvCYhC7YVfEMzW8agCu31e1yWJ3KbQoMUhqYTR9iWDciqVsqdcaNCiit4gXdKfWkuiu9sjg6gKh7rOrrNQnP32eck163qvGlwNxjgmDW3Bitr4IwkdY+BGB5eLWuMj2wKMRe5cdD2uLk6gcxm6uhg9CwClwDluLyxqTZ4buBuj3cjtgqypFlwTAvvYtM16Fo1NWxuKq3olaJzaIsW+uQt+kENfnSIbpGdRD2naDIvaMGYgbRrtuLKcT38B/pv6JTiM+nRLXPhZ1tVpTymmDa+Du/I2NA/f+dkXQ9q6Bj7bfNI8aCB/eHVqtTwVXivbISqxovtc+MAABAASURBVNpQCuQ5vo5+kswf5Rr5kpKYVZarZBOD6R2pVSndyG+N/rFpZ2LgiHZYJOB17Xq5Si+uSx8vu77rkz7aHvQKzAd+gj4dhtb3r/Qn/uzP6re++Vv6x//kn+i3f/t3tZ+l0oqvD3IvffLR59JyVP5ex8ZiW0o/9uM/op/86T+gtlrL7a7f+cf/Wt/+R/9Kf/rmh/VXf/Sn9Qs/+TP6GR/0k8DXRtP6QE7xo0L+Fvdd3stxw7QtG5vIs+Rax487Pu/kQicWnfn4qzM3GO/MTwheCjj5PvHx8cB/PfYDOJZUHOkpV+bjp6LyTGCy8K/huWBp+tRoCsOi5PFKfBqxqkcfgy7zFR0mICtt9Jq84YNAGX3Hw3n+u6f94aQd/ZJ7udEObIh9USr96Bs9JzzSzz687VJkVzUZHVCV1rLxFQw6OJEdHgPajv2duTlmPS0N+QFlPqwV+v+Aj+fceFQuSZ2JQmhALIdZApHWmUCJcrERFg2EZ/4LV0uh+wIsgb8T+J2issi8l7nT208/k3BQXgqbQMasGAqyksA7BiXwkCq8wy8br7lm4p9JHrGIXSFRtcbwYqJtNQpGaMLjBO4OosuawRIXOHs4T/WcHvHravCZgP3NxQYAAd/k3VKSxPAZJB+zYQJICcSJArMRbLGwLKuOx4NW2laFmQ+KHrZle+JXQ9cxyVXguLJ2GYdfIDQFftYDT3pVmbvv6cKnar6HWrA364lFJya21QoZkga+7I8bZ7A2sEGWwjN6GH4DG5Oc1A4t0AWaS5l3eEAnwLaYVcFjZTPlpLdvJ90B9+7ajwvvSqRb+g2/H27f6AOKzXp6qz9BsfiZP/gj+ne/9sv67MWH6t5FjdGr+9faKFQnXuTe8n5HPH4t7zcVL3h/9uf/mP7K//Sv60/8hZ/Rsz9wkFtjk5V+51d/Q7/4X/5X+tkf+XH9rf/wr+oP8Bh14FevPvALO3m9Puj999/Xe++/JzwgYV9uFLEn9k/XmyVb1WpCq4bPmqpKuSYednZoAyk8aYeGQrPw6Ff4vePf8MMdmn3wGwwuYMWPuVl9zxhZx5kfTa01oYa+4C/GUU6KDj06ABtydmAQh5H9dH/SdvdA0WpaXTqsC4CPZAWnYGr6pcsVXtFd8EofMxRbI39Z2uwHsxX6lNPVwJa+94tdoYts5p7ogxSe034Y2iY/9P1XazUFuEq2J0iXth7nMBcWQ3Fykt+SbM9xBAZA0GwFdhQKoFRoBs5pVTi8Tac88AL4gZfBjQ1bbABeLqhTbFI88k5lWVY1AFZTxon3OIjTgN+B08yAd+c0cOLu3OGdO01oE6gNJ2TDB6eRBNWaQA8rGecFLgMzP6L2O+ggZiZOs6xZTKuh86LjetDN1ZWuj1cUkaMSmFn4CFALYJ9tqCy+4P2FH1b0WA+rWMbUTTu2RmjH9h2IrgO9EZ9p5XrSI7b0R5yeuxiLT3Fp2BYds25be9bhE5r4I3xBn7p0fDcCSMh64tjxncUfaJnWhElAN7hAZGV+2rAQF5MnxO0A3trFO5Sho0o/9PWvq2HjHcXlzf2dWNL78P86satPP9YffHbUX//5P6OPfvvX9PblR/pTf+qP6q//Z39N/8nf+Ov60z/3p/VTvBw+fO2oN+ONznWnmx+51v16q9t6I/1w6WX/VJ+dPtS2lng6Eqrp4c2t3j8e9Md+8idlCt3d/Ru9fnijF9tb3eus6H58fMxOfuVG16rJNj4ZMxYn9D1z6klM4o+NvHo6JYY+/rUffYTNkvkAj23i1AlcfH0BKXFKwW74ZUXesSV/1kse0b9aDzriywNr0ae16FSa8YFXRV5ZDiDH4uIrcpIvAoeqpI0bdf56SP7d08ZN/MT4Ft+DrfCyIcoAHoJm6ofjwmf2CWxkRH5edhf4mU9+dPLI0FVrWshf039iJfAkfAh98J94M1SuytdXIUx3nBvGWbNhgFJzTBtHxxkRdiCRqqyG4IYCwZmCJGRke6aVXCW76ES9C6gV80z1nV8UXuv08pVWjJ7OhldBE34J+DsnMW9kDdY2NlF0PXAXQZiCv5PwspUrf7EqGkQvQzeYR31NnuB1kn6OQep0kiA0sMJecDXgAwR/yodpA3KKGdALXS3+YL9oE5j4JP7pvIybCZsCYhKG9cl7yhKkQ+E7X0rDa1kXWCBXj1fkA8FJ0GxrqcaJaGEY2iGm1LEhFA2f5NFiPRx0JnYLiZv3Ux2h6+GgyR9Ey4qfQps4pSDHZzl9nTmBpR+ZWdv4te+Uwo2fIVPDh4H4IptPig7Wzqlt507a789KgofPQkwasCxsJnSrLt6tDH2AX36IHwH+/A//mH6SGJ6//S39zr/5l/rLf/HP6S/8D/8DPf/gPf0EReKv/I/+uv6D//nf0h/6Yz+t1/ev9MCfnSrW265vf8Z7CH7N2nnvszH/lvwxxf6eF76Nx6S3L9/q+XvPtS1d/VnTdrPornXdYcvpLQWPx4u1FgU2bM5P/9MGNtKOvwi5Bg4qbhbTDvRXxtWm7+K/C1jVmpLb4oovU8yzweM/AsWsaMaEFJqytbh0RP5VW3RFmx8UronR8YCv4LdOWNSqZP4kn6Y86GxmylJa0Q6RA0PReycXsh8++fAj7fcPOsInp2gvNQtdJ89AVsdfA0ApiDsNTLBbNOKyLRuYcphgoeg7XfoQ8OngaEKBG6ARC3p3hSf4A71qTsLBZcUYcaVNgixxMOMBASgaJFyc2KmUzhyK5Y7gYeXucKZ6NpcWDIxzosVA+o6wJP/Gz56pvjNJob9vm5I8Pt1r/85Hev9h1zM2705C3PWTXnPKWdpBzw7PSNKm82a9Zf0lDktybfA4HK50WA/zTrQj50DAEmzcJyKle57pH3DqBt3YreqlY62KruLaccIOn4HOm6xB4AfJqr2pgGUQ8K754rc4murcuVN2PedYfnN9rZXkGFUgGHElTujimxPOlZbDtTrJeU+xeXt31i32ndFhjBKNzsh2A/uw6EySn9C1KDgb8/f8IpK28F9DL+H7HT7ZFGZcyExRyLumHfuGpfxbntc8ltxTIF4/3OqMWmfOERt+mTjISJKHbodflZVTiYnZ9fWV2tJIwj4hPhTXSqFYyIPEs0MfPp50q1wl+8LjernSyk/lxU/Hd6v0HR6Lvvn6M90RxwXdnp2HvnaH3zh6/Mz1B/pf/Rf/M/3NH/9jevsvf0V/+Gtf1x/6+b+gX/31X9Mv/t2/r1/8v/1d/btf+jck7Z2+Tny/duBRZ1s1+g3vY250fntAsw/0FkEf7B9oXZ9J51U39ze6/vyg8XIgV7p7b9GHy1udeOQSeWFeCJ8/fau63/WsDtoojEf4r8tR3aWNPDhL5MyuWx653vA+6WFsOuHfvLNzs1K4dwq5wF3boqVWlRbBQPt515lffM4zTrv2fYAGTR86MTeQgcd0cNMNtO8vB72/HnSNHw+W1jgKVtfrKmqkWpfyj4ob9E2G90nJgTP5v6zL3HMriYQY3aorj6a7h/Y3d3rzbX69veXxnNPZbaeFh5GbGJr8Enb1fiatztrItXNOcOeOvtLd6U5tbeh8UoqSyR9BU5LSN7Lm2F2NSdLhMh8c/GLyRPgsj9IFrQHQdLmGlIISKAwfEKU67hgVhMZGXEi4tOTWO1wbD+UDBM82MqIwXmLCaBEa2DO6fOwL8gFniwA88OvIy88+1QO/GFXWULaMaq0wtCtJv6Psjk4J9GCdDwpLxoGrmw4EpzC31aIFXQfGppjsbKjgTrqIhX90CY84PfYFZh+atIHQB2fAX1yFT+wwGJr9zLkUPTMd3PjrzN09bQrCRkImKU7MRUYUnrTwCn7kbPg3+DuByTh3xbSwl23Fd5Gx4KtqkZe5uszDJ/MLtqeNjLwUDu/YvCHf9uTDlyyJITpbK4la0Idm4NcTiRZbM8f2UOY3YtPRK2PbakubcgmFciVWrTUty6ruWDfU8bfxGWVLR163XHtRNlb8T9rq4SC9yD8BWLt+4o/8tBbem/zJP/Wz0ucv9M/+6T/nEYrHnI8/0y/9o3+sf/jf/jf61je/KaEfX4qNuaHdkyfnN691/exGLmzBv1fE7qba3JifffSxkk9Xx4O26I/ePJdoubnSSkE14w5ddM6pd25OjMp4pEVeB3JTffLnsizc6DYNHFutTR/GRwO5stCjpm/sS/6HfjA/GBs/x6+2lTb5uaBrK2ggXkjIlXblBnR0E7VCl2uo02F5yo1shmBKdsnYIGR4fhnN8RL6ZL888FN3dCuJk1vx/b2f8ASbz5i8Q2xbAqJji43wt82U9f3XhUPoIie+CERHOD6igwN95t5pMBdxYiY3AtdJFtuKMaBPQpvxhFKUCWSBWRq+WaMjTwUvrAd8OsbbrAugnTi0RVLWeeO5+o3uSBzKK8lUYokupQXa4Hb0SsLMQgOv6Ih3JNYXgnVYFpy5CO4iPzSGqV/9MTHE+NECww3IKMDo3eeJ545O0TfjQBBsK7Y+JUy1kpgTvALBC82ObtE1/Y3+IApB6yjVx0DdgV19tkncFb0rCECr0oG7btGKcSA0Az6XePTL5qcwdewWl504WClE4trZVB1Z0UcWH5IPueJyRuAb/kmiZVkVWR3+Ex+ctCkUSZjgZ13QDeRlLhsvrX3hu6FLdNsoaKMx19BH0pEN80E76oeWa70vYrONqfu9d72skz7RW/2z3/4V9ZtVjY3/Qz/6Y/rsk890+/K19ruTzMnvhpPGb/3Ob+rl6xdyWZFT6H7FI1L0PG8n/fCP/JCuOEEVJ7gV26+aqCel+zevdKYY/dSP/zg37o34d6WInMauO37efvH2tQIndY1W2vBZ1rOpd/yVcU4O8WX8c4Z//u4SjLBOij+SP4E5kS9r6pm5M/5IgUo+JCZn/LRHBr4WV9lqLjV8u9KmEB9U873WFa2laEaeSLF1kEfJuSX5gg9YVsfenVw19M4cRAP+0ff+7a3e8Boij7EknET8QvNV6Mx37OXzbinyMqgysgV5hzyeyez3Q/AvAB46dey8jOOJC75lsWN0uZjvSAxSR+FMtiq1aqAJoR0ACRzbEsCHxsAcKpdtVRVzVq6O4Cd+NnOA7bmeIrNy17zlbrZRgXNkbFXI6TOxQguiAmf4zARAfnSMUy3pyOZc2TQmGAxxirQRAD7MmPF4BzYUJdjR8sEacLBNXKxdxuN75gSe+Wr4oRXE6beGXwrCoQ39t1mYO/1tnr6SmDkh5HTT0VfQTN750uVacwohcQxPM1WtXeQ++j42BSe+HKykNXzogs0MfKuV7FJPgIHc8QM7iX3ihWv0SqJ3fId5KmRlvVqDh2R7zk2+ulyJVcAz0To2nWeRiM8x+PJBdmTk1JZ3OCeO54mPoCmXDhT693jkfL6VlrcnDYpHLU3re890fm/V9vWjvnX7QqdD6RyatujFpy+08XiZu/qVF/00ReJ/8Gf+lH70D/yI8r+DyV1aGL/j6/zbrbw/ev6zCd+JAAAQAElEQVTejdarBbGbxIvebb9X1a61WW84If/Rn/hJPa+Fx27msL3QYRxX3fHY8JZCtXH0P7OlA9zW6A2l3YnBw+kB21OkBryRzJxk/vBtzase/UfCsiF39fgFX2/EIrma7ZkTUx6JU2zi1+AaLqFtKh3Q70BuPRWb/GoX5h1bxwRkM9FTFIDMFfQNmpY4msUyM4b1UE58zTXbPCZfLatu1iPr+r4rMR2xC73TD4Jthe9Cfjb8VcW4Lvmir1xPNJdp06BDdAQYfPFhqS5mPM49Ckwy2sZxF3MbBrW2KImqzKPczgZLRX2kpDFLppU6id5xeAahCb19WcvcE+RvA+fI+5a72cb7mEPDQSRtklgYWBgqlzYUT+B29OuPEB4mBw7rQdUaONGVWTbvpiJhAJfuOTGd0TdBB11CjQGEz05C7Og5gX6nL7P4BOhgQJmitS3bKuM22gQ/CR9fdGRM/uCBdEkRcGSRhBfpblZDvwRx4mNLbN3YPPFZVUGnS8KgT9ZsGEiyLy2rylXISZxagwY+2ewpbgl+6Dpz62ElFvgF/0lWw08LPi3079gKipZ1EUuzmNie4yrsw5iqBs1j3CV1+HTsfAcwMMRGlwfeL22sJXGLE8zx1PV1rVpvN3XeFRiefnbU+OColz7pxXar17wbuMf2w+HI3b30/Hgz30sc2Rx/9Gd+Rn/u5/6svvHDX5dqoN+mA/OxueObTrF42O71ll+U+rHroT3o1f5ad7wcbgeexD78UD/zQz+qn3r2gQ63Zx14UVzR77BIFBvTDnxx4pSz4/XA5VQzZsE58L6p4a+BjbFX+GZHrm0eO1ctyzLjNOIXcJID8XvwM5cTnhZiA354B8JD+KFa0xKoL7Wy5vs9XriEPrrw+kV5rMtY+Lha0ZRyjdgCCP6WlQ9maBCj/H++3nKieeAXuNPtPae7e2VNP+BCdUXnLE05mWDgMKSftQBTfCYG7eWT+TmDDq2KXGlzYc5DOwd8pcvTS9dA4YEmBrmASQxChAXi6ABTspkB0s9cik0gltjOtEBS7si2390VbGsmN7LElY3VKCr91Rt9/u1va+FF2nZHmtzfk1Q7dDtsCBR61UpQW80EyF8+SkAtK443yZKg5pn7AYyX3InyYuwtifia/j0bKn9JK+sJ3FDoAAKXZGkE+8kxdsnMC5nRVfGQTINH6Geuk2wBUCZuEiy+iy/OvMQ+Y9OGjW5NtrGlU2h25Y52oujhbWVzN9Y3CnJ0uL5hgzEe0K0kcEH3FAtxZY5GstBF73zDiPEAmIN34SNICXhpkHC581fRR1mwJn1nPjom0YNrW7ZV1dSRn8cjZtTwq+Y1WKsJ0fXACdL25NiqJGuuHdrKae40+4ntmQTPO5qf+PoP64ff/5pC98AJ4oGXrG95rDlcXWlH52Ot8yTzjCKTu3H0PPOS8ne+8zvKzvv81af476xPPvlY2fyW9Pz5M73hpfdyLC2HplfLvV7fnFU/eqO//Df+I129f9QnH35LX6umP/XDP64f4iXwBw/Suku3PDp1CsDy7FqDdj46TWs07Y8PWlso0Psci6uqFNuX1sAUdm7EYHvsn2c/OGeKplvNm14nX3Jz5Hil1w93vOzfJ2S9wDnzeOXCj5ZqaWSupPiVtQ7nPbEg177cDnJ5g64Fn/XkSG6S4bXnCA+dkdskvXrxQq95UsiL5M6vbAN8psnHfdqVGGWs0CC3w/tprsPjeDywjH70Y/ugZRcwB0X6DGzPsRhHzx19M2EbUy60F7nkkG3WrPyh870ffzFMADqMxlQYKSzZFh96Ej19+RoYkLHtNNO4QZJPhWljzMqvOA84QyTlMzYYEdPAkaE981ycwMWBHUPi/EAc2+MU+CdJcux9eX+rj9680Lc//0Qf373VS3jcIvUWnDds/gd03umHb4JrtI0e73iF/4RI0CXo0E8rLdlWZz00tlUk8LquyjUdTMG44BopmRW+Hwr/zFcj9PDp+C+njjzvX4oleNGNBA1e7I2f7VJVCRJl3OMv8DqQoCcJYksKRmctEoukjfCLPl3VisfKoxqtgxD9wQ1dx38nftYNpFDmhGODBfBRBMdWtNNXr0mPHgNeArlV4+68qECMboO5DTvnmqwT7wvMJhjQ5GTZeH/j09APP/u6jvvCDca65+fom+O1nvNoNVbpvGx6dX6tFJorXuBG3zdv3uiD997Xui7Kfw7hgV8qG0Wm8fi1fuOow48905/5j39OP/ULf0nf+PFv6IH3MOcXL/XTH3xDP/3+N3SVX1QobGectHMUzj+W3fFJNodt2VZVacGeRr/RZizjBXRPvMQ8wzSarbjoRL+NHIjd4dmR0VlKzp05McXui0wpczuxGq1JFIzocybjzhThE3o9gH+iGOeRK4Wqo2N8mgJldEIcnC3balXKvIyOkYmfE88U8PxL7leffq4UfO5yiv8T044tiSFsFZsCG/slN5jkXyB2F7KCH4iPxJW+Qkg/EhFJE25zgv5j+6Vm0B/kCiZbtiU++n2uQXJ2CEJolwojA7ZluMgQB2iiTJinW640F/ATgib6Fca8/fhT5T8NsTKz8V5hp8DsbLwELfLOPKLlsSDB23BS5hPMBOxEQt8TlM9uX+uj1y/04evP9dsUm2++/FyfUHxec5x/QOQDup+hveguRV1xhf/OWgcu7Zgbe+DM4CbAQufYmTlI1EiQbCjDJHO2FVsTsEmD9+Eyi0zmwluWJr6kBHX+/RYSM3xtqyOPJdnWZU7q6HvGD+KqdvG3wAvPqnZZZ+N0dAdFJh5pi3Y9rDpw8ghUa4/9oxYSW1y5c6WQR//Iid7ZwLGrgY8J3NE7MlgxyjMR3CeAhcS0+bLzLX7tsbJJc7o8s2F6s3KCe/3q9Ty5RK9amxpF5shJ/g997ce03g/tr+715pOXuvmRH9X733ifdzZnnZbzLDR3Z24V2YDkxECH2H/kMWulyBf8DfyhP/rT+vN/+c/r5//az+uP/dk/rnH7ud7cv0L/k15/+qmuXfzqVXGoGjezbPjXnKhevH6l+GDhccziwreorQZ+YdeUx7TpCxtje/y2E5edDd3Bz5x0id9GLmauE4/kkkqzqOQXxzM5mkehQIrHji3xz9ZQa8FP4J6w5byaIgsd8nJSdyuFBhEq4pq2Zw8iK76I/Dx27+gES7UqrcQvNuQ/F5EXwvk3g8dqKteElvVqMxfC04/ztmVJtnXFY+MRyHoDP7yf5PVpt+YV+dNPzM0Jvp7m0jKcH5cFr5LpWNbvd9lWgRewH/u0tqG8gB4v0pMkTU2XbCsXgugLHshjzlVaCNjbTz/TfnsnkUynPDZRWLKZLKtaYV/nqHqGH0mJg7cJfQZRHH33Zr0+3+vzh7f69O61vvPmpb716nN9G/j8/q1OSVTuErmzdDyGaGEG3KOlxBRfl09m4qAnuMxevk3TqhGgZeqVpOsEOJvXMEx/0oEXPjRShOlyFbRtaXLVnEjxTJJMOvjkxSrGXtSxVeAtrc27TnAi53i8+v8x9ufPkh3XnSf4PcfvjYi3ZCaQiR0gwV0kJe6LRFEtilOj6qmeKbM2m1/n/xuzMSuzabPqrtZekiiJOylxJ0AQAImF2HJ5Wyz3us/n6/FeAoRYZnMzTrj78bP78XP93sgEVMA1qFzcIqLb73mPLU9c5g0FMatsuCrrtO7MItOVMmgAFhSkRI9IlEoCB7wF+ePIPJBlbyvT1ghZRV/rtmWE+IDDWwgWShnHl2bWZVckVg2akKXYF+sdt9Ijw7GeOnqI9zdVcTHpmR/+WOLn9Y/+/ke1euBAd+uZ5mVTYRPeeugmMdjpjBMNmvTQrYf0gQ++X48+9qi0HPQ+eB7hPU4KOc/+RF/757/XW3fexMami4tTbXgPdMqjyzk3nfNpowtyzHIWLlgU41KKGvH3eu4LTUjEwmOvZwT2R3Y/pOAP3x1Hn9hFhHxFhJKxN+JMjlqH+ztOC7upqRJBn6JcaCZGvkF2u8j7e9sL3QVOeWS8YG5LYTLfxM3IxdDr6j1RsdM2Nd7jeDwzFnqtq1k+Y/uS2D9gi/+zEduLjV9xEcNZtst8lmNQvxruGiotgM5CQUYsS7KV6czTdbDOlt9tANFbdNGV+10cdjDo3Y7rPI0cIE4h/lhyn37nV7xzoCsZVt4BIREhPr9Nx6groY1kXoFuzOFTbRh8jfb85ERnd++KfOrB8N/SDHgaAZtYIOtTsMjI8KKZtwMTrvRbaHbcQdYk0ZrF9SL5L1qd8Rx+wtH67vpCd87OtL58b4J6LBGAlsAm5MpAXx3EMhP0S/kNMoP6FcpSNPRFCJm+Yqeh4UvCn6V0mr6h2KgDd95igMd8+wU0r9nRL8k409m2LAWxAVaYFX1uwWYgeCx467oLxaqSDI7vgA7U9iSKCHSnQlzENyI0QOvTTUYiLxkPOjg40P5vEI8q6DNDluSRZJRpB+7wmUURodA7Lgy0zoqvjZgzlKAxr4vIAE8jHi3hGgvbvmnFe5AbNx+UY9Cwyb+ExXrWg+VYB1SiymlmVYteeeElnfCe7rH3PqXPfunz+sDHP6TH3vsEfIMmfh1a8RP4lkKUEX2zXHBjevnll/Tdb35d3/j7v9Xf/B//u3703e/qFz/9iV579RU9+sjD+tSnP6mn3/8+xTjoDqdb/81gnyDE2kaEKj74fd8FP0JEhPyn0A7Eym2yUQ1MEH42IPnVN6p9hNeb3P4yKV8ls8czIrCxqdFWNU2sFW8IyCuhs3WYkLHhkf7u2aneOrmj1/iF7DecxN88uavb61OdURi3PNp6gzveQlYEFgK2yTG3zoqcSlyFHo+voGLfgrzbIWPjwsoN3bZW2iueyjpW89P2Ofcv5wfy1bK2xLwy734HFr1e6osIXK8dTWff8u1pyEC1bpXX3eOciUIQXCm5+zWSFgKEW0HJogCwAUbtg8Rx3gY40HbaghwQuGTJE5vfVSO5Pfgten8mj6JWBjUWvYWUEA7ImSg0lWf4wRWanzaLBmWO6Bw1cRfYsUgDm6UAM6eSLRW/lpCPv1vGNVMbXnTN/MKxjIWuj4c6WBaVIlVOMn5kukuwbvNIdkYQdyjf+Y2wCjfDpWS9+G9ftzyGbIAWKQxQ8kfYMLailcYOS+w7XBxoMSzkjeW/+cj5W2OEFgoFydjsP+2InGWH0BGLPgRi8WfEl2EYsXGpij2KonFcaskddsgBraECn8F3poReJbVD7obk9HsZoUtcLjiF9VlSjDJCCZ8ftzabLWs5c0ic1DghsqjYmCqSFmVQJQFHpfrfPK2hkZmBucTfJE6dx3xkzf7YX7Xj5fqaTe+47vBvVtXEnRcxIhiaWdMZ3i6buA6zdLw67P8WbMTGBTpivdPIz92PLQ71ID4t6gbXqs749ejvv/Mt/fKVl/XBj31YX/nKF/XB9z+hn/z4R/rxT36g0vipOU50fv1cvzq+rZ+89hP94tkf6YVfPKPXhkmf/bM/05f/MtdcQQAAEABJREFUw3/UV/78P+l//l/+s/7kT79CofmMHuQ0tItJd6dTlQdX2lD+Dg8PbZhe3l3ohYt7OsGOCdsK6yxiMeEzv8rLm6+xXjM5sSMWE74JPyqxn4MMZg0n1msN/dxlsJ0y4Js1RBCW0FBG4gbtmFpXMcf+ytQdcv91isGL3AB/fO+ufnL3jp7jxPb8ndt6jf3w5maNzRutoRH0Bb0lihY5srWCtW1q5M6MfWxgZYhcQja2aVjgxsCSN16yrzXdO9Gw5hiJrBZNlpfY3ZSdxrlfmRvwgTRlGtlseON9UxLXMAx8S4GiwuaKwAZoGi0SVSVW39AUEbIag6BRbcJgZU8ODyAOnLGgzCJz7ueqIkKlDCoosVIfrUeUJ4pdaCICx2FpTUmfnkK6VBj0k41SRR5jVFOBZoC2sSH8VvyAjVYiVbIoCcKCRwRDGQp2wsfCNDj97NtCIh+oEc0mEqyKntAYhYUYdLAYNQypSGwC5gidsaAnFJuN/UTHwMYciCpUckLN4Cv26PKKbnHI84VvUcgaLxMxhlFif2rGpgFZJVNBErropKSSSSEaSDJa4jVGKpCfxDuxRehxgcgez9FDiirbtM+n0vTQWJcTaWaxZsYVbyt9+x8ZMlTkBjoDe70ONJ0/A9/h8eOYbUyYGjYKKBAt2CTBvHEjNi7HUd5Q1T5FslFSRbTDoHFBPIFCTLOklCFIsKZpouD4n0D4nZMLoW2obExDYOsFJ0r/R8s2/Po384jgjeu8GRdFM4VrrlsV+sNqyZ39TN/8zvf1F3/51/qHv/8Hffdb39FLL76ma8cP6qnHn9LjjzyiJS+G3/+J39OX//jL+txHPqH/+IU/01f+pz/XYw+/V5oGvfqr1/XzHz6jr//DN/RX/+2v9fKvXlZg7PHxsRTSiP1L4t5S4kClc2JwTgFvxCdBFloc86evX7KWWYqyFAV8ilAQk8a6T61pR/zdVvAzXM7IBi7oe2FZUk0U3UmpHYOZePl/NOhfRt8gNq/ww8Ub3Dxugz+TdMr6nBKnNeMtm99/O6iCF3Zx3+xrUtCNahmf6L3S5RyxLd5jMzwVWf7vB5/zM3flVON89X5GLLOJK0WlsLZloC/SbdLEjWQmHgopIvq7vYhQZS31rivCRLJpfca+Cx+dA1fgseMAJRHoZP2rf3XjEWJiK3DgPDFTPSeC4LYSzB1J6aOZ5yISeajCiywp2I3eA1F5W1aV5TnBhQz//5t2nDis08dYb3Yn5wUVXZl8imacrB0aLPCjo8Jr2pk7jWWHAlroI/vJYEHwLFNckYG/jR+2LnTKwm4IpH/WTDYXcUE+cpEvjE50Wh5s8jgkXYHnCoucyHMx8EJWbDFB1wHhuFj0xxL/5zTF5Vg1aycGDPvHY/P5Lb9leqqi3wV8IsadByTmaD9vK6WI6JDYEJl9LiKwv8o8liH40vZlqiFzYo0MCnE1FeIy4rc3O2aBk6x3KKXLs+yEN5AhCCzTYBmVmJvB8RmQUeCJ6ILViIPfJTTzYIMTPsZBPvmc8/7slPU8YWNt2ECnHKNe2pzo+duv6eEPPK0vf/Wr+tM//aq++if/QV/50lf1x1/kNPLJL+pjH/2s/vAzX9Uf/eF/1B99+T/pC5/6iobThT508yP62FOf0uHZgV793kv65v/nH/TN//o1/eP/9nf65l/8k378Lz/Q8z96Tm++9IauH9zQKg90fXlNualacWqZzy5UuGncOr6hhx54UIfLlRLHOhDqgU3tm0PFD8OMb9XgeGI/JHgpOf97bjLqNLSOUYMPcYqIvjaTecBFhCqxdWxmxmvyfk2R2RJXy0zWRp4nB1y4fXrdMu8T7I52Im8jQo67DY4IZSnEvqlim/VW5LqYeT29Rkzq7ORUlX3SabDFNxjjhb1e133uWEbrNmcpyizkhWGgH/0daQgObK3YZ10RYBpIPg1ZNIilhw2eNxhnsO4cBgtOjwEI+bZyywgcj4gugKYbgjqUp0pmF78X2IRaCaIIekBEKAR14wvKkqnsOHQQmMomWLPoE48+DQf8dz5MOeHIzMKm7QJgUcF5G9vgm6nU7tvhieC7HxlK5JvOiVLQbEgzS3LQZ2w45b3NbX6hOqdy11S/K5BXkukwttESJ+GwfPQDxVR0/V68K3mVBbOuHXdvx6qw8cxbsVtceKjwH+S5KDnGCEVsJQapkRNFkxQRMr7iv6Fkdj8ijO9TnWY/irf73Uj1cSMm7Uov+JlxBZjsusS1YjO5wNCVf1pfc7oznWNmnDfNkke3cRxUkeHYNrfIacS7sSYFm5bjQkXkA2Mx56RNxhmXuYCwYM3KggRFVvS7f2guIf8dGrdni9CLF3f1dV7c3nr6PXr8ox/Tow89oZETyckrJ7rz8j2d356Aql//7HU9/7NX9dNv/Vz/9k8/0rf/8tv65//vP+if/8vf6bt/yTuZf35G9ZdrnT9/qt3Law13UuNparld6MbBTa3PZ73y8mua1hPFpWhVRy1aUHwGXTs80uHqAOtDvpIFsW/c32UwrsNlHBzTDSdwvzbYcUL2hq7EvbJ2jlW7bI1rxCqJg/PAcUaJPHahXZOzW2RuiCv1rudgDINyMcrFuV7GkmTp6oWsDthnea2byxcfkdMmqshjuo8m1sW57rys6HCh2fJOq0CQMDfmq4E509i+PgYXET3XF9hSyoAJMMlarPkdLWhjOqDbih0DSPc8xu2RRmF+8MhnJib4CIxKpiLxAoQNtRHiKijOLPRCyXyWwvGyIFjkXIXV+Ox9Bnr7whx0XG1cpKtE9E3gX5m4HcsJbD1RUjOLN5HIWxZzzYZYrzeQzMg1WNblqQb7Jiq1/QkhLxO7AHT5jrTAXkPB5kjw2Ot2zYvjc+4Qs7B7zyzrFTL2wUKAxEiyrYZuO+iSqZJgIuULS3h8qKrYrGADQrOzbOwq6BtIoIhgngkFLAb0Qp/gQfAxruHjJPMUYpDv0JHoij6WrSXeTY7Vla1uCYUigjlx/J06WOqCE5ZPV4dHh724oYxfEjbA1l0AvdhqeYIh0FWw2/qYRGETYns3FNjH+qKsXm6qve6G3qaRYquECobA3oli7J+Qt9xQlgcrjaulYiyqy4XW6Pj+Mz/Xm7yI/cE3v62v/fU/6Pt//y39+Gvf13f/5lv6+l99U9/5++/qZ9/8kX750+f1i5//khe9z+o3L7ys1158RWdnG0VZaBgOpXPxDmLQQT3QtTimYC1V4lCPPvk+UWfQsdauJdYPmraTtucUprPz/uvTxDZvPLrtUv1RyoWwZnDyCGUpEn3hy74NdCbrPXcQEmd8dL5WVuYKmq4u5LB595uZGEVI+N9KSkNBB+FNqYJu6AhDpCJCgd4+hjaBUva2eF9YnuetZ0Z+REh8OsBXVbEGuazTAK9v6H6UraxzY1+JtUuYU1KBKeH3Olqu5YHuTwUF3h170MKcx9W6oI8ISJo8Nh8DSBBIx+NGbld08wGz/1g2rxb2TILcSS0EuY1woOZOWXCUYRdupvkd1dD4hlSrsglm8NiBaoqehB2PgwL8zqAoZac3nGgKVXbiGClo7ShDKaOHKySSaegJbpkNJxq6KnKYQnbVxB0CVvoNtpCLzHIYZRgiZXAVj0CaQZL1mMcBEbhkkcU0U715u7AUFWSUTA3AArk+jZjepwCUErXWE6/RG8aBDbfA3sIUmG5rVfUCS4oImdfxZVbVi2dcjy8xuaJ3i6+FhLS/CJMv+9FtZhARyEt6/jR/MZZC+ysi5EITEbAzfzkRsddjKsu2DSVTEYE9c6ftPmKTE8ynIYNlDRTvJcXLsShZZEgEjYPXqOBnFYIU/PFjrR+HtxRejxcUIvM3pXKxksal2oJiQb/xAqOcV40nVe2tneqdSavNoIGCcnFyD5mzatvp5N5bmttWd+dTvQ7MxyM/pYdKIeZaaMyVkjaWB1rcvKkX793RC3fe0uunZ2zswtosZT+8dm8y99rd27q7Odd2TG2H2J+6aFsSC+Kvy6uxHoZCTAwRzLPews+IkGjFFREd2/xNf2LdDc2yION1DblStQPvArz19gJfiKsiLUGZxdxqwQSYZt3Y0xh67Q2spnQ571wyCJqqxr6R/NjlVxJeg8qp2/8kwfstFeRxUYmkh63I9vojWhHRwePFcilfEzcJheR1RjSfrll01O7vwbdx5olMZYa7JuttIW6JfDUCUWFsKLZwE/fJTFmR8UwhIFVKKiIUevvKLLKgKxkNFXHFi9wwNQLsbLiluu74fb/hyEiQ1xfrLtsmm68h3yzuJ3JmNqRtEMh92+gJW4p8mSYi+njAqSUyF7apSQmlK7iLh1+OBmPbEBEsSuvQsBez5KvP08mQBmSVzN4OyBuHUWQ8v3RtVLHJiy4uXCSB5n5SMN72GAr8vtOP40LetIa3cWO313QdbA8yZ4q4ZdhW31EmCqn9N6773g2NHq9SUoF94vJctyeiyy3ovtLXEw7ZpokIePGdu7HHpstS8HEgDxonq1mQAKZLJQP77li47/XqcgPdCvlyXLocaNMIbHT7wPE1Ha8ONUAX/LpX2GmF9yRrfmG8x3H+mRdf0LH/K3zJaeN8o9VU9MBwrGs60GEbtKBIXWxONB6lPvIHH9Cf/Ycv6U+AD//hx/SH//lP9dBHn9RZ4cSbogAB6MERidPT9aee0A9+/YKee+sNnWNmYw28DiVTzvGT8zPd5Z3deZvkx7otCeKTjU8cHewH/rghjcgQ9fgInMeV+Am5nu8nG8Z9ndhLbpOX5w2uylhXPArNMMzEp9Fv9BPfbVd6TCJ1cvooUzUdvJAhSWroM4/xxiW+mDR6G8huPZ+rmiJCXi8XoSD2bYdm5GeTUoDnzUcfYikEF/zkycHByuqBBjrUc8+ztsfgPqDfcZUsYBHGt/OLpsvhRIOC5uHb4DuwiYwOVO1nPHIvOsN+1LqQiFCEQXIQGv3miEEeEYKoz6thNBspQVlxP20wbjgHkQRehTBA0MxHG0C6r6srLO5qQH9viVkbQSiRvWIXwjnSvw8edwgtWdxEZsVGn9Am7jCVREFYl+vFSQJWMuGILu9gtdLhwQF3xVERaMtQMM8AtsYCdw96P8F7M7q1TdbhVlxuPfbiOeHdGje5oGCH+whRJSn6OtB6LIWurqAbfRyyrYUThQua++Ky7mEcJQhtg/Vs+UnbPoJSKUOXD4H8N0BNb5sCuy3D9A29PoEU4qCQCsWoZGLKPt5NTZZ1VWTYpxqy8Cweyip+0l/q5tE1PXnrYT124yaFo2jkpURupEUuVcalfvbrF7W69YBWD17vmyTgK5Mk/8rHu7shZw2HqU986ZP6+Oc/qhu3DrS4FvrwZz+ix//oD/Tg0w/3+TY0DatBc0zKVdHxww+oPHikF+6+rvLAkdpy1Dk3sx3vWIJjxDHreMTP3BNr7oLjv4/lvzKhYA0N5JE3q31sjN3HNIpZvQ99TN7O5FAjFh6bXw4KkKWo0RJGcsQAKvIAABAASURBVKNpx821rymEE/2ZzZ+4OsTQ3weqiTYUMy1x3p96dkar2h7vE0YtsFHAVcvcXr+/W9fVbYAmFSrYIOwsyQgdjf4+r6pSgkL9anzPzA2LkVPfUp6ICFX8cyFFtf7/uXr+QnjVXvFlKanEiHeCiQz4AgtO4UzFiIZSIypjCzBPRMpzNsboUopJ1GnoRQSkuMHHJ4lGwELguLu5uvpo158fYTZPl8km7jLZeKa9ktmgadhQAQelsoreIA280IM6Ja2DO2SRYaRdRNECO0eFVio6oNCM4Cp8ezm129vlgIsIFegNSX8xOPgLFXyrJOfEScynBCIjMS9WrGTeL0L+BWamcFRi5ri4vYIZn/ZFBZ2eZ2yc5+27bbBNjahlFhlP6LqaiJAvTLzc8K3jS2bXPVJcXBySsSkb8iNCe30zslqHgh8RgT8J3yDTW29EKJK1sQJJxqNIIs6GytpV7E1Fj63jmxHasok972KT8C2YXxLjpYquDUtdB1YzPBeTKqeZxqlmiw3f/cXP9evNPR2+52G16yvtFqIoFJXlqFaCdyxbPfzB9+jxT/++Xrv7pr757a/r29/4Fz377M/V7tzW0WKhW+Ohgp/JJU420wUnsg0F6ZreuPeG7m1ONZe2P2mut6onF7rWih47fEA3l0dattTIS5JlFl4Sp/x3fwqFKDZUu4YtAhwL+vQYSV4PdyL2cXIOeew4JHIKj7tZUhFhtGrnFXZRQdxHXiOONEQnVTKVVI+CLYsctOAmUJBTnePEupEHvU8J6QJ/x1cXC75eAo2u7ExPUtTGSA3YlJICnAHR6iAaDAKtTFN0BFNt/zjsoUemuQSGYH/3x7nkGbcNwojwFokeFPq06peVZSmMoxvcN5adtiVQvFMAQynEFbIMOr01TTDwAtipiRdLTnwH2QXH72Uaq2C8/w7H1WarOOKNJjMDlmO6gj1ZUhGpLlO2bWYBHd5QP9oTJChUoCkZLGLRmHvw6WkR9AG3A7Tisks9GPQjgm8pIpTwR9ACvuNnpGYKjO+KblkaRaItou9FmOSi4sedmTuW/RCXN75fyJahMPLHGt1Klms5ldgmsjzT/SUG9rmRbM19ICJQsYcG3ok0O2ERZd7E3lKKhpE7JLSgVYZ93/PWVZg3r2MdEV2eZXh9TQNGAaPpsiR+VeKQSmjNYzs9b1mZ2Wk9dmHNJA4UtgLW4H8xLF6+nt++p/O37irpD1PT8cExWyZ15+JcL528pf/9n/5Ow8M3dPjELW1GikKhAI8hnqKkw6VuPPGIxFHnhJ/IN/5hgEfu73/rO/rhd76n1577lebX76nw/ia002qZGiksT7/3Sb11+01e+F7ozp276DzUA5yuDjXoRlnpxrjSsKtasblvHV/nxjPuiw43vxEbB9pGzDtIbBVnCC3ONsa4qEjiE0H+zfLpY2INfbqp5HQlDiYTnM5OQdfoR4T8h+WjlYYsHQKhhgSbe0ZFBL3o+49pBX/cgrz/8bjbeGmrc85j7x/b4BxCrWbnbT/RVqSEnMuJfNNWjHErrgBMu+VHmGqZ+OKcLth5RQMJeYFnzLv/briiu2qt37bwBFOhJQwwGmECJ5XBjjihrAgiFBhjEAajDEOEoSVSA+Bg7U8nmMydQlRqgx3uQ6KYJTRCW+ALAtC488/8EjSj3zCxeSoLXXKQYVbTxMJ5URbgFqVQSIqypDbwb/ipeuKUATv52JSZzCc6QgtJg9Maw0oGAZaKJN/BCh4E/StgKGIPf6BXwswOpJOizUrLQcbIRj48WEGXlxBq+FJJtIyUN+GCk8ViGJHHHLb3uDpWkkxTSsGnnWb4nKA7YlDx0xvWCxzIUUg+bjcciwjFJQ4RUEoVXs815EOijgQ3QIuZ6Ak2XcqF3DQJkim5qEzEu+FPhdEva7f9ZXyT5w0lE9/RqehyCndZyzd9liJflhkRGhcLuZBuuWvOFFhzudhVNvx2rHqTE8vtixO0NfX/ADd2zPi7YZPvDm/or777Q92hwDz8kac0PsBqcazoa04hmM9mnf7mrrRt+shnP6sPfuYTeugD79HB8aG+981v6YWf/lzpfOEEMpMLNSblgXTt4ev69asva83P2otywClhqd1uo4H4HKvosdWxHgP/UBt1iyw55LRVWB/Hs6akMXE3sNkgWjEGj7+ERARFgR8khnqKM1Uj1GjV22B9iHC95FMwBzCnSKg6pQpdg/8WPUcHibV0HrEskHGTYB1mBo38JVxCjLSXZNX0GYX2aGnfMu7xw+oGrYgPiaQROQMQxGCuO215/1VZh2CvBb4HjjQkTNDP7KcKncExSfsqLvhJdqhMKVrDZT9o0Y1FfOhbN/QNOQGeQiMVEikzNaMkJAWCPc7wCD4zIbZ1RqmQbMHYgSlu4YOZO4s0RCGZQ2LFYqLlDjHjSCvBPWdW5eVb4uBIcu/u3SUAM3HY8hPkTOGg7+fzXajS+u+p1JIaVgsNKjosSx3E2JNLBMZ3vW1KLUMjPixaUYnUcjHokBPEimCPaE1gXAVyivwQfJ1CEbyNDxLB9ClxZ0nnT+ddUkzINXTOWkAUJOmYTWKBdtNGZ+szJM+sIf7Y9yp5sa4eA/2X8fy/uWgUnxBsbAKRRCIOfUOwkFRCIUHjwUL+N0GNWAc295b4ijhGFgXrMgyDIoiJdSGvZMonpQF6JvxRMu9EGplbQk+4NfdT5MR8649IA/T+r9UJoxpQKaANTwrEM8Un1ZAjDRlaImMBvQuTwLvAwqJ+ckRXlqJEl3/d8F8wmxEa2Nzws2bVeln1SpzqpXKmt1Y7nQ8TUpq2nGIcz5pHerNeU3vkSf3Ls8/okd97Qke3QtN8QmEYeDG81K3NgeZn3tAv/un72p2c6YN/+gV99H/5E/3xf/yKPvuZT+mYgnMSFJDkrFJWujud6dFPPKXz5aSX3nxLF7wFLvVYPfwUszZUHQ2jHqhF7x+v6fcPH9Lj86glj3OVjbfJWf5Pjd7DVhcOlstLJkXKgZlYz9q9aNwo8Me5UZJpCmQNeZNO+B+sWxPr1WCTNIODSNRO1QzNbD7QUkyStoreTtykpBF5tnduqUpO15SmqGqc9PoGY72CfRizBFoVeaGQpwcWNbEVyzQjx3Nej+Bx8BieFeud7L8GRFT4G8U3lDuJZOSDTuQ9cOtBsZG0JDezhKZpp4imwPcEhpCcI8IPuoJFiQjPqc4ybQFZQAZSCzLoqgtqGOJkgkrIApqMg79/EsbMZNqiPd1UvRJ99l1fEZ23IYgQdZ6Ev2QqmXOgdhyBJ4rNzF2wegFZjB0RrhgvVBjnBaKrkaQ/4JeEcUgcTGKAHeLCZgeywtvgs4PdRqasp2RREHghpJkWSMZhUHRbruiGTA3gS76jhb8UZIDDFVnXTCCtT/jhTehTCF2ZTlxdD/aYZqYwuDUYzzSfQG9qOS605GfEIQv+RB+P9G2PuBw78wxDYSRiPctjhWQfPV/xp2Cf8d7wvTATS8soWaALjegpJKztNozj2OUF35GpLKmCjpJFHkekAsikBdxCihw25GpF15xSRMj6vUb2c0dcWoIjUPZ3RMZAgq82Vf5Pej4YS12fixbcfBYadDgsdZhLNWh++pOfaXVwqPe87306POJIIjbgInRvIb16clc//eFP9K2/+Ue98M0faHl3qyef/qD+4M/+VL//x5+THrum3aJpEzslL4Qfevwx+a/x+6/5r4fQGTeIuxTREzbLCaesl2Ot57d3dfcgND1wqA2PW7uUqBP7jTdLfnSKCF1dEdFj7zgb7N/bLRnOOlzR4n7vllI0jIMKMbnCUQfUeUEEVBGhzKJ9ToJpogixssizfIjVL8aw0G2q5Hnt+671NQDJVHPT287nHjzuN2gr+ej8gFnRKfdfnt/39t9JsxxHHR0dqZTk7EAxwkZhmt5xIVoE5B0Yhoy6FaZ3H6K9/JD3eHowsdndZhZIZDOB3qVtyGyqGGwaY5PgZSZBsmnG/Dbs7Wqdz9JENTR9SXgg9Z1+fXomP3NPFJeI6LIiQhUDDVmKru6eXS/BGrHvgM25HAaFN1SVBL45yeGLyL5pU9EXz/wjOgvjkPgW+FAEIHXaAo8LzIjsEZ1+f+P+gs3pAjcOo65fu66DwwNdnSxgR21VWAZ8EaEZexiqZOrK1wI+oMJ9h6DrNi7Bj+jyKcx905gHF2TfCTq02fWNFAr7UaAfxkG2JyJkGuP991rMO3X9LDVzAza7oJjHdkWErVC9LHwLHncGYpgZfY1M02OM0EYiG3oBIS9MFxHy41XnZ976YNz7jNHjYlQZigr2Raa4WWpkw17nJ+rr29A1HoEemgY9Vg61qoOSYjNy+hwjxfLp1Tfe1H/967/RYx94v24+9agqJ4rdsNPFquiCtT29e6rbL/xG3/o//15f/69/qxe+/h2JvLn1mY/roY89rYuyU102jdeXuvXko/rBL57RPVVtD1dar0bmQ/53TSdZ9XI913Onb+rl7Yluxxa6naYh1PARyzlhh5ZUncS2hm/iimCefgRxvATQ/eP1uqIzoqkR57lDEvWCnITH8ihJcrFHlAiTjCueYxARghyrmyKjz4mrEiCvj9vqPYj8ZoC8AV4H678CWEB1CmJb+xqZf+MX9lbcoICvWYbBOFCycmDJzeSYQiMur7nlRoQiAszbH4u5GpkGpXJRa9jbDwnk40y+NfKloaMXGjPQV71Eop9ExhSQJvL8FezVRVecBOQK/1tteGT+6o7EmA9No0CA48XUxb0TErIS0FBhEwlHfKLZctyfeLSqGGzdTu6G0WI8ZuqAirvyRlJogCew2XNJfxhSJZO3+FJhfswinxj8mJHhZVfXJ/yyj8YN0JtujKIl4EKzgK/jKDYLdPlxwxvO9njRXKFnEt0bzmBctxcbG8kQUtdT8MvFwG0H24Cd3RLoFsOgwxUFDD2b9VqYrP3VFBGybNvaJPqlF5kshRGfEDTZ8S4cSwpw4EuIP/CygJqI20i8um7zhbTmperk+BI3hyGgdxysq7dh64wVYa0yvknyS+4Gjx8L3bfPV9BjiXz2p5ShktkLzc1c6dE80K2p6FGt9N6DB3V9cYzGQTtywKfBLTIvIvV/fO2f9Gad9MhHnlbeGLVbTDxUTHrwoVs8Jn1Oj958RCNyfvPiq/rX7/yrXn3mWWk5qi5CcZy60FqPvPdxnc9bffOH/6aXeCx/i1PMGfasAV7DKMai8Yhft1J64/Se3jw70QU6NzxSTED1xqC48lyEG6GrK2JfaDBcEeD5eK4RQEOVIwSGuT6+zIOSKcePQ1WXR+bLBVzQF2QU6EP+I0WgQ1xJazuQ4ZmSqZ57Ul8PCIVQJOzHmKA+YN4f6+9AfjVi6z3tjb8lv8LvY2AICG1xpe+2XQrABPlFsP+iZWbZn7jJUcclIlAdXVczH6Cri75lVfQF9hqkECxAIr2JkAu73bRehbuQPqX9ZUvoJQEoJBOcjNBn4QSjD/pX9G/eE8sRAAAQAElEQVR/WcHbchosnqsUgNaLS+xmTWfn2vlXBDasNydEEjqipCJTFfkN+SVTSza7XyQOERoU8svcJZtzRBmnYSVtcGxI+AtlvgN0PqmkeTJVIsGEKdWLAvK90AXsCCyAEUnuj9COUTSaD4BJjYXrNsEHqSYSsjHhO9SED06G4+Njjp2HWi6WKlk6D6HUQNw8zgxFhDJTh8sVr3ym/h7Fdix9yoAumbdc22jw+48dj5hOFuuv3OHHcZQLizf6en0ht9ZhyJJdfpdBworLG7qSBBmXMWDSboivhoEGbwDLeSfYL9/V/O/QYFFi92a70UQBK8R/gR2Jn5Zt3Ib3HN50pRSNVboRox5fHOvx4ViPlAM9ujrWjeMbGhZsdtZ2zfuuCzWdcRq6t1roe6/8WgfveVT58IHiKLQaUkc8Mn/4M5/Vpz7LY9Kw5I4/6ISfqd9687Z0fqELflVqQ9WNRx/QF7/8h/rZc7/Q69zEZuJZeRdXDg81LhfkUNGCF9bLi1njZtaaX8PWJ6cqmVKGWBj1ln4A4nIO0/SPY9ScA9jtjed19/oYRxhF2rEpIG1S8Gdkgy6GUb6RJWOSTl0GxHzAhIwPBqSufHW9rL9vjEMWcja6TOuprHtlDSNSgc2o0czYMs3bbTWSgRuPG/Y27HXf/8W9YOyiF6KYobfTdatg4oPkvT7mfCP1+oP+H37inTPw9HxCh3Xuba64XdEWSt2/zBYg0WViO2Hmy/nacXvT9sk4IbdBH0ocTxYnYs8/JGIdPZoc7NQsb5RGgo7Q1M1GAxv1nITwryJXyezn/BnHewDRnz3YCGHDOEAjY/OvSOQlOkaJ4lV7FbaMKKkB+S5MyzLQ97jIGyyxtKQ3YfSNifHwhhY5dFjSHpRRBznqaFzJ/AtkHPPuYCBhvFn93611td+HpXU5ESFv/IjgFx7eLThOLG5IGrAzwXf9IAr2H1Bgjkn+xB4nohOy4Z/gMwR4WJUDhSqkQluQ09EoDjqVdseJwHSGHafAik7QasixjTPxXbJJvVar5VJi0kUiiZETz3otd0Z3hWd9caEthcLyIgJTqlBF22Q600dmL3D2yS8InYjecNY1ZtESPabxOJBZeP9yI5d6z4MP6dqw0j2Kwxq7pxLiqUpbnrEm3qtsjg41PfSQ/su//LOeOXlD7/v8x7TNtY58yrg4x/ZZ4wc+oC/9+Z/rw5/5jD73h1/Sh977AV387HnFGyfacop574fe1//q/Z237uiBGw9id6pxxBpZu2PW9Rr9J9pST5yGbt7e6qk41BPL61px1BmalMOgil078tb2ufCWUhQRsp+V+NZW+5o7fr0YwJOJHvC6vCo5LmLdiGvJ1PHqUI6NxxX8ZDlViv5HGiJFysvXxJphCt2mBl0jhszKYP22aeIEtvOJFCbrhliYKPcNEXvJESHxsQ/d3kgNIPAIfU0RIefWjJ77+UM/Ivb5jO3W2QG7LcMgZEaE+GCBRWGrpMhA3iCFuELJOCIVjG1XRgSD0G9d7xp6rhFMJ21DKSzKLMpI6XfQzgRDEFV4vEH98xwmSTiyYnHWp6e6uHsi/0eS5u0kOzpRsX1XaFKv1DO01TgWbF/1qwpzXpgRvYvMvoCFfmJDQ5fBRWZFci0AL7DBPJBgbyhkM1hp2sTGETkLfHGhWZGQB/AN4LMJfdmLxYoNG3AmtG6v4iAux2AYKGpAZkjEB/T91gtl+kSHH3FMm8gvyDPYtqRvvsxUFka0AezlIKp3+IIvItSITTJfSlG91JclKQjwYoL1eOziERHqsYSukbiVjdDoX/Gaxsflvb5LWuQHNtnu3eVpCu3ILxq7n4mdpYP9MS44LTTWakb2xLmjkoYeV057Ffz5di3/x+Nv83J3u7lQrVv4q7ypN4tRb2Lb86cX+n//n/9Nh4/d1Kf/8NM6Piy6e/c1ffdr/6BX/+0HvNOb9aH3fVRPP/Y+vfXrN/Wtv/1n7d4807Vrx/rQRz6kkzv3tL57wU0MO2vRkmq25KfxFSegB07Xes+26FMHj+jzN9+r3zt+RP5pe8Gvm+LnIPvqrOgvtEOq5JPBsRKX19kQEYpgDfDTPJNzlHnH0xs3Ihjx6fkT8ns4g9fc+R0ZYumAUIkUdU0pLuR5n3QaBTiDuEKV2NBRRBBVQ9Pc7UMJE/tvybYaymUuJIoyixI+UcSCdUjoI0KRodp1hpwrJT2jfiPxjSki5Csi+h6wXI9Rwmev0biGHc1yQLndc3XK+18TOZcRgQMCQr6gd6Pgj/pc9LEUYigp8EhcDadp3vUxFgpl+psRhuxZGk2TN9Y9fno8vX1bBUxEqJHYMws2E4iZPnZL4K3AjRd4v/HF6SM5bRStyqBeUEpRMRFMFd6RQrEYBmgGLYY9jNAkNBncfVg0J4igty2LRM640IFhWGhF60evlHqAnSTn5+c6Oz/TzKZRSBGhzOwgLus1dHsFAbJBu9c3pv/5wgK70hj0N8A2uYDOPEbaloKNtqsSA48bvjgRRjbhgkcUb2j74MX0r0vNcUVJQ1e3JVIDdKuDA7m4+13Kivc/Xiz3K4uN2XJ8J/zw45BPk9YbEcoMW6e9Xm85MQ75so4tpya/R/J7tAjWDL2W6ZvE1n+1n0Qmc+U4eBPMzNsf8/kfML5y902daFIZk7VLjdi/oCANJTXHoNsXW205Sb7O48z3f/wjffDzn9RHv/AxXtROeu4XP9fX/urv9KN//q6+97ff0H//3/5a//rP39PZnXMdHVzXpz71aW3hf/bHP9fZm/e0uX3e/6Pn6f+f0/lWxxSZm8CDp1vd4iemR2KlBzXqoKaWUbQcBpVkdYiB8G3GNvvRWCe34krmaYhTuiGOnL3x0QPT2FeDYyXjWT9Tjsjua43c6gSBIdFTMlXCFKyQ6cE34D4N9AkQacRVcm9mXSnh2Ga6IF9yKHDsP9Z7H/Yo+JCNTufRoOh7L2jtl9dxIidMGtgRdELR42A5XtsItGNbtU5a461bl5f9Br0f0Wn4/M75/YSQKhe7UFhR6P4VwWD/Ue/yFRH0DXvjG4vQPbnP9e5Og15AqF8Y4sD5/3Rw8tZtXZBQvlt689oBF4EsCb0UGUoWIiIYEyD6KfVA9eJQBpJjpCiMWtBP6JsDSrFK6IpCJZKgFQ3F4DCHIgic1Bct6buILIa9DBec0TzeY2x232kKNHD1zeMC0OD1pnUEvNm9YW17RKigxzJDXPgq4uO+5TTkzT7usrDGFfSkQpZZwc/gMZ9wogECy3JhKUNRZkGg5EV1AdlsN/Jj4sTGnigYkCsi79OcnZ0p+GN+z7uwmN6tsNP2Fmy1TvdNZ9nWHxESH/c955hmpsrARoTHtN44WClffY75wXbyopHdB2sTTylqyDnl/VHN0DykTttOF8tAfNMReg7UOHE0HVLcSw566OEnteHXqA2nix9wevn+d76uBz/ymJ7++Ac0IuOR5ZFWd7fSK/cUtzdq55OSdzYPvec9euw9T+tH//YjvfzCSxSZM+3uXGg1FR3spHLvXA9yavnI4Q09fXhd/sea/jdXwUm6YPMgbj6sl/0tmVpQrBecbANL37nBxOUxTf84ZgbTNXxxrHc8FlbWpfX1diGSSqacg0FAZuPZtOIK5Ad8LDofJFza4NhGBFYBtKbzXoNCEXBc0lVyxmuoq+sSbz8aG97rXdkPppmxad5RpGgDBc5rr51ZI9AQwgYp6fuR0LwT8iP2+mbstq9dNnrMJ4V8RYQsK8Jjg/7dZT5kX01etXu6sKB3MDcC1DeGN1CkshQFQdxT//Z3U+2PQxVaRfSN7ZimQv6X2he8CG7d8alvIHNXguMqu2XzTATIYwep4WSzc8gMCAd0dkD/AigFqegQ863bOPcN7Mgxo4xUdhopEgnIaugCK2+QvnlK6UWsYJ/5Artd0EqCiX2wE95g3jZFhAo8hsiUdUQwC4gLFXaXnnrL2srvcZarVW8THi9+Qu++de54P+JkdYybBTAXYd37e5xRFhgRMk9E9NhVJmaK1SkF5py4Om4uSC4u7lvexLx9LklE4IuIvR34YJoAr8srIiTANjTi4H63E5z1Fhcd6N0Xl30TdIUO0mV6Q4P+mEeaYTmqUWgm4CKqkog8yHuqW5y2DpGzFLao6JwTh3jcKRq0Plvrm9/5pn765gv6xB99Rh/50Ad1wCPQg5uix9qBbuWhFpxIdi107ckn9NKvXtKLz78oTU3ru2fKXVOsZ420D+RCTx1d19NHN/QghckrMrP+ge4yDipDwYIA3eR1N1RyMAKcjCabySvHw7Fs2A+aCSkCGj5e/0Iss6Qcz/06zmIgx8TQkOFTO436xbp1UcQOER3lrwbe44iQ/3hsqNC1S2bcFkmgiDSLLKfRa/AapOCPOt655U4wTLBuIZN9ASXUQIJXyE4Gq4OV+qsC+vv5UMEvcUHF99ufiJB5IkJBPCP0Oy/z5UzlytxTuG8IRVfu/tyTtCkilIUZSmLjJZ1B9O2E+5Xi0DC2WBaVUyGOxNIOrxq3uMNY6LCmxvVWMz8r1nmtCv8kJGTyQq9yNJyJGYyREieVGSFb+LkxaUcyTg18FA3ccZY56GgYdYxdN+A/xI8DbN3x821TZY0njUU6RNYNkvdaK9xBpbZI3c6d7mqrSvLP806Vx4JW0VLgG7F7EeKeqcqKziS4j//JBqutalwsJPQVErSSsE6qho0RoUZ8dlmVY2qxGNBftCAeBbrG3W4MabVg4xGrmviCzHPi0SK7rpHHNkPgY52bcEmbM+zzf9l6kibuzDOQWdSsD3kTNm2Rl/DOZdSadyV+GoOdYrKQT15Rikzjn3FjWXS2OdekWSI+NZsasOYXoD0u2K8T9DvenzTiMOls2uqCE8B2Ay2PHhVY8PiRGrAJOdi/bpMW/HJ0tDxUI2a4rJoDKRK6FaM+s3pQf37wkP5svKnPzNf0vtOlHr631M31qAfJiwXvcMaUTncL/fregU7PHtEzf/msTl/c6GN/9Ce6+fvv0as3TvXc6nWd3Nxpe1j1B7//cT168KDuPfuKrs0Un3akWzee1FPDA/p8eVD/Ubf0f6u39ImL63psfU0P16Xyzd/oWtnpbP2m8li6U+/qYjjXcD10/YljjQ8XnQ6nxKdqJoh8JNajKSTiPoHY+eYXAT73PyhEaiBfG/Mb+hfQbpifWeNCnowZmqedgjUkxYhaaAAXBMltqqkE4Jb3m41sn9tGO3Iy4Q/rr6EkjlJRtFBAG9HUkNMGRrQ1xao2TciY5pkDZoVKigiV6QI40wLPBvZvkrMk3eU+xzb2zDxvdXR4ICmEKGsS6Sz/u7URzIAdJRO2qi03xgHbKute0Sf4FVWlRAdEoLt22oymjAjNGNVI2MgQmjFwhqCZFmKMJ5E93zDuPniGsf7dBR9iErkRoYhUipbFEcnqk8yOI/XUCwLq4K9t39J0vTOImUWoyDewtmrIaTgpZI7DwIZdamRh/SJ3kaEl/ZH5kL55SwAAEABJREFUAk+Bf4B+UGhkURLdg9QDNzN/ttvoHvpZd0UpyogO9n1Dws/EwkH0hq7c3Wb4J4qY7ev+Y1taF7x7uugOVOI0d3o2H3qKpIINA7QrjuQFPdZhXsd8Ru6B36lwuhPCtxQjF4YKHlaVTOzKLrvhk5CVpSjAiwuWHi+fBM/x58J/XQDbKnOWvV6vuTut5GQnDHta1vrw6KjLcIwVoSxFA/ZlKboaF2IsEqTfhUmiRkwmeCdsawoecyhE+FsoqI3gxiqhqrhXVZATSthDQ035Meb6rujWetBDGwFVj/Jo8/hu0I27Gx3fPtVN3rFcp+gWXtzubl9oy2PS+q2NfvKDn+j09Tf0wU9/Qk985GnV46KTeq5bjz+k9334A7p357Zeff4VXdxecwOremB1Xb/Hy+JPPvq0PnJ0U4+xtR5oRdrseI+zUcmiC+KS2Hu64zHsYNbRzUGPPHVd7/nww3rkvQ8oDqYeKxGbiMCnxrvU2Uukq4vl3Y+bVFmb6vjQ943xglw5Jw8uWNct/QpxwNjzLEOJTEMpKTGBBpoGXh0CNAjkV3ndZ2JuQI2urrjsoFLGN6jd3/NdTrrpSJGHdFivwM64wtOXbcMePmCh4dsyEKeIIF6pgkGNvGrQ8pEUymS94e96aQUD5KrQGRq4K6gYmBFBoamdIAMPL8c2QL7Q3ZBuYiHMqA7ge/s7vhChiOiAAoIXsDZVTjrbC5LogtMMixCWCzSMgrxLauho4GDo/IFDvU87kPx9Ayh0Re/WdpdM+a6yBLFU6JC7+zKKXIhG2iGLAv+aQmt+Sbl7esJdeisXsR0LucWeLXhvcgd1HEatOL3Y/h34DS88G3ZmhgobyToH2rEM6rKb1IUhK4DC2MWOw4KCQFteoJu9K/M1fKxs3MrCWKbHLlIeV/R43NcAf5ziE3SORZQkQlKFv0E3kzy+u/jl7o6T2USMZ+Q25t233RsKkPtYqEQeU9pS1AyVAHiuYuPEUcj0bj1u4NCkAk+3kfvlxF12jlkVB+eh8f6las3ddxNUkINQXeL4UioLcgmFWUPjnFpOAzDqiPcwt6Lo/atr+v3jW/r44rrez69Bj59Oevxs0qObWY9g04PQBOv14gu/6v9XhLuvvaFPfO7z+uQnP6XHH3tcn//85/tJ9Mc//qF2F7MOyiG/NqUKp78lJ69xPWlgTUdsHobQ4mDUROzy6BgbF4oDCk47Vay2+uwffVSf/uJH9P6PPKajBwYdXh/l04Iur30sJ/X1AOcxTR9W1mDihOCTJeVJG+7uLjRr1sXtGXd+/6XAGYZWm8J/iCdDRYSb+xAR4Fhf1roh1+vUPAu+MajgvfgR0CkkWnH1Oeb7nMCDe/fHeUfSyNApoK+sr3k7bUeGCqeUxbhQ5t4O5+REsYwwAbuz21Xxvcn5S8dqaZoi9jTy1SSPgm/nHCeoKkFqhQYGPRndvhuwrQs0XTMP8G4aj/fz7kkuJoFxAS3KdI8XwdPFRotITAj8buxPrBJWWAGtP8ZkSRkaDrSQkiDApBnHJ+4YphOIiFBmcsJJHVMgjnLQjcVKx+NShwTNpwkXhMpCzdgyoeeUzef/1UYtRTVDlu87vG2f2awYhu3qwRzGQahQySIpRBCYw0IvFNDHkhZl4NcrdC6WWmKHC5D/ycTNBx7Q0QEbAX4vzo5N3m2hIJzzbsUF1HqzFKW4sG9mbsIO9qkmbJ7JFPcrcxNJvCGB/Zf5ZvsEGB8RxGbWTGwKssZxlPV02fiYheSBf7PZyEUko2uDBl/4WKcBC/onkTeWonEoGoZUFuKUldPMWnPO2gGn84UWD6z0KJv08LFDnZcz3dm+pdPphLiyOWOWT5nDHBSa1AHvUW6w6x6m+LyH4vPheaFPlev63PKmPrV8QJ++/rB+//otvefgmpa8hzkaDrXh16IffO/HeunnL+ipx5/WF//4K5xOdvr2N78t/2cqpzUCt6FVHbXapcaLnRbrnQ4lJGDv9lT31nd1po1OeXQ4i7Ue+8Aj+r3PfEDXHh60rm/q1689o/Gw6dajNzSuCpy//cnMjnAs3amse2NdnDdVDalNuKgt5zoXFm6lOiNPfXL2v73awkToRUjV6FTWLCIEKzMCH/ehz0MjrlKy35jS+o0L9atZNzI82PcbolhEI34HdDZugCw2ORbkrxTaq3fuNGRHGCP55mUwTuCsO4I5xFf8NniOIdPGN8RWpEnBn/7JkPmyZPeXdzQmCAaSkyxxKEtRQCiuCMm4iGD0jo+1GN6BcrfhbiXYjSrfgWA4qYN3B4mRdzgGzxxdl9ZhBui70cjvi4bD1QCfp+mqElRvqC3Pub7jul/MD0/J7AvhU8I4DP0kc0R7zGnkCFhRbIwXtD7JbLjLkes6YbPdpdhsAr+REcOoAmQOsqwFvCWTOz8pAq+jVJA7joPGccGz7KEO/UJzudLR6lDXj491xGPQES98PT6g2IxZOA1kB+FDIqdgdykpP9assSFLIe5V9h1TaP0NQCuaSU0cAnoSu9hsSN6twbGg2EwUJPOKy3GkgUOXa3Y1YhzpgfyYJQSXMtCkXMy8Po5zAx8qyiz0Ura3n8rkqyGkKYZUK8KmSbvYaTgc9YkvfkJf+E+f0x989WP66Jc/pKc/+5QWj6U2qxPtxjNNwwVFZ62WGwQ1FSrmuKlaUkBuXoSe5t3KB/OaPrR8UL93/TE9ubyhA04542akMB3oaD7Wyctn+td/+qH+7Ws/0JvPvKqXn3lF08mk5bzUMfTBLl9EUWF95b/kx3uoujmV6hqbJ83jTsMDofFh6ak/eEwf/fz79bHPvk9/+D99StdvHejuyR298upruv3Wmc7PqkT8HU9DRKqUQREhX46ViLLnBMrxxyVRO7WNpnNONf5HnXf9iM5p+JwbxmRGIJAVEYoIJfmlywtMx0VEx5fM3kYwA4grIvwNNFX2h4GBbEe7sseId0OTzAkhZrfeD5yIiN63nOpxMgY3U5CqAR2WLa6Jm5frg8e223sBagV2Mo3otrcJOaYB4Q+Avui+RCeY54l2JvEmZQS8e3ylODDQJYo2FHkJEV2QBRtq3fM3O21gczUKjpBdGCNcgcG783MVNkgpqcgihdBdVTGyQjchp8I74egEbwWf0M7gvaiJcw274FYpRSVSy3HUQDJ4o6+WC4vcQyC7STsCtzUgdwuckgyvn5/J/6p3GyEnwkBxqMwVCgoorXnvseHn5L45scH6xVUy+fYHT7GR3JI35NHqUAuKFUHhJIQnzCWCJhJtyylmwuctied3BD6lGGb83VA0lNGLiRPWYD+RgF1VEwp2FG8XmR12m37CHpyX+XBPPqm5HYlDRPQC6V/4vH6221CxZ8aGARsr8Zuxy14IeuMdS4WwyFg67Dc/7u54v1F5nHHMJ2wdFmy6kl3n9Qev66kPvVenwx29dMaJ45OP6zP/1z/Qp/4vH9eHvvhena/uaHd0povxtnYr2rLRNAZFqhGjmRvDUteHAx21UYfAMKXaGk8umq7FdY3bpeJ8ULkYpbNBL/70JX3jv39bv3rm19pRaGb/rw5YjolHui0vtGdOLbMu1MpaF7s7qiP6hrVOdrf18Puu6dN/9kF94JMPa16c6PmXfqbHnnxE733P+/XB931Ub/3mXM/+9FWd3m5qLEKQV8laJ2vjqFyNCZciooPzXqGeu9Q6nfPifMfYp+V75M4p+XvhuEtCnIK5vUyMlljComEYVDg1Rtcj7WUGtAHFfmweEMxVVdZO2s/NyO/02l/O38yizOwIr/vEnkvoXVySxGrsg2BsXMO2glG2ocuhv+UGaOYrGab1OCK6XPNU+K4gYo+PCGEt4M9lnzyt2Ounme5sYcOCwwkcaRWHWOzOCCsTFcENhi4CfGBoN+wyLY2vV3Sdv5qCI1qTlSyQv2VjX5yc9Be0Y1WfC4KbuS82ljejx3Ia3OJqgHE7Fxn6po+S6guDHQMB9QlkZPMshkH+25XDWDQuBwm6Lb8qXXDnv+D9xQYZEzwVW9bIevneHb3mdzXgzz3PoimLchwULHwroVwUkXayvgJfBhuBhXIsCv0Fem1DY9P6H67NfSMP8oZ3wVKmdmzOXghCfXPaF1l+hnbEakcx3mLDliKy70/a9vGsDTZtwG/wwwXGY/PPFJ6W8neX2aQeMcfQkOhdLBeKCPmPfDmYtF7LCXtd+Lyk9iWisOaSaStIywhZQUgoKioaYgAT6sWHeDXWaqS46+hAP3nuh3r2pZ/rmZd+qu3yQk989GE9/akn9eEvvk+PfewWp4hHNV+70O24ozfaiS4WO8Ux67UMtUFa8rOqT4qTY8tmGMpC2gkI8mVUY/fmPGhZDiTvaArBkING9J9vz7QrW53VE53pVLvVVtvlWnG9qtzgBMNj3f/z//W/6kOffEpPf/yWlg/MGnlMeuHFX2rHu5xTXiQv2jWdvVX15svnyvkIn0OEDgiMYEhuN9aq4nOjf9UKnAmaGmY17Zjfgrhg/c5Z9/XleFb0P0zd/1gOyPtjRMi4iFAC4rIeQ8czRnWnMV9EgJEiotObJyIU4mrAOz7Oz8o7OK+ZHGPs8rTlXskk7FpxIjc41z1XyWfTRYQignQOeX/appncnJmvxKDTIhMqhbj6F3Gj67n0X/Byp7BgTk5XtooheKOI6OAAdIEIgk9gmSa0ttCIK+jONVWCbBUBviCjZPRis+F9xL033+rvZwYKTbMeScG8AgdQZN12otE3PgIpfCw62DwuOhMVWlwRAVuoZNFgwIdWxDP3jmfyc51yfL7gJ7tTfkk6263ll3NbbHax2ZXUm9tzvX52qi39aQjyuikoMrkgsQv2RFNFh080fVPiv+Pgu8SOqt8Yj+hcUmwWtJnZ7bH9Li5Zilb8XDislqr4s6bgnXOXu6DVULou8Sjid0Q11IvLmsVbzzsZNhQYn2ZmeGdJ+7bJRWtCt21yvzHnj9fR9rlf0F2wKSK6TXxL4U9wsEQSTOQHh81ZM+tQsvBT9cS6hmYec3dOSjIPc4QZmna1Q2OTz8xVfkEc2eiC178mPnbrEf3Jl76kJQXeNeLu5i1de/RA7/nY4/rS//wFfek/f1l/8OWP6X2ff5+uf/C6Njd2OjtYc+JZ62y40D1KxDrxu250SuGoWRW8bG5ROZmsKbhbnfEotNOkYTWolpk1vqPT3T1t8lwzxWV3uNPwyKj5ZlM8nPrS/+OP9dX/9c/0qS9/Qg+8/2Ht8kyrB1KLw9Ajjz+mP/zCn+g2p5hv/uMP9I2//75e+eUbGqaFclcUER0cMXE5tjQd53UuxNdtgEzWh7umxMCPt7smUb94MSwRStYtNUf2+csv+WrwOYecLz3vvSBMRCDIwshVPmCkiLiEy76urhAT9yEi2H/VksWMbGMpSZoBkRqj9OJcMpXQNm4q1j9RMCJCC25OCb247PM7AVT/QKaIUJaikpaTfRwRXS/ui0Sir96maazEyVkpDg1HPa54ZwZeI1MAABAASURBVGi0kErBByH6rauH6bcwVwPzNWShBVQTZmjyrzYkaOMZmhdDku+I0HijuHh0vWyeq3FDt8MVGGkwvtOAtyNX9pnOYMdE0HwXOaO4nM0b3aO43NtckIzrXmR2uL7DD98oN/RPSNrfnNzVm5xq1mwYFyH2kWbmfHo45dHJPxtHhJwIEwXOuhy4cRiVgWfYEwRoIOie677A3zLUkgiYFz/P+En/Hic6y3VhOVm7EF7onKJzwXHb7Y5ytGVXb1iLLbCDr7fug/dJxjCBr0CPCcGICPkGsVgudXCw0gHvjmzjxB0VCwhLIzwQ9tWgT5wisBrAVLCCpgJNjnFDdsMvO1DKUqUsJFdwCk9R0SIXGjX0dy333ryr577zb3rv8Xt0a8Fmfmuto1zp5jWOElF1tj5VHqQutvd047Hr+tiXPqQv/efP6g/+7CN67BMPa/nUqDM/Wq3OdaK7uqAY5GrWLs91nidaj6faLM6la9gHzEes3gNV28O1docXuvn+6zp+/FC7A/A3pU/8h0/rc//3L+qjX/2Ebn38Mf3izV/ol795Vs/85Nt68r1PaM1P6BFL/ezHL2hZbuqNl9c6+c1Ot1850cQ7o5WEXxvWlk7/tPux28dmH0cp5CsYJv1CLoiW0IqnTHJIrCZA/grIHJiFh48urx5i+C3X6+m16EvChHFeA4+zFETAyCCQ0tndB3ofGeY1wNpR/Yv5CDgAn0Jn5y+55DnLt+2CKSJk/VmsJ7XjMX+GzjTOZ9cH89geyOkis3/zxcfqaXqcun6+Ou6qxeY8ODgwTb/LdcGubMZA5LENiAiVgcTyXZi+FTINe+h3XRGhiLg/ZXob6xegDfl2essL4caqGO+7/45bp50yU2OJpu5oU7BI3kSmddX1fASBoShFhFLBzaTJ8xWe0+2Fzik0mzbpgmf2e+enOuXl4JpNN2dI+NBoJ0BsonsUgFfferOfJnyqsB2GNQVgzUlogwzbL3RFwM9HXIldqf2gYctEAa0EpbJJo6TGxUINev9/xO+c3NMditkZxWVjP+0fdC5oLhouHn402hKbDti6ha4XGbfArs9N2tGvXY9EI5uQ6Cv4tViMGscFMJCYeX9NbV9FXyPeXlPzRWA9QIQRFLzTmZRZKKitjz2/4d3MlpPLzGmmcmv2aSZbajks5Tvj0IKfltf6Kb8IvfC95/Xs13+qm+MtbiKj+C1Zb7zyRi96ogDeuXtHP/zxjyggZxSGhW48sdCHP/deffHPP6sPfeb9+tQf/76ObmH7QdUffOrDWhyHLhZnqtdmPfTBW9quNlo9stCTH39CB48u9ciHbulTX/mEPvPVT+pjn/mInvzgY3r46Yf05Kc/oMMnr2t85EDn41rPvPIL/eDnP9BzLz4r59kLz7+Kjyv99Icv6m//4ut69se/1vk9TkI8vwVxr7szHS6rQlKEv9Uv58A+dsRnjyH++37SmNLg2BJmgdoDiKagH4oAFHtu44HLYce5H8G6JACZdRpQxDwIvmUZBu3HESE+7wCPL8H0l5DITAgH1ngcBrltzEEp505EqGSSOyOysJfJrlu6HIPQ/oJUIDGrUaCaGvnv2BiET53yHa24ssBlwi7UTpaUN1xl0h8bkhH7DS0MIGSIVkTIl4Wat5HIRkUUFS1U+Z5A+IRAJdABTsz3TpUkbmOzbNvM5t5xppg10fdmm+GakdMUmlitGQcCPnW7BpqUmJuZ2/GOwXTVY2DCsS2nkhn77/F48ganh7coOncoOveAi7ZTIyOGElpAkxSlmWJ0l18lnr/3pl68ONFt7OAdJAkpHh+admww/0K14U4wI7/rqmIe26n6DVyJkGEsRcfjSkfDgQpOczNXEosdtp5zelvjy+ayf8+/dlE4LkjsM2w9p6i5v8V/x2VDDAxb2gncTMz9t6gRqPTjUBa5+A5lVPGfGLRI+k1qxGU2oM8xtf2VGFblZUxDO/yckWuZlt/H4Fo01W64hFvcmWfuzFCWpmbgccYxrMQukFfYnAd5yEmg6iffYEP/08/16k/f0s+/9qxe/RGPIecHOs4HNN2m+J+vVVO6eesGPwrd1TPP/1yvn7ymgycf1JMfeFSPv/8RTYuNxltF7//jj1EsDrXNc40PpH7vCx/hHc9TevSjj+ljX/64nvzkk3roI7d064M3ezE6eORQ5/xk/ctXX9DpyR3deOhhPXDtQR0ePKhP/N5n9cDho3rw6Amt9IieKB/Qvec22r4unbyKXXfWilrE0yrBw0BObpsNPw0QgMiQA+G1p6ZKJeW9MbEejblqCHWcIMiWyGIsADxpICOCPEvyr0isVlNBdtIPNYVb5KiD5PgybaySdaMjb2Dnmsi3Tm+CfUeoBZBkHPRJa777LRoa+6IhqPJEEeRGIR9dVMULdEVTllBC5wNAfxxGRtcnybKGcaCHbeif2Lt9jn5YHxAZfT4CKfD2gUIRIb4A8eoEI0L7y3e9iSSqwiyQgQBD4s3MZtth4IyhlU1ihQ6ASa0YvQgJZSRCeU5mwbYiqXEEUfx6MKnePVHh6Fq5+89F2hJ80cYQihJSqid3RdiMXYbK5pwu+0I2YUFl0C3yJp6sA3M30KyxbQ39PX7ZOSEg98geF5sztovfwVhXYfMuVDUCjccR0l+vUmx+cXZbv3FBwgjWoyfebluFSG04C9NFn+BKFe4I42IhP6oM4ygvRkmM385azKkl0kWW+Zh+7qKCTf2RjXiusf4c2/yuZk27dlzxd5K0o90yvzNc9SkAU4cGVgoKWjHkoMHFRcUPMXynEj1FIiLYSX9HsZmCMQWpZtHkdSRWc1RNOWsuVRWYYxYCmJ+QL7ngtKiKgb7nofVP2RvitOEdypZHPXHVHpRQbItivdTBdF2//tHr+tm//FK/+Oav9MqP3tTu9aahHuupR9+rz3/2C1qNx3rrlbd0wWMKqSb/x6seuHVTi0UhZFuNN5c6zRO9snldZ9OJ4rDp4Q88ogfec0Pz0czj0qTHfu8JbVc7xbXQ8ZMP6OChazrhpuK/uvDdb3xHr/z0BR3ORzp9/p7e9+CH9ftPf0Hnr0m/+NoL+tnfvaAf/vVPpdupYTOobqoa62vHI5eKPFDGITEIMWC9m3Z10qxGPIp6cUkRP9GXWGbNEjEPudCoJZT7ObaAHNchZu1zLlgrIKSSAU8TlPJmD2SiWL3QB6iAjjzzDSUzdQUBn/fbzB7ckTsz+VxZ50rbAHFFF9uQL0SGxSvJFxtWyIuBBB8IfuAXHqjyp5FvlUNAwD8jtyHLOi0blCIC9qaJDVGR0UA2eAyVvVexQVAEtob4E1JGKgI+y2owMQ+NWc29hwbSQmj4NBWS206XoSgTiITQbK0Li7DAxrG0Unhbn6MDAV0MmrY7ndy9py0br+JkQ7nQXQnYjJEe22D3J+ZtuGFiMzb4pdBuqoQEkejyiafRWpNhxsoZOX7k2VAQ/bO0/2Kai2NISvgL9Ind0UIR2AsPXWRW8v1C9/hFbMPpYsdJw8k1YeOE7gq/N+0WWyc2Pcxygk3Mb1iUCwrbOS+H3d9hr08I57zf6Y9M9+5pzallg8w1cCV/M+80YW/Fhhk5Ez7PLFgjJva3A/OBc4bEBqyWY+ax49awJ/HD+AYtJCokZ7DYlusiaJyTsFo+UO2PAfqKvoo+01zpcwI3z0GTJWVZDRsjJK9/Its0QRyzFHX9yBinpsJb0EO21LgN3fn1G3rjuVf1/X/4rr79F/+kX//wBV28dCrdkx45ekyfeP8n9QCPWc//6Hnxc5HeePkNTWeTHr7xsHbnFBGFHnrspj74kfdLY+g9vF/Bed1+6w0tx1FDFq1PL7S9d6Zf/uQ5feDx9+vG4pqujzd0fXFDr7/4ur79j9/R3/23/65n/u3neuHnL+jfeJf03DO/4NRzKp/8CjqySo044B6j6JsSd9VjQBwclz4mHs4ljyv4HWvuTedxZihLkft8KcUVe3AjgsfHDUgp+JOAe4hVv/o68wXC8TVYj3PC/Yk8c2ucdQRMlknTP9YNK1NVM+s8Y+MVfUTgV+t2ec3xmDFsMFRyzzKdL1ECP7IDHHYbedgkKSKUkSol1fn7GCpaEJ3OOunA14COhXTPn0ZZmds9SntDCb6drBjdDcHw7gxJdTU2n8Vdgec9lyg3FBtGf3CbqU1/L1O7k/iocbHQyEvVgUUaaEsvYtwRmOwFIIQtDoG6o5Y9YRcmUByaXFwmaHfYuGWDb9i8fgeyZbxjE3px7HFRaOh2FNrkzqN+tQwJvP2eOGX5HdKGBNpQFLcsrAvGhKYJITv833AH2NLuxIWtDbsbLVmvXI7aUQE2WGX6if6WRew8FKetwTZim+ftw47xlqLoBYoIzdjckA+rAp1uk57jN0TB9uAGuYckQJ4fiGshviEuvoJxBNzEpSSxRE6l39eS2FmX9UzcmXb4OGNDtTGwOw4V/QYnTMIfgVD4Ax0Ff0tmp4wI7ec9lqaLrQrHp2EnTq2hxWZUvVNV7qVOnrurZ//lGf3rX31fz/J49dN/fkYnvz7X4e5Irz/7ll7+ySt6gXcmm9tbPXqNx5wHn9DnPvE5feazn9Ljjz8ukRtHi0N94Mn3aaYYPf/jX+rm8ian5FGL6UAf+9Bn9eTxk1pcLPXSD3+tX373Of3sGz/T7Rfu6LVfvMYj0okO26FiIx3wfuna6lCrYaExh30uEJd+GrRPIbmY8y2GQHTwJstMFdY7SxFIRYZ8hfzHvT0YnXQNnnHb1wu6DGMAWuO9hnt97MAmwt6gCmWGCnpKSUVEx3tdmteKsdc5M+WrXX61vnaW0zEyvQFyU3So5Bgpoc5pMuRV8jQilNykfHMq6I1AJ/K8p00vXyHserugkhbdLk+ZzvrR7qEdYY7GI/SkDemCGBiHV3wCUIe30YESoKQc7MFG+X2BDUKj5ViZQlzRGwexIKDfNdjIm7MLNDfksAHgsWE+pvnZ8H4f57wZLAtW7vozWx0260HqRKB2QMvUltaFZc2GWe92ugDOL08POzbQxKZ2QAt8pBQ3xtRA3zhHoWKDIY3DL3H5L9TtOHns4N1SHPwYs0b+hvHEPHtJPs34ncoFjxAX6LtA1xpbeGrSlmCeg/e7lzXPwBtkdF4Wc2sZQEWOvbLuCn0DQIncUsHPIYv2hSW1iKIl4yWxdn/EVvuzYLxkAxbmRxJjuVjK8tacrOy7C5gLiWPotdnf5dCKHeoXM/gv5KFSv3WFFMRXXFfrkBGKCDBi/bDgsi/bjqjlYqXFsGDjDip+dxMHmk7x9DylU+AeCXon9ew3n9Nz335Bv/q3lykGv9DJS2d6/gcv6s3n39JqWun8jXPV1091fbyum0cPadgOeuV7P+M9z1Y34obaW03PfOPnyPilXvzXX+m5bz2nX3/3Wb34419ppNCc897lVxSb1555TcP5oNVupTiXxt2g3JF3PO7NF5MqbWkp+bGJ01jgg2OftI0YNTZgIz4GveMRJOZHAAAQAElEQVSaKdAT+WD87JY5WEinRlyyA2zEQQqpt4WbApoYBxjRXgIxvFp77YX0udm5BPR1owh6bM7COuc718WK5MtSLuESV0qqJDFnXC99CaQ35CXjxKbCOAHjI0Pe0wUd9s3SIgIZqSucbYwIboiVXAPYqzjOx8ZLEUFfANzotRwGAkMcLhF7UnB8MlN7KCppYIGg8yb30asvQteqS+FNFaUNnI1u7uMMSIk2cM5FZnPOitMPCf2tn2wCuYJe0MEuy6kEeQY3sSl3vT/DEXLyTx1fFQRkR9/FxuBiYJhIkgo0ODKSu1Zh06aKQnkJTqoIxkDJ1GJc6GC50oq2dX2VAldlraSk+skFOo+32HRBISI3tUX/Bno/Mq3B7UIUmqpTflK/e36qu7yQduGzTR3g7fZTfNwGMstQ5Fg7Zkv0H7BhDxdLHWGPWxcZF5hFZC+Uo1IDfizwfzmMGsAP9BeLhbIU2Xf5wpZKQB2HSowNMy0fJX5HhML6Aes3RIQ574MTxXYZYVq3xmVJd+W18ljw7RDc41+lysuJiYq8HI40r4PTTmoZxxKnnAfGh3U839DFK2u9+dxb2r0169c/fUnrN9a9qPzsuz/V1/7iH/Wdf/iO/uUvv6GffvNn+sm//Ex/91/+u77/N9/X6z9+XdtfT3rpey/rrZ/f413QC/r1T17SW7+6raN21P8Gcb3bdFiPNW5HHbQDLetSwzToYFgRr4FCWMQ3barywp8wKfofiUYkp+xbJScra1ydT61poLjr8nLMHZMIyBFQmU9iGQECmohQImyfd+r9kMAAzN3vSx1nnXtgzGQE3MjLDEUmU63b1NBlPaUUZbH0/eYGDc3elohQJvPwictr6HVClBDS912CN3dCG/StI5yLQLkvt2nGfxc6x8EyhCK3ldi0y7jArohAp6Xq8rLUyy5NzlRo2v6pCHVn34ZcuWc2h8eNQIaCaVylXykY9/EoifSccLYC0CDLGz0wqJDtZ7yfORiXfTMnAYgIzdOExJBPNBOnERjVoLfTSNHEScHgu3RDfnKKShbbbd80WXoRmJE3Ic+nhwm9Pv4t2ISLYZBtGOHxhgxki0DZbtuPMwybRgLrTT0gx49yJVKVIGYpveCsOaGseXezxd4JGRP+r7H3fLOVTzQb7HSx83uZC2g3deKn9a0mZKiEZlpuIBLyMQgLpAYOk9E98M5hoRXFpUBUiNVIu1TqIAYdU3iOiNuCsX9OPuDU4DgWaBLaA346PuZRYDmOst8iolfvEiaKoBOlciaMknzDEMK3JsdAWBIRigjsAQd92kbIXOwbfjLJxzRIzuAr5D9OvkasLWdcLrQrqS1ydtDMwBbelqPmACg8uymx75pO3lwr1oUCcCRdhHZ3dzrmz3JearEbVTap9ZsXWr+xUeWF7b0XzjScLDWerHTvFye68+w9LU4OOmxfnlXuHmh9m2eiNfafVV0bbmhEVr1Qf0k9aqk2hRY8MkVNGSp3iXk7kX9VGam0z1KPAY1AqgyFbgOkkkWFXNhxM2mOGRGw33Q1EzODY+14uRiFueamaA1RoYQ+mvp430rW62I1ZOn9hMb8jru4GvnhPeE9aBzsfc1m77tLnd4/sEGN7RgT9CzXrW3qOZzZ/WvwBcRuG08XSR4n9F5D50jg34y9FWjMBWtoncV49EWEYCdG0oqcc8wiAq2gaSNCnRd+z2VBOiwCb0gxcPC6BGEwyWMj2xVDkKD0PWb6tz9Y4oA3gmLjLANSaJrFElhxZNrDjpfA6/MLrS8uNPEOZE/bJPQ1mDrAKUx333JnHJ6YN8wsXGW+heR2B09l1XbMbymGO2yoBNXHv5ECs2DjrdiUq2HEDvRAH0EwkOFTSoXeG3XA0kUWTguAUlBzp9PebuhFwHcUY9SrMUaStizURPAnCszEAk7TrAmaCTsm47HJdIhWRe/sMb7ALi9ATzAXP/S6v8hBB9hpWw/YnCvGK4rMKoqWBsaHbJQjis4hi2x7B3xd4OPh6kCHBwda+kQDruLXhqK4oyg6hhObw7a5Ly774H7FHsc5InBxn4wJfxjAyZedwP6g7/X1y3XDjI/VPoGf8X/Dey3H/4wX4Bvek3kdJjWd8U5uxp5gPXBcM7hmPjY6hzriPPBouNBIMRr7v3Mqik2oUTTESSg3S+14f7y9W9XOkhPKkkI0qqwHJaeV2C14LzSKus6GJ4tbsNaFtWO+FhIlVLuf6rqdR9bLMkEfUkvMGrCKriT/dI0mxnY8SNEGPxjHwOS0jhmkEjEKcsPxElfrXOYzyNMK/jjHOkAvICTdB5NiXwHjPCiRQowaOOvxNCrV+8TR61MyTSJfSf643cvjm4/HQl5EKGIPCsQiyEVGyDYErX/9FevXWE+v6bAY+3vTro/53sJXWTODx+KyzyVTEaEKr29sE/nWoGP6/ge19/tpBTObxIEqCTNQCq4jBPM6oYNg4X3w7i9LgzbhCwLltpMQpT5Fm1SGmeJSMabimOe7DneYNx2a5TYiFLEHxd4ClroH1za48go9sKlC4FODC40TuyUMBKgvLAR4IZ9kDNaX3KWiJD9Lxl4eQYwqEr2Q8MnPsKFRqYLcLgNxBV0ljQkFfYN92FA4t5sdv4RN8iKIayKO/dcuNvpMNldsqQ4+erxIDd+bfzmjXY4LjWUQW4INJxWyvBcYcC42By4uFBsXmhG9Y6ZcYAKZtqbzKbA2VK2X09XkHSdihj7ffQ0TiTBjg8FFiNn7iVuRNblYsi5ef1iZJnC9w1cwpCkUimEc0BaAcU0RoV7UwfsuuiC2K16IF/ANOwbivFgUEreI8GluO838NG49js2Ezm4TFby58FxCcPoYKBIDK9EoHOIUImIj1snjkdNdjsU1gqmmKZgoIREfeuiomvAZC81CgamaScApp94XhTuAat9Zo5mWD3NtD9HkG5i9xPX7n9bA8NUAI0P7PzSymQS150FDWEBgSNo9BMVPJgU8I4TxQWa53GvmA6tC3CJDgT+FueJxBFOhiFCC1+XlPlgpJEPwBYkM6ldcfu/bZMI9t94TBEvWO5Mfzg2fTBfcyCICGQDcEbQZXW+GvbHdFdbaaZwbIzc850JE6HddEaE0gbgcv8rXTOI5mJXFcjJUjCAe+t0iYLz6QBAYFEEHnL9Zsx5gb9rGZvC4RHbnXAWF4ECywUEzOMCgpEs5DSLMYhEhFpRZpGRzSbK9lbZB2yyX1nd6b0xvyiWbdjmMGmgtuwU88LogRWYvKCPyVsNChhGct1OiJ5EVtIX5An+PB49LLjJeHMySobFRKsXDxdqx8qI1YhbYY52WEdgoO2EX3DoZ6Sd4L7ht9H9WYoWeVRmxZdThuJRPMItky2HDgjkXpsSJVKggfw+hRuHa8lJ6Q7HxCaLHBT2oEeTqMVQ3t5sRGUiIjoGMOBJF7BE+2+YsxKYUFQAiZTLO0tuBeDYEu1jY30q/kjMD/Ae20bKxJ7kDV05TbgcWPikIJZtiwA7ayjhKKEsKjCwzZqm0VD/hIKsxz0AxhjTgJ7wzBWMHbGKrTW60GXbatEk7jirdd7yt+EGAhKheNGpp8t8Z4paAi/hC4YxS8FtAE96roqKG+1UVGX0dJeiZEHR9TeP+uEHjfSIFH2wjkPZBtOIK8Am4NbhvYKp/zG/agv8R8CMvmClhqlCCK0nfY9oEIkwhlUx5LHhQoYiQ//Al9S9GxoVHfEmc9ACpy0WqSiSPk6NG4pCdNhTINbtt64Av3ccmBfSKkHWCViMeMzVCDGyLIcLzkLzrYxn9RFNhsgATJwI9dn8kqQqGmN3E5kenmw7GNRLttwDFTeaIy++G6Kqz01MembayUyMLbfkR0cclaTukfHmjOJF9WvGC9z53H0Qjq/XkMA7JEsEJQPC3gJ+sCXZXKBXB9yU4IC4SvtuRzySTACRgfwoxBoYJvZc96BcFCxJasemTPor72PaH1BfPa01PQufEBvMjy0RR7UmPwda3vbx7i8vyhyxaLRZ9od0v2D2g14XExfGA047fGfkxacA3F82VcauVDlZL+b99c+P6dR0dHGoBvrKpu142/P7Xpp0wX75DJfxCti6vxgxmyTjPDayv/XG/ZMrjBeu+xD6/IHcBXI4jekaZzs/nB9hhW83TRSNw9umOx+IkBktkNk6wOx6lAtvGEmJbq3LSm6aNtsCOX+QaZwhcV6A3IxRKiW/3xHjmJLLlJLSZN9rxZ85ZM0VmLrPaAspVqhwV5aIo0OFCMZEnWwqc+yhVSyLBHMvD8lXuxDO0qTIMKhSzQHeL5qgAfRlpmypyQlIyHyHGFZOig0KkEzT4Rq/ngfdChdMAGySt4yGV+e8PPAkdKukhg3hFhAbsyVK63C6LmFbA8lvfn+4B4LLgM3aZTuoa9o37yIowTvvLXcbOx9ly4A+3+NeAmZxpUC4WC63ILdsh6A0R4YZZ7OSUavpglBkqlzaIqyIvIsiRhTwPqn8s1x3P58wiaCiaMWDijj1Eynf3xmZJ2Ixb85hgpwxEwryKriyVBcgE3TqIvn99yeUopRCd2pzf0+6CQrM558VnkU8ziKeaDpDU/n6hIKfiTBmLckxVkmrynUqTduAbz/6N8cFi1AK7tJ1J3EkTCb7lxd6OU8UOH9Yo37Qi3gXqjLvcjnLip/BVlQ74XXqJRizWLlJbEg1yiSxcDAsli12xQwMUIRUq9vUsOkDOQ7wHucmx8gDdR/AtMlWIwYg948FKjmP/ZwPMb+HZIH9TUjtiu4uCF6nKLTY0kP+DcteQHxqxZ2S+QJ8hDfg+jKEoDctnHueqHqSgHA+jBpLyYBxZ0EGL1aiyGnQ+rXXv4kRnW95/kTR+MT1HaA71F9VTa5rViOGshoIOzFVwM/5Fkwr2Fuw+oKD6FOVfvPwS+gDbjoFhvVOQA0toxfuYpHAOyB3RsxjKvmgWNkmVAj8mEq8iM4CJdZn4KTkwKOdU8Ig0BjzEMCjyE/J2nMZmkr5RFCgl8nueCV9GeBataBGjgoUaeaRaaqlr5ZgXxwM/hy8UJ02T/wPu1oE84e1QqkgjupOa/xYsesd5VOExrFEcdpsNN70N72l2wCRvhMbJFOukGrLd4Vg5OID7PSdtI/wBTim5eCQ+V/KPRo31hp31lcaQltD6bwUX1jKHcFoJEtiagvgH3xkhuprJ5wk5DRsLsRwAT9k20WnEu9WqLIUhPOIy3qBQBdol4Ap0gyIH8CmZZ7Wgz15jv5fdRisyctAWulnLg6Id+XM4LDSynhVKr0WDdSb3J+8/fNG7oKAI1/A35DjM5EXJxIrAp3Yf7At+QlQSWyCI6EHfsfji2js8KGHujtpZ8M2R6e3+62rM6P5nxx1NLHxB5tnJifz/cRoiydMti0vSg6823BzYFRHqegjmjjvfFhucfOLK4k1ataMQ+m4laEc2nG1iWm4rNlXsiwj5RDGxiRr9ho5G4ExnaNBA6k/HEg7MhMJ47DCN9XXIUIBYoWs5U0yN4wAAEABJREFUDCTvoAGZDu4xL2GvHR3rGLAtToiKvxV6vLsvExR6WtcneKXgjwSBSqS8CAOL637JxJfa41Oxv5LYnheXzbPtjfhYWESAlRyjDbFyvEqmbIunvOiW0fDflAmyoK8kNKVo7C3+0Pe6DMnmHxdallHZApAKlg7MLzndlEyZ33RJPwKakNIt44pdDWddvMRV4DM0DN/x8txzC+QvkJUZsn3+S5IV+zwO45DhtbNPFd/N25DZ/UWm+wafTBtJXilibi3HfJYliCOixxEWRUSHkkUJMJQCKkAMItwRF5ngD/bCzFhMv2NOXAEBjT8BnWcjosvNkp0+8CNS8py49i18vdMQTR+8P0bNvuOCykx4Qo4jLjAdfUwHYyGgs6ehwycAQeFYmKfHhVi5D0PXs+diRIcllU9ujHqhS9FzjDt49zRFhPwHK/f8rI3lGbwWbjuQm421QgRCBI+4GiD6SAhJyLoC82REyA5kX4ToCobRCTjIwhrKDCZuBNegqwvZV/iu8RIfBC2tDGMS50UwJ+4iK5IMoX0zLKiwNgQRNNFt6Hyl9L71OGkt34m34Ti84y5XsQEGZUkFf8QVse816wJn+hndTMn0teOtSfLCeN7yrwI6EewZP4UcQ2K/j5ADd92BflFqID4LxktOFgfjQof8AnTMScO/+njOuisyLGdGt8HFzrpk1QZJSWBKpvwIslwsOZ2MfQPLfhmw1flcMmVdw8ivKuC73C6/4dO+6PoXIBcYppXhItXkwmB7DOZ30bD9vbDgwxClF5MFd7sDTjD2yTDCP1yBApuCbykiVPHHm9kxGwakQadQN1lckODHQgvW17YYmFWiL/Aj8Fkw9PiQC14Dh8P47PMJeUNek8cLfB6GUb6s0y3sfR7Cbo9xtsvzAzcB21XQ5zh4LumXUhQRmjkJTtxtr+i7bvB8+nwhJpnZdSfIUGjf6u3LTsEYxtC66WB876jb14hVX+9L3Dsb23p/bEHoQlXnq6y7xUawjibq8+5I9UoH9JZhHUa577mKzg7kh1vLcf6ZThjjHDTO9A09Fl2Q5Txr8BoPmSJDjtl96HEdOs40lu096b643LJq3X7bY10eWxbTiogOfPUbVye0EDNGkFgsjI1zEhtf2GBmrDhiGgtCBCjEosE4Gsb7T0RoJCED+sQRjiKaeV5vFIpGNQzyKkoocSxLKmgVksH6JmgcGAVIwLJ34LzZqnCHCFWQFfkYb4zMV6HZV+4A3Tquj22wLEv9BOBFMC8xl4+6kwsNNA1d0e1JEi05/qYW+D6AHyN5QbvQtdWhbhwe86J2qYNxocKcfaqWgU22cX/cnNXl4r91NeSHpIhQZMpXhJTIdXHwSaTQT5ANnokT4ZqfhxPa3/IdxjIOQlA/HW55AdyIQ0RIODR7Q/XNPGumXZRCwRrwY9SYBZ9CfnHL04X8lwEHAlqw2++E7GPQj0v9jqe4HNtufwi1oUhAwiNj6fCxjwVdttcb3/6473a5WMj9Sl5FSKZzEU8GxjXs9no3dBsm7N5xSouIrsP6Sl7FbN9aBmq7PT7pTvjdNwEcEaGZXJvJh4rsytpYrq2d0WFbDXQtQiWDdQiFBATwzlZCJGAL6fOJS6Ahz/y9B+ubid2V3D327e8u4XIy0BIRyku/bI+4hqEwQwc609BT6zLhBlfpW4f3p/sCZ7+Ypetvc0ieq54D5Rh3LH2IZEi0lEzyl57xIQVjd+1H5yd+M2vmfgQEMqsp6PBxTHts6PuDuku9JBWD/XyTczzthAUbzBQRHEAm8wlb5Ottpxh1Pf2LAYmAQPMx6B8wkheZ47IfMYKkufvam7yTqKprngmR7+BaQuCYgWhL4C2qsmkcuIrQCmLHSaY/LpEM3nBbHqtmkicKAYLH/BEOQhA/OOHxxjV+Rlaiw7pcUKok4yr8xulSx8TiTdC2gpySUEn0SMDUSKHxC1G/tzAcL1c6Xh7oOo9MxvvZ1Hd7L2ZFRkX/3KFqRq7BOIzrMpPvcmmv57xJ/CK3Qivwib1Xm8g4x2Fio1RkNxtFHGZovV5eyISnn0Tg83QjMUrhxMTpYjkM2D9SZAYtOMG4kAxKiuRCR5warvHO6Wi54HS20Gh+dPCmRQfgDSP8heKxQNbR4ZHGcUEiNTXi120jEauBcbfFMmyEiDM2GrenbXaNZU4VZEYEcuyZNIyDCvaKmEWEChstkdOkTh8Rvc0sigy5oBjs/1UbEci/BO1b83dAbqfFTsdtIpYztnmNKnO20eO+fqahYFVyNiRLUr+gI1UYi8cO9avPo8BtYq9B2OHJy8bd3wbLAfPOees3r2PtvJXCoVC/EG6WKzt7zG07drpvXtMFPO9s3Xfc94KaKuvacThhnsTuxAifekum3I9ACpAZylJkm94JYk5cESH3PScuRKGm3Yd9HGvP/YatfR69Ca1sdIQdNFryfzPUBknRFRYW2XepggGBIQLfML4RhQgUS4rYt15UqWqAblRQXDbanZzyMm+npflRvpu2Wm/XcgGxRsvpLQZ507sgeFP1BADX+9ZHv6LTY9sysFkiQo1ExwlFhJyoTmEDiP73XCxf8LoNQR+SoHWxEn3/BTf/DV8Xoxnbrd/4jMSP7CeHgYKzHBb4MOqQYlO0X6CBjWI5axdAdEyAC+JEMtgncTm+Qp8hAoUdmKCdSPwNd+8Z/yYK9ASf+/bR9CfnZ9ryInzrOWhdlEzvAmW5SEOQcB+Pia0TdsljhwtkB4WS+Pj04sc9/3wevJB1kVzwPubG8TWteIRKCV+L7Kdj7AIS4JY83vlUQlfBml61hXgM6CnDICddRnBw3TFtLjxnnVBNws1EhEc6aMfF2NeqgTGPN5ZzS/Ba1oJ5F+0JX62zFxI2vZPXfZ/enF9eR4NpUNg/Hjsebo2ICItVKQkU2T7P2TfHt9NkSHzss2NlPQliQV7JFz5weFaJlG2NCEVEl5VZtFwuNOA/KHmcdGyDuOh2Wjj2LQjTGiICCin4U1kbXV62z90sKZmGMGZm1+257ruErmA66EnG2ye3jDrOfpi9kg8T+RSRfR9kKZwB5m5/UXBzKWrEt/vGeMBvVGriXeiOg4JlWo5b4yzPfWs2XR+jIyKUJXssEnuvICJlWnEl8O8+FectsCGkAiIxImDZfzo9awDW6vrwt77C4uFLoF5stD09k/h1KLnb+lhuYr/RziFV2WBr3t9487BV5A1WEc5HTsh9K7a/+D2hyT9bVngqE3aulCI7FtG1yoH1Zpw4CU0k7A7ocm1qSJbf9QtZyPBJxsXNdDs2Mq4zAzEfVlEYyJ2cDQKtF5pJeTOXzL5od+/d09nFOe/wKwVhlpN4FhoTLehjVRUZjogiAuT+MyPIBWRnX0C7kFi/x7ZnYn4myxu8Lnwz+u1zM57k8cnOm8/+O0Fs02IY5buUN86K08cRL6z9XuyAQlIUcvwXUXiUAkYKhGWRVDOFTNjRf01BZ6KzlJRzYOc4cpd3PyyDOfWLAIXAqF8RqcJaFPiyFGUWRQTuh0KXFyylZKezDoZyfvkRb/Y6EXzjS5o/e+JeFROvpW0Ql9uGvcL+iLiUl/LV5REft0zjA1gUNeKHMRoWo0bAeTCTn3rbun5asa0BrmTiA0BfvuAnNIgIJbiQoA8l+plCj1dJXKwQ+ujsPybc96Dx3H7S9hjMX8k7y0h02ifb3oiF17sy57HxEVfC9u3+28L3Mt0zRIQisJLW8jNDGOopBd/2I5Dvk43bRj8i1OmkHs9SyG/i6BwDJa+Di2RhbQWtY+txloJfkoubaW2JoSPDnNHXON3999CwKxRJsvVJ+gEoJFoHiJAhi29HSG9fEdDYCoqKH52mi7Wm8zVJjkwcSjHPp7IZvXkmnHEyG9x3ULt8Esltpa3omK7oSQ5vxJkFKFkITiqThEBvIDsiLnHMEYQsBELCoibLsUwnWQ9Gx6sXCRec2bqg7HToadjW8GOmLcOgFT9j+67r0wTOy/gzThwXPs2EtOGk5tPRDvoJ/i4P27MUOZbyhWLb4IKyZpP7bzX7L5tZxgaf+ti+Yge/7uqCnyLXyJ+YEwkzcNfJUixJJZNNs+DF8kojRSYjSH51cMFZDgstKTjLYZSTqvnuJS5sKpmCXA255qu0XoMdG37m58wZG5IbQZcLLVx8mmw7Hawjpsi5GhdscuIFtBX/Z+RFYA/jiCD2tfPiPoxijUovJIsFG98+ZcGesGhuFpOuXnRX4ugErqyD19kEjXWaGVfyKSLu8/W5bhkqsK2vI7RuDTvu0l6fGb7Oz9xepq1qCgQQFRl8ly9JD/kYLhxQb5HbDNjVLvlLMV0qL9uGnN/1qfDYjor+hgzTRBIb8AhXos/oiFApRSVTEaGg9VxEKAFxBfA/0mPaLNgDX8RVG5jPHjQ/SgIbiqLnitcrIlTKgJt7qRGhil2GCOjeAbYhElyXH/JViYVzqNGiyCi7JFR0m1O/4wpmu6M2FgV5KRT029S2B2gYbfBEBJyBfJRhJk5UbdiIvpOOEBTmgkSoJHK/e3O33DuyL2hOqIlEt9EzcqsB+hl57k/8pj/j/EQiG6wXE5AsRYQy93KMczGR9YEXV0POnp4eciNCYfrA3j4vTiMNqKrWhx4nt4tJDIXTlPGWDAOCfQKb2ExiTiV7sfKjl08gWYocP8sPYof4SyVNFR7bviEGW/zZcJpYEwe3Z+sLnW0udEp7winJMGOHtVZs7nwUHRcEhqxnk2M2c+KIiL5xvUEG/BqyaLQd2FqAQSmDC87CG5s5weM4WXYBV8ZBwt6amBvEg2ScWI+ug5hXxuJyHFEOEQM+HvvFtemq7cXgjFSDPhTyvOccyw6OATbveOHtOG55dHTxruDTtpPwbiMC6fuPZZjXrZAZEbqi2etsXU9EKAKQQVz7NtzDt0B+0hpIiX6zaNjpfqeBDvdl+zuYNlIRoa5PwR9xxd5/8C6ww1D24/0M3//+Q1g6EhZFRAevoxS6ukB3P67GzsF9IcieU1lKbyMTe97mu6K/at89Y9vtY1oB/trnkqmSrBNF2/b7tOf4Op4VGkEbwfoh9Gr9Op6x5duuyprZ8RB/oK2sf2X/WI7xkCoilPodF0u2xxKZPYMUEhAd1C9TQdD77/wK2Rkv0kwind47USWpbJRwqCtHsXzdZ9/LspHW14PP176/n5sxvoKbcMx0Mw5N7rMBTCdblgQF/AyYphIsz5nPqvqmUreAmO/l9nlGE7J8F670jeuAnGbAXlR7Zg/gLigG/h/Bmd68W3ycwHtBvDk93nJi8RiVqtg/Mz8TgwmbDebd0V9TPMw7I31C0QStTzlbNnlljGsSNnijeUNfXFxoupzzJrWOEH4hu9trPRSvHRvYx2SU8/PzwMlnSWIViVWfOH1N8xaNTRNFb1wOGpejCqcY/32LyomGOwVq4z4Ukjyz9I1gs3oE3RG63YY7Ql2FxtCjLq/DzGnK9jsvDBHR5cLBhkkVb1RwHpvOhTx55owAABAASURBVCfZBDPrErGnNd7zxntzl25PdP6IPY3XreK/QooI5kKBnIiU+SJCM7bucSHHzlZisK6uiNh3aUIBnyHl9zjjOMi6FxTDMhTt+aCCx7IMsOh3XRF7ughacjWBxlqXkoqIXvSkkC+GrI1UmW/Ya6hu8a0SE++nmfU27bvBtB2Y6C18EZbbFEHbxNLy3ixLf/8ERgV/Rt9siGkE+wi9xotrJrcjrkZNjq8BMbKRiIeq7UPhHhPWS7d/3E/f4YoQjANhx4GJfkOw79BeEPi6cFCKiA5mtpLM7HMzzltqlpDP6X7ej6jarc81by+UEGMK6Rs8YlTNMXAKaEAFV4UFOC0VhIT1d3loxouG0/aodRnIbJN2bI5Js3z3xSSFdxSbtjDwrzAlEp0CHyqZ8hXgxLzleOykqHQqcv3IskVPByzaIr/PYUvODZcA+LGIE8c5djed8ULb/2mIDZt+QkYLrER+RWZmyLGJSKRJ1XjmJ0yZgUoRlEAAFcYJppYDHiXveqQ1L2y3LfFT2qF/qo0N4iilKp51XBP0oS0xqsixzkDvwAYwBJTzvBFv/NQoKgM/kZUORf09zmKlxTB2CGzIK6hiHRKJQucs1PV2zWnLBSrwVcQq0Bvioq8S2pGQO2IBRhHpRpDINIn/HriAeKO0y4mEzuMdRdHrERH97+P4kWpHAZ4tL5qcV8aVkshlBdHZgAqIDYdbXU/wTVhUke+CMrN+UAu0fFXGM3liqPiBy3wzk6lAdrDRlKERnUvQS/qLCH61Sw3QWBfCe045zwwNG6ukM24sG9ZJUZS1aCQ5B4CRRcq0iO36bKNvKEJmi1DDXk849xc87lbkNGztaL4iAtLsUCgKZeB8mkVSwTVDSpGKDqFErtfJMbL/iNKeNrEFuhZaIKdxAxiRMzB7tFwqaUvkXuplmzYWe+y36TsQwwyIcQhVqEYbJ/QEyQdX0MragFVEEA+eW6FVY7HEFVBhgzowhkqW5y7+qg9AWHcDYeg4EDPFwckyUwhkJYDYsEVNiZLK2PZ6U1WlJvhnjMMkRFRAYA2tV1zLYJeowRcS86Zs+FvhpcggF0LZZs9D6KEyQg4YKuUros+qN/svc2offDSA84tXQ4V0D3RKKjNVmC9ILJlyXPw+ZUtybTg1GCbsc9J2Pnza+4kPQgafiqLKpncxmjDKbSUQhobcYKGpJbwvnzUhpKqo5SiVUdQbTdB2QPaO/o52zabekCTudxyxt15MVWSolNRiOaoMqeVq1KrDwKlmUERIIgWQVVn3Rut/jb7jBOp+yn9CFT0zciE1+X1oal1+IifoW1pPfHQWNmoW7IfXdBMx6r9YkJiQdlFJHCOCvrmbMosW/Lrl4heRqsTLeQSJMqFzB3nuV+yxXOeEITMFA9D62iskQ0VZJeadVlzwt0uw/AYqIvADW00bDWrE0G+A/26RZ5K1TfiYRn6FAE7sc65BJs+J+FUG/icoE8qb48dNonRAhwQmAGnP19BlYBgAvEiFU0CoEiv72YskuiKCOOAnduiyX4ixfQ+F1CUHvaBvEPShLCmvv2869jkDGdD2FoUBhzFjKfjWuOEMzAqA13o8T1syO67HQAIbSvB8dGV90IsIJbSBUI8bfl3Npys7nMSq9TuSfTGxk+xqYSJCEaF+YaDbUMgfCwt3hEiC4gRBmES/8kvTvN7KwbUs6/KCRIQSHhr58pzbPSCNibC1IKwOTO+ZrnpRWfxq+YDtVUjdcagiwkOrBJoYguXTgMuPbXb3CuXxlWzTB7ojkcMgHDiIPc5S5NYJsN5uKAxb7UiKZjsIakRIfGxb9xU7MaIvorBbXEzz7ZBYK10QEaEec2S4kDXGjv/UN5UkbGmFDUjrF8TG75jbIX9G90xbIStD0TAOqGz9GG6fvMkniqJ9Na3lJrLMY9tnAhiMhc4JmTOyPLZ19mGimPnxzP1Axx5Co++o5kNwEiODHykMJVldbLV+XOr2RISs13pQ2XFEAddS5jUU7C+lQGIt6viIhKwRvsphgkJMgUWUFALXVDIVEQAotwq9fYUi2LjEyH43fLMfzQZA1HWij263x/jWDTZmD0joMhADIpT4JSETGV53x6yFzNUfw+bLwk1YdHVd9Z0X1mG8N7v1e2ywgIggHgiTNI5j7/uUaJsra2N+FyE/ykzEYWZtIP13H9NNzkts7NJou19QomLvq2MCjfWU7pPktbNdEOwdslEYD7siotsTQQt9KKQOkFoWsc1M7S/m/IHW44AuvbBXwu2MHfCEjY0I03W97jggNniPFYqTwO+Fe04ILFk0ACP9RqHxr04xVTWMmQEveAR8ivt/LNP8EYFMIJnHGfupvZe9MU3DocamtX0G3Ow8EciDLyLkq5nPHbS4v9cBtfGXwXOCVGg6CpmybOag6qqFrAYU/Elax2bLXR+FPP7teKyZL+9MrSd9988+AhbQ7wDIiwhYsh+dS9Iir5SiLKl9635RMBeJ/YkFBolHqK3OeYQ4v3xMO+dXqJ21QucT2A5FW06FLjx2wTY4ySYSc8KOqtCWU6v7EwTJcTkTXYEeeN2UUi4TO2UffbKZSGLHbaZIbTeb/ndkZuThDlb99icY2nbTT9DPJHCD1i1T3cc+D85rZmjEWtiW+EyjjsM+921TRCgC0OVlxUAEOEBisyNvYsNFXOJC96/GooLuY9ti+YKnxxe6hu+mMd429D0gKSKUJfeAbQkEse4tfG4Tmi4THeZXBqfOWWs//vEw67+CgaloUAddXpDT8wwNnwgE0r77Y7u8JsY3xwm6zLIvBKUosMmCuw8mehek503Q8UGBrlJIfvdmuwm2RKydnwsKWkT0NVou2bWmk2TZfPGxvU320+vv1qdgt7YtAgboIVTEvh8Rsg0RHu/XiTF3yu6MmCzyVRlbSOlOhdzfq+ObjxSKAI90V9hGBCP2OJtY6A8cG2M7KTezxhagm/yIMcMTEfJP36m9DFC6f0EaEYrYz+1l35/FFsn22VEDqpnc04d7nU/QtS42IhTg+2D/xTdzIJnyDNDMIARzFJZsVzIZJYlJcKQcOdov+inh5Py0F5ktG9knAm/wDmywnR8TvMmQuFfqDoCRcQmJqgRVMlUiuy6G3SbzVOj2C2obQ8EJhcf8fexYF56sSOWmXlwY71xkaB1bJ/rFZisXlJlE8sto3xF32MSwJ9yMpgq940r6MUI7vu6wvzLCPE5pEzJmBTZGBH4zw6YOkwKCznId/24zwi3vcgr6uRemvOT3nBPcbWYoANxkjZCLLYiDtd3nc/FwkTJ9208qIsQXn1BFn7gsf7ZdzHVbZRom/LECj+lX+pZFF0x0cP+d4PkrXXoXhTnEFUEvWT3aTo/uin0Nf3bE2H/pc4ZOng86BpqrD2i6byMbvkcE5CHxadhpWyv46j7y7WPJ/K3YeM9VaEyvd12IUYS/pcSu4lNikmcAAe9yvBZ+5CvwDtAIWeNYNFB0egzQjVt8yAZ/GDdo9tBk3RWc1ygi5Ng3qBHHpyn4jghFBL2GHan+6LQ/goVKUnRwriFECpmOb11d0Tutf/urQrtfaEEbMp+rXShUSIaBk0zZzloomVPfIN4oYef8UqLrkSDXO6+IkAOctBGhq8vyr8A4B6z1AOxtitjT+jsiLsUyR18GMzkgRvX+/isVcuErFEQXghLZf2EISeNioeVi1DiMEjI2vPDzz89+Adw3OwVnS5J54020TrzIgDTkqxEHVkaNWDWO1VFFMQtAPFKJPYsxpiEWfkdB05NhRq433ETrJO468NUFZcNd3OM+x/yMT4jVDPOWk4jpN5xidvQbNot1jZIKbhx7OqwMKcBjKOZVADskSEkKaH2TKSTpQPL5L7iZ1hQRCZXNZoS+iJBt3XI3r/ix5xsUET1mHgc8hsyyx9FGhCoxsY9uK7yWU8EhVhHR9YRi3zJOwMnt9z7C54I/biP2NJ0UsxJ9WYqMtqwugK/GwECXubgPxlVia93O375W0KLCpPK8O2G5CM0MD/eQxKOkNvOuP0o7vs5xzLhi73TeiOYXrH0O+ZYbEaAMohVXk/1K8KYD0eN0RWu812LAPz/qeN4QETQArWPqOM3kW+fDxszAHiTiJy+BxI7kySN6HhZ4xOX1dhxsqwGULo1SRCgzaQ3oka99GxHgQ53XKtDUZ8Ez7PlBYXNXCqknuI2k24U68DZUzHreLfHR1WXFVxvQuIjofCUwhiRf3znR7t6p/AjFlFRCLaQIWjYCXSX9hN6yIkJuM4uyFDnJHcyI6Dx612XbJja3g1oxLAmESSJCmXse0HsdfZzyZY8riS06BcRCRaOSqssiUwAHhRbYUGiPD4+04kVlZQNUGILNt+XkcnWS2PEY481fkXPlWwT+oXjmlOCk9RE1kTVkqjBXoB2Rbx0LHmWWvO9YllGBTf6rAExrwP/E5iu9sMsJbH99grIu2zOTODO27Sg+Gx7rJvcB2yR0RPLOBoFb4k3eaeJrBkApMyXs8dj6LGfLYxqmK9AtrpFCs+TXiKA/o2OyT/QzjAlZhkFcttXzM2vivmHfn1UpiB0QXrE5MlBNujNWSBYXEUpAjM3r9Y0glpKsoxATeew4AZ5nCtlVQaeBs2zTOm8s2vojQhFBTWq99XwGullP6zGNeUP8MV2YtImhIqNv/IhQxB7Mm6UoHL9CDIcin2bW5IVC8pp4bZAgj22n5YsrjKDtHwg8pwAbyLlsGbEXL32CJiJkfwq5YlrbO13GGBe6qIhQYs99CPwjAPYvmbM9Cgm00ISDYNijQyA7i/wXJGd+uIkIRYQkg/ZF9tIGyy4lFRYiyWQzuTQjxwXaLRx9PazXvhlsYzqREgORpaD1T4jyhZF83Otg58wUGZpJGlc8B9ytBfUWyoxQIyHbeqe3XvqNtnddaCb5bt48h/2Wk9CWTIwlIAiwLtthgEyQKcLfEP4PPuaBtc9eUXb+S7kI4HM108nufxnrf8W8YvEOOK0so2iplP+7vUvakbGLjP9rcqb1v8HZ8AJ4x0bzC9kdm2VS1T6pWDQTSX1hnFT2McQfBxZDSyRFJvsdRCxOcNrjGUWGtuPADc4/f44ksGldnODeJ1j3J5C+l59JjJG5o3jQKCI0kXgCr+SYTaFR7pN/RxIowGHHhtPYlrXZ3QfeM9Gf8GlNgbEvgt9yKtrsw46Tik8rEvoj2ADzJVR5U4OVC9FIsYxghJ6IwO5RZSiIy31MMDQiVG0nNN444zgoS5HjVSkSYR0G5iNCXktxNfzxDdBgPVngIf5dFvPOTUNEYHoS3lmmnfGrQReSIuIqVWhRICn8B3wQtwjPNzXsbNjSW/oQy1dEqJL3ttNzATIi+nS/6TA3Qc9KkhXIYd4fa/INosHQsMVAVxEh6zVNBN9Ag9/ACDscX3N7JMat66cjSDsy3Aspwl+SaPTuCxF7mX1FLaiD/zpAZW39j2enaSv/9ZDz8zO4YeA7wsLwj6HXGRR8fLCR7z4OYD+WAAAQAElEQVSMSCWx20OqsC6e6CR0rNdgUckY25HGbBcdoDz0BGFsBuYq4D7DvR5oBEO7XJSO7zxSySJWW9vTc/nf1izYzJVkqRB1d+Ep8LsKWqYTKjG4sRAzidhpTX8JDd2Xon+rMe99BN5Epros+om8uJpkfNW9agsdb+xCBoxKHQwL+b8wdsDJwjb7HyH6PwnhOdu5pcj4L8ttWBwn1pYk9nuaCZuvYhMRXX/Evi0Evm+2SLlwCL/pacjSi9oC/AgsohCn3EOOGgis6YtbcRErFgkrBW/ShhqxaSQ3HdbDBFLkoJlY7RxD2hl9O+5SMzZO4PZFZmYVYNHbl7lnCo43rsGb9CrmXg/PdQ7LhG6meEVIyVfFjkDUyMnHxcPg/mK5gKUpM+Wx8eJyrJjongVzno8MZUkNQ1GCi4jeug+hrMM3NxfIGX0JfSGGEdYcl/POrqZgzrbb7or/8hWmc8ea275z9c3UfVlMVeRbV59mzEeWZ+g4oue+6Rwr+2OaCXw1QfKVFFfkGs/o/ofwIev+kE4oApCB4dUn1H2y/I6Cxjqv+vYREjS+rSEsA7qI6GT+Mk9l7fet0G0LG7lYO5RMlcxe/F3AzeP3jI4dxHL8S0nawtC7DWiW47Zh48xNp9LSR491WUY34YqONag43t/ReNIL7YVvMDQm9sCMGXApzU3fAQYLpskJVy/pjcOE/tmxGd/4zWs6u3NXwZ07WDzzwS72NUbbUUjBNwzZ60Ied/WrvlsI+TRgL/3+twV5cGWnGmFWhyRwmUViFBGKCP3Oq6Ef203pRxgXmINxIYP/cxBHy4P+r7T9t5snnwTwycdLn2q2jHdscm9eJ35FgQFl9JB7qdInPr938aZb9nc9C7n1P3hcUHwXOWgJLErhUW3QEEUjtg+A3xWlREKIixg4TsTHwXACuhBZvsC7EEJEFzr88jp6U9JV4aQBiRpxyFIw0RtzltdjD/QpQpVYRoSyFPWLsflhYGie2nmMiwzQAV6yHvP21usJn2cSWRMFyUnredDQh1xMYJbxzh+QKplAUbnUXVkX22Ya50dEqGTRfjM0BX+cH45/gzYiCEsj8FJEyHGJoE1DdlxEyFezIZC6HxHyHxeWjgeZubclgpkAAb3t8TrbFtPdB6ar2v7dI3b0OINDqL+Z6c39r4hQYtOl+m5zBEr4qF9ev9bZK8Ks0055OiLgtW3Z/RNjcUUEXYMU0h7AyRe224hKi2R30VmBhtjGCRsO1mzFTWEoqeNrx5c0zDMVEcgD4v/H3pnFXHJc9/1/qvr2vd8yM5QZxw9JyYEU0TIkUrZAmzaJ4Q6Km0AlASIogh3BlKIIVpDYSBRHgBJFFmJlAZzFAQLkIXAWWEBs2SKEOLRBcQV3QuIKznCGBMkmKXATxyLn2253+fev+30jy+ar39Rzz62qU2evU6er+w5mEAbKfsPYPghRRGDTCjLrk1m/CBObBI0HemmTnYmU5PchOSVTyNcBuQVae2LOMiYCGsEsip0InjO96aKGEgjqn9587XWNW1uaQTrrZ0xPPDZUJQIYKPZxMpA50fdjyZI7ZQTzmAAaB4QjasFgbfQDV6zMrCBRiUbG2FQNZqaNCLU/EPGR5/zrjfuwyW0HxcZ8obPW1nWYdoPTzBobc413EvNFr34+055PLti2x2b0KcYvgQ0+yYxIYdnaUVlc9qUBi6d9PzP4NR7NDi0WOoyedRccbNzkvc8h9Gwa6PtvZXahFi//e7wJGZnYtKKjJMtzQVmyeZc8ajGllLPRAIuKniXvCIJgzThdtDsTMuz3Ljy23z6PMO7Cv8tj184+uO9NlCl+c2zpsZcFk/8Sn4urfQpsnjG3vr6ujnnck4vLkthEhCbiVPdzY5UrodzhPT5V7Ahc6MkD8wZxt33mJYSKCImPuCZk2E9vtJSzrDciIKv4Ocm+iXF7T4a/E/6YRvBX+ok5688paVVwkiKZX7jkCNCix/QH4JuBeYx20VniS0SSAqGCHmftw5IcMFinmE8pI1MUzWkFiMdVcBV74SOfq4FRw2CT10MK1Saz0vNopUftqnx7TIs/CvpAwJtyVsoJVCigQqy/98EYAFo4G85t04uc8IaDqwLuNjw3y0y8Dy3WVPFtbWNdvjFFrHTggVwffEOoTeLqy33DyPvMyYAvE3Ls04rC31Cgt62Jba9dkv+26q7v0sAsZXWKdmf1Y0VOSdnOwZtTlhdviYEjghkoWMQuZ83ZpH7f4XccHQkw3zqt+faW5jwMbmtHmkkdib25lGZ7k3Z4QTLCF5GVkJtzyP+Ic04jYpdK1TAqE82s4I+kCDGpJUGZ2N4O2MS835nYB8Np5nZwvoLMU+bXpE5jDe2GtJelCT2EQObNc2mzz3pH1+ls7D+CHb24MsuAvW/tbSnmWTsxaQt7dpNoxzbe48jRZOXUZKFCTirHJStaDDfYkGevbWgDZT0/9a8Tt0PYcRieeR21rqqNFNrIoTVkH57PeEdUhUqtUaHztNf+akBXE34ARCNHVqYgEDTupCFhe573ymziPMtInLTtf80QNyZGexQVBTZi4I7jDixZjB3is7ULLbALbm9ZKSy78j+QPfJL4bizR6gTrFkTshSZOEKDH0tOVqs1CGV83OUldJZUKToJnSmJNdrTxGPbhJ97+LGzt6PtvW1s25ILTIIo56xIoQi42KF+LA3k9H2vGcVSLVEnRYRSzhI8e9D5HygLiliazzRaFxZm4gChKrYFNPw+LwyQC4cLok+gFV2WoWBKgOW7ZTzSj5zUoTshi6FYLgoIuUDsAv8jEQuSx7RVgVaUC2CjbW1tCwvxHrmS/Hec/Pdp/D85+L96GcmpvUiakCEgARl7KjeBkfdjlThNKEyd1OFnRm6gQ/iunDQieY8C6E3vuCRsSuipGFrdhvVWXCZeyBWQiVlOtiqUlxn7ek1eL3RMQEecDtekeONNzZW0tKyUlOAdieMS28SVibXQX/HTsDIpK0UGi08TRJbD2DyTa4NncmjOGrUDREQQUNxASQR9lC/tEBt2AmcnIkIpZ/mamDdEhLJxtHbWuAnjRpLN/yul/ynKCu2IsXsE0rY4aKZ1S1z0F69wDOU5y+5Y8JSSUPEXSTHM9hmsx/otO0EcKeAJxwZ5lf732StdZtjAUk9wXBjP4pelI/v/Yl7PQuTIChFAiF2Al8RiNOBPJYDisl/upkjKCXALzHPHr1S91tj4C2TNiZH7hzjNzClmGZoOWGMj9bNOfU5nYJZCG5x8fLrxO6J512kG/wyZfmzwTSDDm/HRreUkLLUdLJXIPYm5g9b9XX52bQmK7RMJ4OKzw42g4RgrYMEGXNWEEMMI3uMIT4YiDNAp/KWIUMLnFeQ2dvwjgc+2KOTxklzwmngdvZ4thuSD58TV6AN65CFEyX3khuUAtqWS3G5ZSD62qkJqO6K1EUmWnXJWgkeKFV2Ii68q8nvSiC3WC0Zez2YbFClnwSDY1C5i4NZ2V/EHBsfTY+NXANIdN9heYa7cTExH1zM/CMjk03Dfl1PRa1Q0v9M+Y9Daj4RcPjKR7Z4oQuY1TC0mrCQiIIBD7RE7xMVXRKxwDFefKlDNTVxSGyg0VXZliGIw1zr5mcBZd1uv5JHaZX3WGymUWF9xeS2FUK9ZgvbATqbcbY2/Kl8TuZe8SBEBT2jFoNaPCBgItJ2CcCRBxJVyagsLUbMZFHR8MNp3j4kN+daffE+GSuGp8NpIKxMi7VxgMNFtrD/4ZbMMoYTxhohQROjtLsu1fMtsfVbTlDkIEjx8CK7lCRnCSCnwJ0nqgXUKzSE2/+F+oXXaTqF1Nro3dtAfOYH58eHgjmg9sLXPHqe/kYJsoQnaBDaxbr2SDvEYdoh3PGsUiAVy33HosI5sbnJK6Xl82tBZjP1Pgbr4uLCsQ7/BY4mLy/qs1wbgQuT+gmLj/qKbqe+yeuLSp8ypJ6vPWTOczPab+NOs1gScUki0FeA2It/R26MfRWbJScP9XTbfDmM/hpC2WrJWu9wU7O8SecYhxS4SRxpw1fHDhnCMJY2st+kjoCTUS2LmTey1M3hdvPYRIY8zNjdIWXBomia1eUY5O4pCEcAnIhSxAmnVTuj3Dc1y7a8NSykrp6SIMJlRAMaIyyhikdHLqNnrNpkWAc5ry4Ks8UzEwPMTc00CdG49HpmbrN8tsZhoA704JiEgkpRSyDi+5Qsy5OISfNazGrCvLBQdKQKe1CAkeRxNWEjMQdJOZeaNCFArMJ0hYjWmEb0GKzzGgOQDTlwBoJcMiQgFgnNwM/U7VCj8f3h57PX1mtpXUwdcEaGUUjN99J7G9kiekWBVhPvB/ERf7bK9DYiREe3v0USYUG3BGxKhFnwgrDEQMbcHFSyZB2NNv4JACYAR086utt98i8efaAkw4+5dzQ+PF0whib7e9vJkbbZU5EcEpPG2lA3JvPT9efPgsVb2J0UKRSQRX4nFTtiXJY6K0pHU6ez5uo7MFjy6ZHmj9+BmFAc/Qpw+vaWtrR1t7W63v4y1Q3FZsrG8CD0+dSmzYBKZIC/QTMGjT0ZWpzVk+N3MnFjOaqhDtwuEi8thTlDrvJvxi+c5xWiOnJ52g4Jnvg0Kz1nrm/qRjUM6Au3hdWwEDq+tyaedNXSvUYAWOWuek2YSscYx2jBEKCIkdNMR6ldHb9bABWcPH1xUlhzX3fqn+kl1RcOdcwlMf0ZORDASFJI3l4uR24hQ7rI67Oh55Ahi7Xcv/nVuj8epDp/MdIYWuoS9GTCtFE1em4c3sNfrt6SAGyfWX772W881sNB9HCJkuoYH5xaEUXCuYnKQsyBWhQY6YbtpJ2LiNiIaT9ML4YgODily7AyTebSS1wjpBnTmXbL5dijavhcvWeeRMVOYsZLp3DBd4/OEZe2DZeSUlNDvvttGu68LNHLMBDCICJsOhLT6uAFCTCkkZK3kJUYBWFREaOWDFBHy5fWZiDUT2txYb+tYKQy2vxIX0wjSlKLJtCHGV2yPYEJg6HtMVxHJzRkwnjApIpR89zFiJPl2+WWlVXiCZZy4UkpqRykSOwJjMaQtBn0njZ0QOiNCEYFBwaYKXgTvKAi47z520ImrEM+1qIYugoHe/sJ2WYfBFBFvTxsRFqkI2n2oth2miBDGNHCigJIX+uBEswDxjjTXjy4O6SyKzWFOIJuLNVhCKWXtcWc+fdoFZk9bOzs6zXuPHe72hl1OAbbNMXJo591M5j2yWF+djLChl7RJwdikeMyJoYvMnBj6he8SWR2L155wcTaIaWZhe+j8EnhGiHyq2aCgmHcO7Rx/emTOgJ6+i4yhj0ShCZ6/Q7783QAaPpqQO6GjMqjIETrGfRyBU3KhQE+adYqUGtRMC8j0srTKMmMUHw8PNm4iTsk8keSTTES0XOmQlZHrnBopWjDDFnLMnMQT8QljkG/+RBvRMKrEwjloXkjsks608hJii/2hH4CYtI4JPq+HdTEtxEmCAps9v8rzkseAoQAAEABJREFUloXcFyaNFAZx5cSdmhay9r1qpREhpva4ItTv3xL+5px1BlJWwG+6EUIXJoRAjV50g+IbjDtAAEzihFZ4ra4UwTjawP3q9cGfhmDGLea02DQ/iZ/XVCCD+RWo9cwfYYzHOnMFvQq9fXGfoVIKVfZo33U6vHlYM/uDjd7v9lVINM+0r8/rnvFfXKOrquV5rtlakZeYOZCOm8w3G7En+RHAYIE+efjOZGNcICpClmyq1SKBNeO+nAnhThqwyKotiYwzX/ZxDAcSRqNZFVrhVGBkylnWZYiwMIOakXbEMpwYnjdvGyNL0AYIjyORHNgyURxbwMG3D/paILC70cEDqv064sRHMXd+yXIORa+/dvgs/RgBXgPjDZuVlFPXnuG38XsX+ducznap+t6kI2WyJSD+pJzVJSCyMvx+bFqwYJvzvp1m/MiUoQtkCPsrMuYUJI6Q6rBr+63T8nusiQUz/1o/b7aZZgHd+qzXzPbAu8kc7841R988kjY5PWwy75fNC2LRS9AGctPKJugcG/s7YoNjWclwx6StJfFJ8Hm9DRlfIkIpJ0WE5sh3sk3oJl0U0IZC/niN3Fqm5ZmmsjEsv7Im4UlJvml5fkHxtg7L9h10fX1N1rdDscUkRURbH5+AzLN0PHJWjw05ZdmOir2WbXkpJXksLq99TgkZiRBPQr1coExnMI/pLSNT+BLyIkIBb8rZ6rXLKbU6RkBEKENjgm4+44Q3ySfASUSBRHIcPBcR4iPHIrNWW75BEwMXGwX2mV7QKClFVs6d7LsLTTCXIlYnYfxK0HnT2t4Fp1zTCpx9WcW2qsP2iGh7DDM8jdxQSubW/oXM/R6EOuBN4AKofAX0lusYOTb2O0XSjLxdI95r/RzNELbIsKIQNzp8iwiljG/giIYyPM6tjG0JuWL+oI7YF69NxL7N8KTFYiEvRASCYLAwMx60VuTFb4krruYpqmD2yob8R4JdvpKinWb8rzcFgewitaQxm539s2B63NGEIzbaAbCR1tnm0OF54bhxBut0gFofoqYXOrqmYgGtCQ5wU62UBhGUjFXBnPj1BoD4CCeYv8qjyWbqtAbMSZgZkHLW6e1tvcWvCNucakYU+FcOZYLs+HRJflSwnxEht/bR4MLqgpPw22nctGJH4F8Kyf8mT4Ins0gbhzaUkNX3neYUp5BQEdxVQjmkpBUEBSooenMQh6BbZ2HXgA36h9bmOouNe4RHqk2SdJE79fjS085oZykr47l1JuS5n1MCg+yQEv1WLKEz1j7MsM18HueUlJGVPZ+MCUUEiTljTWdKOSFVSszNnaTM+SbBQmjGKSlSQC+5Nc5rVomNuMyjkCyjbcIIJehzzooImW6J786HSEm5y+qwzTjrqBSGidPSmZxhXIkzK8+nKkVSIE/BEJ2WY5AR4mJdBDCtbJ3oiEAvhppuyQ2i3VQYmyVyanla4TEwgH0iv2orRqZ15k0WDQNk9PwJRuFOAxcbi/TgABsR0AhYtfYLq5Vsv6Qlp6+Kbykl/Arw+NZ4VvRJgncfMKLib4gLI9ynxycUEfDut/RxQM7lLrJy4J+LvHU0AEdcstef1vpXdqBAoRGbIgL+jlHI9SECPHETV05JtrdiA0Mlf3lgGFHku4phPBDE4jppDphMdwaIWAUsQ1aHogR0VJMF7yjmGOmxTWNaf/4yrwNhsKFe3EpALbLuG3imz9i4yS2CLDMi6BlowDtwlmWM5y3PScOsWguNE5B7qs7mJPMjPOosImmdTbHJZp31MwrMaZ16603ey+zK7y7886lb39lGbKs4EgTRqhP9jn6Xsnp8zSCTpBRqp5Ogb6ABF5jXPBYqtWQTWZ7vqP5LgCNjKJAINZvG8fB4gwIyR8cMQYsu80K5kx+Z5ihZIwE2uBNtzGdax/a12Vw9tJn45ypVTpYuevKtluQTV4rgpTKFgqLq4tq7xf8Oo2b44LH9sS8jSbPH46JbWOUcyOg0pJSNYnlQRC/l1OYT+iOFIgAFCeitJ7k4WI6Tta0F837cMkAm84hORLS18rseJ7nlHYC4IkIe565rrdp4H5ezjO/wJ9OPiBbziXWb8L/SEhVYVvhKPjDAtknOGymUU1ImDmCkBHVoNS8pmEs5t4Lnopcj4b+0y14h1K0/IXMVEXjpNB20VCT5Cr4OgC43v4pWtY2eIlq/Q39KWfK4QaIbOrgsEzVyGzr4o1UPeiZkWTaokksubqY1rOJAHhIPn3oyPuSU5LX3X0w1r/ETfJV4VRQZPF6tXW2OLckNcSV4UdxiFBFqY6mtoXkiApFVyQMLOiDY4yjZz3p5wSIChioniGngl4WKKwA7csDveQNS9b3vvqEROXbCTjqZMM/k5joDFWdxGRZ/G00LId8erPDNUYZWiD0RcWCC5H5IbmE7Qy8u2zJxx7N9tr8FyY8C6Fzv1/RjZ5+tsw8dkU8CG4s1+U7uzbBEnyH1HJ2RvYUfO5wodkmmPWDkBarAC90JyJHkjTkjAQ1dl5QzwAJ4s0JiUgmeiYWzDstwkelmnQJa6oIyGycilBiLq0KbYOrg6xgb+px12C+FAb8Q9ngxm1Fk5g0WJKgLhovNLDKPUiHb1iF3ZWdqCWVfZ9DOEjTYyZbVaj7vJyiJgW6v3UQ8IkIZ3S7EhgrOMfWCBnROOueNxzllRYQqcU4ptX6Hrgb4K66MrAXvryIFCTq2YmR+r5EQ4nnzOvFdcCqxiAg4RT5OrY2IJtvr2zYGNlUgmI3gmw+imh22RczxaTwRyUOgNn8jQnwYT9gztZuA80nQ2f8leeT1mrDDOg5gQqDBubFEr3lc090ypaafxW19oQOag49jG/uD8ByxcNtQASsb3fEYuQE1HDRurXsithO2TNA0NPQRfJnAYAPaRFU1DbhGv89jPsvxnLkM/tWJ4Mr4JTqtd6SYGA7oEcOnyrLM833aCW3GqOUJ1reaYT6vYwNhoBFNIIYgqQnyHdWbIiI0I0FSypCG2h9wEWFS2dgRZyq8lYha1vfeOKXKpu66FY/lNGJYiLvj34YT9ObxICHvQIcJDvCeMwSLHhGKWIHpwxNafbvb4ovMCHC0IzZYjgFMu3uM0x539E6b/JrTk/AzA5tVyPFJzi97t7mLLzFiiYwlMkYW1j7YXtCQhiKiJWliM+WclFNucmdsqozMSEkKcdmq2tiW/Ky8HPdWi+A3AIxTF0o5eFewozzLyl1WMi6JPhsC/X3XaU7xd2Gw/AWPKX03ozgExSS14uGx8ev9At82ddbhw8CR9nO9k2idje2CurG2zqmo1wJ5fdfJMnNK2J+UQmLx29r5MXBGXHroEvMT69s2PoXX3owkY8oJG7McX2+KBuA9RlLz0zjTT8TS+F1i61hm/AwCVIltzlkz/GHY4mR6yJXQ2xCeQKBzKyJkekNKGZqQp/lWRCjgySmJXrPLOi0vAgwgrlXjdVkNLHdkU7lt9Cjfww8XF+erYEjIbBwhdCIfHNzNvCVPAhODRtswFFrmG30bq9kCydt+IgIV+wDTaHnYkBPxzZk57cM+jeklJVosUbQ/kvuG5i/zVm1/3BW0biOCbrjbYMJvsX8XnJxNb/4IvoEE5JzkVooWd8yCfFLCNsfL79Ysw2NxrfRFm48gDjAYl5Z702CY94shIg2zrm9tlYac8iBNwzSNQ4qJ/shcBWJAFJChmQ2YNUSttNMwE/N/8r0h+hiWcw2iPYTMxc44dGNFRgxTwE8/NA7jtDuMtFhGH13gF/O1QbRdgn9aDjHtDePu1lCXO0OX6hB1Seu5aYhpGjiW0VZgQn6FbjloOQ1dTUNYV9cNYwi909Bj34+urw2H8W09z4aN+frAC29isDvwonbYwvZpe3t489Qbw5vbbw3bQve4HEb8I+IDj1HDhIypTgMLOkQdhwzMiVeMwq7ZMEsz9OYhEnprDHuThtNbO8P21u6gMQ3Trm3U0HeLQUthL/1ZPyxYA00xCLv7fm1osMA++HvszNgr5SGAWe6HHMQ+usH9ObregV+8sxn+yqHN4VDfD/w8PhyazYd14r9B63jMkM+L7yER35jqQNYMO9u7TUZEHnZ2xyFhS0UXNW5YX9tgXbGZeI7kirBl3INGadjbXQ4ZW6ZlJXb9UGseZmkxrC82sTENHTZ2lmOZCnRBl7shAVPVsDdOQz+fE59pmPXzIXezQeTgfLE29NjvmCfWrsJrn+f40ANBfCr29/jcoX/ezVmHxHoE66RhTPRzHpxnnDCGhF8ZnbadgjBU5wRjt3v4Ulk7003oEX5V2jANOaPWT8iIIUHnPGfv4F8MHTnEHh2W8IzMLfFpouXn1kFaDt4zFIOB2wX0FXvGoWYN3PGwoQ6Ot/XIfMQwrAvfevxhcw5CbkcujfgaxMVj22P6Sl4JXc4/kX9in1YDeSnsdnwn5AkbbVugIxhn4iJy2X3z7+7tDfO19WFrd2foZrPBed1sIser5ROHRDxNO7LXquUjiyIz8NQyVNYwQyNyiZvTMC2Xg8d7O7vDNOKv51MM6eqPfrxc87FfKBddd0M5ev1HygUfurb8zJUfKudfcVU57+JLywcuuayce/SS8pMXHi3vv+iS8n7ac3/+onLuhReW8y66sJwLvP/o0fKTF19czjl6cfnrV1xWLv/v/6lc8fX/WT5w02+X9/6//13e94e/U65+6PbykUfuKX/3yQfKx596qPzSyYfLZ55+ovzq8HT53IvPln/6/DPl8y+9UL7w8kvlc88+Xb74ynfKF14cypdeean8+isvlq+8+mL5jVdeKF964Zny5e88V744nCy//tLT5V+/cKL8q+Epxsdb/4svHCtfeump8u9efbb81qnvlP9x6rXyO999vdz05pvlj3d3yzdVy/969aXy2YfuKFffeVO58Javlgtu/7/lp2//arnw/q+XG47dXv7eyXvLp577Vvns8w+Xf/z8o+VXX3iy/PMXj5dfe+F4+cJLJ8u/eO5Y+Tw6P/f8sfJPnnuy/MOnHyt/H58+dvyB8pHH7y7XP3ZXueaxO8vlD99WLnv0jnLxI7eXSx6/qxwF/8EH/qj81P03l/Puubn8xO03lXPvvbmce9/N5Zw7vlHKH/9u+Ru3/X75m3d9o7zz1q+VcuvvlXfd8fXyHsbvuv0Pyo/f+vvF7Ttv+d3yzlt+r7z79q+Xd9/2B+Vd4M+h/x5w77vjpvLeb36tfPCePyznwXPxt28rVzxyR7mc9kOP3lmuxJbLGBuOPnRruejBb5bLHrmzXHD/H5Wfe+CWcumjd7X258Af/dYd5Wfuvrlc/O07obm7XP7YPa298vH76N9brnri/jZ39bEHy2XwXfXEfeXSR+4qP3//N8vlj95bLnvk7tZe8fj99O8tVz7+YLn6iQfLFQ/fXS4h/tc+SZ+cuOaJB8ql37qzXPXYfeVD0HrucmiuhfaqR+4tV4O/4tt3lSuNe+z+ch301z3+QLnq4XvoP1iuefS+8uEnHyoffgZDgA8AAAGdSURBVMLwYLmW8fXM/+1j3y4fPfFo+ehTj5aPPfVY+cSzx8uNTx8n947RHiuffOap8qlnn6J/nP5x8E+WT5x4otx48lj5zImT5TNPnSifffpk+ewzJ8unTxwrnz55vPwD5j514vHySeBGZH/u+GPl/5x6vdwrlSeBZ6rKieVUnhjH8sC0LHctd8utu8tyC/D/d3bLN05vla+dPl2++tZb5bffPFX+26nvlt98/WXy+6XyL198rvza8Az59XT5N6++Ur7y+qvlyy9/p/x78vcrr7xS/u0rLwOvlP/w2mvlP77xRvnPp06V/3LqjfJfgd/6LuPXX0fWa23+y+yfL7J3Pv/yC+Wfsb9+ZThZfoW99o+ePVl++flnyyefPYHfT5VfPnG83Hjb7eWq3/jN8oGPf7qc/3duLD97wyfKBR/5pdZ+8LpfKD917cfL+R/+xXL+9b9YDsYfuPpj5aeB9132t8p7L76hvPfoh8s5F15XfuLC68t7LrimvP/oDeWcn72mvPv8q8qPn3dpoUhTq374+WEEfhiBH0bgLzECfwoAAP//3Pp6FgAAAAZJREFUAwCT+mgoOVWadwAAAABJRU5ErkJggg=="/>
          <p:cNvSpPr>
            <a:spLocks noChangeAspect="1" noChangeArrowheads="1"/>
          </p:cNvSpPr>
          <p:nvPr/>
        </p:nvSpPr>
        <p:spPr bwMode="auto">
          <a:xfrm>
            <a:off x="457200" y="457200"/>
            <a:ext cx="17907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32" descr="data:image/png;base64,iVBORw0KGgoAAAANSUhEUgAAAQUAAAFlCAYAAADiYv3LAAAQAElEQVR4Aez9d9dkyXHmCT5mfkVEvCJVZUkABZCg6mZzeqbJHdF9tvfMntnvuJ9i/5k9Z7cVuwk2CRIkRKG0Fql1vjrUvfN7PN4sUAAUhRJZQNwMC/frbm5u7tcec3O/kZk5juMwbq/tDGxnYDsDmxn4f6e213YGtjOwnYG/MQNbp/A3JmOb3c7AdgakrVPYWsF2Br7GM/BFqL51Cl/ErG5lbmfgazwDW6fwNX54W9W3M/BFzMDWKXwRs7qVuZ2Br/EMbJ3C1/jhbVX/es3A10XbrVP4ujyprZ7bGfiSZmDrFL6kid52s52Br8sMbJ3C1+VJbfXczsCXNANbp/AlTfS2m6/XDPw6a7t1Cr/OT3879u0M/JwZ2DqFnzMp26LtDPw6z8DWKfw6P/3t2Lcz8HNmYOsUfs6kbIu+XjOw1fbznYGtU/h853MrbTsDX/sZ2DqFr/0j3A5gOwOf7wxsncLnO59badsZ+NrPwNYpfO0f4ddrAFttn/4Z2DqFp/8ZbTXczsCXOgNbp/ClTve2s+0MPP0zsHUKT/8z2mq4nYEvdQa2TuFLne6vV2dbbX89Z2DrFH49n/t21NsZ+IUzsHUKv3BqthXbGfj1nIGtU/j1fO7bUW9n4BfOwNYp/MKp+XpVbLXdzsDnNQNbp/B5zeQXLWcc6GGEpHHcpPXGX9yPw6BK5HVOw7Am63aVyQ2d+Vm6udt+b2fgb83A1in8ren46m5GAAxa/7YCOIJxBNgAfrlYAHCqKVueHmlYLzVWWml5dqLjB3d09OCuFsdHWi3mWp4c6PHta5ofPap8w3Kp9XKucbWk/kzD8Lcdy7je9EMP28+v+QxsncJXYQAAe7040+LwgRYHDwDwoU4PH+ng9g1AfMj9iVbzM52dHOvg/h3oto4fP9Lxo4c6evxAH77xY91+7w3d/eh93b/2oa6/85re+MH39M6P/0IfvvmKPnnrFf30L7+nH3/vP+iv//P/qbf/6nv64JW/0Ds//DO9+xN4Xv+xju5c0+MbH+js4H51KI/u3NAZDmVYLbQ6O65kRzHgkL6KKdr2+dXNwNYpfFlzT0jv1Xo1n2s5n+vR3ZsVyD/4r/9fvfvqD3Xj/bd17YN3devDd3T7+oe6e+Nj3b32gW59/IFu3wDARAF3b36iw4cP9cGbr+uHf/Y9vf/WG/r4vXf09ms/1Wuvvqof/dVf6Y2f/Eiv/uiv9ZO//qF+8N+/r7/40z/Vn/6n/6Dv/7c/poz6V36id197RT/80/+sH37vP+uVP/1Peu+NV3T71s3a3zUcykev/VAfv/4j3f7gDZ0dHmh+ckhksiKQ+dvRxZc1ddt+vtwZ2DqFL2G+x2Glg3s39eDWx7p/65oe3rutOzdv6I2fAs4//75eB8QfAu57d+7og7ffqM7h43fe0Duv/lgfvf2Wbl/7RHdv3iT9WA9uX9e1Dz/S22++pU8++kAfvvuW3n3zTV3/5IZu3bqtG9eu6/Wf/pT6N/XxtVt674NP9Mab7+jd9z7QtU+u6eOPPtI7tP3Bn/25fvDnf67//sd/XPu//v47tb83X/mx3nz1p3rlB3+ut1/9Mc7qDd16/02dHR3Ubcp6uWAb8+Sc4kuYvG0XX/oMbJ3CFzTlPgwczkPvxdmZbn3ykd5/81V98NZPdZ2o4Pb1j3Xzxk19CGjffftdffTeu7p7+5ZufvKx3n/9J3rth3+ld954A5B/rFvXPtbBwSM9uHubyOBt3bt3X/fvP8Q5fKD3cRqffPyxHj16rNMT+rl5S++/8y4O4LoePD7Uw8fHugfvTcpvXL+hGziG9959T6+98bZeefVNvfraW/Tzlhx1XPvkE929cxdn86FefeWn1dm89ZMf6j0ik5sfvquP2Jrcu/a+ju7f1uLkaBs5fEG281WL3TqFL+AJrDm0mx8f6pDzgFNW2Ies7rc+AcBvva7333hN777+U3307rsA/ViHx6cyYK+xgt8meriO8/jJD3+kt996pwLf0cN16m4SFTi6+PiDD/Xg4WM9evxY1w3ym3f06OBYp6dnWnDAeHh4hCM40sHRiY5O5zqBDg5PqmO4A+Dv3bunm7fv6c79R7oNPXh8pGs4p48//kSuu4Njuv7xNd2+c1+3bt7G8XyEY7qut175kV7/4V/qvdd+omvvvaWHd29pcXosH3o6evgCpnEr8iuaga1T+Ecm/udXjxo4LHQ08HfrBxyCQ+27nAt8QGRw0yvsW6/q+kcfEgVcY2vwIVuEd1iNP9bRyYnOOF948OA+K/Q9Xfv4I73z7vt678NrdZU/OjrWnVt39MmHH+p1zgo+InV0cQjwDfYjHMrZYqU15xWnRCOPcRROZ3v7avqpxohKa940zJdrnZzN5TZLIpg1xwMujyw6PjnF0TzU/bv32IZc1/Ubt3RC1PHgwSMc0z3dv3Nbb3Fu8cF77xNRvKkPiU6uv/+urr37uq5xyHnIeQd7im3k8HeN4Wt6v3UKP+fBGexgBjsfK/1NllpOwXq11goHUHkBpbcKdghzwur7Nz5im/Ca3mB//h5bgfeIDrzXf/Dgoe5wbnCbvf9D8geE/EfHx3r8+ECPHx3oow8+0rXrrMDInp+esJ24rRt2Ctdu6K23P9CHH36sG6zqC14vZimKTCg4BBz0+OAQMN/Undu3NZt02plNlBnq+16T6USz2Y6ydJrjRNqmUdu2apBRMuUxHRNZWKf7OIJHB0dEGsd6yKHmnTtEFmwrPqLvm5xrfPDuO/r4/ff0PluKH//5n+qnP/i+bvAW5OTgoXyA6vlgerafr/EM5NdY9y9UdRs3LgHA8A3o6z0pXoLPqPVioRNeE54RQs/PTuTXeSeHj/WAg8SPiAw+8FaBFfWDt9/Wde/5AZhX+McA7v79B0QGd/SYPf96DJ3MF3qMc7j/4LHmy5VWgP4hW4Tbd+/rAc7iHvl7jx7p40+u6xYgPYN/Sf/eMsyJNBwdPMSxmP8jVnkfKp7w1uD48FAnfs2I82qaVNd3iqbV/GyhwpOfTCY6I8I4I1I4he5xVnEX+UdEKKdEFSdsSR4h4wbbjfvoce2Tm0QyRDpsYT549229zxboFk7r4/fe1nuv/kgHjHHlg0gikS/04WyFf6EzgGl8ofK/PsJZLvlUwP/MAaA+hU/uB5wCt3LYfYozuPH+G7r+9muczr+l2x+/Xw8QP3z7dX34DiB5+x051L95/SZvBe7oAYB7/PBRXdEfHx6zEp/ojFWbHvhEDeFPDXTAeQAoHx8d6ZD0hPsznMQhbU4AsyOLo5NjrVbLCuhHyDSgS9trHY2GCD2i3Ye8jXjk6AHQfoIOn/BW4ubN6zrGWazr1keyQ7nPluMeYH58cMBW4ZHuI++A7Ykd1gMOKO/cuqtT+h3G0AFbivlaVde7nE046rl14wbboTf13ms/1qN7N3T44J7mRDmOmhjY9vM1nIFfKafwS8+/QQ9t5PztCGGoQNqULeenOn38QG/9+C/013/yX/SjP/sTvfnjv9SHb71GVPARTuC27t97qCMAd4PXiY8B5yNWWoP1EJAfAupDVvCTs1MiESn4k5EqhPPKQlnieNiiu5xQX9loLC2MqbPloNt3H3A4eEvHxyeyg7nBAeJifqbnn7uq3b0LbBkmms52tR6Tsw/Jfd4mCrl+674+unZTd+7e5VDyrNYt12OVcUr0kS39ZOhstdKC6OIxuj6gj5NTxou+43ol0wlO4wHnD4+81SCK+YC3GW+//V49M3mMUzi4f4/I6ZhtDR5E2+vrNgNbp3D+xIA7YBzlN/CODLipNSMZO4RhPbA6r85/ZXifV3sfsn+/rw/e52CQV4AfAoxrHCbeZs/vFdZvFY5P5vVNwCH79SNC8SPSE6+2RAgrzg2WRAaHAOyUEH5pwBGG1HMCnEHBQSQxfoF2ZzNNp1O2GXOB2Qp6sCzL9LlGZmHVX+iI1X6Bwzk+OkTCWhf2d9WxRchS1AH4tmu1VuoIvbyNaRA27Ts1OJ7FYqkmUxf3L6jrJjpG36T+wu6uznAY94kaHhBF3LvH1oftzyMil2PK7dhOF2vtXnmO7dB9vfHD7+utn/ylHnP4WOdR2+vrNgNbp8ATq8brCMGgrOn46TYCn6BxGOWV+ODeXd278YkOHz1U3YsD5vv37+vm9eu6zQHfbQ4QfdB3wD7cYf8J9XOAM+fk3yA22emIEN9AjtJo7f03oF7Tx5rOFqzShwDykBX6lH39GXRKFNA1RY4oHuNE5jiTNU7qCJ5DziKWbCXWyDlzf4D7DKdzxKvIBduOHtDPpjO1TauOw8W9nak6Dh+PTxd6iBNJdGmaVgb4I2QHOly+uKfdnZ3NuOlrjhyv+dZ/zfzM50utuWlbO5S2HmTG6lTvvf6aXn/lFd0kOjq4d0tnhw/l15Ujugm5TPX28zWYga1TOH9I+ION2QbmC7nYzmIABP7dgQ8SH9y5oesfvKsbH3+g06MDnQLIOfttHwrevX2XtwV3dI/Q/DEh9RlgXnJoeAaozjgMPAOwlpnJ1oCo4IQyr8YHRA+nAHiFUzDY3WdjB1CKErB2k15us+AAb2cHcANEyzRQF8ifQ2vaRqA01LWNIlN+u9B3nSY4gNmsJ7poiQgK5Q3UqqX8BOexIGKJCJVIneLA7Iysw4w3FomzGnBFaxxQh0OZoIvnY46T8JhWjK1kaoUjuvnRRzrlHMTO8DqvVn/yl3+ud3mN+ej+Xc3ZJg3oqO31tZiB/Kq0fFr6NQA+JdyCnYMAicnly8Vcp7xVeHzvtu4SJdy89nF1DA94tTgHRAbVnJXzIW8H/F7/+PiMMH8hHxoaPAtAe8CKfsT+/Ji9ed2f40hOaXNERHDiPODyCnwGuHzibye0AXSrrmnkvHVpye+wlahgBWQG6JOziADAAbA9r95qdE2r4Cb5cruWe1HiNi1Op29bnESrJZHJemBTUZKoZdQh+h8dnyqZAzuBDidUcFBnzIMoC/pYct5wdHIij/mAcxM7x5s3b+uUMuFEffjpV7DXeFV5iwPYx/fvcL6w0vb6eszAr7dTwID/1mOqHoGS83KHviePH9Ytw61PPtRtnMLt69fqz46vf/yJTokG5gB5AbB8VuBTe6+03jacEQkYPK5bASKv5qc4kRMIPKtkEWeXGgFZAXRS8Cc19+oN+fR+hUOxXKcNW42IkLcDe7t78uvEzFQmZR2RABQRAHvAkZQaIQyE7Wc4ngV9lkz1nBU0TaOCUyiZasmLq2RRFurZaiRljj6sN+LqwWIL/4oxrogQXBb0uUa2HdgjXoU6OnDEc5Pt0zHR0wKH58joDm87Pn5382bm8d1bdStBd9vPUz4D+ZTr94WqZx/A6YGcbjriDocwgtoRxJ6wRbh385o+ee8tfcS7+FvXb+jOrZu6c/uOrhEuP2ZPviCsNwBO2R4cAYhHjx/Jh4dLAO0Vf0C6fySEZABLT5HahPZEAYT6LdQ1DeAbqqMwaLMU2ZE4ylisXOkU+wAAEABJREFUBhl8VRbANCh3dibs+WfqulYRQbvkIHKi5jwaMIApVmZWOXZQA2OyQ5n0E7XwdWwt3Le4mrbFYXSacZi56y0KDmYN/wKHZwe3ZvtQcEorthoLHANTpMJ9sZ7od4rjWeEkHvKG5TE0xyEePLyvax9+qA/efUfvv/ma3nv1h/Uvg/lsZoSXbrefp3QGfm2dwohlG6hglkfj3Cjng4QCLQj1H965qZucH/gXfB+//wHO4DYn7Id6wOn7rZu3eO34QHNWRTuEY97NHxI+O1LwNmDkvf4a449IDuUGDibnMqgc7kvB68BBhRW4bzfA9srsLUSLg+jbVl3bAfSpdnd3ZNAeo4/B5x8are0cULZtW/laLOfovoZ/oixFSw4B/atEOxLzJACuUYu3KcNKpaRaOyPAbzAb6E2hT/qedA0OZ6qeMwdHMT5TWOAMMooYDtHRApqzHVizxUhFhOY4CuvYIm9O9HTCG5C7vJK9deMWjuEjvfP663rjxz/ShziHo4cPtIR/xOloez2VM5D/FK1+ZXnG85E5hewoBvbXI9b/+N4d3b7+iW6yXbjN+YHPC7xXPiA6eMirufuPDzc/9Dk41BKQrlhNF0QHS9oaTNmkDPIznIadxKBUA+jEtXB0QUjvFbjtWoA/UwKuLIT9vEI0n6nAW3hJur/LASN1A9GLzyEOOdA7JCqZV5APFaTHOKQeWTuzKdsSnBB1B5xjWKeSRY5W1j7g5JXoMWccjm788Pt+Kr8yXa0WOIpW/kn0tO9k59TitEqmppMpUcmmrKCHnZ2jCG8nVsi0Y+lxCB2OhoFwnrLGUayrXg8fPKp/scpO9B7z+JDD2hPmcGCeGd728xTOgO3iKVTry1PJjsDEksfaK52y4t+79kH9W4D3797RPbYLhw8f6pTV7xBH4K3BqcNqQubT80PCE1ZHfAKre6+u6aocO4Y1K/YRIDyFbwawdjjR98gcMbjPYRzriitF/U2BV+m6grNKD4DtMeB5wAGm09I0ZtN0NpGUsvwVnQ70UbLIK30gJ8lnjvKJ/5JXmUteVw7jWsGTbrtOLeA9xXmdEuKfUd+UVIRwcI/1mFepZ4xlidMqlIlGTdep4BwyU3ZUTRbG2KrgHJb0v3QUUVqZvWeMyiL/1sFnHovFuv7Aao4DPIP8b0a88v0/0Y33fqqzo0eMfaWROdD2eqpmIJ8qbb5CZUZW4REDHQHRX/y3/6Qf/+Wf4RBu6NCgxCkc8Q7fK/6SPfSS8LcDLAbuGWcJIyAtgASIE2ITE0RoJGLwuULH6t1Pe7luhewWgHlL4P17SzThCGHNQWQpjXYBfNsWFcrnRB8+mLRjGdmKZBbwBhijyODc82Ej5wMr2pp3OY71l4iW2ba9+r6r25YVEcMcB7YkYrFOyf6oaze/j5jj3EbGHZFa4Vz8Gwg7Br8qrecYAL46wbMToqGFCrp1fctTGuFfa8Vq7/HPcZiPHj3UglePwlEM40pTzj32L11Qi4NzFPPg3j3dunFdb7z2ur7/x/9Z3/8P/x998OoPdHLwQCM6IHT7eUpmIJ8SPb4SNUb3GqpAXrCSzQH4sBo13X9G7739tt746au6x/nByelchwdHOvZKCsA6QLcGMANgLdlogoMQl1fNFU7Dq6LblJJqAXsHFZyGwQcmVXAaXduqbUw8AhTJxJFIlDWc0i9l4M92dtTC57YjAGybRg33eBiBJBXkF+SOANHgPCMiiSza29tjS7LHweFMyb3D+zNeKZ6wxXAEMRApOPRHiOwodnem6iebCGfpH1rhkMS8tDiByGQbsFREUaK3ndkuDmnKq9EepxTZaMFcnM1XdRsywh/0WSgvyZhwVivqj9iyPHp4oKPDY33y0TW98qNX9NO//mtd++ADnbAdGuFj+NvPFzED/0yZ+c/k/5VgtwF+aoMAcmC1PTl4qPs3P9Hjh/cEzjRnFb1z5149TPRvCxZEBy5zeohzOGBPv2aFm0x6jaSOHqRg722gt5QRPwCQtusAdqN0Xet8S07gcYS3g3pFDDJwhpEVG1Cu6LtEyiF423Wyg/B2wYeN7sf9eU8/4AxKphIQuv3R0aEMfPCsjhV6Z29XDe2DATkSOMW5nbE98Hi8pfH9KU5uxVal71pNz88zospEF+alcdtx1AkOM3EKJZPxFPXInzJ2/5R6yraoRCEyGXXGgaj/panEc43DyDZmoUMcwYP7D3EIhzo+OmZuVzo5PoXInxxpIIKKCG2vp2MG8ulQ46vQAm+AsdsUbY+nhMDv8NrstR99Xw94p953vVaAzn8l+ejoxFGxRhiXrLJeGVvqm7YTiKZu0DCGSkn29htqCdG7prD/LqzYU5UsMkjEtQZsC8L6NSvyQAQQrlNozYo6Z5/vc4A12w80lOs4EVAhQmhZmf2mY0V7xFAXSvrs+k4+IBwi5BV5SVSwxol5bIqsfZdSZOewZptg2YpghV/pDD66Qv9RA5kVsh3x+Lyjpc9gjkbm4ZhDyyMA76jDbe2YRupaohc7xq5vlHR4xhbimJXfOoj7RIbQwc7oGOfgdI6ckb6ODw/q695Pzv+hFsRpe331M5BfvQpfrQYGXpaGve9EZ4TX777+mt594w2dEA1YszWA8An+IDgDK4cmHKh5hfQKvsRJKAsrZ6cC8AwssUdoAKtBI0BfMmEJ6tM40YAoA9gr/ZKowABJ5K5YsR2NrOhT3CuSffvAfn6lgUYzQvZsWvkMITLUALiCY3K+ZGqH7UYC0gVbGEc0dnQjUYzr267d6Ei99S7ol5CBOPLVIsfzsKbvOecPc7ZTiczqGBi2ncTmrOFUcw4pV6zudi52EiF0wQFGqDo+9318BB9RSIdz3L94oUYufutxQoR1yAGq08dsza5/8H79J+pufPhe/eXogLOwPtpeX9kM5FfW81PSsQ1wAIwJMHpWYr9h8D9ueuvWbRmwEQEghxoNlKbVhBA7DUgcSQR1tOsA1HQ6VQvgRsookmnFqmvgmwwwg9HDTngcibRdxwvHqCAbhpUiU0kfA0zm76jPUohY1lVeId8Rtg84CEcTmUXmGQGltxU+v5hOZlKeOxMc1ghvyVTftXI00fUd1VnbiSupW+MIEhnmaQHxGkd2BvBPiA462lnvtm2ZB7YRAN3RyBynsSTSceTi1X/NWBGngk4e+yHbBG8ZvJXwD6L2L1xUoL9lPuLQ1mc1/peoHuAY/I/Vfvzum7rNW596WGlBv670FIw7nwIdvlQVqhMAKO50YFU6Oz7Q/Rsf6fp7b+rR/btaENafsu8+IAR2hCDAYnZT23Wcqk91BmDOAEVKanAODcZuh9ADWIMnIhVQApCBldrbggZQBaupQgAnNWk7+SBxgjNZIdx7e7f3AV6WIoOslKz7/IhQoe0K5xXoXDJ1yvnAgigjyRu0dgwLdC8ZamlvB1PaXmiigi6FshaH09LvAGo79EnKQ6oO74xtSxAN9W3LmHAqbGX8W4gVwG9xFC3lBae3on/Pi7dQC/o/xUkcs2VwhOPIYYmOa5zMgnZHOJVDIq41UcXO3o58xlHo3zIOcQwHB4c6IH14/74cKfgfhD3Y/pVrnshX+8mvtvsvu/eRFXcEcCv5QOzx/dv66K2f6sd/9l/1V3/6x3rzlZ/qPivXHMAFgCmAoa78gNKgsxMxwKRgP75WAshsigyyUVIpjTqM3o6ixUE4enC5V1SDse96VuieiKKVQdqzau/u7mq2u1/l9bSZ8Bago9zbkjnOCbHE5KOWgM1vSAzEJzINZL9FKIkjsB6s1nMcFg3UoZudRUN5RPBGYy1HLL4vmeTX8naECdEI0Fc4gQVOZcQxNG2rgGcFuE/Z/5dMxhpq6CciyCcz4HlcC//CfA6kY3UuJzgJbx/ct53eqORA8aS2sdx9thL7e3tqmlaL5UIek/9+x4N7D3STLcTND97W2cmhttdXNwP51XX95ffsFWzOKfrp4UPd/OBN/fTP/1h/8V//o/76+3+hV195Q6+9+qaufXJNpxzURTA1oG8N0Ax6pye8VnPobEA3gD8AiQDRSLi9BFAD4GpYTTsiCjsAOwWvzgGoQI06AOq/e4BH0Bl9nKGLyy7u7hDa72jBylsA3RTnQaJjDj+P2IOv0MGOyhHHnHYrVmH34RlcA9y1Dw/hAeo6Oz1h27OooF/jSFagdsXWZIBWgHBg1e7Rb05fXdNoZ+ZD0NCKA8c50Y9lB4JLpiJCC2SIaGfEaazpww4oImRH5y2MYLYTdLTkcQYFA5GPo44LF/aIDnbY/qzUhDRh64VoXb5yWbsXLjJzoYG5W0GHvI24fu263vrxD3Tj7VflNzBCd/Nv6cudgfxyu/vye/PK5y3DGsDOeY9/4H9G7Sc/0J//p/+f/vy/fU9vv/m+HvD+/DFh7gGgH6LUfb73vnYAawxcgMCAWAKM5WrktmjG67iRuhVAmeMQFtTZecCq6jQAXARgA1RN27CaruubAR9Ctk3qDIfw4NEh7/aPAdhCe3u7vPab87puKcRWwPg/d/FJvuWtALPlG+RzAOx7AdaAcwBUc84P5uiwoG5NusRxLHEgCxzBAgdgwC+IIlboWkoqoTNvGQB/aRolDmsNCOc4hjWyAiVGH1gu1ujEQSd9+dzC8zBSt7YjIq1+kYPVI8ZzRtuRRzzA6x9eLem3ZEHDIFo41qxvZedhnS5d3mcrtqOB5xJQy5yskHn75l299te8AWJLt2ZciHt6P7+imv1KO4UBozpjpX1467quv/Fjffz6X+mj13+o9996Uw8eH2mdrVZj6BRnMZC2hO0hgLwa1bYdYFhWwkvw+F0jwt5GE1bXxIgbVtwOEuAXgEoQEoCgNA0He41aQuQsrQqpy7F5zQHcGKlCiG5gH3J28aD+9eNjHMUJ0cGpzgCvRH/InZP3fUTIr/u8oo+AyEA3SL2yDzgmk52FgX1EhLG0Y3AUQWonsaDfMxxCdWCcATgiWQ6jIoIIBl1LUZKnCCe1ZsijOpyZuJbMY8kiNMK5DeonPRHGjoesM95UZKZKNvLbCTst6zjglAzqgrPp2g6ZKyKhhVbLOTLWbGdW8o+mmrat83/E2cKCtz+ir8f37uv+zY80Mi66336+5BnIL7m/L7U7cFr3uY8fPdArP/qxvvef/5P+5D/8//UGZwfXP/xA/nsNB9QdHx3qjCihyUYFQEcWFcAeZbPKDWgdEVJkXdm6rq2RQgdPAyBACyHyWsvlWgZsRKjtOkWGZtOZXK+UCvIGlLK8bNqq22ZFXWkF+AcAbLAvAO+CyAA/JeuzBmCjVPvwymoHsAbw88VKZ5w7eEV+UpZZdIYcO4AFclYAa4UTcb8jirD4a4Ge/ifqCwBcwbuEZ428AY/gqMq8K8oM8GQMdiAtDsJbDW8V1vC2ngNegdoJrXzfFjXwDPTle8tYIyODueg72QHZIVXHCPjXRDD+8dPe/gWc7EyRTeU54nDSB5A//cv/rpvvva7l/JSRbz9f5kWKxG0AABAASURBVAxgql9md19uXxGhBCTtdE/PvfxdvfSbvwtYJzrhddl9VqO7d+/qHgdcfjV2SERhELYY95ywegkoG1Y5gwFPwALG6gaIzjBSgyIknMBSBlUY8fQF3hWRcp1XS6/WUXw/akCetCaUtksAnjAZgCayrJxLunEfK9Jxs5oCMNfb0QwAz07DYAO7lWckY+A54hjhNQBHSagi62LeFcBc4lRMvh+pXCBrCb8BvCY1uZ24IoL2gcMa69jE/LmdHUuWosL90s6GbUrL/LjPY0B+ypw1GfI//2ZZJgUCU3JU5ejo7Gypggzr7PMZy5ngMGazmexQ4GZ+pDnbjof3H+rjt17TKQ7bY3Pdlr6cGeCRfTkdfWm9gIY1Buttw/HBYyKAI2lYam9not2+ENb3OIYe0GyMHnbsvlXDyl6a1IJ9uFdfnykIq7ZB2kEskLkCXOanWCuA5fuBmyxFkSmDx6DLUpCzkJ3L2bm8FSvymmVyDZAHSIBR7L0zQgPnDgMORwh33Uj5CM8Aj2lNXyP1QV8ujwhlcgdRJPdrokS+MlMRUbcvRpnbW98Bma7LUtge0C/MA3JJ6mekP5rJh6XmQ0jdKqB2dVJuH/Q5INTj8pj8pmRNO/8LT67vmkYuq3yU25lZruhxZHzhniI5zF3q6OBI69WCbUqq71s1OGRXW94pb4A+fv8d3fvkXS3OTlz8y9G29T95BvKfzPk1YfQKZbJh+Z8xW7KqnR0f6dG9W3p0/56itJx8X9De/j6h/USTaS//rcWdnZkxqePjM/a9qxoFrAHryoQzWAOeUUGouyOHvWuAu8LosXMgMtJ21PJ8VTZAvd+fsyVYEib7dw9zQv0F+/oV8fsSB2NyW+u5QMclTiOQj6AqL/j2w4mIT2feq2zQKCKUhVpSQXZE1s1RiUP9jFTiGMyzoVLv7biapgWEHc0CmAa9SP4qmZK7Qr4jJL8paEqqx1l2bauSBTZ6wSmUUogkhvoGBfaN86HxKGmNAzNvRMhOw/Pv5yDmqukKHJxV9J3WzMMpry9P2baJufRftJoSMZTSyFumwLk4WvjozVd19PAuLGvabj9fxgxgCV9GN19eHxGhLEVt18mHeV6dlgDSBnjsQ7G20XQ64aBsWkNdG3zbYYgA4JT97Bk82DcfjBoQLyEbe1MaHMikvtvv+56XCCNGvyIimGvOvn5ByLvEAfhQcA7I1ziIFUAfSQeM/oy6BVHDiHNxuflBmVbU21HYyZTkcYCykd4TfYoBKClI+VaUogJlhAz8QMAA2MQVtA3aiTpulSXlsWeGWsbs8Nxl5msAnOUEjJlFNS2prmNcpcgFXec5KXWcEzsFbxWoiwh5LiKKPI4VDjMzVZoWbaTqKCXV8Vfnt8LJLuu9IwY7mg55DfI8dm895jiHgtwZz8X/XkREIK/ByQ668fFHunvtQ81PiPi0vb6MGcgvo5Mvu4+IUEQIPMhXg7HvcqDVdUUDZwLz+i5/qWrFCsL3Qf4RjX9lZyAVDLYAgAGA2rgto+8n2vPvCbqWdiM0VGM/5ST/5PRU8xoVLGuE4a2G28BUwZCl1NTllk9rGRADzmLAKUQ515dGDbwGWWZRiUTEiIZU+DujAtzFyfgiogJ/rNWhKs9OAr3rASjlA1uGiFDJtISqx4BjaumnZChLQkWitu06ooi2RgFrVvyk3mcjJMxlboibpi1qmyLRZqCvkYksHoNUdRDlbr/EoW7mL9BTclRQ6E9c/huZQi87UM/fKXModO95s5HJfLGt8Lj8TG599B7Rwj2N1NN0+/mCZyC/YPlfiXgbj43RhmnDLrxHH9cc5C3OdPDwvh7cvV9/JgxeNAJMg/WYMPaMKKEpWVfHTFUgFQw0IuWVbUqE4PolUYFXd3G5nxXArkRkMAC4oNxgEbIHwFVoHwIYGLXvR6fjWiv4E2AkfYrU1DaNWvosiQKUjaGNHoCucJ+UB4pnCHZkKsAS8AGcST/gU+6bEjVEN7BVR0C1BO+a7dCCqMW6WdaILI9thGFkHHYmBTnWbU3dmrIBfdFGI+MJ6qxjXe2LS8XctEqFWu4H5I/wB2MYpDrGwpi8NbADcDRFsUpT1OOsg3buY0FU4UgNZbWztyuPA5W04kDj/u1benz3llaL7ZsIfQlXfgl9fKldjFiSATFgzIuTAz269bH8V3Pff+NVXf/oIz16dKCTszOtAOWA5VVegOx/q8CG3LFaGlQ2RiteMHTLtNGuMfaRnbhfI65oQ1dICAmgrAH40isjQDIonF+RL1kweykzlYDUADPJaA+ptI38EEZ4vWvODDUNJQi3bl3bsSo3YIXaEOlQQU+WdiFwqjX7c9jVtC19FGUW+YzC7SOy8rhPk8cSETUaqHXWGycXERrQwXL6tlUDaK3i3PVsEaiSRK+Zcj4iql5t06rvO6rStXLliFKlpLIU3iQs5EPIjnkt8PoHWT5UtFJNWxSBPBynmE9plCMTRNN/B7VsabrN26Jb13Vy8Ejb64ufgfziu/iye8BwQcN6Odfh40fyvyr88GiuI6KAQ15F+t9MXGDoZ2cLgLPSCApWGH0oMMmBlWmtAfCvcSpeedsWgGDgC84JHh0eyu38CtBOYMD43Q4htY1lJXIEcILVsW07RSAXvsJ9ASQj944q3EfA5z4ii+wwPFMG3MBXJXRjKFVGA4/lUYVbCnRfK5HVoJv7rU6IcSgk9xWRbGVWlTw+j2dEj4GxIVYswBWwQ4itz0IkSmStqfSBaTIbU4DsfhWppsV5lYIDWqv+/QYcSdKo8NVR3nIGgUb1V5tztlIu9xahYf7O7IR5g3D12as6PDhWl0U70xn6b+QG81DHSZ9LIgYx99YjkO/7U9r7WZ6dHGt7ffEzkF98F19uDzYkG//aq0806md7unRhV2U9l3/i69eVBohXep+K+ye9XqXdJjBwRxFCyIiB2qCbCobzaSIe9gpcD8dsvPAIiHqEiWHbOVi2gd7hEKacQwyAbASIDTITMARk+QNtRxC+AFwGaERoBZ/zA7obJFTLbyycZkkFq+maCKexg2HVtZyWqKJDRwH4BY7LIB8cwiN/jZMYANhoHf4GrVxGPd3JddZxsVpWh7ikzRkHs4vlUM9Zaj26jTAP1M3nZziapczviMk/nfbr2zmOgOmTI58FB6oGdqFdyUIQMOjoEECzhZvu7uqEt0EXL+5rZ3empFFhbHa+WVp5rHZc/luVdS6blmE2enT3rh7evqEV/Xu+t/TFzUB+caK/Gsk24koKNexZp5NWi+PHevzwkY79Lyihlg18QaRwyluDJVGD+Q2UNWCMKGowxJKN0kZdSLNswAMwbOgr2hgEdipzQO32EaGCcTel1HapzWVwC6RWHoAowOu8a53a8AVgDWDrtQbQa8CfIRW+DFiv3Js+F0oFf6SgzqTgPmTJMo+dnEFFMWX0TsYOrjpBnMGaMXicI+iLlAZS613b0vdY61dEIkvOXc5kgHusSzsEb4+YI+u7Ip3jPM7mC5zECjkiXQiJVI9yP2T4DFoz5hX9nBydym8yhjFwFIv6L1jPdneVpTDWVNuxZcCZei4atJ/w/BCglrOcBZHfY84VTg7ua3t9sTOQX6z4r0Z6RKifTNTZmE6P9fjxAca9YiVeY4yDfD4wZ1X1KmzArQeDJyvgBgDZtgUjBWmbj+1SCuozWQCX2D0yAIOBQQWfUFJXcCAFA88IBUbtNDM0jCutWYkHADdCFhiRUohrlJ3LEpCNdg7UZxaVTOo2H4o1ItPtXTICMucJXCTKI0KMQC5bA3xZrgucoS6CAu5Hj5N0YIwD+RW8KxyBzq+BMMVOyLcDegz0M8cR+BzADnTBAeUKPQcUSsuEFtwfE96vLatGT1l18dz69awBTpdyG8HPB4ezJgpZyjL2iBb8rFw/oktT0BUFfA5RmqIk7zbDGHr86IEe37tDyfbzRc6A5/yLlP+ly44IZSlq2hZgSWfHh3r84H51BGsMeI4B2+DsFFaAY8UKuKK8YYVqCMVXGHYCSBvyehhlcOAFFBm2aQx6qXUFzFjLGvrKoK6kSltUSEdAs7LsAWcA78oEaEZABqdKwguFVPPmFVAauR9pq5AM+JqnzDq4eIQngsrzMpdXotKlbj9UnYWOa21YXUotyRN5NFcFIe1WVS/ZT8l5wZroNqCzEOA2A/NzyvZgSYTkdqGQx9wUxgEhmvahBZFDhkR1lT/H8Z4y30vm1HJoJM/jiOzDo6PqKPt+qo4IodajD4K0RqeBcZjPwpz674r4bOLRvdtacT6h7fWFzUB+YZK/QsGBUSe0JuQ8enRfjx8+rIdpNrwFhrrEEQwYJhjFAIdKbXUiITsJYdUlUxG2cJu8lLG5XwOQAcBnFgAdapqmktu35EMAkhXPe3nL8oqJfQNnVRIMEYE8KSIUoGiNLgbDBhNj1WcFMEaFEj2st4Eyigsmp2vrAbncNDCYCNdL1m90p9z6U9tT7zG7n4ioPIF831ueyA/IHv5GO9hUSlayjh6Pzq9ah24NTtGgDvjM474sN0uBM+q8e/tR+0G+9VYkB7ZznMgCh8C5DxGdIur8WJcFh8Kw1qiuMKeey5Fn5v/K7wAHf/x4u4Vgcr+wT35hkr9CweG+OZA7838Qe+uGjtjLgh+AMNQVuNo9hpkYollNBr3JYBoJo1uM2vWB4WcWJanljgB4gEZAFpEqGarAqE4lAfSaaGJ1buChDdAGVm76rh27tw1FuN4g3tQZ3AbNCofg1TmQkvCMpGsc0QhSRvp1//Xe8kDRk3Yb4A2qOp7zhUI0p2zUgN5u63sD2BXBGKxNyXRSnaL79w0t69iyJONMxkILdBAVo7+goH1DW+sp0jVzF8rarm19HsOcEGGMtPP8LtmOrMkPbAe8tUieU98WlVKYI6RGosOAQ1hxv9bIOGBni7WUf/l4+OihHt+/q+31xc1AfnGiv1rJS0LMRxxM3bt9R0sMNYuNDmMDGDYy7FqZAaUiohqgImUDHwAlWbAzKgFE27EVIZWvkS8M2tGG+WmsphSVTAxY1SkYeLSUQZD0YQAbhKbKhOQBOdbD4HfKbW1rgFdHQuEAkx2C4B/Ju04KADMgxjUjd5QwGINnjedzH7By6LfSinEMHi/twzxS7WN02ej8oEz0pkFEoG9oIF/bGYxSHRdJTZOxCD4pJGiUFP5hGLzC3TpqikhtrpCdwoQowIB3lOE0stAH+ou+GKPPWgpy28ZvHpi1TGUDD7qv2Hb4H36V+0TuGt1Ojo918OCeVPvc9LT9/nxn4MkT/HylfsXSDJAjDqXuXP9YxycLZcHIAEIEKQ4iIihrVAqhP8QtQFtBQzVknV8uLxhxSwhrKiUVEbQl1ebKTBWMWOBkxMiDjMnAGzhTSNgCStrx2QDCulA2AqjhPM8t0B1r/cDKasfkOst0WzuKNbp7lXUZTeXUQBFOKiJkkIr+RwBjB1L52cqM7iNSEQF0x9oukzwgE9eK+oHaUWpKAAAQAElEQVQ2MKiSJFct7WQ8pkyc5kBVqGWsSdugt6BN1ZF80qZkqiFiysKI3Q69vLVw2YIIYUCo/6JVz6taCQnUD2MqkmeB3HEc6ZdnwBnDarnWSP/iCsqRKDudgfEcES3Y6VO1/XwBM5BfgMyvXKTfZT+6e1sP7t2vBgcKdHZ6SgJssK7SNOxlW4wsVTDgkimDzAbXEfKWwj2GrwgldSULWYwY8Nhw03XkC6mjBP8GocDr+0hWXkCywngrYGUZRT19IrWCy+BAGcHmjyJCCUn0gYoGtMPsFaulGcCEIlCcj/snqeBxfoTB5LYRrhmRlfLlW8RVXneW6BaKqkPAYGcxIDwoXwHYqq8bQHxqVGFd3G7NeGkq67khKUsqmZuBugjGzRbH0UHTtJZOP2spxByX+kMpPwM8rzz/BZ4VTm6Bs1itBuSmPJcDZweOzHAJcjRW2qLIgqwRfQb5levx44d6fPeGttcXMwMb6/liZH8lUgeA5L/f8PDeXS3OeFOAkS05OV/wCnEAqE3bKAGBtwmFKMF/P6BjlQq0jQgM09FDgQeKVCkp2LHtAY4RLEMYf2OQs1I2SUuA5YMwKoWI6mCcN+BMdhiuGJHg1JJcDp7l+8zCCi4uZPHtugGgWcZIH2vGNNJH23ZqWIkjNs7DYHS5FIpw2VjTplj3os0VolC+Ep5kMJZvMPpw0OXh3ulH0AgNjE/0Z/28vWkBsPka9HTZiG4DTsTyJl2rDPorydyRSsxXyvUWUWjTZlLXyH+/ZEUU1LVFPdGA/66DtwgN9x2vkPvJVFJo5Dk5X5jjxemCA8kzeZvS8uwKuix5o3H3kw8lK8P39vP5zkB+vuK+emk2soX/5uLhofx/DixYhcZqlEXdZKau6VQAxwDQGsAzwRBbjK9tiwrOoTSpwMANKXKK+kf1O5LSSBkMHWBw6ZoQtwIJBIAT6lI2Vss3sBJZdgILnNNQwcQaCPBGuAZS80QGdwJIQzVzgw7XU8tGhJrXN+vVsh64KUKlFCXjelInWlq+9VkBautXIuVrrLptOD3WHucC+6fOy20SmW1rgG8A7XaWT/cqzE+hP6EmEb9diCJCltVQPtZxhHx+0JSUHeZIvSki6v1s0mlAjyOeCxn537FAiPwbCK/+O7NZ/TcuIoKoYFDJrFGBZSx5G+Ffonou3NavlR/cvqU5r5u1vT73GdhYzecu9qsT2LACCSP17+T94xkbc0kMHRRsjLYAhrEq2DSt2q5RYshZihK+LKmC8dfUDsKcsIf8Rxh4yuBpAJAw8pCvUZFRDVn0I/p3+RonMEJe6Q1Yg8IgG/gaaZuRsOIIyEfQwh9ohCJCEaF6PZGHIzMo3LbxOGk/4JQsVzSKYJVF1oh8jztxcolelkGx0LLKbEohL2WJqu6mHjeErpYtmEfyrrRDGOm/ZJqNMRZkoLfv4LM+fWtnIrWRsmwhNiK0xhF67E3bqOccoZ/0sA8qdY5HTXHII8z+mbR/gu6oY7Z3QaLvyCKfnwycyyAKWWxF0DpLqa85jx4/0vFDv4UYtb0+3xnIz1fcUyCN0PP08LFOTo6VpRE2R/i5VCR5G7FJkkHVdK0yAko5NA4Mvy2NRKMsqYYVUtQrnC/yytg1DdFGqwzJPE5DoQb+5GBiYJUGkzJQR4zbAMMLwTFCqiSu0XqEMHNRRka+NjwlE9lFitCADK/kI8C0k9H5VTLRDz1KgS0g1Ssi5JsGh+C+Ez4Xuf2Ibk4HZCaFIzqMXvdJLdvRzUg/QoSot3KR3IxSyWTMEPd8FJKs14r5btuNY10h36t+UOv5dP92CrTiDKerZLFBfw16O5qJCMY48owWyFtpf3+//utWdKcJW4qozg4JOAnLG2k7KuW3ELfef0t1jtFl+/n8ZiA/P1FPh6TF/FSHDx/Wg8XEkAZC7jUn2dPZDga0lo2q6zv5X1nuWOGq1hhaYoUF/rZppUy1hNhd06hEVkD4vqddR5sslFFu3oS3mLgfQZHluyy0uXwfEdSEIqGI6gnAmew4BIAokYFaCV0iQhlZdV0RHVBU28u8lgGNvN+vzoa+xTWYiTTC0sKcqlnKkgwfZIz0M9ZXlb5f4xworP2479X5fdC36W+Ow/niRvRTkvEX9Aspsqm6llLk9j4gjUHKylOUYrjIDYXscP0vZi8Xc02mE/VEDm63mceCUxiZ95ZtxAVZZ/8rTA3PQRFI4cOkZYY6tiLW/e6Na1ocH6A/HVK9/Xw+M5Cfj5inR8oKgzs9OeKQ8Uzeg/uAMQF333Vas5LZCPuur/vfxNhGL+uZ2F2oZXUN8qVpZZ6+bTHkIjsEr1pTVq4OORmpzCKvduZPooukHaVyHWKlqB/ug2zIl/vb5EbKDJbzlNXZzsPANLnSB2suG93QAqFCn5ZhEAm9B8LzEcBVHvhcZ52EAI81S1FEQIm+mzHSjKajfYGk2OgHj7ieyPJYImhH+5J5zh+ybnXlD1VHKSEzg5aMhTFEwMscVzk4D+vZMoe+d4eeu53dPa3Qu0W2/xZp13YqZaOf5duJz6ZTNTwDU9u1Vf6AXDsCz0mhbUu7sxMWgPu3NeI4K9P263OZgfxcpDxFQtY4hRVvG/x7+wWpV9Ce/exImIudAvC2GlzJ1AhCDKimaWzVSoBgME1YiXz+YOr6XtUhYKj+W3sdxkpLNbQXAt2mIXxusigV9Y8BkCEl8goUzI/zEc5x4w9tRwDt1d6GHrSkiKZjbed7ihT0E/AnVDKU9DOxYyJFfXl8ESE7A4+jABiaALzNXzgqmSq5oYgUrJXoiPKiLIU05T48F84kTL4nUWTgXFcbokPrKJgyUr58sOtxrAE6kT5TgsNhrvHAapsG5zthvouE0+jaVrt7e7ITHeBpSrKl8N+HHGVnI4QveWYyr6OIhmdVWtW+IjXQvyMR99cy5543/0c/Aw5D2+tzm4HNk/3cxH31gpaLhRxyD7wDX2NEbdurwYAcsnbOs6r7XuylR4yvYJgNwBAGOZpC9QCsxyjbrpMdwoR839lAOaDDABOQtW1RAhgb/gyn0zTUIW+AAhklsoJtIMwHJjJvACZRGRlyOtKfuJy4zHJD/IlUZIrvShGqspyaCvpmodY3tBd9JjI3Oqk6iJGxC8ERoQhIITsCs0eEEioZCuiJLO6UmYogF7Aj16v6crkAtCvqpMI445xH1Hu+DWg7FM/3xjEM+LoRnQtOoa9zGHQ+sJVr6G/Km4YBh+hoyP2NNBqVsrNYc3A65+2RHVzbtGraVm3X1TQCx0D9QGTg8Y10+uj2Ta3mZ3oyl9pev/QM5C8t4SkSUA0ji2xoChTDeG1Ua1axNYbnf8VZGOWIMa+WK40YZgKAEevCvjC8TjvT3fovNhfkYMcArJH/bUY7hZF2i+VSOzs7rHAdBg+xFZmxrfDvHdwn4ug/tEnFgjnKDiqkTRkVieyIVCRU05D1KJnKSgGgUgUHlqXUskJqMgBNKS708dgM3AEnYJklUz3RTQeQLCsiJGjwGOEfa8poMxQmiWr3lYy/qJRUIiMgj9/8a+YJlNe6rrTwB453xbhW4qZSBm0jVdDT7Uf6GlYLWcyUKKvrWtmB+Pccni96p/+ixsCHiscaBXGp1QK5A2IVau0UoIzEMa3l57YZLwzU379zm7cQdzTgcLS9PpcZyM9FylMiJCLEBhOwY/RKeeUZKRsBQs9qv1rON8aMkW9AAmDJ28jcooNn98J+PYT0qbeNu+u76iQaQmFwR35HPYCb8jqtb3vNcBAFg6ZnlUy1TSEtCvKW6b7dl0Hrfgb6E/qAR/RLRYS8epqvlCRP2RjKLGraTqWCLOCTgkYJ+a8jG6jWyRGKBGCQa9mRKSZBCV+WqGmIiz5HUG6ysIjUyICsW8BQ6MdlIf6E+Fa9RuRaprdHfdUnaDfUUD6yUQtgC7Lca5vJ3PS0DXyIR19FVAc629mtToHW1ZnOdmaMrVGPQ53gNApyAh1GWg/oORCRBXJJ5P6tH8Xyf8xjxyAhiTGdnS308OZ1nMVc2+vzmQE/y89H0lMipXQTpQ0sQh7c6HATA5pwTnByOsegVd9zRwDGcz5RnxhgNfCS3KleXf27/j0AkIZ1aDqd6eL+HkbOPpkVM7PlpPyiMouwT5WmUYPMBuNuImWwBJKaDGWmfI2AbACMNv4SqbZteMXZyA5jpNx8UUKJc0FFDay4WYqybOR1ADPQMIJ7yuyg+q5VmhklHLE4BB/IiysiNjrRj0CVnU/StsrIQhFugn4tzzJG+hvQcaR9REjrUQ1yuqZVgb9kqomilvF39Nu1rUyijYaV2qaTxyHat02jKaCf+T/c2ZlUB+BIa+LtFu1b2lrfDifbMN7Vao2YAZ0kdneMScqmRVQKFVXItzxf6zrwXDuitBa68dH7mvMKGkYabj+/7AzkLyvgaWtvQ2y7Tg0U2cgraovBLeYLIJGsNGtlFhlk1t3GZQA0bSefHzSZddVJ7tuukw1twCLbvtNsNlULEHb3dtU0jTJDjaKmpYR6yjpAYfk24A4jdt7W7T5KpuwwCmBLSaVkvR+4F1cgr20tN+V6Oqf7QSVTXcF5tIX7EYCMKvApuadd0r4kLSD/q9TzM5xfJO3KxjEB0ERPvw4sUZTwNU3SEsA3TU1HnEGWUJZUhmp/U4+fPOI1mU61y/h75qVpGxX4CjLNaz2HYS03TOSWpqiBgn5NDbxd0+q5518gWlhK7h+H0LWNLMuOIQN90CHwBj1OI0urgG9C9NbTN43YPgyKCLnc/a3ZFvr/ofTPnhc4hYHDS22vX3oGeBK/tIwvTsBnkDzSBlsU1lMNrutZuTC2gRXPe9vZbKK+bzFqTNrMAL5gkL2ND0PtAcLAqmejB36s4GuMMFgBG3myurZX27Y4mxEnMQOk1Af1Bksplach7dnXZ+EeQBRhyFIFWst95KjMUNcAdPPQPmpLqeW+g0JSUt41ndpMTbpGU1ZJlw3rpeanp/VnwE9W19KUyh/01TSpEYB06GldUFIRoaZpq+4uGxh3SCqZ1TGlyCtU4Kv5EOUJf1PlesX3K8SSyHEb0sARNJH4hJF28NbxJPyqbVMiH8jo1Xa99nnzMGWel2dLlcIcEhmM6LEC3H6VXGJQyzhKCXQtSvpZM1bBk9YrhIZRqY4JN98yP0H9ycN7WnLgqO31S89A/tISnjIBkUWBMXlglSIw2lDbAS4MrilJ+N9htIXyAQMbMcS2hrk9K5RfQ2YpWnNwdcZ78DUn3SWDUQ7Y5qiIxPiIOnAcXqXcR4G/aRoMuVVPP70dRBaV0gDmDmeQclmBJ9EtFHLaAdq+azVlW9K06EN51zTywWaDzBHvFhi+ZVsvqrX56e+okf5HnJ3rPcQn5EjJ/IPrIavufjr6aVvrFIgZlcgtVLbo4+iooG/fdpoC3oa+S0l07zUDxAXh5ump85hKZnVUHfPZke+yqGtbZJY6lx1zYBkt9W3TUFYYo51xpxlnMH67sFyuNTK+fT63UAAAEABJREFUAUCvcQ4+7xmGJfMSUIE2aUTBMa80sF2AXXg7RYREubdIA3OwQsaD29e1OD3W9vrlZyB/eRFPl4SmbQBno5FVzKfdKwyuAM4Gwx0o6zDsCeBPhQZAE9mo976Xg0Mb9uiySFbiufxvAmLzKiWRN1b+Fc5iOV9WEJg/YBiRa+OfEV4bvC1gMJBcPwUg/l2BT9y7c926plEL8Brkmszbd60aZLVtJ8so1A/o4tltm466RpneLoxVn5KpjFDJBHSW15Av1eHV9pEAaKw8PdFSjx6N+aEEU0naZuCwSm1fyHsM5uvQwSG97zvPXQkV5quhL7IqtO3hmSFzwpgcRXh8fdPK4f4Oh4p2dBPmtKWsaYr8GrJtG+3uXZC3S/5XlISOuFkteaPjLcB6ccYcrzQC9Cd1DXOV6KDzsa+J+AacgB3EwPwkOimKHt+7p9OjA408C22vX2oG8pdq/RQ2TownMXCv8EvC0sisQBkA84i+HQ4hIjRgVVladazSE4x4wr610Hakzm19IDbCUzBo0KUBYwvaL+bs11llO7YHVJOTkjaz2Y52dvcqKFqM2MCZdK2mgMfgqMAEFH2lTn3bqmQqAVtBrgHX4Aha+usBm/OIldMWXuveNg38+tQhtZW/kesLefdZMqtst7P+1qVHh5Ip69nB1zapKY6i0Lf5ehyl+y/o0aG7nVjXNGqyqIRwHI1qGeNp3T5DPfVPnMFsNtEEeV2b2pnNtL+7o/29fU13dmVQl0jSjvEW7ezvy3Pn/4NzxfMR13K50NnJSf0VqiOGFfcD2x/r7zlIdHcayAnyNJEosINYw9ehv6OP08NHWuFYtL1+qRnIX6r132z8lORtSAMhvwGbGHhpAB8gsIOwMWJLWrEyWd0eYE+9uuMQGgxL8NuIFz6UZBWyMUvB4eSK7YRXsLHmKZKNs/6bBBhqx16/n8zYOkzU0l8LiPu2aNq1n4Kna5qan7SN7Cw6+Dr6m9DvhEglI2jbqM2AryXfyjzWsaVNwYFZdn/erm87wFrgaQBckR0Xy6SIs1XQqW0aGUwdupQsVlkNgO5p19LvDmOOCGUkevbo1KvJkKOJDr6uJPKz6uMfZxnsE5yV23WN9Svyz5GrY2AeN06h4BR67e/OtM9bGtc1TVFmyldEqEOG29e/3n50xG5gidrr+heifEC6Zu7XOIXl/KS+1vS2wfcj2wfrWtAtS9nIjNTp6ZlKSmue+dGjB2whTtzVln6JGWA6f4nWT2XTUUSXwtoVWItX+AGAZ9up7brz84BRBWCUplFJpoBlGJtTocygWnJ67zMFUbdm+2HDHIgJFou5LGtN1LD0LydJkz4UIfNXZzOGWoA4w9lMAUvXd6qhNWU+qNshMplR1rcNQJxojz32Du/suya57yrIW/Tq21Y9OnelyGC2nBYnY94WvYpUy3t4fQ+yKBk9bBVF7XNG/z1tGvibLDitTgavI4O2I48zKuhvnh3yk9b9F03o21usvm3UNy1vHWbVcTTI2ZlONJv2REROp7Kj8Dj3d3a0R4TQt612Safm6Tv67JnGIjtrMU8D0UHgsUfS0+MjXg+fVJ0D2Y4cTGuiuuX8VCNnDAOvOU0j8z8ytyPPKiK4k6y7n7UjjRXP6fjRfc1PjrS9frkZyF+u+dPXupRWHWBIVj0bUzYpG49XXIH8EStqAUoPCBqAscZhnGCcp7zSUghDHDjYWpyfJ2B8Bj7liNPZ6Ql1S3lFOz0+1Ihxut0xe9nDg8c64/Q7AFnH6t/1UyWAcr+OBKaU7U53dGF3X7s7uzKQ+rbBgTTanRBhRGqHrY338h36TSCDUKBgZBXEG6lrO+2wT++7BkXXarPIoLTjaNEFNetYW+T2baddOyBke8XecYoOE2iKDDueSxcusL1pVSR1TaO+7zSFb293Vxf2LwL+Gf1NNGE+B+ahYWyz6ZRoAOIA0nk7jwmR0g7bhgsXLqpre00Z54TIabazq8lsR8HY1kRnI/2cnZ1qZM4zUyuc7JL74Ayh5Pm5DdsBeczLFXO9kCOAUhqZf9TIIxy1Yj6CsXsr1zOegWdacJ6nRB5znlF1QPS1/Xy2GcjP1uzpbTWsAfTJofx/DWQ2aiIJ+QcVwtgVTqHpe7Vdp7Zp1WSpr/WOjw51yp52xQo1sDKdeLXBUFeEscIbBOQ968nRsc7qG4kV/KcSvA/u3an/wtMKQ7eTCIyzAzA9AO8BZhNFTluDjvIZ4DHIuqatgJs2DWF6AWgz0pQdQGDk1m0KSHcAofmndYWeaNa28qvJDqB0fase5zGD7FBmLePKVi06FPgKfbRNJzuY3nX01cN7iVW9j5S3BVP0sW6ODnasH7QBumU38PSyDl1JXbh4Ufv7F+SIxzo5Irh4ifvdHe1SvoMzmeBweuZ4hjOwczA1OIo1c+mDRM/x0g4CJ+O/j7LEkY44giJ5qqFQyVQH2MNzigMYxzX3rSbMQUTwzIbKhwie85mivsrsiBKO5XOF9XKu7fXPnYGf8efPsr8auSUHgacAl8UGQzr/NSIgS0AeESoAwyvLkpXIK83i7AwjW7F/FYvxSgveLEhMC7zCOCeAMjTIK9CA8bqNo4Mhio4eP9QRzkTkvd8N9yNac9+yenY4hkTGFKAUQFwAawsoO5ySQe4fQc1mU4DX6RIHcPvkJ/C1ALrvO/Wfrvg71Wk4MpgCaAPeDsNOYAZ4LH9KZLIDGHvGZwA7P4M3cGioL5fbodg5TAHsDP4BoLYlcRqpCxf2OAvY0+5sBk0Afl+pR/eIIr9VsPNoGcMO0c6FS1e060jgvP8O4E/aCTMXytKqYewN48zSKLPRyNwcEU3NeW24qtuCZS0bCPv9j9M0JXCIgwa2FcGzahmL5yuZP261xmGbz/NWmsLzOFXTFvlA2AtAaZK3GHMdHzzkXOFY2+uzzwDW/9kbP40t16uFhrUNbiA8XWiO4SdAGbGsCIaLt5j7MItlxivWvJ5Wj+A6aLfC+FZivVZEyKF8sFo5Ojg9PtXZYqlTkx0Hq9fjR4/UAoau7dQ1jUqmgj8NwLFBTyYTzQBZj2Ppul49IXUPGA3iGnoDOIfXM1bZfV7V7e7uao8DOjsFh/mzfqaMoohQjimiZ7l82jakrbwl2GX1tAOY9q0myN7f25flu78poHRo3zWN7ET2cTwX9i+i01QlR/b+u2wxptpBt33ONXZ3dtgy7MA7UU93jnI65M8g94smauC1zhNA2zWNmgYH0HboxmpOOjLHA3M8sDUYmdsVkcDCxBnMvDrr0JrnEwrZyST86Txtm7atZz6uC2SExDMQfEViDkbm3I6hod/RldCAs1niWOrzVdGaftb0re31mWcgP3PLp7ThkpXG5wQrVvU5xjGiZ9e12FRRJqTA0BqVyGqcK0LZSJdhYbRZ054lTKVkJRv03NEEzsGr3QAyB1Ytly+ISrLKK+qJDCasjj1OwsBZY6zuO+FvWDl7HEMPoFqMv21atTiOtinqAG4DGAy8DhlT+DqcS18aTboWanAmU3Qu6gFiD8/edKaLgP8CIN+rr0En6pCxM+lZvWeqMhkTA1TXNJr0nSb00yOvw6F09G2aImc2mapFr36yo52dPRzGDlHBlL4mgJG2k4mmXaeSRZkphgONAqN1Dvu2VUtfI/M2sJ1ar+Yal2eVBsL49eJEq9NDrX1wyFZgYI7xRyol5floSigkxpdV15IpdgOaoFtEagDwiKeuwFPg5IODF05jiQMQ+TV9i/ssRc4vWQjg2n4+4wzkZ2z3VDdbspqbshTA0GO8qAvISlOUGF2SrjDQBaAeAW8pjSJCzkeEvBIZSG1J2Wms2GoIoxshpzZSbzsSWb1BBzAq2KhIGynG6hVrwHkk8goUWRTwZ6SelJWwPp2SurbrVEGPU2nR2wDe3dvTHtRT5/DdOjXU7RJ9+CfD+0QWdXXf2ZUBPgH0U4N4tqMpkcMOTqIjrO5KMg+tLDPRIRSAf1adgPucTHdwJBN1OLW269TRzluPpkG/CADZMIGjBsa/Zt5ElMXESDiBgj7MnAaAuOSQb+059bhpkfAnzjSZk6BNUrZanKqUUMuc+ayibzuVLMx5qwmRzhTn1OH4GspKKRL9RwQJJJFuaETeCmewxsm40LoVP8ekjX7Vry92fH5OX2wPX7J0ryx2CGuMsWQqWdp8P2KYPtBasfJIoRUGZYpIFYxJXMNqUETI+/YpK3YQrq6INuwY1hxSjhh5gb/JkJC/NwVYkwlhfF9XS7FXXrNKOmQeaWvDbdBhADyi7UgbWrLiNWqbtqaF1GCYsLXoDEioB5ze9+/VLcUevI38+4EGgzcAJ/Q5o+9dnMOU/AT+mR0B913byG2nRBXm64kCOgDYAvCWcda0gYfx2ZG43v0ZpB6WdSySehyMy/yXqJqScr9iDgUYPYaEp3BPlYK0OgkchsfserftkNG1RT2RSs+4GuYiccKNdaGzCTpOGXffduqaTt6W7HBe0XFfeA6eoyRN2onnODB/TikSCkkuj5SvkS+T6zdEwfbzmWZgM6OfqenT2WjNKmXDtjGNGPCCEHbJFmENbc4ShmozXmH8byY0ACUzlBhXBT33u3u76toG+1/JTmEjc027gahjJAU0bauLhO577MUnGH0TlNOfgZPMaoPhkyA3FJQnTiFs1KQlswLdQFvjnHpA4OikI+1ZJfvJlJC+k51PBVKIPtcbWWR7VlTThHQC6E07OIVdzgQa6lvk9ziKlqijB3gTqAN0DStv1zbq0XdCfcO4SyZyhdMR6Yj6K404wIb5aOGfwOu0BIIZh+fUMqbWsWmZj5CdQyKrYV9QQKydT9+2dQ47+rOMmQ9RcUaW1Waqa6jvWiKcqSY4th6n4cPSKU7CzySETk1RsSNkbhGr6ghwDqiGrkld1nnalDNFzO1gx4T+2l6feQbyM7d8ShuOrFrFxoRBG/iOBkaMZU5I79eGifHa4HwiX+BpMNqIwMBCkSkfrBk0PtAKM7HiB4ZIMwlQCKMrWOGlnT1d9J4eIPZdC8iLOoAwAYAO43t08OreFmRCBotlDHZahLyB3CUHcUvOKwr6rYlgDNoGXoNmhM/v8H1oFtRnFMkpfbf0474KvKVp1BPuTw0sgN7SSeJ8eu47k+vRzzwdDqQprZ60N191WPDbEExPxloy1SCrB6wtMkpIaw5xg6jHUcguWxZvN6xviWDsjXCj523ooykqmUqoIz9Dl5l/Dt016kqyfdnVBMdSnSB69+jWNa3aplEdFzLbSFlXpl9JvmQREpVBmsl8DHL/SZ24spZRjA1wu/18xhlgZj9jy6e0GbgRuFFg0Kx7thCtiBL8qjGJAlxmJ9FgfA3gylJgD/C+VsHobJTcYHihCNWyBh4b5kjoWyK1j4E/e/WqLl28pL3dHe2yCu5wQr8z29UMQ285KTNAWvozEFvalxIKhBjsoEvuY8ApFBxP2tkYmHSYbEGCwzo7gyVblwFnFhi59R2IKkaAORedRgkAABAASURBVAJM4VTWREEDbUspMmU2deUtmWqbTu67FPLUd4y1A+Bd26lkVl0olh2Nx1d8g6yGCezIF3Rxed+2FXgNutuJ9MibIcfOryeK6JpUKaFpR9TAWNom5LquoR39eOwdfe6wXbngtyw40Rnzt0t+MiUiszOgvoHfc+tZKonMLCqS+rZBflFmqGmcJjpLTdui+qgFc+Q2A/MX8Cd6i9Hpqbm+fork10/lf1jjNa+7FgBpwWHj4DASI19xCGZnYCD59wkDZTaekqHiGQB0A4BvAPGathqLMhLTCkWmpFREUQ8YLuzu6oXnXtDzL76kixcu6AIr5h57+R7jnlDvHxa12aiNABydXNbGqI7QOnEWI2AW/XHLtmLgLMLbjqUCnkKbAvhiJIQ3+NE7GE8QNQQ6+zBvpGx1dipHEaY1r/tc1zYNMqRSigJwIkYiF1mUjMH9paQsnLIAoBURj5DZdq0mbUEPiRp1TSNHAi1g72t5qC+h6aRT3zTaw/F5vDOik1nf0RZ+HOFsOqPdBKcIuZyIaUb5zmwHp7mr/f2LuvzMc3oGunjhsnqig4IzCOvncUdaW3ksG92FQvmpPk0pOCcIxzDivMQcFvQx70B+5PkNOMukrOBgaL39fMYZyM/Y7qltNmAwfqswrEe1GB2WpgVAKhj2/PRUiQGuDTiAY0MLrMpGlQDHhjY/m8MDsKKoZCthbDbUHYz8yoX96hBe/o3f0jMXL2gfgOxyrrA725X36AYmC6UaDH0XMBg4u7OZpnYYOJwC/g16r7oFJ9C2jQzW1uAEqAXdhW61T2Y4Q+gggMKLUK+IbDsKhWvGMwKAkFB5IOhYyoBuuEcse/y15mxHlkQSTSQOKauMgX6S8Sd8LUDyj5n2DOCSapiPNqRJ11Zq7RTI99Csb6tjmOAYLl68qAuOkLx1YrU32J97/kVdfe4lPf+N39BLL31LF/Yu1Tcbuxev6MKFK9rl8HA6xTkwV888+7wu7F/SFKfgeUrmPYP59oMKKSIgRsNcaSSvwDG0aptOhXn1HBeiBDv3kTlrmMMBB1fHFUVNCx/12l6feQbyM7d8ShuORAfeny8B2Jih0jQqmTrDIax4tbhwShgeiSFCUioATkryGUQavPDbCPf2LuqZK89CV1jhrlSD/8a3vqVLl/YBTq+uJKtnR1o0dZRAiNxNevXkJ3YEXYtBN+qnM7YZbC0A4GZ1LbQrrKA7usgrxz3A1lpWW9Rh5B18DsF76y4uooWBaGEy7QWLmhJqGBvQQfsRQEstoJ7S36T22zMYog/a6LytI6UC4MzXI2RGn94G9MjZm03qCn8B0F7e39XetIOmeu7KVV26cAkQX9Dzz39Dv/md39KL3/imLl95BsdwWReZmyvPvqhnrj6vKy98Q5df/Kaee+Fl7V68og5H2Xad2q5lTK0axmcqTVFhXG0pqvdZJPRSkEgK9AnmP6XqyILypMy8Tl3XIbNBRvUbODqnjgztJDJTGW6t7fUZZ+BXbvYM/DWrpLCUkWhBNhrI5diXhNF0AKdtu/MpA1RNUTATGaEJK1hEqOAcJoS/Fy8/o6vPPq+rV5/VFcCwy544seAsRaXD2NtGhZWpI5Lw6mfq2TM3lHdNq5JS3zea9h2OYa+Cb0LdFP6dKc5iOtEE2uFNQku/O9MdmSYAqqfNlLoZenRt0SRDM/Tz/YQxlEx5tW2z1LR3ZzjDhj6DSCCJcnyI2ZSoTmhCfZ/Sbt8S6VxEnx09c/mSrly6pGcY24svfUMvAu5nrz6nZ71F4v4bL39L3/zN39XLv/0v9dI3XsYhXtEOb2dmOJJJ1XGilvGYOtKmFMYcSnQt5+R8MrYMKZk71JEjJacpKYJvKCIU4kJvn/uQk6OmklmdS8M8W76pI9+dz0Hf9vIr6DVjlh+8Puu1becZ4Gk4+dWhFVHA6twpCCMZiByyFAy3rYMsTYOBdSol1UAlCyuSFFFU4MtMhSlCzrcY32xnV3uEyj1Ats1ZJj5HkbStbZDfdLWPpu3UA+zJbE/9ZMZhH/dNj2OYaheHsoMjmJhwHG1TcBZ9Da8vcD7RA6op5TP6meIQdnAI+5xhXIB2OcycEYXs8dbDcjrqzbtDdGJHNOnauu/fnfWyM9sFsFNT32p3OtHF3R1d3t/T5QsXdeXiZT3/3PN6Drr6/Avs9Z/VM88+V+niM1d1AQexSa/q0pUrunjlsnaJIGY7M03QrWPMJVNZkjkIKSBCeQNYnJkMOKaRkN5zRWWtNgtcPJLNK2HhqH2vv3nBNFZidmtlSrHpp2naOr+lFDX03XcN940S5x14m46xRoTFausYmIJf4sOs/xKtn8Kmc17x+S/IeOXA7pQYUItBJYYTScCN8TqUHjHeEacRjCEiZZ4GvqbB0MwnaYDXVtZS1rWdShb5fsDaB4RvDFhyXsiIaFTgnQIcA3batupZzTpoiiPY5Zyh/hIRBzNjnz3BAXRdA5inunLlkuwY9qjbwwnYecyo39uZqh5oAuZLpouAmujlwv5FXb58Wc9AV1xGmO/6Zy5d1lXKvvXcs3rhmSt6jkjgOYD9/DPPyPTCc8/pRRzBsziEK/BdQOa+aY8oxucfOJkJNJ1N1eNQPPampBrmr5CCSSUHF8H4gaBMTIAGVvdK4FmUmmDxdDFblYvUpcFGJygPyXwkfh4USL6HIlyIIASQozgUEcx/okeh/1Rm1ntZKnVZUnYQonxUaHt99hnIz9706Wy5ZoXaOIRRwlhKFowII+HW+9mBw7rlfK66xZAUGFPLCt1AHatNw8qTAEA4DE7wOAhkexGBMaYKaUrkA4MMi9eI4Y4h8qGCrA7H0netvJq2pQCsHodD2jR1ld3Z2alRxwWDmAO7GXtvg88RwaVLV7RP+T4gvcKK7TD+6pXn9KxD+ede1LPPvsD+/aqee/Z5Pc/hnukqK/xVQP+M6fIVPcc25/nnn9fL33hJ3/rGC3qBvOVcod6O5wqrvsl/OWoHhzOdTIksJnXfb32bplR92/R4RRTFxAG8+uMr0pAEpCGv+OdEuR2jnQITwnyLuYIvKmQpAvaI4ZvClIRz5vvTT60zL5laSA/MtefWpYgXHSrQqWEe/bxKFpVMJRURgVMa8AepwvMLyrW9PvMM5Gdu+ZQ2bNpOLSt0AZBNpVREqGBMgXWNhLZrDuBCwogaNYC4BcReEc1jIxyIELwSFnieOAKbcQlh7KHG8pI8ziPJmwqVLYDq2qIW58CtEgNtmk4lA5JKKeq7CZHBjNP5XfnkfofDvZZIokXn3b197RAl+B3+M888qxde/Iaeg55/4SUOOV+ST/mfufpcDentDC7Dc5HzgP2LF7XPm5HqaHAMlwn/LxElPHP1KluDq9onInAEsktfM6KVnkPGrmuYp0YNY2/apuqWWRSVGJy4WP1l50h2dIoDVKVawFQBc8r5Jm8HMVYnEpQxZBW+fobPkKJAIYqh0JM/Cj+ZcwpE8ZxEahrla/MdEUoENjyzUhqquQ90pXpgMSgl1XLmUqjX9vrMM8CMfua2T2XD/snK1zSAswD6Rjb6hvvBRo5hNRiPDShrap5Wrrc5rogk1pxLFIxtEzUwRRUIoyICGmEbiCACw04cBCSRhkqGmhR51XyWosSIMxtS8rT3faG8gVp06nBipbRSpKpzwqg7xjDb2WUff1G7bAcuXLqgS5cu6gLpHg5gSrQxBdzT6Wzz9xzO7yekk+mOXD6hrocm5mNbMPF2gO1IaweAThFiLKGk38hS84H+EVRoA1BgrhEHOTJ+Powb+JN5cj+KInjtBGDkzhsrl4pSyY4UkUrkmyLcT6pQWDIpN4Ui6C9SQ/iFbcjXOJLy2eT5Hkf5NiKUkJ+X5ZAVVdSFApmN5/PcKVhPv75d17+huZK15Wv7+UdmIP+R+q9ddc9h3ATjL8UGlyoAr2TRwOql5B6j6VitC6D04GxILUZU4PfWY8XBpJ2BjS6ymKUSJqfE9GyQiKkG6PugNuqXVOsilbSrFKKMe/oKGpmPhPqAXCeJQj4KYbKjFIFU2geUpahAFbgw2ZHUbQljaBlX07Y4kl69Hck5FcrcpjS0hRqo1PE1igxFQAolFOKq96TcG0Qj82SQjZT730YwRS2wfjgFHOvIW51ahL5e1E2JiOCcRm5vWZCgNNFvSckOs9BpIjuCDA3D9c5HyjIRX0vlK0NUc+++yXNTWfkqpSHS6ZRZFBGkKeHFggl2mX+Edvrgrg6vva/Dj97R/N4NDWcnEvppe/2DM8BM/oP1X7vKpu/Vc1BmUFebxdLWrP5SKCNVbETJsMdwiTYOoGAsI0cIA68MvcfulW2jga3GSPvIFHYnGAiPJRudqd5gshHIFjySQlJESgr+DErXQSEpXF4pRJGoJA35zwgaRhtsDPKvG+thnrjQky4U1CertiUDH5qGCkIK8hL9sgRlozKRlqlUMNZNnm+Je9VrlIExDEsNjI0bjcjxbzqokYtGPfkjRYSkDdW6gRZkRnQZmR/515e+N5kP1idNLE/cpCTUUinohW4RoaAs6ncdTc1FEDGQY6hiICIrX4hWzYfq5SThtVMsPKdix4ncgvym6TSg26NrH+ijP/kP+ug//p+69b3/orv//b/o9IM3No6hStl+/aIZ8PP6RXVfy/L9S7xG47BtRrjslbVkkclG7P+xuBpXYlbp4Q311kbn15ht16nvmk0Ze9TMxGmUCr7wMqS1XDmOtOe+AB7zRDbY8LnB019FwAgkoBG+gK8U6jHkqG0BFnlxWa/BKyz3DdQiuhJtGpxEGnjwCcMfqOeFvGTUINu3kVJN61cq6C8lRSAIHnGN5CuN1NJ2Tfl6CBzASC8SxXyhL32N6yXlg1sp4HvyatEbA8FCpT8akWMCf6g0VBpRZtS5XNfXBlJolC+PvTD3YT5I6GUK5tnlBYdYAl7uoyRVSbNguPSOLufiRAU01qQgI3PkOWW9P354V9d/+H19/Mf/UYdvvaUyHxTr1PpkocUH72l4fF/+QZe21y+cgfyFNV/Tip39fQ7dLqjrO9lKBgx9DcAjQikIg7OzMBmooEErgOBVsyP0XnGe4PfgDUbZ1NAbwBOqZrYKgDlimSNICAAbGKrXuaCMQwbqpaRd0odThXukBfwjINEQdAcNwlAlkQqdBuqDYlAoRJKMqhn6wJxlx2Ayz1jSTQQDHwT40BQClUIUZQjyBx1G0I4kba5aqBEhg1IDYxqjaKMXOsI0VgHwjaM2upGig8cZ6DiSlzZlfKvKImMZzrt+YJxMt1bwr6zeEFqN9EefI/0NpCYFzhdd7AQanKKpoEMyZ4keiJGoN43oY1JNJaGi+cYx5Geb8I3otpwvdfv113X7h3+t9aMDbGBXor+63UGZcbnUePRY43JB+fbzi2Ygf1HF17W8NK182OjQcsA61+tBgaF1RAEzDuJ6Tvq7tpMwJGUooIxQ37ZqSlHXtSoAphScAOXYnRTSKF9kfENiJ4JkCZ6hBpvKAAAQAElEQVRKSphwDzAONBpIIyijPgAojMgYSEZFwoeMUTShVAk4gzIKxnHUAKBGjNy1BkIMK41sgYLmo2LjNOCpdZEa3Vaj7BiC9iO0kUEZfQg1aKbKhy41RdaAkgPth/P2Y9Qe6xfZ2k9E0A1y0JmMP5LLYKBUo6jnPtyYfEQo4U3mMImgImCkfFRu/AxjVRSVTJWAkPBkq5QSnFJm1MxI3ShfUcvDWQrcV0So4CAjC/yl6jys1hoXKxwuvdF3wRaS1FvEngPX4BkPdqAsFNpev3AG8hfWfF0rIuXT+56zBVsKtqOmbdRiEB0OweWZiZFFpcSourbHGXQK2iYNNiSMrmizIm3Mc1RI1I+qkvlOiTamTRm3EbSR4NwAyGCBh2J9SnKtCT50Se4TIAvemiDMwJaBbwOmMALwPXEU5CM27WGlGfnz+yeaIVlCrswA+OULnhC9kWaGa0VWbiNxn9SZJO6gqjeAg2mkBKjpyZUIjlGKCH9Vigh5vgqyG1NJ5rDZEHId5hdkNilRVZ1CMP9BWURIUMAXGWQZr0JWfSSlUpuLZ8GcDER0iFGal4oGB9BEKpFRfAjLIuCylnw77TUMZ5qfHGp9fKSRtjTZfn7BDHhef0HV17U4NPP7eCgy1WAUDRaYIVVjYUswGlwhBUYUEUoqSajPyu/7QtTQQMV1ghmycY7yFdydT50LAC0YAVsul2gChSwzIhVuYj7SmicVpRFR+ZJUvs9QRKheyBzPqUYloAM41NW71gs+y4TnU3CixEi5Se43zFPvKBW0ydfx0VcBnRGhqLzUB5T+CiQxnPGcqN94OO7JR4Tqn1DVv+QGjEEpYjdl8CRUMuW5NBm0ns+SzAl1kbSIpNOAUpFFWcskOxcKNEYoAhIXY+W7fiKipg1tpFDhuWYm7ZFhB9G2qoeQXUPtoONrH2p5cKDl/Xsa2EJszxX0C6/8hTVf44rZHucKly+r41zBhhI2C7YSiSHxwb6xdsbnupIpl3ErryoNBtV2rTpWmoJTsHFmIiH0KR/ZejMK8ABWgxIpGHLIskKqqcNimqreyxf83D2x7cpLZcDkvDk08g0NJJ86A/oYa9TgirVY9iDyVRCpGzlvIciSU5dZds0jjA+3cl8eUyQAYnx1jKTiPsSfSIFi5ohYACUslhvXbChCekKK+sfyKmURUj+lQm1K3KtGBVnrRyXtI0KCIoN7uMIU2vwRZSGhk8xTkiTkP/JFeZyTHb2fW0F2BHykWVplKaqOAsd3cvOGDjh0nN+/q7Pbt7S8e0vDKa8nLWtLf28G8u+V/AoUTHf3dfHKs/IZgkIKDI8vJekIwEqmMgLbTzVsLUqS2oiyaOMUOjVeaSiPgJe0ZNBGSoUizokycYWJL9+G+EP9p3nAGZyOqxZsnII+rachqAsS14iw2KkjAordUsNISb2hdNhQPQsg2uEOHr6dNw9y+Vj8JqKwv/i0QAp0yAjqIYULFIwtIuRxibIxcAZRJMp9H5TZ6UUERdyRKjY8QRpSbWunUDLlNCIUEUoJGsWJiYJ8MJbqYNA1KInwdyroL+B0faBzLX0i69O0SPQnroCS8lJSSdrxrBzVhfhjWTxLZVGQDpzFPH7nPZ3duK3FndtaPnqo1Z1bGo8PkbL9/LwZyJ9X+HUv66c7usRryQuXLioilRx6TfqJGkJMReiJIXVtt4kOWg4ZIapUWFm8+mTZ8GVu0sgUJqeEKcK5USTn9yIPeBXOQPC6MpJ8KGgryGmk72NTDn+E20kGixwNcBwXICOcUhwRVBn4UKTwCzgC2KkDW7WOrGBzQt1Ipcl9JPcU0y6Yg8giuZjqAKCBsEq+rxVUSs4JNVVKQqFAd0VIpOGKSG4L5DRq6mJKlK6Ty7kjT67Wh3zhHngTMdK3KiW6oqPLxDjpw04pgrbui/YSLSkP503IFvqKi2IlHReea2biCCHXu6KkBK1PVxoOzxQr8TryQLFYaGAbMZweSzhTxGw/f2cGmLm/U/IrcJul4BSe0wvf+ra8FUiMpISwkVShLjln6HASXmGyFDkq6LxdyFBEqDqFKAqAlDa2EOXnxIxFYMAAyggN2iT3MQJaCSjzRZ5v2pw3FLLMk6GEyEq27E2GPHc29PDXSDtBCWnDn0mBhNVTNmL2AzQqFNr8GRFQqzf36F4x5z4oUdD+vIVcIa6gJc10rqt8D9WgBrCkQomufBToBTdNU4rkPrWZl1LzEVLSZygp98FiW9PIRpFlw+M0U3DSJfNH33QjR25Ch4gQjegj4IeN+0LnQZuQ24V+djk/ejpUSipLUfCnctFOtKFCToO533/pm+qnM2m5Uqx5TvO5Rki8CtX2+nsz4Hn8e4W/CgW7ly7rpd/4rp65+owSwwkMjA/gWWM+IXETlJdSVDIpo+jcCSQTkJEKSNQpKOBje6t53g2GyzFmilXLNCJ7gDA68tzJbUO5cRQwRSVhzGPNubntciBCiBRXgo+oaUQoIsgHaSqE4bOiJmVACj76op9wwyiSQr5Ggx4K7t0qqAfTEmcqJoPQYKy8HgP1Ne8vdA3mI5AX3AfbGRL0DUUtQyKyq+NQqMBvqjkcQDJ/kUWBTOtZrCt5OVVIyPNYB+syijGIi/KRG+qCNOAb3AdpIsv/70RaT+Zo4PWyGyGOxjSFv5Tk/KdX0n9EKjNkpx+MY3Q/RZo+z1bywp6aSb9ph3OQ30AM9Kvt9XdnIP9uwa/CvR91ZNGFy8/oG7/5m8JuJFsSRjRiWGveVQ8YzGh0YIwjBpeEoC1GU2gXNIi20CQ2RiTSc7LhulkmUxeAWGYBoJXFX76nsH7QJIrSRk7/CQV5VYKB6hEHkzQrpVFAihDFEmVOK8E/Ul4PHtfIH1IShCIew2hm9BYUgMNlBo8Yl8n3Iy00RgW4aOtx+AdRMjBq+YgUaKSWvgL+DQViW0UUt1Ig021D/KE/RUN5KiJUT/sL88bcZJZNO9KR1XltEDLngRccmHOTnB+X4HOh1WKuNcQjQlaRRHuFmpLIYdsRycBFCSk9ql7Bfai0RXSvcN+lVXUKyTzyrLNFvyv7anZn1SlUnoTfc52Wpe31d2bgV3pW+tlMl599Xg2AF8Y+DCutMUhhecFEJMZhAyol1WB0DUZSsihsdPCMdY2nISWCBsAzuA7ekXoFHABzYAUfI8Snkrh8PwIkqmRDzEwlhpolZIpIRZqKEj7rlEGdy8U1Ik9QkM9QQKUavR3RSCEYcTvzoIOgkWKDVh4j4B0hA891QQvUVdUb3upgaItgfysi9Okf8kl/EelOFBGkg4CZku/MVgH4AmAFZzHZNQrPsfvIlB3NODA3kFPRX5CPsajQtuunymwkFA4cBTnViEDk0D2CMJ8uPWdRkh5H+Jk/9xFU0E6kTJEii0Ip8U2Nis+EcBIqRWv4x75R7k7VPv+CEn2HFV51OpW8nchG2+vvz4Bn8++Xft1LbDRQ0/a6wIGj/22BEYBgm4oISNWMCnn/2q1pO/lcIRXKDAy05gTGsNtRbjdSR6XGSCjkvz9gYAm5oi+N4jJsAs4kD2WKLpTILKWQpkok8gs2m8oQFPCkpJBEmkkutJGXlBVlFtqFEmEZtINHcG14VHkJOEitK0ZP84hQwDsaOdat6jlUHutLrSqNVPKp/g9RFPpboq3oNyLkMbrviKIoraKWp6IkLEX1HsDZ4Qyc9qOFNn2McrvMRoU5Ll0LPxShAjVZlDiJKldJPpSRsi5uF+H7UFBGVqpf4grpfFxh/TOoSjVtI0/NikPE+dFj1OaQMUQqdc89r27/okrTqHn2WZULF7W9fv4M8AR+fsXXuTQCS2AAgYXMeD354svfVssK0retOqhhBQlGbrbkK+HLUlQyK9X7jJqPghMgL+qcT/IRyLcxiou87XNQiMVQo+CHxD1cikhFQhHKKMqESAupKQV/BSzckQqEwakkL8X5H4GxUO1AXICYO3ikCHLIE1ewylIl+b62l+Q06YN0gGggVS8X9CWugM4/NB4ZhPfilXwfIf9BM/ojxz0FUroNDOg+PGlDul6yDYBW0JptmrmyAaxNqyCNDJqP2qSMHieTTaesz6QoIhFd0HGUAl7uI5NsiELmF5cT1HEnPwOKQyHEytuX+eNHevDOWzp47x1ePz7QMF9oIDrIvT11exfVv/iC2m98W7F7Qdvr589A/vzir2/pUI10+HQAbdfrmRde1GzSqcUhFMAfEbYvbAoDs5lhXJQosKyMUEQoMcSSqZJFWQwqSaHNZVDBoygyjVSABySpXmPAaPIdKXe1v4AvlIqARM6paVS9YN0AtWY2PLUhY5L7dOqOaBvoJdpKKUVA2lxkLc46OKpx3ahANxMsoxS086o+irJRtQu+Nx/umQ79TRL8lYkzAHkZpw8zjOzZvR3zeYH/ibvlcqE1ABzOnVPtw4IiFLEhz2cwb6PoO8R4ybkuGyVjMonUzVAarlBEqF4eOxWjb0hFMR+SUGRqwBGd3L2r41t3tTg40vroROPZmerPmpHf7l/U9Hf+BZHCCwqclMVs6e/PABb19wu/biWrxZmObt/Q3bff0I2f/FDXfvxDXX/tp7rF/e1339Lh7TvqO1ajxHhsTFhVNViMzE7k3DVgXD8buScmKckImSJCsENw055CiTKDj4w2V8hlFJOE6h/6G2novI3c5OYRlGQghl5KUZjGkGorygBOYugRKV+hkAKicahIACciAZVUAaqQzutRkqLQyP0o0tEs/pJUy5KC+jm/J+9qk5z/WRtHDN4m1XnCMY04hQHQrzk4XC+XHBAu5P+6bckh4YLXfKvqFOCC1+1G0hFnNtJGyJfQE903urkvtjvMUUQoGI/OL4oqe23CzVgJZ0/qitFf8AZzWHlCWh0eaTg6VhONSumJElbQXIO3NJxdlKtXa5SQs11abj+/aAawjl9U9fSX22BPH9zRvTde1fUf/IU+/u9/oo++99/04X/7Y73/X/+L3jN977/qxk9fVfDHg8X2yI1QMMARqyThY1ujUBGhkIlC56E8J40BJIIESZTBIYX0M+KG8ghSceEMxGoqulFlojt35PtIJeBIgF8cwZAPeEoUVSqN0qE19+k6iAIl/LApABrIR6C4otJIRVg+deN6qZG+R3QwWYcRvcwzwi0lbTfQ8j1sGmg30GYAyJv8+rxsJZ+hmFbwLFcLLXHE8/mp5men1SnMCdOXdgxECwvXkw44Ass1oAcyleh7CL4iFR4T4xvRe0Oiv1EDY+ADkxjiWEn06zG4MFw51hwyknr4kD+ezsWsqZtMVZg/8bRGdBANR6Kc5sWXVLcN7tfNt/RzZyB/bunXoHDE+589vKfbP/4rffK97+nuT1/T8Y3bWj0+1OrRY81v3dbxRx/r9PpNrQ8PFaxsiTE2gMr79ZKpkqn0/hQjG2w4GGdEiE81NIUUEUoaGoxRmK7ACCmT7BwkOQ8FPILfDQ0Cp7Kh8jquphi1ywcAN5I3K43ldtYHTZQYDXNnewAAEABJREFUa2LMWbiLQFygXyooi1KU3pOTGhTV2JGjelkXyOMALO5HrOKDf70HD0XAg3ovtL6Hz2Ub8jdCXIZDECuq9RsA00De+vrfLFgz30vOCBwNLAjJz85OdHZ2rPn8TEsihDNoTn9zQng7hzX9DIxghJgGZrdCEz0GpmNQdVDBq0bGJsY0higfqVedOt+PqDVYDtHHaCHIUjAOykfRAIpImceNyiA1UZSZlWPkmYTfRHje2mazbSBipHL7+QdmwLP3D1Q/pVUAa3H4WA9e+7Hu/PCnGk+WatgjNjzwhlW3wQB8ftB2E5m6BoPA6FuFOoywOoaSimo8Nq5zQ7Th+RZewRtYZkQowiBNlUwlNFI2QDKJK2hPYsM0DYBr8D/qQdnoOsBlox4sH8ONkQrytQzeEaMXY4J1I9JyuRerm2zYga6UBXmZCR2UDcBKjf4DgAVgR8tC98GEgxkyAdkg34+Aa0Tmz/JrjfCplo9VrL9QT6N1qyqOMriXvMr1eYH/L875ybHOTo6gY81xDgscgR3CkshkyTgHBjxGod/QGoEr9Fgx50vyS0rX8FjmQL+DdXc/kH2nI5HaP+URgJ+xDuaHBhis1zB4xDSgzs+CRGvmz0OJCOUoBfxiLkLMW7YSOmTfqezsKdBF2+sfnIH8B2uf0soVq9TRtQ90/4031QCOkkkaarq2UilFJSkjbSkzTXAabRaZGsCVNjxJESH/ScpG8qPvIuX75N51G5Lqio7MKA03WWlMJMGHpCrRhjtilEvAsjoPoceAB6s1W9OUqqvgsTMIDNr5kPABK7A9J11vgAlw1oB9MNF+NPhH+MxM9yPpCNDrVoG+RmggIhoAhAE2llB1AgB2BNg1T3sKJWSNyLcO7r/mXWd55rUc6leka+gM2SdsF+wA5suVlui9ID3DMczZNhjoYgbkueFV8AjZISzQZU7UsmC8pjNkue2SdIFeS/RYUVeJ/gZI9RmERhzrmn5WTimvdcyDuJKxB3MfzO2AHvgK5XSiZH6TPpkebKCoRBGzz5ZiIrGtUCatt59/aAa+djM0YrAnt67r7is/0fpspQyxOix1du+GHn34nk6PjpTn0ULJUNN0antHDL26LNVIGt6Zt+axAWViywMg9Bp1PlW0C4UEiiNSwZ8kTQkDg1wfUriM9qlQVIRKA8a7XrAmAoQ1+2wb9ojhG3QhLox6hJJ2TSny7yQSqV4RR8aGAK0NGPbsC0LzNWD0Kr3AEc6hxfKM+oVWOIo1/APRxAiQGYGGoH+Ty6gf0MFyh/NVdrQe1K1jrKv4iB52asay9RvRd0D3EVCNyFzDb+CeUb6ifAU4DewFIJwje0EfS2hgzEJIEJGJMa24P8NZHB8c6OjhA+ihDh491GPohOdzcnys09MT2XG6vWXaKTiKGK2T9UOG7y3LDsfl8jz/DRLXyDMYmT+aKJpUaYtK36mdTdX6X/VuHSUGZb0iG4n22l7/4AzkP1j7FFauCV1Pb9/S/P6BshRsceD100M94Pzg0SfX9fD9D3Xy4KFsLAUjTYwghWGUVn3fq8VIOtq1lRq1TcGOE1DXZbKm4WUnQJe4MNJAhiptvuFWRIrOIX9Y1eAbAZNIsxSVrlMC/LCzsNHCVuUCNCE7SyM7mlGhbBrZeZkKDkvUI0Yr9vFngOfk6LGODh7p5PhEJ4Tvphq64zTmHPTNSQ3QFbIHwOQAu6ZEKyO0prxGDnINWls4xEeizjoLJ+Bag8+EH5HlOVJY4gDmOIUlB4gLooI55wbuz2Ce09/hyYlu37uvjz65oXc/+FDvfPCx3nr/kw19eE1vcf/2Ox/onTfe1Vs/fYP0DX3w9tv6+N13dPvjj3Vw/568LXFkZWe3ss44wxX9rXGQdpSysjFK4Q+aeo64GdAbFRQRCj83+DzvDfNYeN7BokAlz6OnYWh7/eMzkP84y1PGQagpDNQrsAw4jGEgDG3aVo2CQ8Vjndw90OJ0KVEWJSlVBWgBiG3XqG3gBYjOd4DXVLIoIqWQhMyaSLId2iAxQ0lx/kcAOhTwh1LkxFcl85sS3dxfFORKVI/IGlRlIX/I0JCUFxetKV6zDR5YPc80n5/IwHOIvWQlXhFCj8hbAc4lq/bCTgBnMT851Rkn7qdnC50BpIXrAe0KIK1rFDFoGEfZQZhGg8bzB40gacQhDKQm30sDUzpqDdDskGrfOKYl4JwToXj1dz9nyD88PdWdu/f0Ic74vQ8/0Yc37uvGwyPdenyqTx4e6sP7D3WdA977Z3Md4WGW3VRl/xn1z7yg9vJzGiY7OiLyuPvwvm7d+ER3b93QIZHEnHEtOLT0WcV6sZIdbYirfpEyHml0RkwJaTKvY6VxudaAYw4ihqbvZMcQPCOmWsn5UsQTITTbfn7hDOQvrHlKK9Jbgb1dNV3RaMAcPNTp/ftan5xJgEQYYS7WirO1xjlULQJjwIISADfRqOAQCo7BoG3IVycBeM1qIwr9jT82JMhAB7mbWQkSl2FwYV7yhXySRoQyU2EqjbIUOKQI72wDQyZFFwPRgB0zqBRwhADoGuAOGPaasa0BL3gCpKE1maWBT2RQV24cgJ2AyffL6izmWgCoOY6hOhSDGxC5n4Ftw4ATGCnzOEaNEvmRPkVdzVM2QCvKfXC4YLU2OOfIPGFuT9gSnKDDo8ePdfv2Hd198EiH85Uenp7p/Zs39aO339L3X/mRfvDqT/TK26/rR6//VN//8V/rL6AfcSj8yhs/1vsfv6ODg/tSkaYXdjS7fFHt7kxDCdU+Obdwnyscj+chmI+UFPwR8yYuhuQ7eepGlzGuQGfzj8x3mfYqk17i2Xp+IwKHdFFKOtX2+sdmIP8xhs+3/peXFnj8/plnNXv2ipbHOIR7N7U4OpYH0mEQM/aREyKEYmPHgGtUgcFoBARwFVOk0oSRZCFfQoU0IqRMwKIN1ftQRFAg/ewbcCMuKEnqIshBmzztyQdyIlIBZRYaF2w6VS+MeATwdgwrOwB0W6OvwTsCglHIh3FA74G6FbxzAxRHcIbTO8UxnEFO54zxCXgXOIZP71ndl0QYa/oaTMioKfIG5AoiyzhH+Q8xzMYxUeg2KyKEFf1Vh0BUcIpjOOUs4ZAzgaODI82J1o7o72O2De/cua875E9xtD9+7y3dePRAS8L2g3USNRzpxsGxjsfUwRB669rHeu2tN/XWm6/r9o3rbBtO5FnxGyHrNKCzyU7Y8+n/C8NpBHPMnPgTQR5y+ci8BQ4kGKNKyj9nLnsXFF2vkWfAVMoLQHP5qqIUN9/SPzIDfh7/CMvTVR1Z1F95Thd/919o+sxlDYBosntBOxf2tXfpki4+c1Wzvak4QlA2gAsjHwDeKNk+oFSJAoUyIJcA3JLkueejTMlp6GeX7yVKaoZUvixVikgFJBNyZAFOgZvo3/c20EEh1N0QmQGDXqPbCp4VeYJlrSQNERqJMsYs8srtcH5J5DDHAZwB1FOv2Kdsk3y+cHykY1KTzxrOvLWAz9HDZk++IMpYaQA0tT/6sbyB6IBuJfellPscRN/VWQwacCJLwHZCFOAIYcm9HcSC8wMEKgH9sYpunhApjL1OstND9HjMdubB0YkO2NKo39Xk0vOaPfOSnv/O7+o3/uCPdPEb39VyLDp8eKAHt+/pEU5lgaNrAGyPw294a9Hi1BvG30KO5ArzkOjpWQ/xJ1IykWdgKI3mbB2S86IGO8j9ixqJKEd4gkfU7u2r7F08b6Pt9Y/MALP7j3A8hdXNbEf73/1dPfe//Ftd/I3f1O6VZ3AKe9q/fFF7Vy6p399RzjrFlBCyazXmxuixfUVIha+GsieDT4VsdE8oqIsI8ZEv7IoEoPItUW5yZUjKUJjfFCnhcGyMbjMCQK96XpkHEOhooIIfh7D6lAYOFAdC57UWAO/MQCT8NxiPAMsBIHvEaf0jVucHnOZXevRYD6DH3B/gFA6JlA7Yvx8cHujo6FCnANcHkUscxIoIY82q7743tObNwwiBpRg1RsjXSFJJIzgbtGLFPiM6OMMB2WnVOmQVnEbT92ouXNH06je1++y3tP/sS+p3LuqTa9fVlF6PHh3o7t37+MPU7v5lXWCVfu6Fb+hbL39Hf/Av/0f969/+V/q97/y2nr/6gvYA62SG89jZ03QP2t3hzeFUXdupIfJIHEIwx8ysrGoEipqsNNkRpxo4ON7lKkuqnU1VINHeT6wo1b/4ktRiC0/aaXv9QzOQ/1Dl01zXTHd0+ff+QC/8r/+Lmp2p+p0djGqqbqdX7k6Vs4miKcImMPK1FoePNT860MgBXDUWDCQhMMAHCJP3fURgfCFliIyi/hEXOeoEdyVQMvq+Ui1RvYdTOIDqEADQmrwBtgLsPkmv5wKAa8H9GSv6CaH5weNDeZ9+/+Fj3ecVng/wrt28rY+u3dT712/qXU7134bev3VXH925q2u37+r23Qe6D/gODo91jIwTHMgxh3QHdhQHj+ubijPKFoT5S8L+AYczOlpAJ9bVqiujRtWhEl/yPUcXWsG7dGTCloDTGTVtzyxIBY7IRtq5rEsv/65++w/+UN/5zm/iCIouX31R3/zO7+mZZ7+hF174tr7xrd/SPhGd/9fry5eu6Cpbvh4AP9eEfvvFF/SbL39bv0nbl6Grzz6v6WzGAXCDM4A4Cyg8u+QZBPOJ7+KbD3O9mWOXqurkeR6ZSx6ykgPG0hacQ6FuVOCUW2xj+u3fUMSmjbbXPzoD+Ys5nv6aQoh4+Q/+jWYvXlW3uyf/5l09Rtu3Ukn5xzxrHMHZrWt69OarevD6G5w/HGI/NnVYFPIEgFvZ2ExJmWyFtVD1CsoiQpm1Fg8wyjyj+APfyKpPYlxBPyujWGuA6FB+yYprgC7OV+Aj9uaPcAC3OKD76MMP9O677+udDz/Wezfu6oPbD/XBnYd6F/C/feOm3rxxW2+T/8BOg7D8CHieskc/Pl3o4PCoOoUVuqzQc4784+MzHRFdeJuxYLuxMgGc9ROHYGUBzAjohmQ4TwgZIzTA5+2CZ6npp3XlnnSN1vSnbl8XAP6VS5f13MWL+i6gfpZILSL1P/zhv9Mf/dv/l/71/+3f67lvfEc7O7t64epV/da3vq3nd/f1DA75OZ7PdNar57DYjrztOzVEcw1RQSEqSDHbzP8oXBd62IGb5Au9gzTQOxJOnom3Mo4SvAA4UkjKCnzNfKmO/OSlF9VcfEYir+31T5qB/CdxPa1MkSrTPV387m8qJzNoIrUNwERhwDECxBWr5vzBA15VnqrwVmJkdV2zTx5ZtYCDbHA2NLDALYZIJih1eRUE/pFGycjtpj65CwxvBFjrmsJE3vv0FYbsMH3g3ukaPdaA0qv1gsjA0YHD/Gsff6DXf/qq3n7/Q91djJrvcXA63dVdtgFvf/y+fvLWq/rBK3+tP//hD/TTD97XYxzB9195Ta98cF2H66I5Y+8ItfcAZlMaLVnVoxRl12tFekqE4B8ILTiQXBGZrIFdNhoAABAASURBVHBO1l7BaKAB4Pmfno/CSEtKBg3ESORowWSg+eD20sV9lSWt1732dq/o4nSiybBUKwH65/QH/+IPNCUCOHhwv0Yojn78uvRi2+pfPfesfv/ini4c39Nsfaw1WxLLTqKBpmvUNUUt+pZzaijPLCoKMeHnpHpRorDefkZV19CaOfWziAjqEipqPDcl1V+6oJ3v/lZtu/36p89A/tNZn1JOVoy93/gu24VeY9dpzI1TAJsyaE2Fsr0rz+vKS9/UxZ09TQmPR/btA6kiFRES4A4jgmFGBGWUO48BktRPNT54RhiDDix7BGzrcQWQ1jUCsUzv4ZesigbiinSJg1iQHp8c6cYnH+i9t9/UbV7ndVef1/O/8y80vbCrax++qT/5k/+o//Snf6r/8oO/1q35oNXeFd1m1T+jz5c5WN157ttqrr6s3/yf/5/61r/5v0v7V3VytlQSBfQhJbr0k4n6bqLsp1qB4xopcKYwMj6TQsqSygo+xggAvepmKYoIiQ/deTrUUDbDAezuTtV2HVuDi7pQluqP7qk8vKG8/a66O+/qO91K//vv/Zb+9TN7+oPLU/3Rc5f0f/zOy/rff+ub+o39RmWOU16eVH0GngWTTTeD3C9f8j1xnUomfZoaJflNfcgRHGqpXlaOm8igaWrgLYscVURIwRg8Hua6mbaavvyyusvPaXv982Yg/3nsTx93RGpCONtfuaKxtJKNBjWd+MAvslXTTNT3M3kFMXCma2myGJSkgRFlJaaiQG7ruD/IYHgOseU8t0Emgu9xQ0nfBprD7TVOYgD8A8BcAcIVe/IVEYJfJZ6cnejRw/u6ffuGDtj/94Tel7/xoqzuh+++pj/73h/rr155RR8/PtNq54q6C8/oOrzvvP9O5b91+45e+ekbuvjsi5oSTVziLcvL3/kNfff3/yc9991/qej3dHT/oU7u31dfQhcu7GlC5FRwDgNjGXAaDrNjFCOAAFyWIkHBal66TkGEVSkp9xglJdyFOckMPfviFb30TbYMz+5qf9ZpB549HM0FHOKl9Ym+VRb6H67u6N9990X9u999Wb//0lU9tzfRlPaFfvGaCuarTIpK7/46Ogh6oZIPXfB8QiVTLo3zb9HPk4dasyHVMviYconzktKUWoYYWNdUj2qfeUaz3/gtylO/ptdnHvavxIxFi/G98IJGjCMAZmB8ykaBQ0hC69K2SsASGFQq1I6pHV6LTVWUkRoTIqVaVJ9TKCiPIJVqcf0KyQYcEUoKirgAh5fW6iBwCmtWKh/U+XcEJ7wJOOEAcI6DCMDQc/Al6u9d/0Svv/JjvfHW21qUmV76zr/Q/jPPa+fiFV1+/mXNiBJG9Oy7ma4+961atn/hkp4luriwvw/oe+3u7+nKM1d15fJVzSb7GleNTjm03N/f0e7ORG3TKdLHg0I9VmZQlCCnUoSSuixF6TmCkn19mFwXYnTSwNjWQ6ib7KjnXKDhzU/pJ7LcgUhrzRmH/46H1oMmTadJaZjfge3GQg3blpbn0TCPjZ9BW+grFU1KfOS3BsyXNWyiqKBPRMrPJCNIJYUk8vo0DUWGrPvG0Y3cN1RTxljcqLl0UdNvfktl76K21z9/BvKf3+RpbBHa+ca3lLNpVc6DioJxda0agNh0DYYjDGdQiVBH2Q5h8cRGGqMiMDSF9IS4ly/SyJRI5WvkC5CIcMTc1KgS9QS5nD0OMAwAidCf1XlBaLtcnWG7C1qMGD06DaPOfMjIqr7gbOO5S1f129/5Hf0er+m+9dK3NJnu6eLVl/Tt7/6+fvv3/kf93u//kX7n9/+NLgP+advpd3/n9zQDmFKo4Fwm40L7fdGzz1zRs89dAZQSwyWi6HAKRRGGXBJgW8NR/k7GlGheMlUyldYfyiiKCO6lkqEGYjAC11ouQ2fzUXPOZZY+J6FwDa0Ath3gmr3KqGSc4elR0LagSDPt1PFquJ20Kh26uJroYmRuxuVSiaNq0KEtRaUkzyeVtM0I5lMKqdLme3MXEYoMOUpoaJ+ZCm6zKWrYPk2efU798y8qsmh7/fNnIP/5TZ7OFj3vvDuAEV7pWMF8ICU7hclUhdDYq5LPEQIjspFO93bU9Y1sNnUSArhEsqIGA4Tq/ZMs92Q3n03e37bLkgl4NlRslE2j5pxa+rVT6roOkE40QZcW/UyX9i9yKv8d/QEh7u9wGPfty5f0r3l19vKVS9qDf3f3gi5dfl77F65owjYgOQP5zvPP67vPP6Pu+IHK/RvqHt1Wf3qo3b4lvH9W3/z2S3rhmy+iT6hkKkvIgJGiApvFXIO3Pow6oyijqfUBICOLGDIgNbSlJqWmBPeDAsAPo7RahxbLUQsOMf1GZY2DJIiQvYDPWYziZFIK4y/MfVaiDwuLgbldESThJDn8HNleIV4d89ERRTQ46KakCu0TiZ5fEjkNviP8LUWEVHVNJU6lRQeemkLSpirlaKaZ7Wl7fbYZ8Px/tpZPWavkzGDnG99U2ZkpCEnTVhxF2fYqTYfdjpxUn2lkdc1MNQZo16tUIwwMCiJPpq52YEA/u87vQuIDnX8jp2SqycKq3KgDBJNJr9l0qt2dHe3u7mlvb7+mOzu7lEHcX7lyVd/65sv6zW/9hl4gArjUN7rcSL995YL+6JvP6/eu7Orlvam+dXFP39rf0UuT1HemRf/Dcxd18fSeuvvX1D+4rcnRofzuv2d1nF2gnwsXtMt5xVCRGoqS4CdlR2gQrtl/r5mXESJ0UERKCgmnkIxhczfK/xpVU1LVKcAY/gtnzE3bdSrMmbLRZluxZj7XzO2gkYjhCQ3kB+Z5DfDXizMt5ydacK6yZBvltw8wy47TTnIynXLe06stRYU++KDRZr5DXM6SCZ4Kd/UTEfBI8eTNQ33eg0R0Rkgjca+/wa+n/3qqNMynSptfUpnZN15W/8xlFRuY33th/JmN2n6qBoMeWFVWvLpbcthngAjTSoCRpBEhkSqzJuI+WFU/tS3uXSbYgq+I+g0vwKNNKYljKOqbRlP6ms1wDLOZdjkYnHLoNwW4JjuJeg7wzLPa2b+gDlA0TcvrvbWmWum3nr2kP/zW8/qfX35e//Y3vqF//1vf0r/9zov6w5eu6MVypvLgltqTYxWW/XEsQLaAsdCa1fyUNxHHRwtW8lEeV+exWzcPySH7eqHBQB0MYkhcjKOutERQMg0jo0s1tGtBqOv8O4AC0HrC/wlnIv3urhrGli2eLEYJLexsB5zHiohmNT/FEZjsDE614H5FdOGfm3usU7Y/OzjMGTImfa8WOcXPDElRJ9wyTRT44yw08vx8i4KS85xZBGms1or1SoFTcDQ4oMPAfeXdfv2zZwBz+We3eWobdBzSzb7xDXX7uwoM328axkg105laDDHaTnP28UePD/SYPf3p0Ql8UhGEccnWBkjEFab6RQaABAAJ6rFNOVQ+Z6vG6TLXWU5yildMMDS0aUm7pqgF+BOikxkRxHTm1bFTzz67nbXqZxMFTkXIF8J2Jp2uzHo9v9PrhQtTPUN+EnSFo8vSC3+gBav+HOOfsxLPSf3rxZOTuY5PFuAl1ESqR2bXpBrIOkX9cTMd+KkX4AeJfLCqi9Vdg9AglFlUAGkT5AH9SLsRwCd8PWPZ2dvRLtudHd6CTPf31QHupu+VpUiMecC5bABM+9Ko7Rgv8z/DCe4Szezs7dVoqm9bdGtUstAsJHoXV9Cn78hKf8sx1xIlfH6+eB5yKM1HK8aF43G04LaRuWHefv+zZ+BXbOZSOy9/R5MXnhe2qWAFWbNijNw0rMg9IfbQNTpi1XtwciS/GRA8BSNOkBZrbPB8CkMYmQkLAxuKIIMchacsFJVvBIADeIKQOUAj5xkiDVbmwNGYvWmaavy2U6+8JULZpIoJQU5bH8b1BojqPj4B6ciqvvLpPnvnYbkmGlgBT4j9+RrdVoBnFZJ/A3HGqunfFzWTCQeRE7WUN+jbZNZVv2Qqua8jBOD2huOwlNB3YOzC4QSjylJUoCytSj5pw/isD/xJtNHS7xTHtcd8Xrh8WXtXoKtXtUf0s3v5inYuQRcv163MHo5jD0ewjyPYY2s35TlMcAZdcz4nzIXOr/MZP78z0skyhzKhm/WLDAm9REQzMObg2YXruffBY8lUwflG29N4+/ksM5CfpdHT3Ka//Fx1DC0GOxJOi9VtBUizKXLE0GC4DQeSk4sXWan7CsCgvgAK/wgobHxh6PCFAUaQnlNwn5C4zk3W3DCPMrAcslbHQGVQY3A17hcQlLZRRFb7hluBDFNJjLhkvS9tUTNp1PStWs4mOkL1jsii5Tyi2dtVC6Aazi2szojOA4BeEzIPbB0URd6fXyC66OmzoGfbpNoGeQVn07TKbDS6DWBa42gMotHtcQoDoIoIeIrsELLpld1EHkOIi8jLDmTkrQH7ASX9N8jv0HWGrruzifYu7Gj/4r4ucA5i2t+daZcoYmeKo8KJTLqO6KVVmwW5DWNOiX6t04gOAuAywNXQoXvFTTwpo9wlEf4eNXKeMJydMe8j/m2AKEOnljOV7vIzikA2Ur6Az6+8yF/JmdvjFP/i7/6OGsLzBDAGqqNLtRPFdJfyqfwDmiIMbL7UwDkDGNqYIs7BW4765EdVGyXRYGOEwsYGkF0xmhdjdZ6FmwR5A21EiuEn4GxMRZyyJwAtakq6VsJZjSaMfmT9Z8mmfIBCifwsjRJnkl2jKKIaPRenWnFyv4RWc07xAbe7b/qpZqzEO7OWM41Uwu7xREiooZKUkclKOAb5HEI4iAFwrSQDnkGO7h2eAmWkIoqe5AVoB/gqEX0NbFnG+Ry9RmVmHVdbEtAXTfoOQhenOLEeZ9AylqZpVOCBXXR+TgOAhjyBKBzW3oNibqVQlKIIUoiMgsYEKlpyyHpy747mjx/Xv8+yXhxr8uLz2vnt31N7+aq212efgfzsTZ/eloX96/5v/7Yu/cvfYUUb1OERRgC0hEarbUMroWySd/2UnC60pi6ZjYEVaBQrOkY62DhDmwtLHCM0wkNi+xRsGgPbNgLdWHHuPKSIACwNRB/UNfTZto3atkCb8hGQrVdzFt4ztsdziBTjXs6PtTw70vLkUP6PUs8OH+vs+EBnbHkWOAT/TUs7qSRM7vf3tHNhV7s7E/Vtq9BYSRpk8khKWAecS0DU4r1k8vAGBjAyKLcSOkcECaQNiUEG+gvyOcGI1DGQzVYCJXEqZxJOIhGWVFaqMlJJWok23G3uPX/wxjDSgyDSGLW5XBmUcUd/QVI/GYzKOUcDg5J53MXxX/ij/03dy9/W9Lvf1aX/5X/TZe4nz72oyGLmLX3GGeApfMaWT3GziNTkyrO6/C9/Xxd/62VO6tealk4N4aUAlVe9wNCqU8DAbMij/zk3QusknHY4Kz0xyVEgCOJDUUBy3SZjbEncb7hSUUEmmlBCFBDUZSYrZFHTFCKGBvBCrKIdq2jJRhY1otsah7Ri9V3w6m5+fKQzVsPF8bHejy0FAAAQAElEQVQWvC3xT6a9eI6lkZ1ez/Zn79IFQnUcwrQjJB9VOMdI+QI87hsVUvwpSR+mTR3KsVATJSjIQkOSJnehiCdk3uDLlBJjoHIDTuQqzquIcoLzhqAsDXbKN/lwzzSjf8ukZa2nYZgok/kl3/mLFCFCFepG7iLghCjiw5iCBDmlabX3zW/phf/t3+vF/8f/oedIL/7uv1J/+aqSOnNt6bPPAE/7szd+mlvaOGbPv6Rn/vX/pJ1vPCfvn6dsH2YYW8EYR0x2KEUiWsA/1Hfe49lcLWVJqDx+OjgssRomaS0jTTKUBbLIYaYYrDOUjUElKy9BADZvKRDlmYnsxCEUXlm22gHIO5wZbGhHUw7hes4M2q5X03ZqMO6269Ryqt9zeDihfrq/L7/G3L94QRd5w7K3O9GMLVLjqAdgfroNcOeDiJJCESFZJxOqbAKIUYM9TF2tqSc1YNFcn6YKHNzob4nvKqOuwF61QxJzxxxGhOQJrM5hUJURUlJuighFBvdSRJByHyKFKA+FZMKZ6vzi8dS+mVgFutnJuCrgS3QozI3feEyvPKPZcy9o4nOinV1FsU7m/JS2mc8wA36Gn6HZ16NJ6Sfa/ea39cwf/hv1z16oBtZFqgX0Ia9IqRHDlEEVAIVDNN86chDGCKr5jDBKYUs12Egj3FrCRlUr+fZnrAVMKfXO13Db/FS6RaHcB38dYb4P3XamvfY4iLvAIeL+/p72L+xpD+Dv7e3LJ/Z7vMLb48B034d3ly7qIunFi7u6wAHejg/uvEdHYXpUMC6J3EhnACxM9OeyUQAZPSrIqHbq8Y28efEWJhhXOLJgXuwUAl5a0ArmcUMeCznVQhycnd8YgJB+g8LRQoPqGBURkNBmPHcywT26UT5KCnG5v9qGuyqDsvM5tz48GUVQZ10gHkR9Bi4K+g/3TZPt5/OfAZ7U5y/0aZJYJlNd+K3f1dX/+Q/VXJphW4O8RbDhjVY0QtmmSt8oC0bIimdgGDS22Ur1C24+4gqAKFjrLe0pqhxOn5BBRWe1vAIKEPgmaFgy1WRD5NDKzmHm0/vphOhhqr2dmfb2drS3u6H93V3t4TT2cAS7swmRQadJ67ZFGYk0KSKgAhlK3CuU9BFZJMBTMQXgrMcIaIUudgYjTkBsW+TwgXrhHEwevx2DuDZt2WrA6y2OwT8Go0O+HepIX7DxoYxyfUoU8YknRAYOhfuoQqlwnyT+WC33mZSZYNfPZIVCUkSo/nFK/9peX8gM5Bci9SkTmt1El//g3+jKH/6POIYd7H4FYd6jjFNFKWoAZtf3KpnibF51C1GN10wmBhXwm3AKUZg68hF8USXMVVy1Cak/tCIBCmQqCCsgBsr40M6gTuQUIoeuaauD6DlrmKDHBH0mjgZ6yilr4WlLUQOl+0fE5hMkEJ+NCozLefjwDHV84EzVIQD+0Q7BWw2cHwhVbWN+OIM6gxaNhXpitHyQx6D8Nz9Xq6X8u4+BcYzIohIevhlfbYCcEaJEcmo9M5UIS+6ZMRWcUFAZ4W/YkB0QCqIOgqwsuowWNI6KQBtIdnBQIC8Q5lTb6wuZAT+nL0Tw0yY0WJmv/tH/qsv/07/CMexpLAwd45IwTowtm04Ne/mW8q6M8t++07mB2mBHDDUizE6OBOPMUlSNkzY2VAX14sKY+cAXiAiaPyFpQKb/IpFtHg8kO5eIVJZGxZQt+aJsuIcS2ZmNMooiUiGnEhmJHvyhg/+LvT8B1i277vuw/9r7nO/77vSm7n6vR6AxEiRAUjSpyRZl2XGVnKScil1JHKescqyU7LhS5UripOyKK+Ux8ihLpiSKFMVBJMEBHAGCIACCAImJAEFM3ehGd6On191vHu+74/d95+yd339/9zUgWZZIig8Emu/cs86e1l5r7bXXWnuffe59j+LKgZTAoY8iBCsVf/bkALVaICPb8QH3DYJDAi9SKHhnogd8qhLlDKSAprnQ13QcFNqB57hU4YtDwcErwcFgegIPhu4BvSM5oANR6uAhoEqplURJdKt0A8hSIE8GHNcYXEeNFHEEJCkpctbd685oIN0Zst+YVAPHOkNgOPkOvmVvzNQM2EYbNji96gw9dRMcIrMiYvOyL0UbEtZK2vLgyJAp0d/bcoMo2gHtHyvAtMlUHJGcSUGPXKuDXoEgSSUwCbCxp0iKCCApERAinAdwhICn3+UNCuNJYarQc06M0f/6lD+nDjhvc2LOSqqDAzLAXDWglSR8i75FiUE6ALicVFdlp5EEKmSTSg0tCQRLaC3b3zKsfk9i5JOqA8RIe0FftXhscEGeKlIIVIUCWiIfMAnwDGw75C9BsJLbzFmvXvSpLpDKIJ5VEaGUsxK60t3rjmgg3RGq38BEo5vq1JvepBnv6ZWDtmaQGLCXqMTK15HvcJJeg9JyIWHAWKKCMVUD7cLwjW+ICNoAnCJopyBRJ6569B4unHHVV6r0x21olYxPUdSS573dwsAvSDO1nhy/37c8zuRy8AgeBqlRWCV2EnBoUsCvbfeR34HBef+TceKyHGJ8CR4CT+wWLG4i2KQcCnYnkbwzCa34SpGCIQOjNKKzcTHX4nBf88M9LeeHGpZzjeMCqlJFvsoY6lBAhhu64gm32uQCQ341Cz79Cp1JdIiASaiaP7zkMoqhh6wvISdYAkviGSkrkmt097oDGvhjqdl+bV097+leHQPjiyoFxmsQZWHUmZU1H9xS2d3WuFwKFK1WtYrx11UZI3YusNaIwFwTELLhCyxhzA48Fdpk1TrhCFV2ScBEjQ4Yh46CgCISaVJEKOSrynKqlRK9nYuj1HgGyRWFwObV3H8wtSQ/MJYlrw9D+9uJUf77jlQCSkCjT2rhgIhQykm5S1q9vmRlnDRWgquSF683ln/EqR0QDg8PWnAY2D2M41yF3UT12KMy/LGB9SkHiSrJugjSlCT4yRd11m04NS/6SnBFbuPLc9LAtUAkhfvr7nUnNJDuBNFvdJr9xpbW+NbfT3rZGG/boR0v2TBxJv9V4Oh/wIRPgcfuuxdHyW1YtlfjNUPFcG3fqwbJrw9tvY+gGafAkMNBgJSS7BO1VrGsArcPOwt5erGqBzuLMBIEzYPXfCWM3xDNIeEGDsT51DeKsKII6sARycjrwnKxzyq+RyAbNI61QSEglMWgOl9KOHOAHCkrcPDITjtFkEZSglamLXdZ0WeJAEFEUnAwmXJSnkyUOH+pjGtYDuwU5rxWjBrgPXAQWUir9QeoQUFcj16q6LZCia5SzoqQwlohcNWjcVUqG06VNPCoFRwQKYp8Skk+mA1SV92FP3wNpD98kt/4FKPrtfXAQ1rD4eWVDYPE3lRxooqhGxbbN5XXt/TA279DD77tWzTjk6C3suHh2Yjp4Hxgsr4xee7q1lchwKGSu+JXOD+rsR2jBSJ4BmW8CeNnBbdzsJUXdUE/O3yjGyGnLjtItOJROy2CuCzXyKo6LA+1mM81ANW/hkxHu+MIzdJoIwc9EkQcfBJ6yNM1pX6qSJ1S7pV5vcqUM46fUoZCos0QyinUESQykMgX6A6LpQwFhx/R3eDXC4JBMSAnIQH5eMK/Cmmb0ORoo6SaqIQWT1VouNogdCwyFQlkHCOgo5SSMnLL9bp73QkNvKruO0H8G5dmaOPMAzr1xjdp7dQJVVa48YAVb/9A851b2r9+TXN8+J53/And+y1v06lHHtHxM2eUeF2wLVaMtQDO28aDfNwueNAVc8dh7JBkMWUqncHom6GDX91OKvfDASKgEJUdQCWAAJJb9NUrJHAUTFlEo1kFHwX+UzT4APDwKCA44IDecT7g3VDXh8IRJUtx5NAJ50pdr8wXl5wyPKFFUARDQXCI3ClSUoS4kCsn9XwW7XJWRz6ji5A0EFT9txgjY3NgGAgK3kGM1BcCQ2Vsbazgeicljxvc2toYATqoJpT8AJBdtIfxKBq/DbYJQoVlZVyQu3vfIQ2kO0T3G55st7ah4298s05/53eSPqr+xJZiOpFmM/Wnz+j0n/5zevC7/5TWT53S2vGTOvHgQ1o/tomNjoytCvPEi9pN+faNOjHeakOvbgut8hW7Jt/QaCAFRW1nQrG6j529uIEHDkFHHLUCrhNplSm63n3xG7+54z8ju3Sv1gv5P2r1am3hAnodrwBTtvtTxtX1SS0wWPAk8s6MyDCoEhQrry+VoFLYZRQCTMFpISzBpSJPxhm7bkJAyEo4sCEgYdlHdgEDNJpMBIGRV5TRZQcGdjCFuorQ1Sl0HVA99kIQerWt0UJP4LUxojFR57zIO+sglQgIue+R6+59pzSQ7hThbwa602MndM/bvk0P/Jk/ozN/6k/q9J/8Hp35039GD/+Ff0lv+Of/JR1/6CHlZoQTbd13uu0W7NoRgb1iwPKFs4bNVtRplWmJN/xgY+TNIVqd+xgo+MbZVo4HAXsUq6QdR63eweEIFxatrtEqBALqyY84mFfkJdv2xdxB4UAuG93kE7Pb952m06n6SS/EhgxBACeuQPFXA84gBqByUFiA4YAvCge7Guf7Kji2eVTkSTmrAzwqtUABFwgmdhsRWSOBxK8p1CLfSHkAFg1MpxIgDIVxliZ7Ba+okn8VHDQog9LCAFk56EjRbmKRvPvxuYbuXndMA5jNHaP9TUE4T9e09dDr9AC7gtf9+X9Br/vev6AHvv07tXZsSxEY49EoZpvHdPKhhzVZm8q1uDstuMARTivbikUdLb5Xxk7OVRi86GkUF2skHEJq5wv2AlbUVUAQ9TgMDl+oU+tXNdKxUq44qN/D7awDnwWXfBJc4rzz9hXgQAMBQjXazsKTm1NSN5kSFCZKOVQIBl7VR3YGI58Wlzj/uDhQ4WtL4RxiJFAsCQ7LxaEW/qtNzgwq8hkG8IfDQwLGnIAxKALanD+k1Km0Vb+qwk+AHX9gx9ACAvI5LRxCFo9LclhRCcm6YMBCgJYwTOqg42fTLUjg+44IZYKcx6O71x3TgO3mjhH/ZiccEYqINoxuOmu7hWP33aeKo0as6kHgDoWx/HC9gWXNpi1a8GNsvsqOIl84reuqdwZ4gR2VJdUtK3B7gwqvURWcajqtU5H5j8NcC1b0FgwIDE6XrMYDsgl84fxV4JIPaOXcKeFQQjYHjgWvCS2gkA4ECJ8NDDjiAP7qP8Fd8KnxEJhrvnuga5cu68KLL+rquVe0f+OGBoKFIsuHkyIoVDnIIWUkWPQS6UrOJQFjUHEwQLbaApvkwOagQLxR9QOooh4dWm5ySEMNZSFT0DdFKBPgMnOhu9cd00C6Y5RfQ4QjQsF4ZptbuvfRNyilUERqqzHVGG+oguN8A+exZ2HoBUdu4ADAKl5ICw5SceAamH5KdCk4iVPKrmdFtSPQIOEMlRX3dgAhRGgEh4VZdbquETnmBwetrpuuKXCakc+PhQO/Ece1845LHNO/JzBADv4j9PwP2B7Qb+7DVQ5ZF+wClvA1eIcw53Vkjrz7u/t69okn9dinGfy/YgAAEABJREFUP6UnP/e7evGZp3Tj+g12LknRTRTInwk4XdcrJQeDoC63NpZ1WQ0jYzAUUkaqUldBoqKHgsNXBeErEI5WcKr1Rp3cOwl6tCWAQ9LgPCHgpbvXHdMAKr9jtL/ehO8svwh1szWd4BVi8xRfLFjxAqM1kDT7dRrVYrSHM6o2cnBHA1GgyCsq6JTFlr0CBUf1Cj/iJNWAE/Ndkb4OAeBCuGrkRxpx7hHnHQkMA/0W4HqHIByln21otn5Mteu0xOFHDg7nu3u68PI5felzj+kzH/ukvvDbn9HZZ1/Q7u6ulvT1jmHOK8QhQWHOq4F3HCM7BweOw4OFtm/sarpxQg++7vW65/S9On7f/dq45wH18GnBIHewngFT9fDNjDrYpQROHHzZEIGjIH9B3vHI2asDAXkRMImsBIQij32kXIAa1tEo9/HoIzeqSilDbqoghc3d+w5p4G5Q+H0oNiJpsrap+97wBnpVBT/C0SMo+m7GXiQCgZynvpAvBIDK0u4AYaMHQxX8goO/6iCs3m73t40CQYO32CMzVEwHeq3NKTQHaC6PnFfIlfJEKTrllNRtbEr9TDs3t/XCl7+k5558TJcvntchO4dlSbq5c6gLF67ryqXr2t3b1z7BY48gsXtrW3s7O+1fuT6cLwlCWVv33KfTr3+9Tj/6Zj3ybf8M+bdobWOr8ckEAb/f9/5is7aunHsFsgh5K85tHVg2RWa8jJi62oLgoOrgZ534F6vY1VgnpfUlIBAmHFxT6hQEgMqYrdNuQvCBj+5ed1QD6Y5Sfw0S76ZT3fuGN2q2sSbZWDFgMl8dqW3fYDfAeSPwENLK6tlWQ5y/eNXEQbyCjqz2oLMFoIRzUK1Kn2KAKrVwqCrwKjhUBQorfGG3UKApVmQ7Z+56pZwphjIEO14t+s3j2ryPz6uPPKqH3/RWPfyWb9VDb/1W3f/om7Rx8h4twNvh9WBn50A7t/aAXe3t7emAV4clK3nkUNdnVues6Wyi9Y11TTlodV3mc6d5dt1EHcEhm3dOQmzUAmGCVsHxLbfHUxWq1gMgxlKhXxoUFeoMtdUXVZdDiiQuepKnu7q1NfUOeNTeve+cBpra7xz51x7llLPWjp/SqYceVATWiiGril0wD3FRxVPNwMm0FdCpDZ0AMOL4BjtBa6M/bqBCNCg4UQWKQi0o4DSVIDK2IMDqSn4YFxo4zR+hZ/YdzjnhHGHiVZTAkFNWTp1y32u2taWTZx7W6YffoHvvf1gn7rlHm8e3tLbJawZBbYKTF8YzJ0gdwOMAuofwHI74KyWJwICva8Jj2nXq4dcBmX4p5RaEEviJ4dcUuh0ACuMaoVv4VFmhiwrU2snQpAqfqso4BdAPGtU6UJEYGORo9VMgFOUuqUdu/89UunvdUQ2kO0r9f574N3FLKPcTnX7zW9WzaoZCq6uSqxIG3UBS8KNm2hg9nlBw5Gqnb6to4T0aoH6kbCcvbjuCSvAoBIFCW8G5VjiD/OXA+QFHsxPljKNOJuqRqe87dYZJrx6YcEq/xnZ7tkYQYIs/MR4O3dnBJlle/afra+pmU3VrbM03NtQbWJEbbqPRazYF2ClMeujCL6ekiFCSFDhxIF8gt3gdYoiqjKmQqU32kbOBUbUFgVBrIzgWwHk0hoasJYfGqhoyRUWEwnwk+hR1DnzIlvoJNXfvO6kBz+udpP+apO0V8viDD2vr3nuUMipkhZNCanBk5s0JxIUj8MRPVHEUO4sDgF8b7NwjDuUvBANBYOQdezAOdcVOj1MZ1+4y8qrgQOCgsARn5Dyh4lgpknLqlJEj4UQ5Z6Wc1XW9ukx916nrE0Gj05SgMJ1ONG1OPtUazr/BbmHz2JY2T55gFwFsHdMGzrdB/br/+TeCxRoHrNPpGjR6dfDwriAhg//U3AGhtlcZpLTcDJShq6KLGqG245HkcbQgQGM1oLPS0koruwN6EBLUcBir6BuRaOMGb7K5qQlnGa/WUX33vjMaONL6nSH+mqWKwfqd/R5O5Lvp9GiYsUpxCmHETipOThZDL1RVFRyp4OiFVXVsUPiaMGqgzl8QBhzFzjO4zfkjGOg34HCr4DE0/BpZSgCymHFEKMgEz0w+s5XPKaknKDgYzFjp19YmWpv1Wie/iZNt8Yl1i1eMBs4Dm+vr7d+K3FhbB29NM6/Q3VR97tVDr9EOyceBQr6KrIxOIwMulA1jqAWDinyVPnb5EacvDaRK+1dfJapaIJBT2qBTGW8LFS1flaAxPXFCPbLq7nXHNZDuOIfXMINTr3tUGyeOK7Eie5iBYWPvztq6V8bODsBGXlj9CsZeHCi8zaa+BQgbPv3GqBqcgjOyA1g2GDUSMMpyUOGUfiT17xGMOF9MZkrdTIrVFDbeBAK8VasklHMQFJKmfae1Sa9Z32sNWCe/wS5hc2OTXcGm1gkE6+wGGlC/Np1pCs6E3YaDQc5J5pIIOClCkcgB4rLzVry8VOQHPMbRY6Bh9bVEasEOmVuAjJBSSMhGN0bsYFC00hEpNCCL/ng6jx76tZlmJ0+pI1BRe/e+wxpIvwf6d1H+ZzSwxoHjSQ4cJ7yTY9WyDTcAH5+QIjBujL5olaoKs1dzGoLCaKBDMRpO5tV0IAj4FWH1OlFkHDuaYWRV9t85VHmddidzIXVgoL/ZiWKFpp0sU9Hh0J3PEXJWD0wIChMcvqd+Akypm7ILmLAj6GnLKbdXhA5C/leojjhRYgzmiyfj322shaoRT684bmEsln1hGTkLWXLA6NedpccDjoPbyG6nyYZ87uu/mqwQq+AUA32tn0CuiGg8K19bZrzaTHitiaPgC9u79x3UwN2g8AdUbsWwR5xhds8ZTXgH5/PD0YFacVYR8WogqDZ88O3CBX5eVQuO4tROb7ATVxyrsMoWtznFUVxPViP5+fxQwmn7bqIukoIgA7n2ZAOiUhPFDF/J7BWSyLAJUbvI1yMhgg4JwondR4Kv/9m3pFCCd8ArQHS/RCAIZQX8Cv0LaTUo4CdZ9oEgYF0M9JsvljpcLOTfiDz0L0MtDtV2N5aFw4hKWoA2Lvi2YCBETklsbSR4wJqgUxWMLHdJG2fu1+Tuq4O+Xhcz8fVi9drhU7HavVuHOv/CRW1vD0rrxzRhC569wjFMG7xwOBEMKEoYegOMXPR1e8GRSvt1ZF4NqCvgF4KMcNbqfkClnluV1XJxuK9RoenGMeU+K8ErpYw3cdPXNBs++YhoPCsOjY+zfa8yaZpU8cqCk9fUtXywS0g4ZMKhE4ebTkUnFm2VZVXZP9C4d6Bhb67l/lwjDr8KBEUDr0EDuAM7gIG+S8aznM/bL01dv3xZt25eJzgcwqcgeRGs2SmRSqRiPKSWg3FUy1xpMJCIV4wRutNTxzW77z7l2bpr78LXQQPp68DjNcPCTmfDv3rhhi6+dEm7N27pcG9f1Y7VTxQ5KQKHtGHjLBHkm/lXuarK5dr0UcmWJOqrCh444rXk5C21Gh4ITvHkgsNVgkTPO7V5VOpHScta1f4dRhy6tFWXAEN+ALytL/QFBQmSxsgaYTosRi12D3R4/boOruK0N3Y0Hg4Sy3dUB5mscli0vLajgwvXtMNYdy5e060rN7V3dVt7V7a1e+kGcF17l4Gr5K9v6xbp9YuX9coLL+n5p5/S+Zef0+72FdVhH2kHoBIcqgrj8O6A4aoiU2EcBSFXslZKarhsu5Q4hznx6Bs02Tymu9cfXAO/356Y5e+3yx9P/Irhzg8WunbxprZxjsX+nhb7u5rfuiH/UdHIahe88zZXDtRKQKiYt+S8IVBcXYGzrM5qOPijHfrIgc1HtEcESYDPTZLYRpuUV+Q5q/Xh4YEOD/aAA80P5+3PnP3+voSODykHvG6A7nK+QE5wbu3ogCC2dw3nvnJDO1d3tHN9V9uXyZ+/pt3zV7V3YQW7F69qF5zdnT3tsku4jtOfe+llPfflL+vJL3wR+IKefvxLevbJL+v5p57Wi888p/NnX264Ew4qz9x/Wg9w1nLynlN8vehFmJEcDAiUJAQDxiR0QTCsBnTLDQp13K2VQLh+3z3afOBhdRyCuu4ufH00gLV+fRh9U3PBUOcHS21f39PerX15i7w82Nd854YOd26yW9jRgtXZf4gU3i1g8BGBU0sRITkAKHAMbqwfcmqX84BXSjuHUwNYrTnRN9E3d1n+hSnXL+d7Otjblv9OYefWLe3v7Wl+cKAF2/bF4SoAePeyv72D41/XtVcu6NLzL+kSK/jVcxd0E2ffvrkjw3V2CVevXNflS1d18dxFXXjpnM6/9IrOv3xe586d00svndVLLz6vC5cu6MbVq9q+ck179N1jp7Fza0+3tne1T6AUnyw3Tp7UsXtP6OTJLZ0+fa9OnzlD/pT8y1M5Z4+esxb2BagB9TAUv0YYVruHSjAz0CAHxoiqU295qybHjivQQVPI3cfXRQPp68Llm5zJks+B+ztz7e8camDlHVil53u3dEBQcDpnxV643uPEAWzUzcBZFgMniOYFbrwNVezk1TyFoCCihIOBt9XuK66IELdSDqW+UzeZKKXgYG+uvd1tXb16SRcu4vCXLuv6tes4+zVdO39Rl86+onPPPq8XnnxKX/7cF/X4735eX/7i4/rKl5/R8888qxefe07nXnlFl69c0bmzL+oVw0sv6fwr53T+Av0vX9G1m9va8fkAXyQSsHXslO5lxb7/wdexA3idTj/wkO45fb/uOfOAzjz8sE6/7kGdfOA+HTu+qc2NmTa3SDc3tdZ+4WminDvGYlMLyc7Pa4HDgcdsPVUHVHYMRANudANOzyfIyZmHlLped6+vrwY8U19fjt9k3Cpb3vn+khV5oZHgMPpfJuLV4XD3pg5wzvnhngZO2AcODgccfMBx1Wyft34M3QGhAXUR7eEYgBaIBDxfvV2kvxPW04ZTjQ+9tltISd6GJ8p4lkb/DcS4bDuUw+VSuxwIXuec4OK58zr34ks6R3C4dP6StlnN55wjFL5MGHirkA8ZMw6bI6vvp8BEE8prrMqbp+7T8XtP657TD+jBhx/VQ488qvvJnznzoE4/+JDu4dDvHl4L7uUV4cwjD+reh860HcJsY6bJpNNsOiMYzDTtJnza7JQjKaUsMRaPzUGhEARGBCkGDiudeqdUVRh3VZ706h94kw6GXsNYW6DQH5PrG2GYd4PCP2EWRoz2kIO45QKDZeUvy4UWh7s6JCAs+CKwmB/goIOwZg7ypCWZwuruQFAxfh+YRa0K8/EjEnky1IGKwbeu7VFpq+B5BS3wwh0oBfj0AT9R13WdNliF77nnHt1/5rTuY6t+7NQJrZ04punxY5oc29TsxAlt3XuvTj/0iF73hjfq9Y++SY888no9TPmhh1+Ps79e9z/wsB5541v0hre8TY++6S16PfDoG0jf8Ca9DtwHT0N765hOcLg5CYlDC2Qc5G19nmRNNqfqt6ZKa73CrzfINZlMNJlO1FFOBIEgoIoBhZCfsj+CE9cAABAASURBVAdbGMdocEBAP4VdQWVcHmulPlIoHz+lOHY/r0iHOuSLRzEd3b2+XhpIXy9G36x8FvNBDgil4uYY7cgB2Hz/FsZ6i1eJQ3YPS3nlw1sYYmjAyJd8j084RmWnMHLY19pZ8ewgEh4WVvuKHk/ZWaqdBodozgGNUqrsQPiLVle0VbeH7tbGlu45dQ9wUqdObOrkiS3de/oePfToI3rjt71Nb/2u79BbvuPtesPb3qIHHnlIJ06d0MbaVGtdpzVW7Qm0e+Ra51BwbdLLv9Ho33Bcg/YUR+0YY8fnQKJfG2MhP7Ir8deSIBjk4+tyWgkO0SXlnNXlRDDoyHcMM+Rxj8tBlaBqZ/ewnY6MjXjAkD2+whgBelSAQwdBRMP6CfkXuKz73Z2Dltfd6+umgfR14/RNymhYFg02bIy24DAjO4X5/o6WnCMUvgKIOpqakTejx4sXdqI+K1IiYFQAw8cRhUOI9qYKAoMDgSFSpqqquo3AUxsU+dWFrGoNBQ6b+l6TfqL16VSb6+va3FjXxvoah3kTTXHQCY45m3SazXpN14FjU62d2tDGvce0dnJT/eZM0SdVXj3KsECuhUYCgMe05BVoyavQcnmg5XCoQ8Z3wNeVBbhLLVRnUmxNpM2JxikvMvCK3BEMOvXI1hMcEuO17ANevyDoLPxKhX5c5zHUyLy6JJWQigB2EYySXFUE4RGdHCppb/+QLybbyFm0vz9oPl+iOvcA9e59xzVwNyj8Y1RsYx5xZm6MFkSMueK4dqiB0/4Ro684emFHMBAgBg7nioMIQeFAo8psJv9fCxUCDihO8XAISfj5CmqlqlJB9e3Kr8lW2kHAVUI5dc0Jc3PGrGnfa0aQmAIToCcQZV5dupyV+16RccAklV6KjYn6kxvq79tSPrUurYVKGjV2Rcvglagcap6WOgT2NdeODrSnfR1OixabWYuNTstJaAhkxfn9K9HTSa8eaK8L1FlW62QkIIwKaLNr6DoJuWsgiCpDIYVEe7XiwDEYX4ArRnhAALm6fUP721e04OtOLUPbpe3vzkkHfaNdr1V5mKHX6tD+EMZlh2eXUHDqeuSwgfFGShox2JFgUFgVK8ZcFocaWGlbsOBAcmC7Pe+qRnDVtFxYmUdV8EVgiWrPEG4SKpRrZAnHoVb1Nq9qJ6IfcrhfwC+7P8EocDzeUpQilA2s1v4bjG42VZ526tgxdDisg0OFrl1qiRxjFxpnWcNa1mI9tL9WtDsp2pmO2u2BSdXeLOmA14QFXxOK/7s8glvJWZWxdJMpO5N1diMzdi3wSaEECJkLco3I6jOD0mQXO4JEeEyqMmRVZEWdqoxF4PiMIuh/iD5vcoDrQ9syP9SSXYp1CQo7hZHd2qi719dHA5jJ14fRNy8X3BRD5ynhuJE6JcAGbcMuGHfhlWLAkBcY9YJt90BZ9CmqOOBEJYLcysErxt/60F4NjbAgR8Bg5QSLruTtYOw4iumD59QrsZ0qKDtv56uBWCm1wBAR6rpe3QRnnU7U85oxMRAoUs+qDa77FVbm5uSTidJsTXnrmPpjJxpMj5/Q7ORJrZFO1zeU6euvAdO1da1xwDnbWIPuhB1LVk4JCMGWASCzRLCscnAoBMrKqBU0Ue9A4K8zI/Wjx0Vd6+GAQN2t/X0t0CGD14JXmIFDXL+emc6CHdjSX1AYN93u3ndYA+kO0/+mJh8R4lZ7BKrKncSKmbsJZ2KhwuGhHWC5WGiBER8SFAw2bjtxsAMomcDAyu11rriMd1QDDmMHdUxogMGPGL/pFQLBgON4G16odz9YqQWBgpOlrEI0GKn01xHjC9rUKrN9yAr1OamfZPXTXpPZRLO1maacP/TrU/WzXpm6jqDQTWbgTPhqMAVvusrz6jEBenYa/WTKa8qEXUHP2UFHMEhKOHKCfk7krSCWc8vZxuO8pOLxkdbwDgFduR7nbwGB8RUCYMpZc3Y+t9Db/uEB2NwoYySoescwkHpsw1DlwDCyOwLj7n2HNZDuMP1vbvIYPHaPi7Hm4YzCwFOPE802lHhXrqVqZOUflnP5F5j2d25q+8YNbd/ky8RyiZ86FEiVoFCAMXAO+lSco7ITqDhyxVlMp5Iv5EfaDHaygvOMDQoBaFThVaYSLAo0uOFdNIDv1bQSPET/AOyGCVlzl9U5MLBLuB0cJrNZc/7JZKJ+AtA2xTmnOPmUdEafaZ8JBABjnFE3oW7SJfUEgw5tZEmZ1MYTOLH5wlYVoTyO2gqMm7YmK7KNOH/BqUfkrwQEVKEF5e29Pe0RUBmhICn3LeAs/Sq2PNTt8S55JXMA1B/wutvt964Bz+vvHfuPGyaW2+VQwvJtrGKFTl5Z14+pm05ZDTFlnHJkp7C/u6tr167p2tUrmrPy2bALzoCVK6AhvudXVu2Cxu3odhBDxekLePgTa6vYAYgulXyFvuTdQcHJCghOB3DtWIV0BaNaehRUCniWNaCQI9ThyLlLyjh9h4P3pH3KmlA/yaEpZwzTPmk2yZr1mTL5jvykp9zzVaNjl9Cp986h66GX1EM3IZN8xasPOFZkd/QkpVQsE0FzREfWx4izV8ZLk2pKusWr1i5fckYCZDgiQKr1ZGwjX0cq9YW+Ho9fHxwYYADW3ftOaiDdSeKvBdp2KOxXFUONyIpuom62pdn6lux4XsnmBwe6fu2GLl+6wqe8fa1NkwJ8Gzseq8A5Eo6W1ieqaz2n/qER5ygGOworp52l4i32NbuV9xgj/Qp0Co5eaPBOwweXJcE5wKa9tnaCEzhejV0WuIJ248skZJy4IxDklFZO7eCAk0/t+LwezNg9TAlyk4lfEyavBoAJOJOOQMCYs4Fy13XK8I8koQAgA96bqLG1A6+gqCKDnbrYuYFKgKBSRFk+cko3d7Z1wFlCZRfBcCQIBoAaUFsBRtA9TmnprzrLQaatu9cd1YCn9o4y+GYnnrukxHt6xcDZDStypzRZ12zrlFLOfOcftb19SxcuXtLOzo7Wp722OIxzsCgYceErRMFxsWYlVuK0NlXlnb7khNEXgoNhVBmWKi1AFNIqO/jAKjniTCPb7AEaBYcpwckBDu7AQBH/qdAxPjTAr5bTQYF9RqGPCBZ2uIQjd8ibgQ7n7qcz9dM19RNSIPczpW6qMOSpcvTKKeO/iXwm3ykiiUyDlEKREvwJUG2SV6lZV2rtvA5Qln20HhhHdRCDRiFAHqKXq+ysdtCd2+lC8DSh8AN1FfQwklrrIl/k14dqBg3j7uNOaYBZvlOkXxt0AxuNtpIPuJkUDgr9VLOt+zThRH7J2cH5K5d17cY1TXLVMQKCnWfEQZuT45h2DmHMzTlxiLQxldg1jDnw2arRB4asliOOMxIYCn1H3qEHBwPyqxQ8zhTs6AV8yEk4pmJFwzsJ8zGEPQwEbuhLCm7wAoeM1Ek4e8hYTD9IlcDhwdVWF1I1VEQmpY6uahe4LT3iCyI3jovsdtYmG7Ravqo5cmEMxYFK0IukQkAa6D8QBC9fvaZLV65qb29f7mvydFPj0fQGbfelErJ8pjzU/NpNLW9sa6RPJdg03LuPP1QNYBV/qPReM8RscOPOnpYXr2m8uSuWdKxcmHaSA0PPK8Q6u4Vdtr+XLl+mfam1aS/7UzNwnHvEoa2QwMDFKhlYfaIiE1gyXwEcHNqOIULFDlPVnGNkm+2+I0FgwOFG0yL43P53D+1k5lHwFDtgqLLKVihXOTjIjoQz12qnhmNkCfoKytziqq1PkeWq0K/IGJaRVBpVRBBEjlpChboKTeMKnnT1LecLbebZUsZreagCtcp1tRZVRCvwL5NeDoQjQbYjMPQ56cb2tq7fvCEHiQrVekS/mB+EKmACRaGdly7o8oc+ocvv+7Bu/PbndfCVF7UgSAy3dlUODlUJqsZleHfvfwoNYDH/FL1fq12x4t1nntWVH/5pXf7RX9D+M2clNDVy+GWbVTdR4rDx+H0Pao+gUDhonLCVDvQx4BjNGTBmr/h4hqoNvDlHaY7E24j6nNUTGPLmRLXLGuFZKg4IDXxIeDn9ikZWw2Gx1MB2e8DoB4LEEnBaoFvhYyjkCx0rzuPzCDipQrMij/kbhJMn8AKnLIylOhhYbsD8hIwIKKeV/DguNA58KqRPoYyQ8gVZCWbVOxYDu4FKAKtNFgIKdAt8KRpNlWBUOZuoQTfaLHsiKDx85j4VkK5cu85ZzAGSN+qSGVTJvwhF4kpF7vhaUXThc4/rqb/xQ3r8P/lr+ux/8J/qyf/ov9LZ7/9xXfv1j2nx3FnVvYNV/9br7uMPogFM/Q/S7TXaB2MsfCJ77m/9sJ77z79P537xg7r20nkd4pQ+HxjnCwxOShgoH/Y1O3FGm8dOacbhW6jKjrAEZ8GqXqHVnI41txk5TqQIFIeZ0+ZcjqSOU/+8mVXXOtZnQcN0SnOWiiMWcAccZ5gvtTw0zLVcAPBYLgacdgSXPtAvONyIs/uUfrSz0rdYLtrIyldtMsgxTindnv6qQE7j1Bqq3lnwmmFHNGIxHoGoVvhUMZwqO+xAcBkdMIAR3ghD40h7kQOEwK+8qniHUGFVwXN9QGtA/hPHj2tjOtH+7o5u7ey2uCTkQwQp9OoFSxXw+wcf0PRPfrcW95/W7vZNlVv7uvr5x/Tln323Hv9vf0BP/sf/nV76b75f2+/5dS2Zt1cJ3M38vjTAVP2+8F+zyOXwUDufe0yf/X/+J3rxp9+rw8s3tMdXBf/figWn8Na0zg9ZuefNCdNkplg/ode99dt04tRJJYx4YMVczOeaA3gHRl7wiyo7gh2CjopICuhJpORz7tTlpH6WlbY63rkdHNIqOBAMmiPi1AUYob+E9pLAY/BfEg5ekQke4nIAGXG4AozsMAzOG0bwBrwLiVSNH0EYCIsp9zN9JKWtqsAXdqoKVWRs8tOnEgTKcq4B/oN5VKlA17ph0G377voKowqBkgl2vc8wzKZxdkbVwYGdxXQ20yZnMIvlgqCwoxEeQi4plDL6AMioim7w878DMXvk9dp4+7dq52Bfl27ckNBfgH9A+cbFy7r0O1/Q+Z/5FV3+gZ/QrXf+khaPP9XkgsTd+/eogfR7xHvNolXeRRfPvqhr7/51ffl/+EG98vHPKFhlDw/nOiAoLDH6ggNjlhKrsF8VKitgYiWteaIzb3y7Xv+Wt2ltfUNLjNsB4XD/QEscuIBXSO0gIo+nQ2bEhI/UWaUUSR2vI33Xq592yutZIkAMBIqRJRP/pCuOisMUHM1OPy4qwanAb5QDkWG0nDhOocPIql143fAqPrb6EdZFxa8fDhbwLYHD4pzGt3x+3ShIBgu57DFWl0vIQcV4IzTL8oBVG+CgsDA20x9ZxUfK3j1oFMEGwKH9laHawjx2g4kjn8ibfqQs//m2f+fhgG2/g17AU1yBfIkD3QQO6HSpqowvHTuutW/5Fk0IxDdv3dSVnVt84k1aMJYbfP25cPmKXn7hrF7+zGM6997f0NWf+EXt/vRltM30AAAQAElEQVS7Nf/s46rsRoh4UL97/+M04Cn7x7W/ZtuW125o+1Of16V3vVcXfuwX9NLP/YpewXCScBZGfegVuTkXzoRV2mGEUYpVsuJoSknRTzQ7cb/e8I7v0b0PPiQHgTntB5yM+x9TrdCx09gBIMGKh2Hj3BWw8UckMFpOmRWvIzB0fp2YJQVQ+pD/kGmEUKk4J0SK8zxGVuPR3+4XBAYcfbDDNydFXhxvAEbLT6AaaSvIXJDfjjvS3+1LnHlwu3GpKzCy8xccbAR/pP8KlgwdPtCx8xfqi4MAUKhrQB+GJbHSVwJC9SuVdaQQHg0gV9OAs0XtYkx93ytRWPiVCFp0V0Ro9XsRU4XpUBZXRX5NJpo89LA23vBG+Y/DrhIYbu3tslGZE8T3tcvr300+c168cEkvPvWsXvjU5/TKr/yGrvzMe7T9rl/VIXNeLl8V0RSKd+9/lAY8H/+o+tdmHU5w8PxLuvLBj+plVpCXf/KXdPlXP6JLn/qszj/1Fc1xhH4ybQZmhxlxloFDRG/DqwLbLqoEi4ITVhy097f92YZOv+HteuStb9fG1hYHZofaZ6ew75UPIzYebqAVHCXNe1hSbeyRqcRxCBApdepwEjtKx64hTZmevrL4AlUEHSFDrFZil3HikW344M+XBIiRcoFnc2zqLffAmEac1/lC3u0jzjeiCweGkbqBPgN9B+oHcAecfjQQMAZeF0Z2CK2PcUrSSGp6/k3OwYGIgDLi4IUxtGDAwWkcBYQgECA1Y/RNCbmtE0bMeApaDUDQHPBTdAJaom833SAgEBRSVkRQS0D1yMl7tzB9/es1se7gvb2/CgoDZz/eqR3wKrFDoLhxa4dPntf08lde0NlPfq7tHC7//K/q+i99QPsf/R0Nz76oCg5Khf7d+7YGsLrb2ddoimOPfLLaefIZXfrAb+ol3jNf+rGf00VeF3Yff1oH12/oFka1PT/A+LIqRr7E6Uc7C/kFW9IBB681MOLK1nkhnz8UcBIG202mWrvnAb3u275bD77hzeIgQfusVv5FJu8avHuodoxaaaqSDZugUL2y8o4eKWQ6EZ4K5zt5lez9SjHp1REY0kQaU2HXQHAQFCBjug1witG7BqAQCFZOX1SR347s15ilnX25kJ1mJBjchmLduD+4A/IsCQRLgoLHPzC+wbguo4cBaMEAvx0chAiWjR60R+SpuVPh/MBfUoRT2411e9zI3G7wxNhRpCJCBZ7Wc6WuIkshFfrIBEYHhYxuU86QaR0biYK80U/VnT6jxC5iLfcE84GgwphBG6HpsZhmIb9Ezh2C9HV2D5deuaBXPv0FvUxQeIUF4eJP/4qusyjsUDd/8RWV3f0jXo3VH9uHLfE1OfjKqrG4cl07TzyjK7/+Mb304z+vr/ztH9d5tpJ7L7yC7QVb9EkzqB2ceIFxVwxuwAlGnGOwo5AuORlf0m5jrIG6MN7KZ8iRHYMNr5tM1K9t6jRnC2/8zj+te+6/n23snnZ5193d3dOIMxUCArfq6qEKDbV8wQiLAkeIlJUiKAuHycoYe+fA0EN/SnlKm3cN4eAAYPAjNFjkcS5pxDNHCsXBgXxB/mIcHHvAMQz+ajEgt4NCYbwjsAoCS84nlnzyG0gHjk4WwLKdiwwEGgcB75xWh5yH8lePgaAx0r/xTEmaThS8+ngIoVC7kK+lPJwtjLsCQbBI9Bnob7oFvav1qYpIyhzi5um6uulMkTM6qQC3E8ZW6Zu2jqkSPKyzQqAtsEwplFNCj4YQUole3GAwl97BbfNqdw27OPeFJ/XCL39Qz/3dn9aL3//jusC5w/UPfUK7jz2l+cvn+bKxK5RK/z9+90pvr5VxY3n+JRYHg90nv6Ir7/uwXvg7P6Fn/vrf06UPfkz+ZaTZyWPyrxrvssW8cvWqbt7cVvvuj6HOCQg21AEDGlm1bGh2hAFDGnFu9vaqEbxCLFQ5iPQWOhSaTKdaP3lGr/v2P6u3fvc/p7WNdYLCjm7dvEmAOGTVLsSAgvMW2Sl4cJdmrJXdAgiKqLIDpNTJNA3OZwJDR2CYwmO61isRHMY8aBkAfQccYlDVwNgHHKYAFVlHBwgcsHgsDgy8CoyAV/+l0+aQgxacgTTwgSsHqwu+wiwY28Ipn0EX9F1QnrPazgmGCz6LLtgpLHFkNg0qOUlTy0VQQHIHvoruhFxCpgoeiZxyMNF2Sx6bcP4FwWq+OKR6VIZOlzu+xPSarG2p29hSZtwp2L01AlKt6L5WrJWUgFBzuFIDAdA7BErKSgpUW9CB9WDwa46/1izNC54FvYzIeohubnC+cO5TX9Czf/8X9dR/9f16Drjw47+kmx/9tA547VgSQPxf5zF58P3jcafXxDAxlIJxDze2tccKcPEnfkHP87367A+8U7d+93FNMK6N++7TEmO4euGyLr1yXlcvXW7b/ErfjtWo79iGlgEDLSvAYEY7mx2BT18Fx/DW2KtUhU6hfonjDDhfuP9sphMPvVHf8mf/ot7+Z/68Bt7Fb1y/RtC50f4tgIKjmJdNWhikDVh2GAy6sKJX2okLiogGwmkaHkEid2yXDX2vtbU1zdYm6mZS6XBqLTQvC07fB40hgM+ZOE/hjKEuq+ONEJcxVZynyEFvyaHeHNkXB3PkHJFvqSV5j6cFAMZ6SJCYEwwP9+ftnGRO++JwwS5hKY95RL7K601MJ1JnnhVthV0S+dUu17QMTirGGsgnhSIC3ErAPNABwaYiYMfY+slEeTLVZOMkcEwdeYVENJDYAcj9mC8FdblTpRz0HdHhilelqTEDwXdQXoH1OxL0PfbF4YEGviS5fzLP9TXVSadDvk5c+szjeu6H36Wn/7Pv07P/xd/kEPpd2uGwcsnnzmJZCaam/FqG9E0/OIxk3N3VrY98TJf+h7+nK3/9R7T3wY9L125psrnJKjZt38DPn3tF+2znp9OJtk4c19rWJmtZ1R7nCV4Bc5WWXnkxsoKRDQSFgiEv9/c0v3JVw/aOAgcV0E7XvQ3HaQZW00KfxKrVQ/ue179V3/Ev/G/1Ld/5Xbpx9aKusxu55XMJttsVeoIPd7NzRG9pqyYglbJUJeWhYGZS1ynBL6KTA0/mlSLjDJPJlOCwqbWNDVZVO2XRoh5ob7mnncW+9qExRGJ8nVQg5FcKvlIsvcrj2PODpfzJdb5/qAPGMMfYDwkSLjt/wI7hgKBg2Ns9wHEXOnA/v0pESFPkIjAldgiwwfFwSQc1t7GFFzUep7gqUhQN8vJNT/nP0HNGNgbv+dhj7uycMxzTv7fQzzY12Tqp6cYmAaKX58L9BG3rzWWnadIr+okKurf+vEOKGspKypEbpERP+kWiDERKUlT6jI1uYY7HIygIXCdJ/YkNdcc2NGf81z7zJT3/gz+rL/2//6qe+g/+S1380Z/V4dPP67V+oaVvziFWIraj9633fkiX/psf1KUf5UvCp7+oi69c1KXL13SZyH7t0hUdcHiUctYGAWKdrwNSYBRVHQ7WYyiJ7baB/Terx8iqO2hohobxSKywlHdvabh1S9ix1HdKfaaF9vmhBl5DWmCgMXUJJ53qvje8TX/uf/fv6Dv+9D+rqxfO6fKFi9rx31EQbGzEXrVug2yMBiy7Nr7FJapZ8SiTUWDcybJGJweIlHol8j0BY9ZPtb6+DszUT0I15tpf7Oj6wU1dP9zWjfmubrEzOEBfC2A+HwgIC80JEHN2BDZ+7wgWBIY5u4HDVjenfa5DttoDgXLkLCPWO+WtXnmT1XxKPidkCKWUFPz4dw0CHRSgHoHsvQb5IhNSMBcpd7y2LLXPFwJ/LciUN9Y3tLZ5TLNjpzTbOqUJOy8YNOcNxk9P5g2diMu6QpcjO6yAfx+MG57mFwSGgJX1liIp51CKAiSgU0Jn0ehVpJYyfXOiDTCJJTuIMUuaMc5j65qc2CKOJN164jmd/aF36an/x3+hp/79/1QXf+rdOnzhrPx7K3qNXembbTyVd9zlS+e0/d7f0IXv+zGd/bFf1Cuf+JwufeVF3SQQzDkUrFhH4rOYQRhAc0S20wOGv2AFGIDK60YepQ4jShhZh0Xw9qo5W0wbNSQIAlDC8Ibtm/LvNYgAIuiW3KlGEntvDX6NgNbAahzUTdiGOvicfvM79Of+9X9Pb/uu72G3cEmXL13UHgFq4HXD9KGsBnZ8DBxmr05Fq0eeyipbwXKDDd30EzySsnJg4AaCRYehT7uJZpw7zGZrLe0JUKUudTgcsHvY0c3DW7pJgNhe7OnW4Z5u7lN3QJ3Tw11tz/e0bdxCUAmCBq8mZSqljU79eq/p+kQ99DNjtxyWqY0D3SEqiAlJcVqXgTYeGoLaBHKDkJzaHQ/YoRygu5HdxybnB6fuvU8bJ+/TGmczU4JDZicwWi/0V85NE20eoaUIHFXiCUgdOnBAciCgSTkJSEoplFyBHKUO5AV+GK0FGAdhtQspkXlkhzVyFlGAkXlfGuBfJ1l5fSbvToabt7TL4vPK3/lpPfv/+Wt6+W/+mG595gsaefVopF4Dj/RNMwaCwfzZF3WNE+OXOSs4+5O/rAsf+4yucRi0d/U6k1xVMJ6BOV/gaP4Mt6TPkm3+wOo3ki55P65s48WkizRw0KykLpL6lDSJrCWGUDEEG3UzQoxleeO6Fuc5kWYllZ2i7xXgh4MEq+kS417QNhB4bPC5z1pjV3LmzW/XP/uv/WW96dv/hPZu3dQVAsMuzrDEEbyimo35NNDqCicYcatzSrmSvgqUFSHzz12nnHvlPFHXTzk7mREQVrCGA08bTDQhUKUuVKJoyc+8zjUfD3Q4HgKrdE79SJSsvZT52jHh9WCyBs1pr76fKDHu5DGnMPvmWBbFhSCzko9cFQ5LcGiDK6JGiWeK4Bk0BrF00M7NG7yW7IuYrBP3nNJ9Dz5CQLhfs+On1K/NFPAaFwNjyy2PCiTTlqAjiblzIKCK+QOHWvPJKZRTUopQkpRAyJFpFXJVBbZhOoaRV4fBOwOCQeH1pzDXri/QLtjOyM7KNrRgjucsFgtwliF5L1d43Tp87mU+af6Wzv2tn9CFv/fT2vnt3yU47Oib/bLevrHHwMQcPPWsLv7i+/Xi3/sZnX0nweDDv60bz7ygOVvymkIDoxgxgsKEDawuAxM60K8AIwFgpGyoOHww8W2ry+zTVQYbkrfik5TVVg9wbORWjI124LPk/OJ5DXypUCTFpFd0vYTxxTBo5B18sXfAlnhBvClShDp2FLP1DT3wtj+h7/mX/3W9/tu+iwO7A125eFEODKN52LyatQtpCEXkzd+8aRZFGlb1UD0qSwq9egUypJwVuVMiQHR5QnDoNZnOOHdYXwFy+IBybTbVDJjidFMc3v+Y6xrv8ut8LVl3urau9j9F+TCT/tPJVH03UQfdFEmK4P4qUCEERHaSV9vIcwe10dKvPkIhQWefIOo/aNonQK7x6vPAI6/XvQ+/UbPj92m2uaV+0qmw86o4Z+471YAayrBehSlkFAAAEABJREFURB4qEnNr3qqQlJSoN2ToW9ZMOah3u5OsBDrIFFo9KSTbYmK6hUIomBHJNjRiRy04kPr3NhwYFny1WcD3kMCyTME5TtVi+5b2n3pBNz/4SV35yXfr2rt+VQdfekqVIAKLb8obTX1jym2D2P3K87rwng/q7I/+XPsNxEu//nHdevas/P5bmPSRiSk48sjML4n2IxNWmEQ7VvMgJvp26rpgqHThWZl+KSKUjsA7hVnuZZzbRlLFhZENc1bTy5e0uHxFQWUQEGIykXBI0/fvRIycaC/YkSw50BvZQUSEenYMExzwgbd9l97xF/4VPfyt36mR1eb6lcva4dBzAK+GbRWiTVbWIAwOS4UseeqqowNigMEowSXf7tbPOVrIh5IiAPSRckdQ6tWxo5l4BzGZsYNY09psXRsEiC0c7xjf+beAY8eO6dix4zrGln1zfVPraxsNd0JA6AgIuUMnOSsYawKcNohQiAv2PMkHQC4kmkSixCNQGIkiosHALunWzZvtk62d7PQDD+rhN3+rjp15vdaOnVA7S1BoycFmhkDAGzXIQVRcOSf5RWVAfyMrOFVgq0Fm/AmAUyuHO0rkgz6rWj/lC7mDNGhlSrTSMwEYLTtAFPRemQtDIR0JUCMLjBec1e5hyW5r2QLDnPp9Pl3e/OwTuvae39D1n3mvbr3/t7TAfis7VB3JAbtvijt9o0npbdvBuQu6/JFPcF7wc3r+7/ykLv7ab2r3+Zc1sJ30L6xUVo+Cgc7Z/tmwbkf04tllUrE/ptojqzhxAdSMItPmAd+GDFYzIgzJ+TWcKbPVFPVtIuvKCav5XLuiw5dfVuWgrrp9NpHYDTgf7EAKBurXlCVfI/zqUiQFBpy7pB7cM2/9dn3bn/9f6fXv+JNKk5m2r19vX0UGGx/0bDfV8q8yyIyBuo1yBZo8yG+JXHaVfFUeFIK2BB07oVJmwFmJsaSc1fGa0Ts4TG8Hh7Xm/OvsDNYJAv6jpHUO9tanE80mE02Avp+on/TKqVNKQZoapEjQBdIKMvQT+YiAuxr46VJIovoIUluFDziYvcmn2l12X+ubm3r0W96hMxzMzk7coylfUzI6HXgNG9jddfCHggoOWdFFyqnJFJTnHCIP7DgiQllqrwlJIUPIV6UkJdqDIokinJOCn6/qET2j94rjo8am5iO0li9UVrcDDg5NFhaeEZsYeQWdM+8HHDjv4fz7pDvnLunKhz+lS3//F3Xz596nw49/RsvnOZBkV9QI6hv/St8oInqrf3j1mm589jG98q5f0Vf++x/UOW/Fzl5QBNPIiutfo51jWodMxJwJGBZLDewOXh0DxlIxHvxDCu4q5p4HE2rjMHj1SFR54A1SKDB0MNWnrGnOCkmpPUEkXzH6YeeWDp5/TsP2roQBBQYbvG+L/pVyRaaBcwV/yx/YLdiATCXbkNkx9JNO9/C58lu+93+pN33P92q6dVy7t3a0c2uP442i22ITDRpn2H71thgNMGAQK4Z628CqsSuo1DkwBNmETClwZgc5xtMBfd9rgqNPJhPdhin5mQPFZLqqm4JDnfG6vpd/eSgjf0Y/qUF+NTBkaHadcQAcOcEYFJFYJV8Fatw3SJesqLc4n9nmPMHb8Eff+m169B3freMPvl5Tdi89rzYMr/0uRGe+Dv44oHd/pj+ZrHY/IwfG+2dxNAKHYJqUlMMcBBdDbWlKqaWV3UoJybWoSdVMKmUKnqfK/InLem3QIrqwNPSN7Qg8mukvspVdSwFGue9I2wiO7XDOTnEfG9jlM+7N517S5fd+RFf+3rtWweHTn9fwygX5r3JN6xsZ0h+1cJ6QJSe3O8++oHO/8kE99d/9gF78gZ/S4sVzmrGtzcc2NcfoDojM8+VcI4ofCQbFAQBD8Pbbk2M6LaozdYVJYsY8gxhFxc8qKwmgUATWQS1oR+0hV5lGVmgtdbIB9hhUolytIBxg5BVi/5Wzmr9yXsKoQllpMlWwCgs8rEQ+fFry7X/BbmJYjs2AIkE1J3XgTSZZW/ee0aPf/c/rbd/7v9ZJnGGXT53+h18XOAxk6SNEa1yh6rTKq3/EbZcXl/MkCh4rqLQrhVJGLvIZnjnlxrfHeXv4d/1EXT8lAMzUDiFxQqf9dKZ+tqZuAtDeGTd36lJSRvd9y0OL1Pmeugz9BHArwTdzkOk0wTsCOZIQh5Q8COKIgK8ve7p+5Yp2d3Z075kH9W1/8nt15k1v1xqHi9ONNUXOqwDJzsuHnOJq23actoPndNY3mvOrN7T3wvOqtJtfiqRJ7hSx0l0olKlzvbhsG83Z6VGxjQL9ijMLPHFZdw1MsLgCx8e+jFfAM1Qmh65qKXXuH6BGBFQNslnIdjQQyObsIm7x2fcqweHKr/yGbvzQz2rvF35Nyy89rcIXjOqARv9vxJup+yMSC8UWFDO/dkMX3v8RPfVffp9e/B9+VPMnX1B//Lh40dUByt31IR6fEL01H7wac4AzECBG9wdW88okYjieU1cxS6sZcoHKzMQlg5Gpq8xuJRXlRHsw4USO5gTHpmtUB/lQ7z5uly9O7m9c1e6TTyhGYRxFgZMFq1dgzIKeJ9qHjkuMYe7AwPtzIw0fG/VkOtFk2mvGtvm+N71Db/3ef0UPv+N7+F5/i8+WVzXn9ajAU4DN7DbADQHgx9qVcijhiTnnVZqSImWlyKQ4RgIimYRySsq5V4ecueuVu6yuz2oBgnLfTZR710/UUc44Vk5JKWXlCKtESSt+fU+QoH825KScgJBSiDw4kcmTUsGtiKSIUEBLCi04pNu+wU6QV4fcdfruf+EvMvY/pY17TmvCLjDBe+CMZYkOzCNNOGDEMQcAKk1vPiCtLAj7BOYF5zIJOp7HJCmnpJ6xZvilCDiuoJKryFKZ85BEk1IKUkAidW80jP3YoY1HSda9uJhWpraieWpDKkDQapuxDVYQKrQLRtcCC32Kf7cDeks+Ve9zNrLDK+XVF8/r2q98WNs/+E7t/9KvaXjxZXksEKfHN9a90sgfgUz+w5zzv/5RPfH//W8JBj/Mie1zCt5rF6xeO7x37rJdP+SdsQUCoq4PeVqURtYaYgoAJmRgRS54nidfzDi3G9A1NVVKkRRKEumoIkd9CnJ9jlCmvrODRRYdNaGub4aFE5DmFK5WpX6xu62bn/u05i8e/UEV/QJ51UGf3iKI+WxhyeeqBca9IID5gKy4DTKCRqaPHczBYePe03rdP/Mv6tv+wr+m2dZx3bjKKrq7j5RJCSdJ2SmQkjL9u0gyp8y4LVam3bJ3KSuDn5tTIHdnZ++UcOAIOiqUUlLO4JHezqcMTiRFgOMbEBe77VbXEQj6yQSHnKqbTpVxwuaw0EkpQ69bAX0ykKCToG+ZnAZ4ojywC9rly811DmrnHMh+z7/4F/Xod32vNtg1TdZn6iY986L22iBW8en6tJWJEapsMbqc2Nn0DW/Y29MBrw7L7euCuZrzhjSBT2/+1EQD8dTRZadumMyjpzPQsRpUdCkcWAIH3oUDa6wE+6Gr21oSlAubwRX4r0ltR4Hdec4DvAAPEr6BCm6F7Eg6MK6Fdvf3dGV7RxefPqtrP/cB7fyPP6rFez+kynjc9RsJ0tdbGAeDSx/+qB7/D/+qnvvv/q5ufuZLfKqba58J2eMwZoHyRiLsiEMVIq4nqzJ9owHlF6a6AsXRmcmMFCgeDFaUQrlSrwaMDEMJoJAt0K/0F31trAZhRJUpjEiysY/kM4a8Bgh+mfZJ7mSnS6mjqmh+5bx2Hv8Su4UqGCuxwiZW4kZPUmX3493Cgt2CV70lK1vFeKowG9/Im7usbtprwgHk+rENnXrDt+qt//y/qgff/qfgmuT/es6/YlyRK1JSuA9pzqGckqhRjiCtSnhwzhIk1TslQHXNmXE25Mp25JSV3M8Q5IFIHXXkc6cMgRyJtFc/mWoymWhCEOjJd+4P8ZxCGdrJNJxPUiJNliOlls8pIZeUE7iRkC3jM5XXhl1d4+vN3u4tvf1P/Tl9y5/9l9khnNGUHULPTsW6mTPnPtWf8Iog6HgRGNhpBXxmaxOCwkSRspYEl4NXzvE6WBRFKFzWrNocRcgVnufCXA+2h1bj2iNoc+FZl4wzGgfcis1kmAXUyKpSJ/J69YqWazYG3wLSeGRTTIGiBtimO2JFRgUpSKmvgICRBWyf18vrN27pyhMv6Po736vdv/Ej0hNPSdgN2N8QNyr/+six5D3y8sc/paf/q7+l5/7HH9PN33lc+7w67HNodMjKOmAUhUPDUmubrFJDYpIjggkqQJXLDchSITExPoQqvE5UAkibMLfRJzAsZ0fqq/HCdAOnk1xnKNRDRJ67xDPRz+l6P5HzOSVeIZI66kNQSzwXc9364mc17s1lusKpEjucNOkVASXvFhiLzz6W87F9MRkdsNyfZuxOCTpdSm0b3wLD5rq2Tt+v+9/xZ/Tgd/55bd7/KO/goQN0M7BLSuCmjJOR5pyVJ50y5QY4bAdkQw51rk9SD4++7zSdTDRtry3T5vC9nZ1yzxh7HNJpB043ma3aqe+o929JdtDI0EzwNeSUlCRlA/nsdiCRT06p71JifElB6mDov6XYvnYVPcz1lu/4bn3H/+Jf1fGHXqe1Y5vqp721ojlbbAdPj8eyFPRlnY3osu+zpgTPjrGMHODun7+iA74CwUSwFEoX3JQiyVfFfpwigAoIJVYzTEKmgE7OOG3uG2aziYrTllJX7Zaqgl7bQ/QA0c9QmA90JWwh4shWq0uKoF3hjjyRBx1guSoEnoGxeDwjtuoAeGtnT5fPX9Klj35OV//mT2jx7g+qXrkqkPVHfSH5nRXBweD6Zz6vF3/kZ/XCD/6U/LsGNzl82SPiLzH4r43UVmA9Eici5Hlrk8yECTU7X1FwZdJankmrTKS4WrlF7kKJvuDY6f3eNzLtTls/ggNNEn15gAvHFaNWNTJ509yrS7k1Z4ygJ+80yLt97+yzBLXPK/h0ZmNM06kSq17CcE2k8Hlq5BVoebDg60hhnmsDs4SbPByGp5RDXU7qJz2GP9PmiRM69fo36/63/2nd+9Z/RtNTD4jFUgvOVEbGmVm1e2Zs0iV1DTIpAA3TySkpp4BuViLNMLFT5y6UcwK3U+6zsgNI3ynlDLgPQHsCIiWlRD39uZWDskKRAEmZtPXPeZWPaGkiTSGtwPqXbPzbnCEs0ceDfHp8+7/4v9HJ179J03UONAlsisQCOWrBbiok9MA5AunIoAuQIDZj5zBFPw6EPpDeff5FHV54RUIXESGv1izTanpXJWkabmUKUBPSG1ZtthNxWcIG8DBvgxFbb+zBc9Ty4LY+FGAnrR4r0tRR0XgZp2KbYp4Qg3asjgVJEDYa3KmuNGMP1A/jUofzQ22zMF587Bld/Nn3aefHf1HjF5+UeG3WH+GV7hTvkQPCW49/WRd+8X166cd+Xud++dd1/bGntH9jG0cZmcyiihOjUVmhBY8pngxSoQbR21EAABAASURBVHjXvdp2JGRt7fRz2lRMAxrnXmXoJzEL8kWtaZEExuca0ZR4NGcBtwMSEBEYM6DGEQyx0qZWSvTpU6KcwUkSuANnC1c+8B7N+SYt3pdTxsHYLfh8IXAW9syrLxHsgJa3Dxx5QW72gjyIrgrhBK2IUM5JPU46wVHWNjd07MyDOvnot+jkG9+h9Yfeolg/0YKDv90rSSmFOvp08MoNOmjchiyagLCoaoYvudtRPgRLud6jRflsxdUgkC2BGwaQ0m1ICXpJKWdlnDGTphS6Ddl546akSJkQHDj6QrduXkc9g+5947foDX/yLxDw3qrpBgGBsUYk+RPlnEM4y+Dxp5xRHc6EoiJCs1mnKQG3I4iJ8uHV62qfIg/2ZD5ww46qJvDsgKZXP3R0tfkv8ngS/FwbpIaK1zNcVzWo1SUA5GA8lVEIWq6ndoWDXHb8iv3pqB10RfhZGUbF6RtqSwsLTCFQeFdaG33wIqmCDyk5+C14bfBu+dpzL+vS+z+mq+/8Ze196OMaL1xaEfojeKY/bJ4Dq9reV17QlQ98VK/81Lv18rvepyuf/Kz2Ll7RwDvVwNawNAUdcSZvhbmOrNoE8EB9Qssot5JQ0VpW+YZ7VBaIbj2iRmJzp4abJnmATjOIzmcmJJPJYCYmqIusTJqc2qip9+ozwdE711N28FgFhqScTL9o96kv6NZnPtv+CS/TT2y5EytgWpsqdUlYvAbOSJZHW+ORcVcCQ7MlaPqudIwIcStyyA436Tve53utbW3p2P2PcN7wbTr2hndoduZR1ckGwSGpOJhGKOWsDKS8St0/dVldQs4MIGsyXiR4JHRBH4WCsmyVRzoKra7VgVlVRCilrMidAlqBbC7nnJXybUhKrS2t8CES4Bfq5rw+7WzfxGGLTr3uzXrdn/jndM+jb5E/M3bIFykIFpWdxFIj22nXdewGPP9NT2Qmk9wCgoOFZRjYle2++JL2X3gBfgJCKTwXVbOuV06WQ0dXCAStLvJkKspOAY5cvg3CtoBWV8kYROlr8SQqALcBtjuCginIV6UOWNlwQa2GVZ2KVFpgINCBs7JbmYJGaAwEDAeNgm0sgO0r13Xl45/T5Z/9Vd38xfdr/sUn/kh2Dcnj+qeGWjUSDHYcDD7ySZ1713v10o//gs5/8GPafuHcavKtlKYgKw1tuYxhkqBIO/uRFK4wUBxRmpXN3Is5FapuQFNLiyvdSKm2mUPh9OWmxlhqtTb2jEEYkvHrCs9IxhWXJzkiFBFNHgeEPnWtJXj21E9SVp+zhAGWOujGpz+hOcGuerdAXWZVc2CIyQQGjJNt4BJYHCxbQBwJCsW8oUfCE7QgSQFfKUhTzuq7TGDotLY+09ape3TykTfr5Ju+XRuPfKvS8ftV+g2NSha/9em6JEPKSZm+GedMlseQs5LrgJTJp6wVM8lOYjyXI4KyIcl1kZIC3JQz5VBustHm8tdChNoPuJXcoX9555YDQtUJ5H7w2/+MThIYfKjY9UmCzogS5rw6LjlMzjmpY4ck6BTq7aUdONNpr77vGu8A5/DGrna+/BUdvPSiKu2h1eW0T1lOm0Jc3QpSRFLwY2csOOGqVIXWBTtScrcNQNHKsWpWuK91cBuRVjeRcAeswG8VPKBNBfW+sWXbLRW0NFsiy7Aq+aKRgD7iB5U+hQY8gUBfVOjDhxbto78bX3pWl37h/brGrmH/E59RuXTFhL9ukP5pORVWhf1XLujab39WZ/0vHv3tH9fLRLlrTz+nfR+UMVhHwsqEGyJCVilqQFE83U5bYXKsmILSCu9cVuhtEBPU8hES+TgCcVX6RYSC2QzKpu0gwHRTWt0RQfsKJGPQSl1hYtokOT3iqUY7JPB6jDHImneHgUxwhj7ZUJNiOtP+i89o90tPaLy5A3Yo504drxHZ5wsdhsrW0J/QFnuHnAss2TwMGAVjhiBk5ZhGVjITg6glDYw+w6uDxgSHmfGJbuPESZ149K069uY/oenDb1Ns3auSJ6ruA0Qk5ZTYJWSl3JPPMo0VIDP0cg77pJJIwY0kwQ4IQEpUJOpTDvKUBaSsfDTmDHLOSQn5EnluBT+K1IKUf6PvgE/Jitx2OPcTEI499Kh8mJo7glgEOwTJ/5zbYrGgZ6ifTJRyXukFWzDdtaNzBOfpopqSds++op2nntZw8wZSMYfMe8FucsptzAKxUEejgkfiYZuoXq4p00MCp0rYXUVvZNpdKNs1RXPy46gNAjoC6NrO5P6GRgRUScYQF9XoLJSoiYAbk+s+rhFXbXLUxqtib1RJ4JnzCP2RsTegbRAbhKu3dOXDn9alH36X9n7tIxpeOicOYCw8rXf2Tn9Q8pVBDLt72n7yGb1IMPjyX/2buvjuD2mP9+x9DlDmrJ6rYFBaFPSAGVFjF9GhjyxFQklaXdYuYH0P0LaiRNmNBUV5piJCmdlO9IsIkVBdFcEkYCDoVtQqImScTJpBSoC4IkLyTTnC/F1AKjoWeJKoXcYj03ed3N9BxukU452kpJ7+if5lONT1j35E+8+fVeXsIKVQN52o4zUiCA7Rd/K/5bjY3dWh/4qSz5R+hSrsGNqQqiR4IT16oIA4SHNkPhKDUKSknJI6AsSUT3Obp07p+Oveqq03fpf6+9+ssnZcg6CA8J7MhDF2EQpkDeRvaYQSEEF9VEW4nJVu/7TxhMQteAWOloAMRAq5zIM7KUJKPFJISVwhtshF/gda9nd3lNc3debb/6zOfMc/q03ORibTXulrAsKSV0i/Xth+3JaRs3ru0D/UNJl28l9vppwUCQlJ/Wny1hNPav+5r0goLsRPJStpCs6k61xDqbaUVqGOBqKmYYafdkFqIlptSKR+0kaHCkREq6uWB14UVKmrAkd2aqDNUChRb2yBVGtIpKJO7apiVshVgBy0bGMmy3DV0BP1zIfoM4Ll9kqjfWVQ1ZxXphtPv6wLP/rL2v6hn9bw/AsSO/KjgdHjztzpD0K2MrIFp6bnfvXX9dh/9tfanzMvb2L4DOSQT3aFwZBFi5UVYGwgdGZFVK/IQGHwVpcsgRVTW0n+PfV2moziExNusBIKPCvONPLuNXo34TKKNl2iDmSiZY1rcnYOO25EUmpQZVa55V0Hv0BEkVoW+JtHTtmVvOsuTUo9BpcSkwevSeq0xvvrFJycoTadau/ZJzhb+F0tL19TRFbOWf0ah2kcGAbBITHh/hrhv+xc7M+15GDNgWGEp1mbCawV0mrYiOO8bl8upFCCX8oZeZImXdL6sePa4BBy+vrvlE6/RcvpMS0lFeSs8ExpJUvqe/p2ikiKYGyMwW0RIW7llARZpZyUzCdEPbiZPl2vlLMiSbm1BW0ZBCoU8Ar5dzEO9vbYBY3aet236v4/9Rd1jAPS2bEt9X1W5JDlYY3QEruY86Vh4NVhNpnSPpEv6916mIK/NpvSJ7OlpoWJDILhweWbuvXlpzW/xjYaHFSkiGB3MmoTOl1kuo8q2EXYboK+Aos7mPVE+1dTgUuDuBhYNbhovQGWxW4fEY0HWNwNgX6Ch/MJ6lWlBqlBpIVywdYLso+UK5IATG7B3gVuIT/y1WEsA3gVevSFjxdA45hyVaiUiv0V0qKBPv41+PO/+lFd/69/QMMXHpc4q6Izcv0h3l9DyrP7NcXfW/bWk0/rib/2A/rSX/9h7b58STb+fb42FCZb1QqqDJpggJIpSimpKaTQFiuWBUSKEhOmCNKqijKE8jJ1SZ7oqtKcv1Fp7QWciqLEBXmJspj4RoO6uE2fxhFQSBEBmO+KTkSo0odaGUamz/KZruVKOSlSMDEDWPQHy8GoIkvHWLZ4dZiSum/J0vVP/ZZufv6LGnbnSjm31W6yuaZuY0OJrXBgrON83lbTOZ8p/U3eB2cDQc5DKZJqWgGsfEsRkpATkVsWieULvhmHzV3SdJK1cfy4Nh96o6aPfqfqmbdpPjuhJYGzeOzQTOAnxhINslIGUlJOAHTiqD5Tn3HAlFft5hlJighwQykngUrgqm0e7NiH+3s64PVRJ87o+Lf9WZ142/do7eQ9mjLmDloBD9Gf4WuxGLXw6xTnCFPvpiY9A668TqB9ZDX+bDKBF7aC/InxJvqOkbRz9mUdvPIyX3QOZCcWSkMtSrT5kNFjLbynh0ISQjcbSsq0m06kgJd16V6gkECCOueb9mVasIN0BQoWUdVMCxRBly7yVUGqWv2oOXu5XSKFD0jGrfQpJTTCqAqZ3M/5IlXqK3juSVa1QzaXYTiWopG0kA4cwi799z5OIX3xiRd15X/8cS0//inp1g497syNtL8/whfe/xt67L/52zr/G59U4mQkGN1i/5DJLcCIQRIMGJCpVtREM0+XDJS4PWj0g9oYabVq3Bby5EUEBZREUg1Hve2wlanCKmWwg9LMxBu3QEvy3N+GTCbHanghLvjylJUtsCNaLdRXDS6Z34hxjcg/YJhOk5ImOI/AXwyDcpE68hu51zRnBSvx4up5bX/6t3XAa0TqprKBr3EOMNmYKW9tKnACeXXgE+WCoDDnNcLv1CPLJ6yQyYYiriqLXFDqaryUgzZazF/kA6iJehwuAR0yTPpO0/UNze55UN2D36LhzFu1XLtHy9ppJFBXdCx3BJICnUmpQ3b6RiJN1JJvdc6DF04FHhoK+gjB/G4/4uGL+YEOcPIRHrPXf4e23vzdWr/vAU3Xpqz+WRla7uKZHQh8C14ZluhudEBA1gmrO6QxfpSJIXS50wwddb0XAsaLU6SQUkTTza0nn9LhhfPyOALCVaLvqCkyTbueki2jNvycEqmrVnUF+gGkcB0SkYcETKBi5TM+lwu8qg0A3UcENEIRodtXBd386ShRDZp8BYUgU6FTQYoIeV6KbTUJ9IKslBgTpXYX5sN2WNBlaXZW2fUEQEqgGTnEHsEZkG/AHp0essOao7/LL53X1Z98txa/+XFWo2uN3h/2w2L/nmhWDPrsO39BT/ydn9CNLz+vYJCFCOa/TfAA0c0RndqyEUEaEqm4KlDoY8UJBcpaZeCtjDJbSj09eBaMYVQFX4GIzGjKWSllyBkjSKW2CtA3KfgRkJSCkvEoBZTMq6LoCi/zb5hMBgzkNh6ChMyqkBloa3jh3lUjdV3qCAxZrY0OCZghz1ruZYPmwWvEk7r56U/r8DwTRX3fd1pntzDhNSL7NQJ8QXtgx7DgNWLBFwm/Six4nRjZVtuGDLCT4M0wSJEQPVFU8OPhfG175KSwbtg1dBxI9jjWZHNTk5P3Ke57vcZ736jl8Ye0mHLuED3kCzQNIeE8gUzhNEJOeXCTD0nB+BlHZexIoRHZF9jAnGCwnJ5Uuv8tmvG6sH7/67R2/JgmnHdMJlkZWdy34GADi8bS+OwQKsY9wYGnvHJBml0Y88tguq4jIHTqukA+9F0q81HV5GF8h9sHnNm8qOWtW6JSvgpzOQBrPfpPWcGPnzmSkhGAegQ0yZPrwGC8FDxpDCsTnGYv9COrZpOUsFhzAAAQAElEQVR0qIC4kARZyHBHBE8phYBEb1qRnyfYQdeg3SWDGk5EKNCvwC6GqjbGSr8RfRQCgqHi/K0dCgPjHymPjK+CzWyx2Na22DpAzNHltRcv6MrPf0AHH/hN6dIlev3h3rd1+I+hWlXZwjz/znfpyz/6Lt3iEyN2irIQlOg1stqNHgADjUAJqMgDYfwS5Up9AVyGEsP0MyR5WsCkzfRcA1Fu2o0sX+CgJCqFTl2xSt2nlWiHDhbmpyJMBcNg5UmTqdr7dKsDz2kDYSOlwW02rmZWdZvHSp6k4KcyNoHQ4yAdBuho7fqc0tH5QifzWe7e1I1PfUxXP/JRzW8cqoI7nfbaOr6O02yqHT52nRwYRrbcy8OFFoeDhgWAgQw2EATibqIE44Otn00stGIxALdI+JxENmGlGaPuUmKFDvXsAKacabR/n+D4KeVTDyjueZ3KyYc0bNyrRbfG2UNFjEG1/ZTVE/4s6qxWia8avYQDVwRY8l4zH6UDdjeHeVPjiYeVTz+q2X0PaXbiHplX72CAAysF8xsyneVQOEMY5R2Cjb5Drslkgsy0M6eB8BN2BtNpVudAQrlSXz23Ia6qSv3Oi6/wGfKsKrsTBsi8VehXsKW1/jY9BKRfoldEMB41oNjwqLJoagUlkliBGyTyR0A5mLeIaHwsC1J8lRZ6NmZIrY+5VPHkAXvMFGwyBacujIUW+tIIPbmHO5I2uuCM4HrMdERvq3E1X6GLcUxilY6q4C/xtSU7vz2C87XnXtHlX/0t3Xr/RzS+wpcJ/eFd6Z9EauSz4vlf/aCefue7tXv+sroeg6HTQEAoGHMbBGUx2LJSgXyhniPFunQEKKcy0soADaIPVbLygr6+KVArIADRBFX3sQIBKoTt0UYPlCfqIoxbqbsNlHGSaBOcFExmEqnCBAGnUKpkuV1K0EgplMGtbYpopMGT4sgdKXHAx2pLkJizQxJ4PSvtetepT52UQvvnXtDV3/qQrn/mCxqWieGEZuszbZ3Y0PrxTfW8UkTnLXKR9bcgMMxxNgeGJbuFEW8qZTUuhoWAalf46UcD5HLZ4HKSRQFCCcfMOavvO02A6XSiCa8V/eZxdSfuUzr1kOrJh1WO3a9hsqEFgWCZeo1TnH39pOrWfdJJB5GHpFMPaphuaZ9DxH1NNWzdr8TuY3L6Yc1O3avpxrr6aaeM4wZjV4RG5sljcICz8Q4YMEYg7wb6vpd1ZGeJCPWTxJlIok3tqvRFYWI4auQU7MxCN7/4JR2eO6fK64fot2THYvBZwqybuovcNyIpIqB1G8iuWlu9A1zTKXXWYAMqPL+1sDiBHoKG0H8DtSvC9EQvQ6VFR7/9WVd12EPxTpRStFZ3gwY0C7DqZdyvwtFQVeE/tv7wr0JV2HqQAkvoDbSXRhN6kB3xtwE7sW73+aR7gwX62vs/rt33fVjl7Etg/OHc6R9HZsQgrv3OZ/XED/2U9i5e18zvxyhpYAtTGExTNML7NlRG6/oG5D1oj4kxwqayAqIYBur6Sn+0wl3FA5AiVpj62qvVfW298wDdmqpoDxuEAvqoEPrBZFSiqpVIEfIgw8/frUFXBLiKxqW1O+c6QMBI/8JEh8ItGPvYJqzDoXscb46BDkyQlbfWZW0QGCYZo+fcYPf5p3Tl1z+gnWde1lhz67/O2cIxAsPG8Q1NyKe+Q11VdhoHhkULDEvK8MFRUR38mkpa/yMxVnmeiNiqVtKB5wyVCdluQ86ZhbXD6ZJ6VuQJh6OTzWOanDy9Cg6nHlacvF9BoEj3PaLu9OvUn35E/X0PKp08o3HtlOb9MQLGMcWJ+zU9w2vCvWewgS31BJsEzcB7K1Akxsp4BsDnBwQD6x7JkCEhQ6eUCIaMGjEJWNECQs7B3AAeMFNEQb4SNINgc3BtV9uf/awWN67RU+gE+gSFyvysdxPllOS5igiljK5JKxOKlTX8aDTVLqrpXxp+xRYaQmuvX6PLIF/Br4ogH0lkJCGjCVTnqJeU3EZaIFTcRl7ug0wJcBF0EvryNI6hHuFWBbW1yeR6ClCqDRYIfkhuDozgG9c6dl/jjuzCBuz7kFfP7RfO68YHP6k9XiUqwdN0/mmBUf+jSRS2KP4M9JWf/HldfPJFzY5hHAxkZMKrJxEFuGflsRIW9aBs5w1UK6wcxl5cj7F70iNCcaTQ6noGblxppTzjuAo0ElOnhULo9oXiXI2yXOcB0CzxCPlHkCgq41IF53W0bnwwJHcDUWBAm4S7hktSYUwjNKFOraBxO0cROQv9A/rTrmc3IR0SGCt1HWNZp26NwND1E5X5vm499hldfO/7tH91VwR2CITWNqY6TmDYIjBMN2fKXjlD8m7LZwsrWMiTPaIrSAuRmpyIJVirfa6VyIYiAIVevTCkCMp2KBI5Rf8pZ+XuCHJSUBc41JTgsPHwmzU780gLFHnrhNJsXT5D8DmAf+9AaaIZOBunH9TasS2+qvRKXYIGDLgr/Ed2NwPBYPV1YWivCyN6R4HK5s04zVOqykktGEwm0fIe11fha/Qd2AJ8bn3lRe0+82V0eqhgPCMBYUAxXcpaZ5dQ6Dxw+JZSUgr6CC7UcZPjRkaq4Vwp+IYHcwmWXJ9oz2TcX6Igt4ic8wa1imqCNhSKorWV6RdxhEMK5can0u5a04xqbIB2y19pK1pdplE9wRQr7dUpgDq1hN+C3eoSGKFaWKAqddWEwSGrkaAw4IuHwM1XLuvaBz6pgw9+lB0DrxL+ZHlEG/Tf9800/U/7VA7D9r7ynF5+z/v1wm9+Rhv33KPCKjin3hMRgXSMoglKWhDcArssBh5MkiI515TqPrdxIkLcrOqkWoFuX9DibqXK5N+mB9qqDm1wt3yE+wo67rHiFRFUqK0GAyt5wYhMwyDaKopqIC5Q3RPRsd8AKMEzYODXgRyZOqSm3HCgZZqJcXnrWjGugTox8B7cWe40wQlSTlruXNeV33ivLr7/N7XYG+VPhILfbK3X1vE1bR1b14zA0E17BfgVvg4KC84XnDowFKwDW1C1zMjADYkALDuyqrYfSl+9scIICZG0QnRChSuBEZpzzjMs+9qsUw//RL0D08B29PDgUPs7BzqwUTG+tWObWj9xQpNZr0xgUUJPEEYkglklgJW2u7HcC14nlwSD0TqBZSZIGhK2wC2KmvaJoBDKCRnxDtOBjTw251GDIA+ECp1uPvYlDdevMscgo/cFtAuOsjGZQqtv84wgwjglVGJd2dZMIyFrYmxqVyilhPh5lbY8ZdKIpPAP6UpvvPbRjxuSVaYHaSEEWCTUmllhcoK8eYREm7GO8D0YanyL6iBjPBJ6iBFUxlwbbR1dgwcPLnerSWSyBUI5I23mV8lXFFZJCzxsJ0uCwgEL1M0LV3XtfR/VrXe9T8vPPKa6swMj9Nao/f4e6R9Ah/m4v6/dp57VS7/0a3r6PR9WWlvHIIJDI8ctBoLhWVYPtPWlHGRI/GyD9eRUaBUmsZJSuVIGg1kNaCUsRbmNju2OCHnySORBU0KPUEdB4iLHxIYyCDkljCsLAqrmAwev9FbuyIQVlFdgUEgjQhFBX4brMvUVpRroBj0BST2OnVNSpJC43RakrSypQBe/wiAnWpt07Z18hJ5AnNB3jR1DJnV0n1+/qHM/8UO69Fuf12J/IDAYS+o5lNvYnGpza01rnDF00FFyW22fDx39b8PINrG0M4YQliTYqOGibKvEsjU5kU1kGJba5UYyNlqq6Ray4x7y6biyC5nxpaBQu7d7wJnBgRworCf3z13WBsHg2L0nNUPGDkcOdFLBH+lbgJHtz4KvCgsMckEgaK+TBGEmQimSOvTQ5awuJ/WdCATSbBaasEMIdFuYftTf/LmiUM+DwQHZYDmWh6N2nl7tEmxvDgg+y+lS1tZkpohQYd4TaSBbhaBllC/GH+6kAEcq5GHpFuY58O9wDyAEimSGlNrd8lS5ATqVsnVTSCOC/kmJNoOg61JOIY9b1NsWCzZBV4pZlTaqJR4rnIo81j4YsC8kxbRVBTnaqKDs/7nMn7/N3/bUAkNUzKCAM6qgxMr4a7PJUQfsjK9cuaEXfumD2vnb79T4xcelg339Qa70aicEGbe3dZXTzCf+2g/qyV/4Ne0ezDVZm7AiLJWZ6MxERzASBthu8tEyatuZNjEoRIzL7+9ynoJx0hFuRIhZkRUQQZ7+HngBt3iQDFb0TxiiUIHb6OAqYwIFqK1shYKqTI2QvxyB8VPKTBT0QRhBLPQg6yaRVUSog4flMo+IaHXuN1oOaCXaQwl8Vg9Fm4gROUfyG9M1dUySDdV0O/pPU6dZ7pVyVsG55lfP6pn/9v+na4+/gH4KoxFXVY9zrG/02sDp1tgx9LOJEvjWyeBt4XxoOh850KzWB/JXGiuMDCIvLoo8uUNIRIm0SOQB8rlDbuTa3T3UzWu32AEcIMeofT6J7t7a12iHRNY8mWkY6RBZU3+5WJtJOYl4ZLUy7gquSKWBV4UlAWAwsEJ5+17QieCT0XnHlqBjLH2fWhCYTYOgkCCXoBUEghWtAd6FoGfdF8ZYoRFJCvqKa+/8TS1eekWVnwLtQ4y+qMiB1zu1Av+mG3ArHQecw2NXUEEfmMmJbQ2mMm6AJ3QHORmt0qfV0wXWzHSV7bY2JdO9IQZ1gADKKYVJKEWWKFs+RBdTRAdXrdppUkYXEpTdaJoGgUaHoiqFlBLtkqyDET0Mbmv4VIZhhadI7Iyq3ORxWsaWZzwVQJ3aZbe3fXCgW+eua/8X3q/x/AUxcIj8/m5matVhuHxZL/zYz+rxv/tOvfTYk5ojy9rGhjobTe4QyKKEIkIFpxkw2FIrQw4lBE7ZpCg3ZVn4Kprli2YFmUARlYGnmjjBRS0oACxFhBLKSShcXIyxlY3rSRLG0PobT84J2vTHKSMocyfSPiVl8o3PEfNIrUKQaD0T8llWas1JjT6FgiwOBm1y6OsJcp3lq+4MNsjoYWAUIyfjVes4U9DvgE+2xp1iBBt9r7XcI59U+4kWF5/Ryz/1c9o7fxW9BUA9ugVVa2usygSF9c01TQkMHQ6RLC/824o8wIdtuQNFcR39UJ9gqSYS5SOxZNlCUgPsLKdOu+xQzj5/XpdevqjKfK0R4Cd8MTCfsYR2d+e6dXNX1y5d0+VXLursV87q0oVrbWw5Q6TAhiBQmZCCBdqJR3YGI7QKNiCuiFDOmR1Br46x9+yEJn20gOA0Q6ci1Uj/YSwasF7nK/xrhb4HJAkyQCgYf02jrv7O57T3FXYKjN9fGw7h6Z3cMYJximDntWz+XhWyg4R8VTE51JBPAPaRA5tISS4mI9G3wNPyu98KCvM6otLK2ItWuq4qyOw8DOgfjV9hDAHpsRZYVY0MYiRnpgk+nQF9GLkOCxLLVE0CLPcMBTIFNEy/QifQb4VObfkqtyGmnGmlyKr0cUVRle10ZAyGgTOVYblodWbS0ekgim4+8aKWjz8hbd/U7/dKzLs0LnTxVsUiZQAAEABJREFUA7+u53/jY7pEdDkgCgdW6z/djUBEBPaAK4bgX2V2lLZAxYKhpBHjFXjGKURf11f6VEvjAcOkouCwaqksDCzaIHV0wYNcuJ16K8mTESkr+AHdTyW3wSegkajJlHNyThL1PGT8kNSKKUiDfk4lhY6MJimnREFt4i2bFTow7sNhLk80nYTIVDOhYEYEAYd+8BzsGOiiy502puvQyvIXiZH+M/S2MZmoR/YCwzqb6vonP6gX3vUBbb9yVf61XdQmjykjwoxPc+vrEz5dTjVZmyoRGGDUeBcEKCAPnOgPrKoFh4ItbUF3QyODjE5RSkhdF0CvS3wteuJ3v6jty5e0vjHRyXuPa+vEpgK5rl6+pcsEqX1eHw4IDMtFFUPS3o2beuXp53T2mVfYTYxK4N4+3LSOmibgEYwrIinlrJ7A12CSNZ0mTfpEXSjnkCKQtcpjqMhum7D8YlwVu3FZoIkrIhTMlyI031/qxic/qbo4UDBSvzoUOk4iqVOS58k0QZXAAMUKQA8rHYgGWFCdyCZJULldh+OBRU0oQS+lpEpbgndOUI8MLWTGfovDBKnoQLNMKTEfMGp5JBZdGwjckXO3Yvr0WY0NHpIaD4hUfEOk5hsKWoQq4MXYKvVBXYJgTklOXYYU7NxawUUiZKmV8dC70sd82lipt1722CnsLQ61t7fQ4Wee0HjhcsPk8Xu+E/RV+ORz6UtP6uIr53T91o4OsZB+MtGk6xBTCAVg8Eu2i4UU6aiQPDGjB4SiCpHcUFEK41JESNwVZVVwPKkG11ENzYrtJ2UMz6iMz01KPBkfz1AEE+aCfFX6FPGQgptO4Yx7kHd9gXchXxP9xEXfIDHUSoE8VNTwwKWoiADUAsGAnMYKN6CYiJajRC/6u00KRQkVZmJg3D068o4hp8QZw8g2u2qKca3lTvKgSJcH27rw7nfp3Ac+wReJHTFo72hpl1KK5kQzDv68ks8IIj0rbtehCdrMswG8KjwNMOe2TJA4UoksV2QcJukcwef5J58SC7ZO339ap+49pUCOG9f3dO75c7r8wlltE/xvXb6ivatXdY5397OPf1FXXnxBV194Ts/+zu/oyd/+rK4TPAKa3k1FhKRQRFKGll8TLOcKMmNIssw5SQlc1MUYq0Z2GpgTcpEf0YiDg6Hpn5FxiysilBKdKR9c2dEeMhWIDBL2uGQsiS8Ok4Yz0jcUSoBVHEEpuxQwELXRYGUT6MlIool+ckskklC74BeuY77J2loJ3J7foorO6SWPJxmndZDC/bW6VvkQoraKZmcUqqBquYDW8A88qmiWL+PXYBIptLxldX9QCvJWJHK6AkrUIRm11ZjCJIAq26MPHefsHA74cmgf3nv6JQ3MtfZ2of57v9PAt80Xf+7XdOmJF7Tguyf2zuR2mhEUKhxHVij2ntzMKGULXhBa5L1iq11V4bqWl6xAZ43blJpCCQigMpRW35QVbgZCrSiyDBcVk6nQqa0meBrcd2z9qVDwoxVf0EK+eHJTBAsSPC3W7bLlbgplsi1DRCgBapSqIoJyahAR8g8PiUcV9CDGLSXy0HBkXhAMIyUCaK8UYls7YCBV6zj2JpCgU3PW/PJLOv+ed+v8h3+HFflAFSOGRMOlO04VbLmTpgSH6XSifjJp85BohAR4BZUjBQJwU7ZAUkTIOIqsWzsLPfXYs3r8M59vdSdPP6BusqHdmwc6/9wrOv/Mc9q9ckWV7SafDRRl2Q4VNzZmKvM9FVaYPge7nKrl3i1deZlF4vJNeR1IBKlEW0qhnBOyZWXqMnU5C36hpNVl3dp2bKhsCHQbCgHCdZ6HCCH7EUAzAFYJjUSQnedf0cHLLzJecYA2kBatocs1diV0Y+xFCQLcELBVAFYKFRHGkGeefiO4tfGxTO6TU8hjCAVI9ANTXNVgGkepZTRAwJivgqBvNAcm03R39w2FckrIlcgFOlylI/Ysrky/VU1Q+uptGgVHN53btSupjp5GB1alAppziE6uIIjlKPQv5K3zCXazZMIcHLYv3tDBF55UYQG4Tfv3kqarH/oNPc2J5c2XL2PYE504dlybG5vMT9KSqFO8esLE3/wrVuxBVIQQQpkB8pI0N7b+blfLQcJtSfxYIWGV0IzwPOmzugu0Gj1r1lW0VxRZoV/JmwZapsU5ADxuSPj5tRBKnhSQ46ja/RsdqbUFabg95KfEc4UKFrxSJLgG3G8rn3rBCljdxnYOAiQV2b17GjBk8571U/V4iMeE7WmTsncNbmu/svvMY3rl3b+ii5/4og73CbLIWwiuVlzAma7q+kRASJr0WX2XOdPplGkwjQhjHcljUVjdBKOB14vrz7yol3/+V3T5536ZT1Kf1/qNQ41XbukaDnbh2Rd1/fxFDRxErR3b0iZfFo4/eEbHHzitzfvu1b2PPqoTDzygY/ef0T1veKNOv+Wt2jrzgJas6FdfuaIrZ6/o8GBQ7pEFmSKFIsKsSSsghZCrrgCTEabSABVJHiO0qlPGGRH0BaCTvgYiQoe7+7r+uS9ouHVDC7bbB9jgJGXNugk8ggAzyvpK4FZq1K6qYqbMoY7qPDdVXE2woDYo+CZtDc4D5FdapZ6inwkZrdpKShU3SKZNQgH2BXrkjAyOk4j2lEjdzyWjF/o5JZEv14f4Aa+VQ/gKD3E5AbmCXFAcWTA9XChSV1sJPO5K/4qh06KWkleV1qYz5b5n7gbts2PYfuwrmn/5WWn/975bSGff9yFdefFltnpFxza3tEVA6DDCgfejgbOCQkAY2S34fdmKL8y2ha5N6IIcBkRDIORcic0AGIoSwnucQW2QB5lqEMmYTgGPW5XGBnJboCSQW8OKLqV2J+jYGFIr0eY0rUoR9HPZEDyACv4RFhWiFErUR6zMwFF2hE+zVVrJtgnnwV3V5JOv2uSOCHGTF6nz0EEPI7oqEMldxw5rqh79VfTk4aznTtPUKYDC2c32Fz+jl3/xPbr424+LMzTRoIYKi5AIxkAO5XY2kNT1eQVdVkL4iJB/nE+8H8z39nXls4/pwk//vHZ+5me19vHf0n2PP6764d/U3q+8V/sf+rAOf+czql95Vv2lq8pXbyoZbu6rXtvR8sIVFdK1ubS5TJodjOpu8Cnr5Uv0eUGHn/odXfnF9+rqBz6mnRfPYye0W6ackEMrqKgEsL48lgbeFbBFqOilgZWr1cUQFBHiwR2KJCXGW7C3Wy9e4AzmE2zhq/Z8UIcSvUPoI6OnQlAo8hURJAbzrmrkVw/yCMPtVhLwuCkUaI0IV5gz2xvMaeA2Eu23ywnaLppc5WF/gwuIpaEwPdiRMVa1q5xtgbLH2zDJk4aiZUyHoktOWh0tjU64NqhGDm4yNMPXfUhaGdFJjQQfF9xgZKoq/W3HYlwd8zKZTqWUCKpV2y9d1s5nv6Sh/Rp0hcY/+U7nnnyBCUha3zqmzfUNBRH3kMOK27+IMragMMIPglYo5eoUoQppE5yUeVVCuCYy5fiHeaNopk4pwALk/gyCLqs6MhUQeBEh04lGg17gCkW4vOoftNNIfZD49iRXMrdBYDivdoXK0WS1Ig02jGYgyGpZBE+ZWKMZLeuHx9fa6UiTq+SH+TkTjMVG48AworvEZHjHMO16ulV1tM9yp16Mm7rhcEfXPvmbevFnfl5Xvvi8RgiVBowQucRlUVIK2VFSJyXnUyJgUJfUAkawdd+7cUMXPv5pnf/Jn9Xee9+ryeXzOPWeunMvafHJj2j5kQ8of/w3NeXQrvvoJzR84EM6ePd7dfCeX9M2jn79Xe/WzV/8Fd1kd1E+8jHpY5/U/Nd+XXu/8Es6+Plf0PDL71a8/9dU3vtLuvn3f0IXfubdusxZww6HV/7N1pSRCTlaitCJMTJNjNtjYd7KClynUBtHpk/yeEhzzko9QMCLPmmxv6cbn3tS2098Xge0+avDej/RNPdQDlXoics20Gjy8Pys5iVoAYdCUyPykJV4OBigYtqFvos898L2gv6IIoGrf+CCFkSqbQOciGj8xZUMKQkMed5byoObFt9VCXzL5XZjmk9E0CdAcMliweCItmiT5USmajAWqJU6A2gSZaPRE1T06jY3UFkkDQTUJi9kc0rqplOhcB0cLOXdwsHnn2C3sKffy5V2bh2oZ8uxubWlHmJ1OcBgYPsxtlXBQaFi7HIwIPJ7oE0WhAo4BNIGKZKi7NqgCe66BtXoNCOtceERQlU5VrjQ8cANING1gpWUU6ZY5cv0g9oIP6mhmm6rSRkpUC/axdXoYDxOzbnhUR8RakpreckTF+RXdygCoJDDm0fECApMUPAyAYcmq4OI6YJKIy1uD+SkBHGNbHUXvK8bx7/HsIFBJ5AzNK3bDF7kTuPhLd341G/phZ/5Jd26xLaO9orVVhgZrDCzDzKJPokCZJTQWcZ5Kny3L1zSs+/+gF74wR/R3kc/quA7/oKgM6cPC75GmJUYNe5tq1x4SfVZ3i0f+12Vz3xC42//pspv4uwfep/23vPzOnjfL2n5Wx/U8LHf0PDxD6n87selL39eev5JxZVzysOh0oUXtf9LP68X//r36yt//xf0yqe+qBsvn9f+9g35tWRgZzBa71hoG0MgeUKIJngoUnoVRL4qmk79RYXhaLmsfF+/pCu/82nOxW5oz+cd6G89TzRBx1BAE1Li2SCCHFRIYCmfhUGSutXcuYxKKWMFtl9kS/RO9AsQg5YGkRTJOVeAW+nPAMgpIgDaSRM4OSWQVjctyimpY4wpEng6AvLwcXswFxE8gQhqAAV4Wl2wAsN552igZL6uEYiuLchiqE4JUh6ruFZ49IG36xb4ZgWMa5/tCbTdpJf4KrR36bp2Pv8kh44vtJ48/rF3qnnKJ6tNdQg8QrQNEmnmHDoGgxb1UqigWKqdpSQuBOJpYUm4QxGhBAhBGYNevVohlKAXAS0CTPEkpZA92wNpKBJ8igpW4nJEUkSIp8CU66wAy5Goj4AWDcaQMZxvUUsyss81yJGtSikaRMNL8kQ2eRLUASu58A5r3kYRD3rRN8kXrOgTZIOWZLEVkeAzysbHcFT9YOIGgsMB7+/rfFPfms1asM0hdGy+zvDOt39L25/9hK588jEdzqEh6hkYT+fgI9JoYDkTBBITXbTQucef1uf/+7+lc3/z+5W+/KS6LmmOgDYGwwL9NuCsY05+rqpl16kQ/EfkqbM1xfq60sa6MmmsralOpioTcDCkwipTKC8JMgt0M0fxB/CPVLV+9is6+Jmf1FP/yX+uT/zH/7U+/n3v1OPv/6Se/+IzOvvkWV04e0nXr9zUzeuM7xpwfUfbwE3A9ZfPXdP5sxeBC3r5sef18u8+o4tPvqyLj7+ilz78OZ375G/poAutR9YxDkknuZOvqiKG2HZLGb0nIADrfETnY5s7Y1XmoQgjUkTQNa1SdEtBwU+mPugrgytbW3so0FVlvNzkaPTkkoiWqElyGX6mk8LYWl3kA3qBvpBACnGB79SkTYq6AnoAABAASURBVJB80BBu4RERijCs8ML9XZY7SBGm73xt9lbga9nwEBqPRAF3tL/gn5FCc74QLpn3Be+mkZM6Dq2XRMhtvkTsfvoLHDIf6p90peiz+r7Tgve3ff9ePJORGPhA3sQ8SAVkqM+5k4Vqg0YYCjQhcBOeiXAdqBVw2wrXBbVBMa+qFh7HzZG0mpwQ3eXhoxollAo2c2ouAMqsIDSa0A8JHGNXFZQk2hLALVDZHlZSY5OCf/uZIqlDfnFVlGj/lR+mgWDmHQpyVTYyVE5JDfw07QK9EQy/JgiG3NS4NXRbBstUcMSgZX8+V9/NdHJtQycIED0yDATeAWIFhjsXX9YLf/9H9Pz7PktggCPtTSQJfVWZRtcnTTYyThy6SsT/7e/7KX3h//4fqr7vvboXXa5zDqQmCOGCsw2vGAP8R3iMyLDk60gzEgLVIXPsefbJ9OFyrv3FXM4P7DIKfRkaQlSxRdTtcXgsFKhjfpGv39jSPVsbeuRgR/d89re1+0N/S1/89/99feTf+rf17r/0b+pn/82/pJ/+t/6K3vmX/6/68b/87+hH/+2/oh/5P/8V/dBf+rf1/f/Gv6m//X/8N/T9//v/g376//SX9NG//H/R5/7df1ef/Sv/nn733/u/6am/8zf4UnJB65M1nVrflPUFVw3MV0Sw6GUCbKekkGX2PNg2rHvbrOe1Mm7dvshX+pIop6Cf6ClZx5VKg9BRUBuBjkWOFA1gQ8w2iLX1bzUKaOQcSjmhqirrGMRGwXLgexSLIsQVsnyeC9ug2wr0SuMrGcXjiEj0p4+4Wke3GCjTIqD1VyjgL9IKjUZHtIbQT0UfowbO/hYsRgfM6+F8rsP9A+RB9mmv3avbnNV8UQPnTXTjHgHaeP7Dd8oEBBveAiL7B7va5ZRygcHYSNpWGCetCBIJpVUpIRCcVnQiSIMiDc5TrDUUEbL8tMiXB1WbGosKTujBVVLGi/GDL4A+JEYHwGYylsah0it+UCt3qBV+pZXcJZGjRgPGb2emGSxqEElC4U6p9ASN7b2rasRpmlHBg+7Qk/wWYqoRSeFKUyEzwMTqE7UBPeJZG8NIX9MBhRYBRzmSiMCv6MX35535nrxqz1h5793c1BarsXkfIEshqt968nf1lf/yP9YzP/Fr2tuZwzUUGE8iWPvfd7xxY1uf+eXf0K//v/6qPomzzf/e39WDu7d077GT7BCm4MMbQ07IneQLvshmwxFzgSZUKBtcV450UVRVCAQDMKJnAzWKgD+0IkKJScw4QESoSzgj5Uq/AflKzto6fkJveuAhfce99+g7J1l/Alpv376uR88+oweffkz3A6f54nLq6S/qJOmJ576kYy89reMXX9TJSy/pOK9Ra8OByo0L2jv/rMa9azq9dUL3bx3XNPfMS2WuikJSjgQEIKWQckrU0w7Pcnt8klxL0vry0G1cMYbC2J2GJ5FxBIghbIQ266Yyrgot+QK35Snb/kBHX0UjOMR1rfpWV7e8+XbkzK8e9a3QTVQkUrM0Hbghe6gyHpumVBmTqVW53TmzD2gFOBHgUlFDCspCHiGzqIBNCwgj8xfi4lFoD8oIy121YHFvFFgQt1+6pBsf+bQ0csgMuthdCb+UqkuvQpqurcuE5kSYJQQGVpNqwsAwP+RdDyPDMGSGdA6Iy4KiHDo2QqtBQ7hIKaEeSwuOFGo4DCAiKFWANMBBS+Zb5Wul3Eqrb4PpdDkrJfBBCdOsZLjtADmSnFJUpS3IrOjV1TBdYXlJcwpwQ0FqEilCzdhTqJI3v5BUyQSQgFBuTzBoKPBgcGCoXZXgWOSuKYMdVFKIlKDbqUNHlt2TEwSg5TCXfxU641j3b53UI8dOaD2HDnhXP+Dd+fDmeb30979fz/7oe3hP31Yhsm/f3NEXfvlD+q3/6D/Ts//pf6HZBz6oh67f1H18HZr2U0XO8AoxhCafMIQkUU4NrK+gnBWUQxGhVy/0VYvLodvtObk3pGqRrwR+cl1V659SuBo9NI2g44pBFjQSSjnLr0r3cFB9ZvME47tHjx6/T286cVpvIX3rsfv0tmOn9faT9+tbj5/WW6l7cPOENqezJtfAjmeak+5nF3J647gmqUeQopwqnyKz1nj1mcDfC1JlnBUZR/oM5CPgH0kZGSICuZCJ8SkkUeaBzBV65KhzVWg1VjAbfmt0FRCJh1qNBH4F1C7TKFQ5rYoIVcBNZgcTOlWADlTYPSxnITMiZ6XObx9iHFLwwzPEtGGv4ARjkOlRF9EeMk26UR0NKuMWl5sr/mP+bi/QB0Pm4z4ZBKRTRUdLFp4lRwFIpsXhXFe/8JSWX+KsSIQn2msdoIiPyxhkudNsNtXA4aI7D0YS5BEQnhohuGArMlLG0oXmFRh2ByTXgasGOrqqIgSE/JNQcAA6ugKFJKAyklrBCIFHH0mIeKSESsnZSuT0JLQiItcVVMpAhRGJImVFhJo8pOgXvNDX/oj6CKsJurRWOhpUg4rbBckYhYYVFPkKaiNCJFrJDT7lSkUEPaqgQTuJnwaapEjK6GmCseagFrpzdOl5PTHb1CPH79G9a5sYpbRHxN4+/7zOvuvHeZ34ab3wsx/UY3/zh/XU3/g+zT/2cd27f6gtZO2gUyNpUJV3KhVGObJ6dOAglFNq5xbG68hbpymknJCFflnkkSPTr0uSZetbAOvQXzSAhVA8IMYFcLdxo9iWInFhEAU6NMkpTdSCHlkQUe56TfqJ1gheG/1MW9M1Hfcr1GxDJ2frbdyu9+5syavLZt/rQXYIp9aPK5DTxjwl3eCQ8fbXhz5lZeoSIIXUgCcCuy7D2xDUo6omV0VOcVXAt9OCAxX0J/oFlR5G5VE9CFHjPPXOChxDoey+EbQrSU54gAoltxj06uWSaTa0VlvlrknRfmzJGNNRS22yClkTNQkMkka3BDk6BnUV35QZutwgierWtyD7yLhsEynZJotcHugzcL4wJxgMvD66w75/d+XDn5SW3i2EIKBKX5m2VlfKORMUlmrvjq6rPECqrHAVQQvbcgeGiiAyuDMTE2kllBDfhkEvmpNg08Blk3Lqbgbn3dhwqAgKiTSbHvkAwRQydc7fBppoWd0MGZZQRjYyrTLo70wonDC+ilTgUGo1q6wiWqm1VcbhYrS+oUQhk48AxwCW6VNqbYm6pNUVQgr6NxQmxHgw5YYv9dwq1iF4yU6Xcns/9rhuv+as4yz3b57Umc3jOM8EpyqaXzqr6+9/j87/yI9q51d/TZOXzuqEpA1W1AINv1uPzEdh7AW+o3nALCLU0b5y8KycEuUk88tple/AcbmNw3lkC8DlkMhFg3SkAy8KISm1QVYV+BTzMzR9hmTc5FRt1zAaR9JInxEZm7zkjV6hXiKU3If8AiP115pNAsip9S12GuxYwfX4WkDoJrxCdHJ+4jEE42p90bZZQisiBBtRA8WqRC5RJ+Tw/FKkXooAT5KDkMdRyfsOhYwfOrpoiAhxtwrImJRAoi4UyGH5peCGX4QCmUwjBVWUE5C10n1EKCRKSRGxApfJG8+7OTZDannR/iqInCFoSxL4CkZJ6nEZqMRmPKZCA4LLSVWkkPXswOf5MjgwLHkLqNhMoIRrn39ay7PP00FtXivBY0UTItxwrLwiLBl8pWjOVUYqaCSUWDSqBla4BRFnZNIKAIYUwR2tJHCpEAUVGw0ZmilDk1kz1qrdZbUrIbwFsaBOpRU91yc6c1MFf/k6ams4lLFY94kIeCBR4y9a1S7L5/ZWaLXR5BoJdK2Obi1tD2QihQpSk/HT9EmtAxg0CjaGCHds1I0oO2VhfAX+rZa06YI6l11vuhEYiZ22GbboN2iJPjP6PTFd1/0bxwgOJ3SSV7l087Lmzz2lfOO6jhEMZqyyprPk3dmOZrqWqaXwa+MktUChgCIAP+vQgaKDZ0d9RvYuJYJFbsEiUScuqo9yFLgbqRrkVndEfLUdVa34rdqMSxWacjm+mlJpmb29X8GoBfIvCGiHBIMDXku92Gx0nY7zytCxo/Af4S3RiQOAdwe3dz6WOyNBDsljighK8IojnuiakgqpwTKpYYjLLSRItmqr5ESruEwgyIcETdPW0RW6/cNAIOiSd72rZupodz545BSiOzmnQcpN4jq6qjSOqz71tl5pl4FHAtEQEYoIiVtcTv7Bempo9wiaHWCjhAPG7RpbBO2tH2Ou1KEPs/Z8FXaiSz6VLzkiqBxGzq/s6ObHf1d1cUj/gj1WUC0jBLhZCEaNTEYzZppaClGzSDwSSGbpX3le4vAjlRbGZISQoWgYqwe19BV10aAKFEku8cRYxRURyjhJglZFeAeSFVSENDe1R3XCw70Nop/TgI5BkRHXfax6EMF/9Q4wG0ghyfRHjLIiX4hR0eb8CkprL7SJC303uqs2KtptKqEw71ZePczV/ZxG0C6ANJEKfVZ0VojQlbJtIqeEUyb4jRyOLlSJ0pv9TPetbekUJ+5bwITPhpktdSDnSCCzMy3BK6YlU2XiSQNaEav8Staqij5XGFJEKAGBzOkfgpBokyKCNBTi8viBCiA6dabdWmiUQD16wIExWZ6RU7eqr15IIBstCxJplYPCgjHMeRX1udWCM6sE8c3pRJuMVeyk9gkUPtTukXHGDiExLnGZn7mvIOBvSLQc8UdO8zN/z0EL0tCmFdyGRukIA1yPxr2DphA/ZtDyPLgjvlpHEV3Sl37WBwlzVldOHm4NKKiBuCp6tz4qiJbFQDWiuI9zSEmb20moiGYHHuvXUnI+oj1XtOkmrlUNmds3OLWN7qjCRktd48vcCFi1V7JVzY4Ixj5X8DHCzU88pvHCOVXmz30s1xElJSMz+lYOpG2AODamlAKDkVLK7BgKEzxoCKkATdb2oIAw3PSqyikpwuoXV6j9UEZ+8oJeNMgpqcMgUs5yQwWhHCkW2291lsV1phaS0RQBfQGmSR+LUOlXkV1cxiNpt/OJXKXdtFLrAzVwuWkxBgl3Ipt4BJ4bkRUNkqiW9WP5Kv0jUUfanOwoHxEKy9VS8gLIQ07MiJqxMijmCYlDUFBHYwYSsvl9z+MUNKaTKVvpqfwn2G6vCLrkS8USx3JgMJheG7cky8TkqMl39FzRYpxuR5bagAJ3BSJCMogU+hGhiFjVkSTpqAx9FQ9fNnjRFsHjiE9F9kp/bplnIeMgMGBolnewzATiBbBkp1DBnzDfxzfWtc55ysh4dzHUJTvRCcSn2ENEQEtcwbAsrYEi7aKtjRM+rrkNI4pt9YG8tLU8vJxGhMIaD4ksEArkv52nByUwQ2TN6wigQ41Hz/yNDcByFf1bwoMa8NzDY7eOaitXxlDRWwU3ZF4wEQOSL6ZdicqUgsAQSimBE0IA0CqJ861IvtKtKlGkseEZn0x7TfOic9Qk0a1KiiAjRtlkUbuYRRahgU/fcy3YMRy8dEWHjz0hTh8hSy9wGyKPNGJwHlAjXgTzUIKojT5Hkn96HKRH8AruwoeSIRU851QUAAAQAElEQVTaICV4K6VoIPpFQnwzMMAOVE7qJafiioimCDSmxoOAk4EEjQhjVZoYAv1devXzEYUOg8opQQvOTHrx6gkPKoTokvuDhxahAR0c0c0NFPBz44q23B/wJIq2YIxu9amuyFjxCZmcbyBBBpqkomIl16qOoiyV60fkxkadbRAR4pYxDda12w1UctjXq3OGKfYXij0mrCjk4LDFodzWbI0zh16ZupHxekX1rm0gPwAjYzQtNAKVkCIhJwZBGilJ3B6T+Y4eL60ecz3Kj3QeGw30QlvARxHQkVpaodWIM/aWUqa9Mk6DuCzXgCxzDg0Xt4EdwYIdgAODmJ1ZTvJYtjg/SOyM9tid7h0eqLKtnUKv77IG+C8JKIJ9oU+Bdm38G2OmDBmQlSEpp6REvxRZJLoti+gLGXoG2VCODjx6RKxSqTUbH2qq1JuP9VOtk1pbvxrGq2CvborQWtFxHoa63Rr0sCyQoq4KLEywyuWMbRsihVIk6owthdQCh+lEBPhqdSFf9CVJ1Btkqpar9U8S9UVHF/nb7aBBrlIEaA4nzG+lr2Fk+7YgAO/v7GpxMGjnM09ovH5d7fwQ/Nt3GtjW3Y5wrozGeCVaKCkxqK7rNMV0JzBZnS+MGpCtZvAQKoShwDglV4peoZySIpJ8gaKUwtkmsAVEI0qR1EE/p4TCMxAK+aotTXTMSuRDAW4bNEbR+q9mTdVl2jypNnop4KEW2V02bgR1ohoZ5X7GARpltyXakUHQEfxsLKArImQZXacQdyXA0VqFyQZDII/SrXzzsR4LZfO1PGTpZC4SneXL8tqJRhoLslR49rxTR02asVKKFXWxnGuf4HCI4wSBcMLZwtY6qyu7iD4nwZUziaXmBOgFgdorc2kyIRdjZO6bbEJ+Cf7wCI8xpIrhj7xjFqgU685CtXoIcEsUAGfd7nGo9Q16qNF1/dDoVI3wG9gJzHHuBsjsYFAZR0+/dWQ+NlvXBl9c0mQmnx1c39vR4eG+MoFk2mUloH0Yg1ZBs5axINtIgHAZceDrnEcu5KirMjKIKyIp2o8UQS4lRE7K1Bu7GM8DEle45mgs5mHF0dbmmb5iTsBSyDSTfNFFbg9qLVdBzgRuBHToi1JN1KiklSJ2ggyuMHnTdF8aXaUKndpyhTz4DUkK5DUf05ZpS0rQSfhIaqnnnkoFWpKK+zVCQSUZEp4qjLelUG8cXsWTKvklPr93eKhbT57V4pnnVAnOitVYIaRUUHyCiQxQCgYMLdEdKI2BqLOgnuBZCrYf82aQBUFlCFMI+f2EZugjXYQiAhorSo2G6VAT4I8Y5shKUqgLDzonJWgZIuiHLMIhqEQGFEfZuAZIKCJaQOnBsVO6rjLJlUGbFxRcxVDoiAozFSF+QjyrIgLSSX6FyYGykaPQf+WwjBujHtn+FhTcRkA7xCCNLKzqkKH6aPKhxd1oRoqWVnEVUDD8iFBOCSOlTRKacoNG+C1xIqdt3JLWukn7Xf8upFKW2j3Y1QEHQt5BDBjstJvhYBusuhtam0yUGVhhfAMrtLfscxx0ARwacNQFBjAgg+WpjTOEkSXIZ4L9im8o8RPyVXkYSMARuIkxdV3v4a+CEfNmuRfIfgj9A/gsgYCPA9smQezE1gkd95cVAoL4tOhgsHuwp5EdRI8uJwFHPtnWyCqMq8DSX8tRsAo2SaVySmpMwXegqE6ZbAeiSp9M/wDHryZDhQADCKdARXbTK87TR8yB57fRpg5UVynRBhcZIrCDo2G3OSIPqsxvxA488xH05G6Bl4ftzTigIjoYRwUnGXqm70F4DszfdBM0cmL8kekjpZC6LpMGO4ba7CSBAzWGX6iXQlBBvx5fpWRaBmoVpgV4Jz1hnoQ/MSywEmqsWKsphSIS9LR6jcCmdq/uav7Y06rbtxStBSbcBAWrjhyzUklq0NkZyoWyUpgvZieySRusahMILFjNvJK1f+8TgQRZ5UwCY/o3gaFBhSJCAU7KnQJICOf6kXY7XsU5xBURyikJbJTUoyBEBccCVCZFvsKP/z9bb9hkS44z52WCp+/Mvq9lffD//1n2B0fIDocjHIqwQpYs7c7c7irCT4J1+s5aYheKJJBIgCCr+nT3nd1opP2Mhe1sPviY4Uk8E8e2TC960poipURiDc3Obfi50F9qXlStrU0+7HeY9MtvPLTxUROHmAWnJUXCHcRIbOAcLnqBk1gXa1uLPvMIuB0hXpNjY+9aevE3/vxbkOWl/DbePODhunnwc/gvDsccUoLmpfY3/kLxL3/jJfH77/qdB/JfkN/gWVWSpc0CL15w8buI9cVD90mf/Yvkf7PgJ9x5obzlTx78yBcP/k/kHz//0J/s+cVvqZqcw/tiLT84zP/Kp4F/y48F//Zf/kf+fPovyiefBjAvDQ5fPrJevAyMn219rA/V6yWVyS9C1XOKm6mEpyRwTFWsQyrlzKBSap9x4dvUtqrmz70fCwzYnMeLfdxIEw8HWdSBcYO3pPCEW9wsK40hdeJZAGeHq2SbM9FHgM3zAHARx+wtZhV5JAZqJa9VL/wqlEq9Jcu2XsjC79jxJhe2RZs+e5PnIPtkW42IFhY384iMplVHqZv9s+FdS/bzzLHHN3sFkOyS0dYCUwir0M3a4seCtPkrxN///Kn/8j//b7r/r38v8WNF/CL8mZSgBMjCTIJJkhzECidhEdCWXNwkFld8N+OBxedPPuJerGyjNwu24ILjzdU6X8PZaJEkZFJelvJzeb83LySxy6pZeWsTw7bsUlrDJ5l7a3M4Nw/HJt6q0qQHdnKXQCHMhwsM9ZAdrug1yVz4f96f893vZh1oFXYbHBP76RmfDCTbxJpEJXNFJBUTj4h7xFockMS3YZ0c4me90H9Qr+SMZTbrIpdNDrNxrDCHu+PnpXpepDlYFw9vg714yG4+SVy8MP58HuAbfQ4R7vqNh+4HD9/feMHkN/p/42X+rz/+pn/hI3we4n/9/Tf9C99V/pW/AuQTx2882L+B/fH60MfrpReHLfLjI2PktfQ7fxH5H/gT6r/5/V+VPv+JeLh/e/2Q2IMc7C/ySo4/OWQ/8xLhoG7yyr5n3alHsLaVQm2S3YzN5HxXNXvL/jIXzUhhp5s9M3ibe+rJOUpMuTCbh5BD1J69UHDiDi7xizq+Xi+p8H30ja3B5Qxtam9bxp5cUYM619sevFGZ3GzuyBuXdeSvc9lHaIOQnVitm3N8o9yA09+8lJN38pIskT6Zy7amgSVzZWab7/QipX3mAbumRripGDeHexOj8Ztc6TEQDb8Qhoj+YMiCY7hZ7598uvuP//u/1+e/+z+k/P9EgMlVzYYZUBGS+NyZxJIJfROwEyRqetv87Puh3zjUNwfyDz4+XkkIbK7EB6KiuMXAHk1Mhxu+m4SyGcdeLFi60QdkUELs4jtKaVVkyaIlPktd2Bbxo9uo813d6IYoGHLNmmK3SqehxHcuhokXYaikGKxkzIxQ2GamqarpmMpmxNXiBnKzDpbOKLAGpbFkNhIYPqT0C8PkiUJmNfjmcP/kYcomffGm3yEVDd8BVGnxkJqXQx7UbHxj2COaA7J5+PKPVOZlwYs2a7v4Eehij25eoOkjDfcNNgnlQCWD+bcM1C91fdG/aunFiyt96rjIdHnJ6BM7csOTH1c+4c8niE/y/+Pix0peshf8N7GD4xlVftFZZUWWS+WMS6KnHLpTR/Y/Y6nRczFP7Ga+Gc8ZFM0gmGd90YFm20HBkW9q8RExjOQFlDValkzVASdGBNrRcdPkyB7AEvJAUeMjfKSx3DjdGREg4zihwpoLLNwSDCib/JKzx9+o0QNrbNGnt61VpxYmgQLGFJ2pfWklfwSYbI+0LDG+qD2kWvLUUuhS4xYNCHc+ZQdxRIoywgiszbrI5eZ3Uv/lP/9D//V/+Xe6/sP/o3erJIh9SJKcITDJlPjCmXVO0Tl5bx8SX/Np4Qf2L75zfUGwsdpWVRhKNr0FCzqLNimTJROGTSEAKZsmVMDTjQwHuvQRhxMAKni4nNweweOU/FgzjhBoLCQvGxvXrAX3bMxukmAcdYSMlV5wj88D9igBcmU4MkorXeoXrrBlY4BxmXL1CBPoqA4HpeHc9DebGj/bysFdlehh0Pjsf8qNODKelsAvL3wQXhDFQ5r6Lfq1ltISw/Z810yci5f+TbyL/jOfKHhof7Jnf/Ly+YPvFH/nO/rf+Yif8UgebvT5PUYe9vyXlOl/gv/JN4Bg/v71p/6B/MlL4M/h/NIXL4dNijybswbJciGOVGY8UhILkdDJJcmjy3qnHhgLHR7PuSjsjfDdzaA9N216PuhTV8GHnZp2fNFnD1JJw58++tRng4FFAgML/FJiTf2iQzA+uTMyIhp7sR85fOQ8XNjmemslPnbL6G5yaU20mYc6+vAIX2PP3LbqkUVvo41Ix0+a5/LFzI6tJMY3+5ndfq1SVckIN1gphxCg7UQ5uYn80crGEPvMZ6BP9vU//a//p/78D/8ZxbmSEyOWQKBsTMhsQyDFWGOVrLT3vfUbh/L3HEQOWw5GCmGSK5Mo/tOrZDv38Q//OzmjGUuwM8ZCwTbyXt0m+byV6eRwI7YDHGGkNDsFQDWO6UebG/XYw25btlWWGCjFTI7W+yvq0hpMSaphS+wwbDQ58A1eEZdsz7BB3tQh3+E3+WeeLOI7a27R0KLgAt3nyMQdDpj43cFL+ZHC8F7sRb7bbsBxTR9u4PBItmXpW5LzqqUP9iN9wYErgJKqZGwRsfjwoZjD/0XOkU9eEj95qGeM7nPGl05/6yc/pnzxnX++AWC/kJtPIz0rgdGWbWq36EuSuSy7ZFtS5Lmjw0NZT85MOFIr0QzO2JO/J1eQ55Kxi3vWlXoYvWiZp8bhyR5l/Oab8eCwsi/A57It+xE0E4+5ZE3Dx7ZsS1xMZ6UMddrRZDxnIklkQq2FzxuX/pdYf/0KA6TxYls8feahGhsa27IRlGZe1ERVc3ben+gA5ELQ4zjPC1jhYDsdMwwh/x49c4tPaVv/7//9n/Tz739iPVdNR9AUcOOYPmLoIhVi7Ey5fOoNJ9s/Bzlvsc98x5iDErNll7hL8RWjzGesaa7opGLGUBUbnISHgA3koeBpnoOTA5CPvA6WgiwXeCbJ6TgQ4cxHNTpo0odz+gYDA3GEzCGQ4bFWwYd4eEsvFYcbrKTEjjAMy5lzCn7pDo6MSXcrBz22joOMT4+O4WhS1xk8ipmTdE1Olm2iC66ezbqpw1uGF2w2fT85WAJvvpv0SNaV/IU941Pfgpc1scbFyyGSHwtWlV68RD54uUeiS58XUw7cj+hfSx/5nUL8yG3Rvwq/kRe1i5QKvZ04lstSLkS07jMw3XKwpZsHNLLpmyoVuAWg4PWIoWi0m158B04txbJAo57vyM0Y39wBUjMptdroMmlqwNOT2fgdTA+fiBXpKB+x8iXZHh+Tqx2dFcXslUQu3IhtulyJn3Uk7iw1PkjFOkFSxAAAEABJREFUH4BtZU2yZIR76ODEkwTevNlTaEk9egzB4tBKPrlbxXwXc9aW3y8t5vYAJXD5BJVcNO3o45npcJ/IxB7NiUWR/vzjUxd/2o42Mv94aRKDg3Rwm+XRS87CWGkhUXQ2EXagk+BvHIa/cXhg15987PyT7zh5+ysAkrUZcIlWcGXT07NLB4I+5hGw5kAEk6yzONvKgTFxx6cl248UKY2V8Mk8XvRgmhwxcjERRbS0ecAuvtuFtxlvMFwS9ojJzzJD8Ao+vq38MpSQwoI2/NQHR0ajS6x817KXPBzkRL2AkBdYih4M+6iJSVa2ZRu+c9mWZ9hzX8zZe/z7+LD+huDiu/PNeNMHmFpFHG8CZo2Elm3VIxaN9TZ2YxzBZlvvF8CL3x988IL4gZyeTy3s62/8ovIHv0T8YBzsd++X4vNi/xe+q4p4rJtQkhkjQjdjaXIBK2LuyT910azPEvbiRVwyX019NrlOvuCzvgjqVFIaHXtkKePgxTiVa7g7vihQCSgxbp0xPmMTjTH3+JxYmWRGToNmzhV/PXPKD5doRuPpuTHWSIz9rvNoTgzRbNZ2yID17ClqrlaYdkbNLYtMR59pT88IkM2N/L/4fY34BgyjFt4F3sY22OSPYq54n3mDy0XwsUQLFdON2ppPpeT+GMVL4cIoKCOtHLoI52ccEs6HQZ3go5CqrBygv3FwfueB+OLnzT956G6w7ZJtNtvKAU95ZrPQJdX3OC8Q4AfLoXHlQRctKDqu+MoZeIp5sztcEljbKsRN7hwIAKyFieLfHCL0QrZYV6txzCHY2DeF3fhsEkg+oPT+eTTzVdaqIszSxBchEwt90Ufe+m4rUYHQh/2ZpcOWGLE5N2TU3BIHB2hMrEWtiniWXTJSxVhiWX/htASlbGI2axJE0dGzzLNm5uMBBqDEHPN0q+CWZqynrSrl00FJisStQNhrvjPGlheAx26tKl4KR1KnF/P1WrKNf6vI3egihc6yhK7pb2pO2pq1S2isilk0DPNiow8Wjfz4ZaWsfPxST+MDjDkrZcIlKsInJtEjkDoiztQBjj5xNzkkTs7AzcOQ8eFWOm5c8cHDJhDTzTw/1iX/qWUOXQYtIkgLTKTojQzRGbB/gNDZJTvKHt0dTqRlFfVq4ZU5A6NbXirwqLBoMHmAi5kRYGNflRm+rEX4Jde3j2hQoMXOOOu3LS4kFZNuPiVsng3Mcw1dCAJqPcmy2AQ0fclaVaK0sKLlUk4l+hffWf7Gn6nyp63U6CdvsS/BgeQvAkkuC78JmDE7OAszfJCpWUSSHJs1tjlQOuPNgysSK14YTd/GQKDgI7XIK1zok2sTNxe0/KKtFf8OBwsMb2W1jBUJFZz2OONGL/Ml8lixoiNL1ltdypdd1GLJD88mUM8Bu3Xn53B+6ZZNw0WJZViqins0rcyZEH5DLNkn6wvfKIr5Yq10YNCwYJcnZn6GnzriulNP1tUKhttcnjf+F/pNXpGb/Uh+BeFapdSrWVVEVYJGySkSTDEzogg+Ym2iVh3BbzDhqUVOhdC7YpGmRqJlTUwZ5UqOrqO74UtsGx9LtlUReb5EM5KY07GOm9p0PhlhsA0OBngKQFjDz2/L0TPzkoKxaLFIi1yz9y3LVbmTXIsB8+gQ1hRblYWRuhDDlslTRsWFRmyHUMNpFbySVShc8LokIdQq+c+LEkzsZKX0WMH0vLiqRc8ta8FnVWmFS4IViQk9o5mPP9+A82L6IJZFA1NYY4NMyZHjMQZelbKtWqYvSdQHPmaymRNX2GdvOTPKXKfBBwA6ySS+JHpNIwQkQkKUgmQcdJnSoU+C5HUWA/HFb63/K7/N/uLvsKSgUMUunBYJLC8oPH93NcqiEKI1m58/qW1+E3pzkHP4029OLSa+ywu/5KNQKm7N98TG3iymzG824LZJbNbSytABomp0NgORiJKZJ+ca3eEWPDl8m16sLQc48TOOFO5ZQ8ZNUoan4o+kNhufbMhNf3OQL2qwLch3kLiRBXPgiogxaQGwwoObVpWWpNXC3KyQlw11DScqpS7ZbIzjmrUHldixryp80bCGVYyR8I4dwI0+/gw1zS3XynmaB0E2Vx2RlX8Y9Vql5Be87RnTTfzwZZAD3nxKFM3fkhETrsTfrKORzZ5NDi0igEkPoc0YDVPu7BEvAqDKp7dBpsgxsiAyVIPqGVNibBtptIe7lTjNPm14Tp7UkvOFZdYQznDM2naLYnOuWOtasq2SRqzk0tR+j4i5iHXx5zxRz5mOe6PeUllp2avEvTnPTZ5KDAzlUq2lYm8ii1guwpNrPF/sxwubBCn8oVvg/Xrpk/nN2co/aFvFswSm0bGNpAEJcTY8DefGFqGbvG9shU8VOPKw6NE19Tk/Cei7YTGETc6burRqLQ7nwqXQUxCgm8AAmGtEkCnBWejF4b/Z7BhuvlPmTxx/kng+Ney2ikRWnYd2FkCWqygMDrmzdNngEFk0cnjsQlePJPExe6FObtImD5PpJr/XxEEPvtHfbMYXH4uyOcKxweQ7ysI/G6HgWENeRlkPU5XxJ/ZFjhuO5LYlXmKti3nGwm5ixY47NPjAXxAs9OGQDOVW79Q1ecYTEPr43HyMSj6ixQ9qCV/Uyjg1+2Af8nP8Wi9VlRb2VeYBhpfEGq7gZ53U+4K4yUGueZiHyFZac9usf7ixr+yH4HRJ6GFUY7wZRzb7ecP3xUP0SQ2bWBN/Xll8lwebw4cTzK0iTtadXoUdfCJnbqcWTUUlYwuuiWNbtllXTc8tlyxSKnMWC2HcHl/UKm52MbfytaqmR81FjBZzBN6CwxGXcjZEb2vsm/wnd/qMtzR7nDWhYibZRkQLb8tETd5Tq0peje1c4bi/9xrbqFumhpu1Zo/Sbx7AG0nfYIyIOHt8b90ED/9GF30wG47kevOc/ZkXEfuxqlRgyIxgrfCwPPFhjWdi86kVlsYEP51sjzDNKqDDzkgyPEvG2bberfSMexI6RGNkHpNJGJaBrZLIB3MP5aBNALCzgxBfvBj+4JeOF7rhpCj9LMx4FgSL3vbhpM8CM8kCyFK1ll4RsHkZJH7siZfNMZPykm2K0DJ5mYzyHcvhzpxBk9QUmlyyKW2UweUBw79wrELHBUSkKpFrYlpWlj4PHpwbQOSsRbBIh4742EQ7nSWujTSE+y08aAKAOkuUzYj41vPFPLWxjd1a5PfyS6xSbuIhQQp7w7MfOevDLgQdMLXFyptwOe5ooqcT8vYTk/CAYoQzvLZF6UaMtsk9tUjfcGxYIZX5KrA2owjY1BL6yXfV0Tc43GRbi/VkvuEULbyzXwFEqHtiJC9ljAQjNiEPxiaGBK9Oa7qGN0KHpZV/EfkLEYDQwwhH3MdHtDhMZ3xKLkuOiJaKaKaLc5J1YYGEizwn//bYRQs1nZxbAhAIGHejQ8xLDO4dO5p0Y+cW30ZnH1xsBl9FTuhSj8Q7a+/5tyCv6GXd1GdeNvSzJ8lJxRBGMFyMRfk6tLITwyKxGY+Sm42O/qAYcBFdbPUpxLDEC8NcvJ3E3LaKAlnONHctSXz/p7eWi+IaPTwk+clHyZ88BBe+QotR8zEQHrNg0ScJ1oGe48c8OBsOuN62ncKJWfSySuKOOGlQKuzz8kEbLoGLWFYQOX94s6zWJp8pMv0cMgxc4LjgGRsON3YclHzxwpgLvnAzjA+RZaNTT29yzoyVaNTBtZQHNrzJZcN95MYLIxjh9OZq4uYhKJQeCaBJBSy+mTm3saGDJbFM7KgbTNa42c0cwJGsK8aR+EjmS2mWbCuHvujFvMGbwWKvoysJu7WqZFvzZck28uhmvKIEW9OHZ/JITnDO4efN9t6jBf+RwsfCCz44JVmn2c+IbobwUA2MrAOu1JSJbFMJZuhaB+ypyRmL7qYmTS7HX6hQCp9HZ1u2USCCr2OUqqxCb1uoT5zYJNklG6xwQ0AoghYfCRP4pj9RSf8AW9pMNtZNXhk383esoDfPUPSiYZozkP3M2fxRVkl4IxjHV2aPiE7QRnDIJRAn1oMLNmb7YAOaM8Onl4xxmCufqEkN98FZtgmKkPwAIUQrcpFFQ29GOUyLwry8+CvESz/4zl7o820tb7D8CPGVxR0XtU+MLLjZDNT/dEF75hkgTdzwJQ6usq15MRVvXuwnt1vMCBkFKDA2vUQxIk0fm2S+WvmKfrZjbLHaiWQVvsHRSWDNPdt+eiYyXxoJtsgl4vjHaUTTnHvm9FkzSZJy4vfEzaY3dWjWuYmVDb/4kacZR4SvbdxahiN57OB5eTTz5Ad0RrFDjgqm8PEyT0yG+HrWlXxXWS9yfpHvYkMW/IUs5uFw0MxFM1JleWyGOxeZQcqd0Lmje+YTHx+msq18MR1c+hzqrDXjsYFpUB3FXyT+sOrENpaW7VlDZky4LAtU6hGZcSrUjKJP/5aoempuvCLRkNh0oEkdLIEbJWURMKUlh7U4G8TPPPlfnOmbPYgqXIkKQcyy0SCFGA2UMBq9yB+FE80yw1y2xaXcggUMVWv2jjiJF4/NW3W+waDL/lm03HCebqaMILEsoWdFmoZu43e4RhNKpAkHCjvv08dwumoChiTiogAyX+IwSiWdscJxCBhmMoRoZFspwnLJfGFQfk7/5MeI/F4hL4abGE21czBS0CSI2/hZoQsTwkVV0EjFfZVViCUVDuWavN4Y1EJNyNbuODsqJFvledntrBjQ4qWFQQJiO934xc02n3Z4YOBfVYwR8iVakiNcHjaGerfEanIahGz48LX9DbKN3WOryhgsOslKaw4zxBnSbfqefqNvknqLbXjIRxJDlaQw5FNFVjg9CttycpDJIVzJ8WBFywwtMRjBXwgFUI2f8LKqSjb+XAwUAU0dc+9Te8WISVIhttEg5cwQnTn6rEFP41ye2DPvyZHbuZhi5CLDjIdBgkLTHl26iNib9Fk7Tkrk715wRFhf7Nn+AmFbOT8MNUFjYNIj8Rntc46AcAWfmhS+TOeT3xefgnu+swYfb0/dgrXJ5C3witbsp8lnOPr4oB4r6MnJrqjEsrIMxgC5K1wy9dfklW+A+bH6Fw7QYARKOquAlUu0h4XRuWyDEVw5bw8I3bH+ulc+JgtKI+NBMfvsoGwrRaFT2gnC3RroBrtn0WJx5mGKntTQn08LX/p5f+mCL2+6zcuBi6TAy7JJEmyPSMyESilRijwTia40cz38iU4aXGjQxZ8YTS6jeG5jn5tmHY+azojmkE9MaewTOzdZttGKDWkOw6ZXoo7YxzaA59Y6utzN2E7Okm1VfrHnzN8ShKY5dzAAlb3IGpr1bL4bNeuxrRyohf+rlmqtkzeOFl/YucsumYc6dbLNXkSraVN36nMjF7zhzr5lRYTS5I7PGUcbN3NDuJpR5ySCcVk2sf5JDCJCB9vcm3PAIL4bXTNnKjzJv5XfnRfG1D+2SOyCxqyjGYwLMRme+jcIlEDgkIp6LBcJ7xhk+wgzI9Kw01kOTjQ4EguaZP8Xrv4AABAASURBVIVCsmM/2KZGz5MpSzr1TAzsOG0ECiyEZRxQka/L37pgcs5TgcSKYd5BicieRi8Jdcv2CDesElEgFg09M2HvCNZlTT7h3PBInq/wnVSYW9NwOctgYFs2giW4+IdTsoS8dXpaoZONkUsE8hSFbQQZVWS5lI+cGdsGjxu90pob8iqDWZpFsYDN4cunhfwY8cn4hhuY7IOYbSQG3nKKavQIrjLKSDMysQt9o3tfKcIe36DQTtfa5D568BZ8xMw8vg2xB5q7sFrAZJ1mH/wNxztXRXfMDPtImT7rr+/NmyITS8nJOESIl9jRJXYwWPD1I3nv+/uwxxUXxafhMuCSFbEtU4dVJZmwiG3ZfxX0OnLusTEC08aA4D0PU+aNXjIvvOalzU/dxNzIlb3iRLekImaB41Icm2ybRN+yGafmqVf2WzTbLANkCODPtUfTysOTHHJKwq3o4UgfMf7Bh3+GcHlRJ9bNUJGTj4drFFEiW6J23IhrWULXsm7WkjzD2YmnXy0PKshZ5+IFY/CxDpa8mkniVZGDhbeo1dYVnLMSdODCP8LZmX50e/KZdUJ0j054QvTcFxxVZiawgPSrNdE2Ei1L0WYdOUuDQPnOPfGauAZrW8uS4CWcgs9aRIsaN0ZiF0EDsN+9ZAehaZNSPmbBqZDEtCBdAcGSefSURfnFomWd/JpRi5sCdVslk1SQAnPz29Kv7/+o5uawNUEKcIlmQctW0hu/ImYEmtFnsUaHCxt7051Ycny5DY8VH6MMLyqlpRCJd/Gz9UXBbg67IK5sPJyzEfS2hetIg3mvaxRKa/jNmqysyqTQ8NwSbvEt2T4iWrPCYBjefMTccDJlPSjk6TeYDUfjBxpDa5Ojbb3zE1jhaAldpOjNc9kjZ60L61NDOEMenps1J8bF1jckOTCNnUxZRyGOExbpQn8T++Z3GfezP7YTHQwX9vCS4MTNORk+sEe3yaEDlPCL2KXT0PuM0o3AZ1tVJbtUz35IWIGLNjUmp2K8Pj5kfmeV9U7CMh0CT9Z2kXfWCnSuPESTEXRqbuDiu4iJ12BWmbhH7IMRsbmUZhMZ/Y1vuItc10KHMXW8+PPvzd7mUx2qqUtqFFskY9ucF7iV0rQ252DPfjCX50tgRgicfUtdJw/mXJJFm5Fsw9FaaGryeSn9xKNWUsDIuRIkVKhRDEWTFgIWjeysBwO8ojHi/uvKWVds2Ywkn2JQDzlfGBK8WFQjq4rEEEvUVkBIAEpsmUeazUjIwhjOHLpPivhJQvdu3WB3kyAi+C2rRGN+CgNf9JAZrBDbwqz8RxsXhz4+L3Jx3OBNbmZetYRbtEdIoHHkwr9nWxquDefmYBNJtmXQ3xeTfLTNJ5+KDRHy5uj4IRdxw3MzbnyqLCOCO1g7pfVs5mbd4W9swd/5uRT/8uNj6Y0Jz2tZqyzbClfjH7uN3qxRBX7Pxhe6HNBwL2Ev83fqrExgWDP5DQm2jeT1evZgg7sRvu9ZMBaCvzJuDvut+dSYPPEz6xFi+MtgbdlWxmvqXpJFKHzRC2lJmwXccDCUVdglUTCgWmAiGWOMAVufM0Kc/LuX5ndTjX+BrbLowG1tdIDVfIn6JJZEvTJnEpwdPLrYycPEpZPAmVxEn/wuanTzgsFNzVg0I41f6AzOhgeJ6mtyulXUIXydG3gUyu+wbm3ctlitBoMtcW64N5Kcw5k/d+e/ZYgua3nL5pzsrA9e4yvif/EyMn3GmjyIAY6hEofEcW9M1qqzF6LFbnrBFbGtoo4zzWIkeb703dhdxo2wjMKYn/MKjwSiDGqKdTMXGz9/e/cmuEBa+ZHihX6NFL/ZXlpYijRrepbP4i44vui/WEQKseG7MucBv9HBqGkkbFuFAGGvNyLdYC9eLDn8y4J5UlDmJ3WUWSBc8YsEZZDZsLzZN7blmvyEU/5Dp5JU87VkW1XW8lL+JZ/phS7YiG2JKw9rja212agoDYddshmt0vy9fGKY4yG5jK11+K0lxFZJMsl+4JNPYc065+Bib+x0LLTZy63YMCvrseGTxle0gmnxe4taS4nxsbC7JOaG28UYXGrQIWXeU69bP15L5YVV1HrrJp9ARIxI8jD4gs+yKCPlsIRPIUZn1idaz37ySIQDvegbvW3uYnqR88XgvIx2HpAQUiWgxPd8einiCa7OYYnnIcmI2K27rZyJKJo42zmtz6yFxrItgSaoTH6WZ24VI8a5EEw6uK0yCmbvK9PoysZH5N5K29QudUo9xxAlrsEvFImQfco6Uv8ymgYAbjC5Mb1YfzgWz49Uk4bBFBx0ZE+9wW6K8/X1OXt1cwhuzl3OzSqQYw8aLOlt7Jqahq7lxB6xkg+p843glgi0eaaCOqLvVsK6CR8x40KYijwYWYuEP3K4GtcJKFpjRxgZSeFW1fmfAHstglspRHg2C7iuW/NS4OVwk7DLHAMiWvCXlkXrh9O6iRVVoX2t4iFdesG/yMUuZeF50eysEKzS4BUFek9tK18bW2AVXzSiELaVeSSqFD3Fzotqeg7kcONsw4I0wEhya0n2krMO4sYn9Sp0pSWLzB2/ogRBi5YxXS5s+pZS8nPhg+3moDR1phqj33OYrFrYuVaVirgR01s0giff5EHKikvJZAKWnMw4WZyQjDYiqerE3qxBio6o4WJ404ev6SM8EezPpsMIdlPHi1wP7viFLzUIfTjZYaIQJ4HxMXmsvLyIW7GwzombhLHZFiakZNZWnCXZEqflztmZfYGV2LbJR+RDTmBX4ZNcwZKN9HAyANdHOz498wabHNOjEFpCwanEY4adC70k/LI/NjEYXxiybgG1uYl2yqKEta3gb/U8gMYPBGECim3J6BbCjB+zgwTLPsz5slWx0W9i5V+WNs+Rn70UrZVcGXDZlhCyFiOlGT9nhj7z2CJlKftE1dTYjqRKQR2ZU5HAZMwh3Nps1BSKMgZibnYpRFZpWlv5Uh8yrOKnHBVBlgvb0Yt5uHLQLzYynxTycrg4NeQsgU1yN5OTg3Bs3GDPJmNHwdWT1xcH40p+wBLbBocUIhmcaC1OiqKKaJoV/k0OkidP04tG6NwRyYmHotmc5sAPISQw4r8pEdkaHJgUXcFLgh0bqOht2QgJGh5L2uR8I+lBCQBW9OCju4n1hTRz0RprdDcHAZQWcazU1Xp/5dBEzMtu9sbCJimxOTyhSl0v4ob76kuTAwZT28QIVrTxRydBQoJGwp2pyCU5XpML9uDgEI0ZkKbcSObE/l4DmImBP0Mle7GOBidm75hmbHt4EkuMbvb55oxQVJ1mlSV7bgwK8ZnLykuUMLlkYgTWs9dkwCQxizrhocRIjs3eKImhOdw8ColpFHAk4M2ebHIpmW9KC4O08ZuXAtFuarvDMTGIlfEGgz7cNmTowl+MV5VWhW2oCGHmyFrssVWxgTPPlyISNK2LHBipmLPa0ZESdUfBwGUVfqtKdknPs8uAYfLKCM8UQrlFJNtHZP218ZMCqxigxgROaeMGNn0WnoMRPRkpH70zjp41Zyjz9VFWfqSoh8RY7CSz5415UeTIebibAksXBbyR4SIPO15ZC5EZZ59u9MxkH1vGVGH8G1tyemqoTCUr0OCaBMO92czoY8DK0AcqXIKhDE2wtYqNWqoyIRBIwhFwyYAlQc5oNmVVtHDBv+FJLpbHVzTbuR8/uPSdKOrnMvjGf0xwTD3IJWvb6CONPvml34zzHeXiNtjwTBwCYMv0CPMM/O5NXslXsolqxvRKw8/07ylDAVLrrI0BV2saoIO1bEuV5TWfBi/2JFk/who2kpzjV3I6wDdl2gh8+Du1fsQOCtz4geFsNDXAQzc5ch2OZMMEBviauGyg8BsJBAt+HQxyNMG0CImAJVYzIdTk0uCDY0IXO9SJg0gWUMRzlr94SWYflAa/G3sL1/4lEDe2SGCSdRrAcDJNRjigZhIdOTQP9U6PL4Z5KSxyzYu6g0EZNDujYlAk1uA1/CBCLwk16MypI1yMmEdvznhkCXfpuetpxTLICRauN8CAssiGaEdY3By+bNDjKBJPUpETrOPFG7Xmf3LbjkVPA8Hb7ka+IvNy2PNCCD/1nGSbe+MR3Qhz8dBJRbdYyJJtceOy6gwZl0pMlGbZETTOXLA02aZHCJCNCH/WdxC5N4cOC76F2PG3jKmQ9HRTq/hRFtmWo0T8jKCX0Av/qqVs5OEDYUvJJM6MLPMdorgLnJVVbDZ3U+f0B5Y6kj/f+Tq2KJFoI834LUpjrxwhTj6pVFnJQ+TiiEtpTtQkm5zgoEhcYRS9YkWCMpMjiXOszx1/Lk2DZ8PTeB+cZB8/pWELe6FDK55iUUwsrZmjz8A2HeJjtvFC+E2Ebtb05i7sXNA0WiEtHCW1SIFh1onkcOGPAX1jimQWb3rcuBhg5m7ypMOfOYYz/YXNKAybGmMGmnsrIVzEOwD08Q9SGmxrzleeo6yB6cnlBKAUGwHPPHZhtc1d+N88V/z6G25O6Ogsq4hng8EnMUROoo0t9hkLPLzcnTm3woch8XLHP91fpCpF62jimP4IvmHDsaEXEntSQt36pxbaE6fmkOc/5EngeETIB56tzWH/4nDnx4iLF8ONnIMEJ4xhnzmLjKaJulyaxTMGop5AZNfSDEUEprZl0Z5bughWNkNIHwG/EZDnIpYzBwxFRkgywZMY3JknmyPBsJg5hJiVfIUyB8IOEx48vGdjHRNx0M39cMyMuKi4gmGN+HKBzxx1LhSLBzkvFmeO2KYePrgqetF6+sJmZpEq7rnQjVFMsE1shoWei4SMxeKmX61naPvEUkkBAMt6s7akH65IdKLZpbM/EtCRx3PGDi1i+LKnEWMxfumFTWnl3IVasnW+GEpi+kjJVUrLfiaf+BuFxZcR7HTMUOZi4pDST6g4MaD6ssF/S8B/EUsmJ5tBe7C4iZHE/dCgsTR7FZxO83SpEvYkiGRG9117vzl4qIPCIFRqeDZnaRMgvHQShoo4d84bPhs5Ns3zt3JmwGjImpGPwJdROFri7KZyGljmqOaqTDxDbpkMO4MQRFDnxwWHljkWNFxtbiQ1ClMMpIo3WsQqvdsA8hxNElngF49UXgzzsy4vhpuXRfQJnYJF3t5KTAzB3BQo+nMoeXChxgT31oYjy2PvlMyCs8/o++UzYP3FLmXS5zYFzcENfyqVPJLXW1o0OO2su1kFAmcDju0tmzyTTz7uY8ql6I4dX2jOuEdvW7aVv1qsqvlEVMwtoStVNtlUFF30aLCwWmJLln2kyvgenL0UP9FOHk2dRM6afBxORAaAcAl3FYqM0XK1bGvViWjz3Urxb+7PxZAL7pb52ViOdwR7Hym6kvliwAHmPrkVWBs9IiTLMUabeyGiVlHC80Kf/0LQ6BhyZWR68qHeZ5RpRjgwLHgiDMcrD5ZdmU6+QQGRHR9rvp6xziwdI6nMEFshOSM3eXECpbEmB3GTbI8woudO7bhztRK5hD1iVKKRRJM/CXEWoICDEKJ4AAAQAElEQVQX7VzNeIQdS9xgcJOLO9d+7HjB2IhkYwDPbgPvmPTdMh1pma8GGxzAb0gG8zuFFGuRcqExIhyEg226Z2NkaSRxWrmPhlsSz0MQcly0uEWKXi7ZgLjycObhvvgt8icvg0/+Xv/Jz2b5kWKSAzN92Dk893XNz1Px2ywUNWEZ8WljYpIGl3AjNCMus44nnIrYwooHBe95Ya2A4caBi2j4UFt4RTM+AEKAX2KAyGik2TzgaiDRZy3ZmA3fd47xnbjNJ5ObhzCHwfiLGPGmz4yg4bvhvPHnUkeP2A5oJPzBCd1CUtPMzUswH3WDtPIl5dHNX2uAwRV3iwRmneHZxNrETb4bc5Nn00eXXszNIbbZc/S5gKuZC0nsijLCXPLUtdtqxsI/OqaERWejfQSbnXHjc3/n1C3hDE7CPHpL32NNC0jorORgGY7Utwcvmo3WodpHB3G8Gn3WZ4/x28YMLlbDevNvC2CCFf/4UadmBZ3EmEPPZdmWuDa1z5nNNzWiweMRvDV7GT9wzpoVbcRoUTJnkPt0iRFJjukn57kBIfbOwWCYfW3mY0pPDmEt8k8ckVtqE0x+ORo+PeFwn1jJNfpgKATusHHF+BeoqIpzG0DBkl8UriASmOIkqY2+0TVzgNoklMMcXbFwkZDSYidIEn3xXSM2K8XAiN50m5dB/jcXrudlcBNno0+fgkZShzxkF9i8NMK3iLPhv4gtxrVK+U3f4QyDFL0dzTsmQVlx7vENr9LAREdorFmR5LJsKbewXRPrnl8qHT84ccp449gDji9KWIo5Gcl8VTYqYuyYuTSNubFHBB4aGUPqGrn5fUvWF35j8WPb5MJUK9/Z0eUyirK4a5qLj+5RoFmLvwW5ZJINLyop8ZR2jt7UlpfuTY0bnmgTJ32wgyTxTZIpeQtQBF4N19ZOXgGy/vhd8CUeZgl44xs9VVAkdc2/LbE9j9zu5mwG0Qp+bgyjyXj4WQP0sq18YWba+O/pbUux0Oc7eLEYJ0fqsYmfs2qDQRd9w5e8ROvo2zo6sgsseoa4MhJrbOxbmGR7BBd+H8bZoHZ4gzNyrk5m6BP3K2eccWqdOifjDazJPHbRz5hF5f8RDBMXk+c+eZJI2Bd7P88IZwQ3oR7Z7MFmEmxw+UbR6GZMviQMm5SjYZPts/7EDUGwA/jLjZOU1KSQJVgCbEjFd2MqMpxw4c/bXZCKZiQX+WfI8ePTweI7MULxX6ZXaYE3uPgXNy4esguulKeh3/NJIP+NRP6VWF4Um6QTv1NcfJsTeUXI56bAKcyGt5HCLnqvpVXOCG5ybNGMZLCJuXVROCKrSSKFCG+jw0H58aiqJFyykbEVuBH0q6yiF7rJgY1Jb6H3wsZDyHohV3z5djFFtYMQvyAjD4v19sg7rmKHt1apMo4ILBdwRUSbl6sL2ht/akfetlUclFWl5ZLa2vw1YmNjxn5udPvhaDV7GpuNHwKM/TK+Ug3KcxexY7OkArcQZQVGgTE8kMHPfGzSZn/iQ4ZaZcyHJC4FrMAVk0UE2zL5Zlz0CgCMhH5EEPbsmZgLx7WKXF+yD3fWMXVOUHS2JR0xnBmRBGuz1gs/apS8mzMEuTa1aHx7ztMNlHwlhcZgi5jFZFUNh20V44hoPWeTHOlzHm0iIjlj4WYol/FdwiI7d4nycRP7CAMhmz17wctQQaQeVfigC/DkuCffzadqLHDOIwtVOJrnZ1Mrfg3LmsbyxHLDmmeJNYo833wZb2x3bPhs9m5Tl0YXTKQ2is0b7QZAdU5yKtml2XnAta0klJ95WatsljAxSQrSG+lJs1XYXqv0g+9WH46XoD1Wi8YtSeGOh5QHNW/JLQyYg7xJuIn4en2oy2r47whOmCjqpYvF8gwQr7SIWWspKYsChAMqRWGxDgmOxu9WitCs6Y0xnEnkpgYXD/ukESIwZpJcL4JuZPzQQwchlxGcw8X+jhqVcBsJN9mLn9FQWQUvy2EcD00LfuoPf/IdDIeiECMi/ZuYPfuzCdj4h1X0Utmyjf7Yku+d2rCWHT0x14jBivW3EqpwSYzUOP+C84P9KvCb+m1iNesS8c0h/fj4ODXGvqq0ZDGUDB+Sc8EID/JKrmLWksuqVSp8mMKcezBbDU40U7gMmx8pUUrGDtNCoBbd5PvF/l/IYQjG2gAsa5FjHogXtSKkoJBx3ODzqbQ543lIkoeNB9IRUMy4izit4BkxNx0CxmvJhg0uNDNeRSAQOX83tfrigb2pd6ew6MuLNS8JB9sq5OXiz/WOSvkmBCOPV2K2SkdPRw7NQ77pN+W4lU9WyqKDKuvdMkoNN/HTO84Y8YJXZ4aflfa+E5Vc9hS8wXiwBALUyLmqABUBI53ocbBkGyFdUy9vbdFGt+R8zZhReuZC4gpaTQGLInxUUQg4YkN2gx8Ri55o8G7+vn3rYnGb+FmgppEkhJn/5IH95KPpF4X/4sDncOyYw0ksLkUXbFbp8efOVYjgyaGaYozt3MbEDSoUlsm5k1/yQJS1WTJZkrEW4wXGRtOtw2foGYPJBg4XtuCKw2pqoAIjwYgVDqMrOKKZg9ilKgwgCIa64cSBy3GhNo0AUmAvePPSXfRlfOEqhAsPLuILIkcsfEqLw73AihauDd9NLW8expsCEjFosAbLntVSDnzyC4bl6abokTkLohEnD5vhNVPJutG9l5FFcHREoaKKGQRIarzBTXwe2B0BwVJx4RRgyxgwYRt3IpJvsUAbfwy2VfjQiQ5McKKXMm8wHR5yzho2fR5crOyj8ZXGV7T+qzTuzXm6eDgv7dQmdiWuuBv/RS8wW3NuyS2KVbGRFXFFvBcBZv+kZx2NuuFX4MJ8BD/RUpOxxglU5jfxMU3MdxrpqYhESrZVCENRvBx/en3Hc0DkM7VIT17BiTZro1cwI5rGCkT4jMedASHPdfQJiCSJhjBE8bAPHqjsZ0xQIMyLRUivKn1wuGxTjD2iaSydxd6AueYgpbh5804cMDlcN2/g/Jz6ed365KWQ3y+c/uZFsvOh9nBa8mQbb8scUlkqblMwitwcvAu+zQYu8lmx0pePb+Pf2CKioVbe6KtYy7MGFIrYpiOiUwkqwLpxf9d6MBsdZ1/vtuFO7fKA3awdLyWHZe7EKDhHeHhdEA9hvD2xzHDqL0ZgN/yRC64v1nXlASdGoxd24OSTemRlzAiI57ykX6wn9HlRTt3hCHLHzwW4FGwe+OZ4CXtraw//xjXaQYCjDtw3goGY1IRYkMwBjXWm5JXcjmzMrSwzLCJuUYO1qHWEcWoXvxF8FWCEQfzynbeoXXAXe7th3OACiU9eAKlJMs0SbCyP9PSFR7LLeiQbu2jvnmF4mkVFhNm2TPBiYvHoUJcb0bsdBwrANbVCYVM3+mAsPCOWbZiFLUKEQMhftBb2RzIu6mGDbynxmvUylNC9kXoa6UnOZeX8iii2JZlRvIjF6ObBa3K0Ldv6a+OTH8BJhh5LhgH3GYQTrVU+pWiITlETBDO4fIcM71AzKIlA0qqaF8O8MS32JglJYhyezUFO33Dc8Eb2M57Dzsvg4tPBpgg5vJ/g86fM2KK/2ZANWePDOlV8LeLbRuuJY3vyQMEGtG6w1AN4cnkEXR9lYNgk4Seadb7EHJiMLtcUn5Idhmj+/0J9WJOfusUK/OTAOjY2wRkxdUovxScoomDbSrMMR2JnlqcuMc1kJDeMJ/9WXjxhEPqbGJt1pT47tXridvgCiA2eZsUTizyMTcwjRQ6S2TdpEyOx9W7wv4c7+Lx40TUxGw+Gsh0LbluJ38TvaGJ8Jyl/vzwOH3NyMKJmDM4YLM9damXfs7b7yb/K7PGSHUwQRGGYaeXGWBHWkHVs/NKDUloensb2FhKOmkhxisCJPSObOxLfnMk9622dM5/1tjDjKxGGtR1duEcJcyM7AmfWsdkbvY0yPkEAoIsta3ARAWKjPhcZYM843IlS8UWERJdeaQ9O0YtIxO3Jm8l/56oEqRgA/ipGHAVFrIylGb/fWKIlTgQDABJEZwcfbSucxTxv9JeXFptczCOcn+PDw97EbRK8Kcwn3/G+ODgZR95FT14pXl4Gn9jzYgjuYqwyKZiuZJ+xbYlLNNuyzUhzVMOTjdyzCcb2+FmMpcR625tDuZu1IdG/5UyjPyzAhu2sHApoTkhPXsVkPesXcYILb9YDC7StzQna1GFTh9gV4GB7uBnKcEQmApxCyaXKV+aSNsndcDDkwpd5Izn4wSfjYAKvMp4a/mCa+A2WbnJiqGOlAxUfm4jkcTRNTRGAXKg6IUaoKvN493AlprA4MhyWGCuNAxF78k7f6IxtOAwH+OS1p0Y9MQ92g5SK81VgnLw8KnTWqkUf4ZEhweyTsDs31iOakQwTMzGUxaNzMFEOr9FwZVwl+8yTw0VON7LxO3LyAw1tCCKsYWbNPRbNPn3PDt0YyHT47YyatW7WIU1ueNsBR47uWy9rTDI+DfLYb9YdCS4CippwD7gFmhsY/aWVULMnYpARU0uMRAOuFLJZcMasneQwZC+iUG6R+EhmU95ci/FL5mXg+chaJFHoRC8dPJVRfsG0SeriBfHPvzMILwKh7clvk8cXL475HQMvhLw0Gl/MCv9h9Zt9shPNCDDlUMGorCk622AjACxlfYzoKSpA7qy3fxUZ44Zok0dKwHTsGmxmgu+I0kbf6Ky8ULN+m0oTNwfpZg2NCL7Ogwy3ZYleNEbMmunhQJVQk198NwkHalsuY0bswTOh9oU/o4CanlmGm1iwDle0kQ4X+rct68sLJDZY08m2Esc2c+JwD46OiznktgeHQowk5u96M1GajWVEMZMHvmbZjLKfoiU/IIywcb+x3dQptScMM5RcwR/dLJC1o/y+IM0Yolgtc06oCXPR4ttJjvGjmtpmHEkOTcxuvBEHh2iMPdgb/Q3mpk8eWUWSwOPkWFLJKnxsi0vv1gfB1Ii+bZYVH9HCE99gk0d/EwRFNOJGb7DBoflm3WNDM32YEIC24ZcOXv9NKz8qk4jNHb+j6lk0Z4UgPuMzwQwogTL/dSpgkLKYHP7F7MVb9YiVOc839Wq19d02D8UcRPg2j18e9JsiZ0EiTPheLi0EZ13gP/eXPnk5fHGI78gbT8xgUqT0CcKSVE88IkPJBF7bKtESl/lmLRsuoTe6t3+48JD5EjY85LCQT2xnLnSSYmfN9iDmdx752XaDx4i5VNgyJqTYLuqaApLZUaBDS/xmTZ4ZN8ahiCsmarBHgolbxwiMALkSIzN5cuFnX5k4b148QoIwQp+7QAiApreJjBwLasbhyr6ygm+MZ4QPteAOkHuwo28xVDCReSmWAXBhsC3bTDSNdOgzb/qhmlXN2qJCMmabRj8gbtmznKHm7DCdqwfBHVLciFNK/k6eKLgGRzT5udkMMOCCziPJIvw5YzmPqXeWIL3t0jmrollEwaJvKThtj8KxZow1a9jcmmCRxHFyk+dLNNu5x4ScMekxnjs4aSBZpJNb2gAAEABJREFUKzwYlBZrZPKNArHx52LIsW72XHrvR+JHQhN7pJw7pDmaEaHgGueew9gzTlBXKw6xZx4s1tmOFC74xI8tmPLidwqROv+RlGhk3MSLb2T88zCiN4rYbhijtykzHHYs+ObCt8FfvBzyUojkF5Q3OhIFsQl/00M4d0vxp0uhZjNE482UWBFhq8EkajM1hWsEHDkIsY0+c+iTA7WxTT3IkYdPjGVsVPcwWHZ4Njyb1HqwiZPHtKxpm3vyal4hN7wZo5LfX3AUwoVGWot4jI7OQJuIdOiCIRAjyY4NyRUhR7OOmrHhWSp0cUaVxEdsnzxVSjv1AeGSvbRqqcDkxWlb+Wpq0eQefVHXsoSJVBrOFlP8ClkSs6xTASiWiMBpfpYupToZoxpeMaBKjBkoLiaAHb/DXSidv+CYEXozjyWVaUkFflUxgmF40JlIYKO1jQEzXeaFzXCgQQ8Da2OgqEx+seebHQkrn9guzuINL0i9WyiDa+oR2WrOAcI57WC7qQ+s9BlEl71HmzBDk3HknYvRRgT5m0+ybESH63BI2yjQiz4czBJGhJaIiZqVWBWMUJEf3VypAX5WBhEzyyVaFplFN28147QgKAq2qtjg4oEHja4pilhsEo3PysGpgqZlG+xCCnxpDqIkKAWlzDiSGBtlk/AF1yecn6xgFsmPFokfyYI4IopkI0Yev4Yr/BERVwpzpGaU4oTPrDbmDX/849dBEDvxm9zlxycY8rlj06Ss2DZ/ykPNOlo3mM0kkjW1wKELQ/iis8mDC5Nsq4oJV9axmcfHxoOxsaXOVr7QUc/owt/EWU4dF6+RnjrY4CKQMCL4xlOc2UakJfEjHH0wsdBTMv7ktvFvrIgll5lrPoWkNnnwgxMtv9j96gvbfdabeiC4EQP/LJLcNp/gepxMbbZu9nGDS3/HDtQucmxs2Jm3wiLwPYJVZXRcaLXpbzCbByxhIruxIK5SRCgTY1N31KCt4mvWQNzsQ5Vlo7foI2fAHfeW4eCmaeQcvW1xIVgTH2PSd7hl1tDK77g2+JaohWjxqbApewZMmcyYgUHkl/PJaVOfnJ8BoLct24y4IIRWCRtc8KgwaOJeWRczk1Dij+gghmGcYaZP7L/6xzc6yyriWb9a3VQ3NIV2AaDjrnmI16LgOEQBjAPBRmpzGMU9YpmEai2pSvO/EANZsJGEWTIHspR/HPOqpWLOTU5A4eZS2Yya570fXum6ryMsfKcqIHKxvin0ZnJTgE080Rfx8yAJrBVOIsH7mFVewFpNhIuXzA0vE02bMccOjMknts3hSuEuNm1z0Pf0mxfbS2vBXRIh4dzq+A+RYG8RVvkHXFnvx/oBrkb0HbCUvLOWt9zwv9e8Y7TksgqxjGvG+IUDXTY4P45pCKTlUuKt8nAX8/jGVVWyC2hWj1DbJp7hmk9ZLeXf/6emDBlL0cuW8MVRBqs0+Jlg35yHzVnosTT1uhUGgwIdoshwMEe9iUkk6FqbmsXH+BWYKiu55xeiN2sKkwjkR37ZRbzHnxFkg+CmWN54oUh40eb3Vqw5MR8X4ofjIKre+yO8YDE9OdkzYEL9wGTa5OYZYyPJyZX9Gj3ksYV1g0u8yM1545QkVY0eW/B5Mag0DRV2PHMRaJMJtODxpEYca6qLcfQNNoi4MqZr9MmlwZIGL3x2I3Hn7IajByVYsg9Td2ou/BJbf2mVw5tDHl3obQMzU3PQFhu1ZFsWDZJN19lQZOfPhfTCXhGKlVflTmJktlz82LDOYWU8vxsoa1EJyxI+m4waAS7NjSyGk0OM5oIrv4D85DvzFzIPafAcsBQ8/m+enQUjjc9Q4a/MkWJcxJ7SYCe6IsX9PECMeMpMbou8CmDsi7wjBtfoP/P/Y8G6q5bSXPghsbWjaW1282aS3KMRfje65AqtUqNCt8JdVnKs4tey6ILd5JcXxKYOO2tlMfGDgtEEUe4jGNI3uBs/e2nxkh5fNsu2TATMSs4fxMk+QCS7tEq6E+eGCCVwoUJvGXse0q4zDkfiQCdUKm5VRY+48FnKp6wNjyyNzZXlKqr4dgw9U9mGB5Fkvm4WeLHHyf3OQ4wOqPLwWAILF3wM9XoV32iWzByasa1iLhqJTqzpmQMYnKxc4RTNztyzX3Om0Qkj5ZCGF7vIFZ7klFllzbZcJRlfHL5wuJAbuXgIOQECgR0yt5p1GY5VpdQk64H1YDgnHT/soGHDMuPNqcUXFETDUTw5zR4zUZ4OMhhr5nhRZxjg22AajhteQiuNKevkQDBIbmUYgN+8OBIlmLdgYYhRoZ+kLdatBHwylFCsQgPO4AyhLB3xdJhUbEr6TeAYjU8t81JAKOBCPrzmk4N1WvBZQBKLvLWb4OFpFnghX7wELhYQfQqQEBnf2LJhWXxPJuRJ/+YXRSryF0+5GQtHu7RWcbCWqkq2la9yaaCSFoNFX8i5YMdXLbDRmjTIGB0qlEb/CHxNrk3OIAgJwi0bO/Emjhgzn3Hion8Vn0JqYRHNCUWMuQRUiZp/Ms3uwrm1WXv4b3K4iLXpbwrBNQcqnh0dL7Eb+80hyXzIkg+okpXrhiv+OaAb3AafuROV+cRBNxySTM6WCdEKfvJDR9mUsf7SGsVmNRObOCSvBdYy/sI/HK1MzY0Zd0tgbZNBMW5eXvzoQg6Hxw+mp2+wESbCRalepCwVitS5qYVmrHRkJGWNWTsgrni0EldgLfGgISAz1nezzH7ZB3+x1zmfG1wgw0mem41o8rLfeInRiGjB0eG1Vda3vtHEj0TQN3LidD6XwbcR26PHDXSQLaHb7FXkoo9sxSbWuREwzIvcE+PNg5sUIp1WnA29C5CeWkhsmBxUT5e33OiVRoJZQQ4vuKCSlZknWKVHH8fGKVIq/bZeIy94ayRcTWyuwfFxh4XsFBLTTaEvFo9JsnSTaP53GKLbKFkijnsOygZXYJJ/uoI/PqIRIek9U35EmBl8cNxIfCKb2MlVxG2+W8VUFM8R+OwwQwhTcJENKH3ju3nwdnInYHSxBZ1x+D1x+zlkJVMj2/LTq60NT7hASWZ5rGtzuBq90oJPT1wBML5CJx7uBvuOU2VZsFTiZCzFxo0LPf7ZE0YzX9a8uOkAWjYik89NORDWFf9VJdv4AOtIK7mhIRpqeC1j8MzxTGbMJZNrPnEAEUht8u1M4AvVe54xANWsQdQLDdgNtulFsy37kfdcVqErlxRhboOhJ0vd+MLEzBJ3TYsGAQf9aGutYwn+mB7erAlB1wGDWsQJ2wb7xbnJ2Wy4BNPmE8MGt6lE+sRPj7vseEXIDAwXdWz0kkbdKdEMzT0SxSYGGYgVZiphEzlMr9MS5ytnMaSxT/zJAgA9ufbIib3Z2835GjiIXJUAtiXEplcaSdHNlJuNnguVGu8jmRm3pHly9JNgW2w6QQdiFf4fFPv314d+0C95vlMIvUgg0aAV+eOXxNFwMVIO1o0xb72LProUN1jpxM480iyWBNFaiUkassHAJZKyLAxzUDfYphgTlBdOXgA5UNHbRt3kEkdJzDMaATsf/8ilxRfKzhjBCay+m21cIyxSJ4+BgcANbzzIAwRjuMiMp0BAlRZM1jtjHINbvFzNrtmOOgT0lo3MCC+wKN4zzdh0RCEL4cRFPHAtDO/ajAU9vcLHfuY7TQ6NZJl5aiRsLSjCxzi1M/Nc708SYTmYaKX42Za4NnGzp7HbxuaoqTec2JQZsdI39uAjY5JiBUhlUNisKAebOh4MkdFjha+pKFHAiNbkO5iMUWffznk5CihUsMMYBSY8wDGZy3OXUo9Q2lbOsuC9yeFCGhFEqRve6va8kG5e7vfo0X5zWnNO4XnHZCjllvVHZL6icm4jRhOKs8bcMwuDlRbNrJPznXzOOoUXGKA3ehKT0Ci5d3LCoNPqdH+5D6+VvH5pzTCCMyQhTKAs/IZwEsiCMwbZIvj0hKQoYp5D8cGniB98RP7BwX6ptKpkw1uIaPgLnmaYK8W/mF9s7cVbcjPOgmOLjBe34G9s6a2/fMHNFWiylr4nPc9eMTeFHxE5Ez/eQt9K7s0BaFJCsO3eKDE812BnzAifGXKzM2dtrNfOONwSI5VFG3ZNDdkg2GUbKWySlXbuGWXNwcTLWAvs+JKTmFtpuZ84OQhCTwClmXEhKUK4lDEcvN9QhZllsU+hi8TPttbrpbVKxT4FNfVPvtn4AUqhEi0x6HDFiM1MInQDydiMknt0DGV7hkRXRhGhs6wNR9abdXZ0SMDmNpJbMICCQU1ssnx04YyQDZ1hdCDfGJTPeNTnNpCe9ea82lGEEzO8ODDIRVBsVWY/gxEPfvOL8a08cIFSWCUGMHqxnkjTIxhhICeNf2LpAbaMFSz3nTMdMmxGb52f9rdO69jBzcxSnoF7XkrEiA3fjQSCGVjuZhkdFbls3exnpEcDhIuzYsIx6iPnQAmdNQ3SowsADWpUDKBhkO/kjIYySTW6g0Q7iW1sGePCld+Q/3i99FGlF4tMQWzLtgSSjOlgYJq368UbNj+vzZ99eDkAAhW+lvliAp6LuCkAFlQdmGzTP0LHpQhKCZtd9KKdQm3yNTk9GQvtCOxccBIj+RVacSAEhyA0a7GDDiwZSIZ79Dq6+Fl8gRtX9Hko0Uy+qGU7WuR9Hc5N3EjzYrwRMhlA0HrfwLxrb6Oc+cbcytQyPuFDGBZKLmKTH7Yb/M0B2fQN8n0ZW8bhzks6e9LsSXSxAVfOh6NAbItLZnyYNePMT0wr9kV9RNvUPBxR5iysKsnxfHaBcfS/xDrjpfBMXhJjgDInhOwpbGGssmBjjezJBBEI0ZhzF5iR2OIe3YhRW4XdZiwatImlYM9UrgJXzKzU72It6YGiy5VR6zCYPMSD2CPhciCIQQTVDaabEH+R8RI6gODmmUfXmTKfjvnGcM+PDZtc9jgEkziDsekimMBf/Ih8sd+f+FzINw7UefWAJZegkdb7cJigBhSHBBBz+EhwI2gw2iwEUVpIKMzm4IJ4Fs8IfTafkao8L4SPWvOXiYIzYlsMRQJcnTCKauObpJMTQ+wxx058ZoWgGXwD2MRvhARRH4xk2UcCjDaywXMBzczkVpqNlsSqlFa2jkgMBSkHj3tcMhuCrKzRt25ibyTgm2JnnIcGj7FvEtjxwTe6w2llUxub7bHk9muUGVb8wtn0yWmZfGW8HhsP6/DjuMkhOKCzPhAhmbVglu0ZZxnBbfbsxn/yh3Ez3tcX3/0u1nS87fiU0uKXnueP7pfdMnNpE7g5dEoeaA7+3PNQGxx0uRMNPficDdsSD0f8cZOY26bz5Gu/1wtMZ7wTIxRCB4/pU5uIzQwdUCnjiE7DoqOLHyI04YFP+DCUolNs3OaKlriszbZWFQjm6qnTxg+FpgXKoMDNgxbbcD8PLeOoSuGQ8pcePY1MpNwocPSpcKLYVuonGixJU3deCOxXw5dMN7kIHJDpniF7skeCv8B/PpJ97yQSB+T8j6yMImFDiRbSG9UnnoEAABAASURBVF0k6wppNnhzcDqBSTb6zTjz2C7ePLicJKAAwl08CJGe3w00gEix6S+KOSLnDwPcLXPIJSsPSKQzxid5RDbj+G/yS0H03Twjgx87G5Y+yuiyKcIm2ibnDc/9YGxPke0gJdEXL6yZWUSy5gu9ya+RjW/+TcabI/m0pMFxz05tCt7EauapbCutWdsemfU8tos/vzU5HUnMg83IGU5sg0YDztRvFQep0FliJIYCJpNx8qNTfvfRqXzyQPCeH5tEMqmB4TZ8g0dpSKJLHllDxsmzQwwucUwE23g2Hs2MYeYRhk2czSEFLpvjjgg4KigZtGRyrwiGslU6reMEK2p00QKGD0cBi4UhcVEn/wg0PJjwcs36lEGqcGZhToxVJRsbYjlGuLDCpczRwzwxPDogJL3Z60wd/9fSuwFXePOA2tYmz4s9v+kF32LdtlV8ZZyzXsyNzaJBuntGQqXUQ9hRT14pxWaS3rISh6nSbP7064zIEeUGdAOmm+fN8C64wmnP64gXx0bu829LAH6S5x+cu4ucN6uG5hByr5YnidwaIFPUUopxUxBijUvmzaQhRDEYB5w5iiYdcgkN0hO8BwUXvDsCRmDLUoq0sCf5xZwLU+7JZz//+KJ18yLKmwxjomkT70bCbTTJJzqoJm50Kw91lUxBpjBVMRMdL8ZNwVrEibbD3PDexNz0W4kXXlKFM7pm6KDV1GQGw8EIPsPF6NzR30y+yHtbytqyXhMHEoKFSwLGLUrLorGmvOiyNttaVXMQhDUPbnogwgTNJkfyYj+YoCvw/EjG72pKVjBZd7F+e8lGp9JpW8lHMleRn4VZaX5ulhkFX2CtwqEG1FiSZes0aoi+yWMjojYV1yQFoEBb3DvKVnMGIFP2K2Jji1RJ8ITjvlK91lqFKvF/HWoYZLCupSJQ2ar1ocpcjBGhozLE4E4+N3m14CDl5JlaMgwMv6LPGtgW0aqmriiZRJeIT0/xLUvGBxwDibkR0cJ5s74vvjlePGjxPLbENiRIsHRNPy9s77yytelJk9g9NTIYKGc8pSSmiGnWkRqFP/VrcsID3Nz1lFk2BAhm6tCKT8aJe5Hjn/eX/uSvI81YLSU2nd6tMmgsJmgVZHg3ko8sGqcttEdyspmEIJjIOXieh1z4xRZwkZQNmImRQpaXFge3GQt58ZeI/BgxerCFLCvrJ9GtL/jsZ9MYp+hXHjbyXVXCBJjsk5ekKUqUiG3sR5p1bEQ7IG6Mm8mGczMWY6m5sPGRvxmHK/1ZEyOwEObSZtM3B26j21SUC19p5ujEuopfqL68CEgO5Koy9g1dD4ePhbGVrxwSjGj34G54NnloRIMRzSpUjWxBiaCZtaKX8G2Fh5WoXcw1ggmOjJsfCTafGDaw8wA6RqybnrBitRzQe4QJ2FZlDccISlEjxGK2iJ9/PwGjmrFJjIuqtu7Zrw2KK4GoXRLa1P1WD2bDu5lvsI3O5MIbWjIPaRtNzzpXFf1CLIFZnCW2gZFUkmxrVSl1twz3xjdya0kq+I5Y9pKZS+DyIPMyajbSEhrNAv86FrlROAkfx6DTFnudMxxV9uwCl28qFG0Am8deZJL6rarhNlk5I8rXrFtwtk1+kZKwbeZNj4l92sr/rFw+Uc5qUkNqJlq6ze2mEI3ejHHQ5EBcQjHtdLrA/yTeJzlCzcwgmu2ANX5oclGj0qols4t2yXb0CkuGzaxl1SrIsTUioZFKtA7UJNFqEtsEFdZiw9IzBGhNwzf2RazXKuIWG+h5oZCIRFD2hSThIskLvq/w46ckAwKIwmbuhbhr/gdLLxxHN7j4b9A4q5V/jJE1Ak8I9OcqunxiySGa/wMbcgomvwAV8cfbgOCAEV804UdYQiBiOCJwWMkdGHlnE794wVzUY5PbHb6AK1EDRnBKzVZFF4EBPOFyHS78ksGG0+BAoG9tOCNJ4nkn4mP1EyOHLf99Rqllo4eEEeNSaj04WQvnhZ2soTqHIyHNAqNe+L+MD9hkLPpIsq2MAd/JGXz0VrGvLwmfVlj1fj44gOKcbBQw4af4ATLYxRl8raWFiJaHgkXKxDecBtPy+G9qkfXdPATT56GGb15xLZplm7U9fJY2+dViIMHYyNbm4cjLuNaSsTdz2zK1TW4GyzTRhyv+oaBkWA5PBgVoDSrZRo+04ZfykG7WecF904f6CDkwIG3lR2/Qk3PmWGQyFA0XxlJiZBB9hAhYcweNk2NUKd0e36MhtZl9QfQnnxB+IlM/apY1Nr4D0K9WAQhDDuemyDFVlSI2vaXo8yaSSCdzoYsQkbUzSRot2yOY8Nna8HIEoG/JorEANpRaSGBLVuKUM9JTwBaQOUAQ67Mvxns4DN7mjizEotFPwRgSZdaX/gz6+IU/uMoR1zlYFCm4FOXIDrtWlTRYU2LLEhyRh4u5jbaMrbWHp8GQI0FzyC5eBma85yNakz9OXPluCrsq+RAnNEYfbPSZd24Rkhs9uMGja2LRyegiq7I/8QQMz7L5/UyrKeBoIG+y3BQ8eUZatPjp+K764Be/i1/6FvVPxEGIrSNvS9Rs/OEwXIRQcSuDZw4bl6Xo4LUZx1mS54vaUQvRFj4LPjO2Te2aHzPv2Q+yRstF+MJmsI1IPrnA2Qgm2eYh5XXHvCBrMm1iNA/ejjCWMIyIfF/KGu7rUh5M3JLUWGFhTFB8crctF7WJ2Jp10qOVyeevc8kSOHuBs0Qe4U+snb2KGC5kISWDE3epJDm+zCo4vVuyENkc2Yw2pgbXJN6MceRe2sxvzlrP3qDiOvjWAl+mdvh/wv/361N/IHmRGpywncJuBTW66JHaOIQUXzBNIJIh8ugACJc4mD5BLBo+oNB4hJtiS0+e8MQaaXUOKHyKkSB5y1o0dLZlimVJRiXmqPnAlXsruiYWax7+QmG0BY4LtgdjKXMRPC+vxNTTamwlz0DyfOHXos1tuBeHVU55pNzxUFpiN7xc1Ka1WQ8AHiDhxxoBbMQuLb7jnDBNbniju3FsC2xJzLnJtkqeLzGO5Mc1Yz96TUt2uGdZsskKReYSvszThzvRmjo1xhHy2Yw3L/k5NIxxJSeQjIeQGdkLqGxrFfmTPMyPRTS8TMemNQee2WPr6YUNVxW3xHUU8AcXHeoJtaG48ejYicM0odUEb+q5yV342VYgN/PkHdDwlGjNdAPb5Nx6fwKDAh02EE4xQsB0w7cTkzEXI7ECQFzJ3raqFmhigh0AvdEoE+xKQzcdt+RKsFlvsQ7bEpIcFz2zeel88l34wq/Rtdg3t0Rvg8gQ/nTMFFWRh55mGx0+zJOnZH6Sal3spfBTWrghoEs61GNP3IsV3iiTSz4BC98v5vn9Qf7SsPEvdCP48wtF/WAdH14q9HpaxbDZhGyq3gaIRDs6vM2EK12cU4QI+SsudrSkjN/9bHIPZ9JoEkdIKIcDNsXPst6tGR9BMwXMTGitBfdhkYRjIQtdsYzW04gLPSU5OUQbdssMI8QHbGeMCj3TDP5JjH7EUqAlKdvzV2wTi0ux2wAl5aXwfTgx2pbRB5v+8KDgClew5yGRzFpwSfo6t3hY1mnh+N4flFOLx4FV4dOyzUuKGbVHIeMaERVp9kEhjk/0hQU8DkoeqOYyeSyksIEQndI3fomZHHb4Dnru4R18eXaDDGQzjnDYCj6Gkozd3MkVvuBakvGzjU3YDB3Vxr6zDqYi9+Aw6LuhyMM5GPLJIt6fKAaDf/jHJxxI1tA8VIQijhCUejfLjnCiyLmNJ3OFJ7HoZ+3ksp/xeDKentpmHYsHO5KafvIJ8Yvf7G98mk8uQEiT048P9PJ84Y2daAzOPXnO5LkBx5Ukcif/zBkKd8VjMxmx+EaKJDjGD36f5Sp+J7eVvzD8TC7UKudwsbYKhv43cv7gx/z82GZDAmuuWg5E0Gcq4JrmjMin0yMpdGNxZAhM3dCSafQRgct3PKWNAgzjKTRzLm0IKA/a52L+jt7w/tUW/IIzC88bMB5Z1OSMH6HJ4XgH2xSZjIBZNiKPEfX0Yt5HNeuNj8BpWqsYn2pIFiPmtsX1jY9PE3h6xWbRsenNG/3Wno3RNCzTH3xrwzJCQs3YfiOAMQ6nIIvtjEk7scBvRLSpKDosXBs5SHMIqjwv0WJPX/AtvgNkw6v+shb4c+ncZJ8cij5+IAUpdU0W1iYWFzq0DIIOVgyYqllvkMkifWzDEeN4OdARwKwaHvSEQ1eamJmg6/camYcHFfGpWLgSAMV0lmzD1dR0z3hY0cfe4LfQMGF4BsyTF5AHjz9GLuzS0RecZmwUCLOz/odowAMnb4NjjA6rTI1XLVVZFy+CTx7Ei5dbcvkWpR2/jASDJcXOjav/STBh9KDsmWFHRcB3XnhQA80nhfBk3wvwJ7H/QQ5/8DuEL/JhKfz+rvShpQ/XfEL4wZ9Y84kieFz0buyJZUBvBSHP0JLNTearJO4dia5BpRhIktts5vyXt9gglI3PX+T4ig1mCeg5RyyuD05gJaGWJfSSbeXhFbx4KHqOBkZpYZtFoI0tsfEACoJ8WoFhYWAw+pbW+OEfVfw2eCHPh5OoFW/hy4ALBmpTI8bUg2ne2jeLyCYAUg5CDA13owjvpnexDvrR0QeTLj1ssrlzMeCixpkDmHzeSUSHsCIsUuC5JXZ4o884FpuHrEpOj8+iX7wYinEkvJvD0tQ1+eX3H6fXaeC4Zhzcex2dGsFVleiJCITg0VN19lXKyz61jC4y/ol1oNwVM9hETF3gykXAltEfXjOOhEOM9TTTk8aQZMyUCuHHxBnRRwddOmLBNw6ZNntfDPzEab2pm1r04A4+441ONFDczxX6EQLYHr6iVxq9bXSe8ylaXgg5IxvuSLgiAieFSRJjMiMnqoiRi3GLGSvqESAKOi/2Y98K7x3e1Bdlk28zX4ALdH6n9ffrp/7Yn/riU0v2PZ8KfucTxG98MvgdySeEVZyX+CAko3fLTw8TnGpPIWOo8ixQHATRiCub1LgkgQdNEkmEEQguQI2l8bGMQtwb0bQsNJNmFqriBgUxJccnc502mLayQNHyZouO55CZ0WcxWPHZSos1Ij4VkwXE3JONgKDkQpesXMWErCnkRcEu+mCVPiIa2PkOSMCwxqfKKshswxt/vGKUtIPDx7ZcfLeZOQaZW0DHx8yHg16sL/WLTsYef9AZyxlELBfi5AxvfOzn0GCHOuvPodsckPSNMxClJw1t1hRbYuEhwmhjyKHK+OYFl/nOBEAjA7LoNthEiNIwkwPMqdsNrxKI9aY3uUnkhn4jeCvmX2LMxz92qic06LgYFGu0GaBNF0xkNHAnr4jSUGY9dKATSfTvM1GyrSVp0RffvWUwjG/WuJHsLYtDGcYWJuGFavNp79IXv7y7qWfDEaN1voq9CKejH4nXmdlWsYYSOsaJE46bWjc1I5j+WTJNBAQ8S4ziIFFlfSNomHKPNyPCjT7rQBvuTn5wrCp+jGj9Y3/xYwMvBNbBovQ7NfiSzwD6AAAQAElEQVRXfqGcl8IPMC9+92V8NKL/plUCCMJYmuN2s6E3BcmixHwzz4MTfbBHclAi0hQixbCI30+az7jTa+jXYPw8tNImZhjCf2srnzRY5/hHBxBHLjgKLKVmwVvUWLBI3EVb2OhEIrlGa+4mnu1fOophM9ds2xOn4YOTmR0vYbVsRKIXc4mFIfToSUfJZxUHnISnVtSrebhAyOhtyXCOE5NEMJpc8RetsW/khoOOEDtmlo1lQAYFAwvOg5u6py7pYwhkhNuGYxO/yQOieRjiTehAqa4eQculBATbcDd95uGNxKTHsdl7IZU1DZM1X8QUMeNn9D5aaqmRU5+lyh5gE5Ic45OXR+x6WnwHNzGNtqmB8GiJ2MmnicVMgTS3LVqJuWUBw85dq9hb7IXWPAj2Gq5udqPD0LLjAZp1N/xYBiPU44edi3U0zIpav5qPPr5UNLisxY5zKes4c2Hd82PEzQImNCTNIHV4M8ft/eN2k0v0pKroBWXH99mjm19e2hYUMJ0r+DefjQPqT3L7yTe7nKsG/Bt78Dt1yJ+VDWl8cmZjSx3TR0Qs3OfiT/iEJrBwsEqizzQiGmlQNKiSNEFCiFpFoBwWVJlCCQ8wqgb/VnKcBSqpIGVwxi/FM7CN9BGCdfiHRQLESPMSEEShXU+fIsuEAA+SCyvjfOSxSuYwJK8yMwqCRktSdMbRGa9SrSWB2YILpctMrU1RJ7jFHGGBjaT4syOM0SrzTVzRbB8T6zAH8/Xbb2ilCy6y0yKnAMIdLiJi36hiZQhn8iSk3nmgnSuHhk1i3OC3NjGAT4p7BnCQx0bDSOFo5mJk8+KyZSUiVvTF2Gjq0a8qhSd1TY8ZMFgwixqtKp0Xh1ToYje34pY9iQ6EbCNSUdsZhALhOpmRq20Vjqzk6QmlI8l/58VGjrZVSL6jbR6v/Ex8jQ1P7Ju6isNll5aXSmYN0v3UhimXIQ6elYFPTbI+NGBhjZkYDVKVSauqlJhVS3LptPHQPXFBs461Ci/GAMrGnTn9dp8zK2G3bnIWeOtgF2EWOD/cpEsuscZO3/ghYm1SOEsFNqqDbdlWGrT4NtWROgr0X+T45/WlLzQbh0Kff1i14Mh8Y79xvPgEcVOToyNn9I0e+FxVkGmUGyrouTSADcAktTSN4sckIp3v8q0msO1JtKq01oqZLEFylTyuCZ5ENm+wJhaBlLirsOMvpJFEVKPbc8xmwRdlvvHJm24FQ25c42+DBV/8jBTfW+SEyuKL+PmHI8IefMiyQo0PmXkJtCav+VcvElrMLZMXlzzZn1vR2WxchHFhXVWMxOa3ssb8P2d//vlTX59faoIm3wK3GTfRbvrkEJvQGyk4Eu/18aGGWy4l9gi3Ym5yDXbxiyGKq3ezGSEFLod56s8YrWJrNj7/ECeqF4rEUviU+sJEXZs9TD6pldUKdtkyJN2WiR37TQHziVFiRfWSRw8In6abNTb+sooY0WXNFIKLkYmHbNFjJLTik8MZ2eQq4uIMIyD4d+IjK3q0wVvWqqWs5eYXaRsiV2pWWCxuZKr5Wfor5y0K1DIYnRbflXlEhRIAHMkhayU9dOcu/B0cdr47qm3yFs1yIS61zFwqxjmnzty5L733PDN1YTE4yd4ynlBotFnTKgwSBmK0pi6WCn32Fzi13HQI606uKIDDRP3yV497SQwV/YfX2EBTk9Zmf6JPni0N/7Wbb16xoXgu4pVeZGbBA6DDiHMTugm8EUyKPnO3VVlwZNaQxUmmaOEQOiayjaA3Ahc/pyjJ2KWb34ZmwVMwYiXGCLi8bQkh3LQo4lKRX2nx9YFAy2uisYNocq7WbCa+HUG302MOVw5zl7WJaWwVAj2NcXwubAojudVa6uS04Sa2opNkQ6jTYkfBZeUrWqjT4Uv01Aw/s9EX3y0uDu8dHbykBi5erOmpWcNy8/HwBf41uhpYanLjw6WGj52Fn4xRcEfn4WLbdLNve9aRvGMVaz69VRIxcBt/U4hKHNZq+hw4O1yS6Is8Cj1DODaqyvMgFxiuZi3nPCSGlLFIbszNKGvmgbzppZYREfye71CzI/DmTUy42BDbsq3iIO9gWRRT5ZehzcAOS+O3oYy0Fvlnb4HrJqcv4qWOja+edlP75CtqYxMjehyOjr0i743vjg/6DYfBrCqRkFrSprapbybjh07CvrnDmXUH1xYuS46N++RGj7vin3O/ySO1KDCrci+tWgmi/AvUJodIYm7GwW5yu6Z2WwxHbpKJbPoN5+cIs/HZSk4mduRC98m68mPFn/R/sDd/wPczwjy+eOrdylVaFDcHI/9jmK9VqjBCKJVsK9tBJ5uxcSUIuSjSjHdW3Rq/qiWAlBqF0OGz4Cv6LHKTfMbGlkPT+DNkoa0OD5McWuBa3IoclkBzkNNhBstuMECLiuzY1NB4ZhhILIvs7BISfVXFoOTa4Ak282R5d+tCl4KXl1bVrCULTK7lYggSDNGU/MKzcdjo3gIIzj4xyGHWhybxI1K8QZlRcWN+4x9tk0MOztd1K7rMUSnNNlXQtFpLxtdZFxLlwSY/uHHKWsmY+okImnx2aottYpFbrs18M4h/kPHLSylOwScfmzxzueDp88kqXPgVsiRy8/xLyoqjaPisR0xaEULFIFxAWeVFn2kLKLlGZ0VTCxtrfPtEGymAdlaQmUT5eZDOo+F85yUQZkJkD1pNbcXM5C4MDbvZWzG/Ic/6QGnYmGeQGAUOZ6Z4oI/d3FyWPVZoscGdC61kSYAKe0TMN0/BxUPXD0ehNCJa0yf/yR678OVS7O99IQhXf0tWHq7NuiLZ/kjObl6IIJVnKJiMOUnKA/8nL4H88vHv/Hnyv96f+jvyj/unIn8w/on+hpO05uIbOO4w29bigS7ELMyeFDTN3JmvKhV9pmSKkot5xp0V8qxOzyJtUAjsASFPSWJ7JLuaBWzmkU6FGYt8GrGsEuyQBGfGC81C3yzi4MUsFkHXymHubnGJu8Q9K8lGBRWb8BBrnF40DtMbCxxrkOgzAmeHodniVtbX5BbeJoeJx0PSjY084xVb1hMRHFi0wYpWUBd8qJnhkCtC4E0NNy/NYKEDYtmJHSggxoyEVhl2MgoQZVBOj8HUiA9QMl8N7xGyYp07c3zmEKTnO+n3b9sTH2n0ybFEYyw4VYYApmcdliX0tumITnqBMnn0xbBU+IFgbPSSpgNML1rFH+X4JjfkmMAwhuV8SgFjhAyo5Y1sZlLs0HCdEXTzyfLFj1pVvLYQocya3sJCZDwSYZ/Amjy8ZBfcREFv8YUv0LgIFRIvKWrbSss90S2+LB11zzeam7Nx45g4iT9ESuuJs6nnjRzWWK18EejYqUFsbAsqa4ePSYPCpA031chJwL4VOwMCgMX2yQvhJ3ucF0M+KcycF9Wfj5wXCn5gcZqrcshDnACjYZBFnUVOaJlCGackOzYKfYqIBptQNn7hiWQuHhxcDiV3I2rJfB1uqSRmKAFap6X/JcZuKgU7GMG5iHd+bgMfV7VsMEwZUo8WNZt+NiF+2B7EYO3MiE7fEewb583mbIo1fuiCajYheqbKHPj0oc08E9uyDYOe2PT4hafhjG/E3PJyqmAnSc13yEYfZ9SnJpDHr+ljOsyaNUmW7XRHcKy//dD6n/6N+mNJAk3sWQ820WwrMY1NtI00eYEUJpk55OTeyiHuiWvZjgUTGXK5rIVEzRT21LoHZ4PFRpbnIW7mOuLpBT+RLfykHN7EaWnmgXRuKjW1sdkfbEOWXslW3KVKLOGXPBmniy9u8DZ8mQlsgV30+HC3HacR23JZQr9xnHR1mqM+Q9lGCqFHV8xHnmcg+Rm9xRe28Jg5SZDLnnrOS5d6b5RHAhAeIhcN7l0LgbFZK7K1xQiQBtvYqCATyz6WjS56lFO3Jk5ZWkJcInNG4qWh+a8k819KXvhcFO0C+4V8zjeiHlxu8ZcADDl9lEdahdW28iX6xt6z6pKMyEozve0MCdfMGBIseEZnzqDAmJmfcQ7YQhcxniSCRSxEoDTNc+fWsbaAKzxoGB/rbsrSmnnsb65Y34I5AE0DnzVPSBTHPxyRnUBorfBkDYGLWTRHMtO0Qq8RTeN86cZhP+sf/1hIzMUmIZk29glUZjrZHRZwQqJpeJLjjANDLIPPZTl7AFbp+YTX9lCKvuX5KsY24xGyBctsbMOSOYKCUK30ojHSJn56DJRrC28VcTx2ahXDiNBjLSrW4jlpmU8lzJ580EmymHakv7mZouVKfkEkJkDYZFsVKc+YGfOFlCTPJVrqFEEjm6iQJncmKqFF5+RtXjjgxTxiWbFnKpofEXq9lXAJg80tA/1qR2PZVsFtW0rPHlsnj3wXv9nrkw9rF5I10stBWeJK/jMQ9pGeylqToWz4pOmBz0Oe38rcby7hx+GzrJfX/EduL3J5se5VcDz+N6yR5ANcX/jnR488/1DMBVqyCYgxiaUGerc2I2OfjkR6NnMIUYUoPiAUUBMwFydIpMjFA0ZkqGU09WxufFLEVaVVpSK+BoELBMlhJI7obfLjkEWnNMhmjB014RIZyRwsZg6m8ESYi9Z89wTxsKOYUVh6cNHMADzXGXK3Ldtjlp6eORcMkjJgROipzcRo0Q7WchZF7VBx5btSvhuTNF6Ygo0w2xyeDHs4sYEPH13g6eSiFmAzScxg959fuv/jP6Sv7Ihkl9KILNsyk/Bm4NQ7gl7gwnEiWbZBavpEGT2A1JjFKc2KBQlhZ8YYQ/Yzs+ztkfEWcNlYkGBK4ONrTOjMnJE0PaslHvdZb/DnUC9lXOTt5Czru8Fxpi3Hjshv+zBRrZZGlTlD7IaHETbumQcCxrLeDRXDPhowLBe8KUWPZIWF3nClT47vHKIz6EayKzwG4gjGBU20R0Q4408gLnQNhBrkYZ9/uwO/ENT4AeEK38Un2ivf4dGGO+c78RZcH7wIPuhLVuG7imeMcT7tB7fjl7NG7JuepxQWfbfqgHHEzkYkqSMJtEkudjoytTLfIWF1jTKy6Xech7YPcfgizBo8xIygmDu3x5akx5UcMo6I8can4c2TPRsB7WaeBcRuMGSpTR5ZqKZFg4AV9hONCbEakvA1vNGbItmHRbSMIuPGXNhSzLdEJc9dwkYUVgu3orR+8Ql69DxFZlMkz4Vm9Jv4X/yMd5N3Y+vW6JvBGcKMTSl+FJi/LzAZO5QISHzZzugRw236HJjNgUnNmaYjVxzijNgm8nsvw9Iz5wYOAFfyoZOCRQ6qebH1fApq0Uz4EW6Cj1Rufpv97fvNZtlHxu+79nBMgvRcqc2OTzHhyhwvfEunFz0xhUDUYBNrBF2u0KW2OSekQxkBgiuMTU12AKOyMGpT6/inSE39OvbkCh6EcM0lRYeCi6E1X6MzNi46pcFtrGKN32cHXNaVj+qTV2KAS2f78DOxM+6pcSiSa3ySBGa6jhr7Pr+rSL5P/pM3oMTMyyCfEJKHyanwKvqFmPGsNX78DW/zckgC5/qIMgAAEABJREFUh9kgzlWrKlDlRl4KsTMReSSF5icQAsaGSjZWM0pSMGbBPYc426DxjydAJoVY+dMgzyVOQu0RbkxyMVeaYYtn00dnlYwi82YJN/IrRrRjBnKTnwjAUDgoBe2M0Dd5SptaRAPChUXKTBOBuODGB45ar/n0MoVlrY3NeFSwzLlwbqWPjL01c6WBJ5zyl4dw3sRv5AmoU98BctvKwdwYS8lDis/32iCa2oIUweILlCHorANdTJGWtTNHNvHCYSdzs/YgkIafBze5NXk2OOOn4LARfLAtS+hsfBUJW+u6LuVPY7PdosHBXS4wcQFbtuwjGZcl56slod/4ZEhHrD2yyaNzUFEGu6r4ZaElFpsXzdhnRh5gdw4z86z3xmeT0BVBv3n4Gy5F8C9i2kvmK/fzaQPn9+UzACYokEaiMx70JNvEMGfjBcjEn3lM6DpOsUsyuuQce+PdKt3gWeX0N7gGM+tBb76j57zFL3rMWKXN/YvcvxiFi6lMTWTrJl74FCfmAie4glmu+Y+djDF8hT3jIs/FeFkqCWu8Gk/EIkoYE1XTglFhWHEiSYYYehwLQ+G6cesUuSGgP+NM+vwpys0mln6speCFDyT5Rg+PkWJKT4xmARv7hgeNVpXeG5WisGalj/Nm0BH+3DQ+GeMbP7NQG1+EI5kMESFGdIoHWSMmeoHLbltmZvIsRhlLUI3PlvgT1x7fi1hM1VhuDtomb1Ys2+S81NtYGntD25o88RmOaAOWZCKZNZpaCl+pJKdKVj4efsFtG5107HQSQytfG86zBuIxzkP560EBAZcd200OVAlM8IVOtOQl6keGyepgnswxa2Du6RtFY1PDk7pRmGa8AHGpyqw9MbETx3ZWo2a88bMtcYlms0YIk7/Qzb83gEtkUeDWYu9qyVWiIhodPoUAkTlLN/gIqVDjTb3u6aELpRbYin/EFsuQTY+eFBLq2U/80EcXTPLt5Isi45uzmH0rC46M3qJpwWxySR6tIkbUzbo3MZ4eVUFgRBG4ND6tT16mn/zZ72KvN7UKLnLzV4FG5zqcWYtdMIlPAzc/DW4BJ9PN2ve8kCmpxFpuiW+SzMCnZot+RMaHvLD3jJtyZiQVfkulV/ONTxkV69WI/tJqk9iNsyBNArbFNYnsnFoORjVrx8lo6b4vF1gWFL8bbMvqOPsciAY5kuLkO9RNso0PeoOJCHwhq2peLCUaO5fiASViUxAprluWwLosgw8mG1UcLqZKlpvvFultTy5Nb5eYSYzzwDT5UDlFZ4k+I9GS7Rb06CgmC1toWY2agyPmTcDGutEf31bFgXmu0RGHS5sN/84FH4306QBOHmJ9cF/8WBEfcdsIqF84sOFp4q/KWkZBOqDQ6VlP7KnJjbnlqd15GK3ANnHSS1mRJTDxuSnunnXFy6yHGDHDiyc8osUnWYhDZBiwQHaxxi8OfXOO9CDzIOdFCr1yYFmi1Pi4mC/ZIS8x0CbGDc9GbnJIHgKXvERbfHL74AXxYt3hKuMLVo2RqzlXqfOGhyCsM4bsSRHrxLAY49Dkt8+jJAkedPnOn1FlDm+8BT52VgiiyfHsUWKMUMfYqywXnrbSDMeah40ROS/O5Ue91NivLV2s76zVwBeSno64njVLN+vYap1/2n0JV7Ju3dQZisn+Bp88UqMIDPxyseb50SryFULe8Gy8LzjzC0XcVBB+lPSDeD968cliqWSpEZ3G825tFrnnYGzlgDSgOEeMc1XcGo9WXHlm6T2HI4G2WheDTzaoH/JG13goSBLJb6NFgjmku1vbktBHsljqpfRxj1/GWXz+PyRvSZ/wpbf4wj/FSH43uWdsHJMl1iBUZS2LMbHwFRskGmqKICWPxDGIIo/4bvK/kWsOuDV6/NZIzfyNX6V4sgdLYkRKCp/gCma5ZPxiu6ltjM0tknon76w5PjYe4FOX2DnZXIww2laabdVg9rAAkBlpWjDMwKcWL+ImRkxLRR0MVgp/YkbiH8xmUmWNEIOocwBT++yptKTos0ARQxKllm2k2DN0HDqJnlh2KXlW7AKr1o1901dhQyYPDnmsi1yjV/BI+uTGUvAAge88EFHALZWU3lZilDW9RYsufPSKIkbGe86IWL9QxxAySWDFS8dFXoaXXuA1kbHLfEmjMlrcevKOjvUyF83xpW9yTe6LApWsqqXCOZK6Xvjmz5PpU5MJA0fq0dQ3QhhqqnmeMM2D3uxRw3fB/8VaNhJsYhV+L2z50Ub0+eSZF8oX2J+c4z+QPJfBvljfD+RFXj+QV5mXgvRDpUWeelqJSR5Yk2FDlOSbQO6DYH1PNVrGucBrpBTbYGVFJVo2P4uQrO+GsUmm6YWYt+j0GcuwinuLQFzpGWLLCyEFi1wpBOoyKYMOu9MXmYNlqHgajLIO8HmxNIopIqUucEx1cpYyj19y3vjENXNxGy7wJb6IGSxlIQYWS8V6SBauueNC5SjaBhT+7548sHAgiZLNxX3s0YM1sSDlbiVG5k0uERHfRoNP+CKNTyImcMbR5YAlhizyQnTa8MUfQ6q2GJclfvhRxlROvNklsZfch4Ne4B0Bv8llJybjpobxsc1I87Anj2BTD9tMG089zcoE9fTJF8Ac9OCDDPdbH/5OPB6e/O8pbup18ZK+mTc5REhVrxePgVlR6/+j6uxebduyq95an3ufU1VebiJUtGLKIIkFfmASEWKkhDJPvgr6FgTBh+WDIkLAFx8E/z7/Ci3EaEpz77l3n73XmqP7a32sdc5xrtnn6KP31j/HmHN97FO3VHXnJwidueMGO3b0nXU5kT9iRZc3BdBTPm5Iqz+ROAaThYE3RdT4B4mf7KnoUc2J5YyBN/m7rDrI77AmxlzFHuihxh8i4OQWPL4XY+Mbyf1fIS6w0qG69xpbuIXVjU/Dj54YR4dL9qEbujwM9sPjVB4gN3zmzVQyviCwz+zdd/TtfUbmP+TBuB8qmgOxCCtMWkcZyk1g2dbjKFAhM3aEX+gsRzLNDWMzh5oEF4KTMUktcAs53zKm2Pj5RJgUOkqTSVLM0yDMaYNm891oWuTAEPfIY497NYv/aGrsRo4PTkWf8fODyrIfVNLEswJcXCXHRJnTT0Yh2VTADHVyQZk4ibu4wcVB51TxB38ii65jwLzBrzvFDtGc4QPJqDCRMgGq2GRMQp2Yw5DZ+AYUbIicFBre9KbHNnDnAtnWcRxzQ+ZH1KznE/PkG9+b8K3P5LvTyQEfGVNrqJmECETNlvD/sDzJdXqJzCpUxYZklLTz2WOJ414GUCbbQzZ+IcjXhqMKmxoFV7zB8rBI7Lwr7ptDSh2kiI+WbZUsG5JU5U9zhKrIW+xZLhgF277PqQtW+7D2KzNL2IVKygBZw+MmKgTKkdxsy1XiCpGzpQWxMkBatpU8RHxCcpXSs9i+8CB8uV01taHJ3j/zIAC4GNMfO74lXM7lhvUtfQ9hE183xhObkvhEYL5iWEfiUizPSdlWXpFl1P2oJFZ1aMg1oAAaQMZIhkfXBBhCB5DT4pJTtqFMs+whiiTBE8ri3djIJ4uZgk74vAOMDD25Y2ualGiWFPvm4QFNsSdPwQUXTfRSNuNIqC75kVpEKNCTi/Bhmyscudv4JFYzKiTmuh84sC1ESYW4eI5DZskgjo0y9AmEzcg9Ein6L3woBxjSCwzCU+KPX8lliNFWjukrfcmIK4XCNzZkM/YC6ypJyb3JToKVuDSUc4QtVbBMmnhD4ZXDkguodahmFAewXOkrA2ciMMgGH1t8hoOlP0xgspmOsgqKzjhJrDz8MpI0KFwC59y+8JcNCzRqoUXOIDyMcI2NMkckjtiGYMdm0ZNmN3RGMIXPGNmWbWA7++7wTNl33XjYZ6BDyQMt512BrR2bVq7JbRgmnOAsF2T8x9940Ya0OHokUWXdq+gvJPAoR5c3xez//WDFj5xKolYHB73wo+TL+XbXtE4eBCeopeYKJQAWBdaOvfi6sViXU/M/wirP/RK7ha2xm7VivclIhY1tPEgZ5lOTpwDlqF1kwcd0Axsn4excmYHfecAIHJNd1G6rDY4TJ1iChwkytFiQTUl6sajRNwUsit1z4TPU+IhN4yWeFy2I7Q0fN2JGDmSjYbw56csxucSJhJdNBFXEwRt5JndIZqjjWRqdPh+E3DrARhuK9vMofVp4FI1BCFa2oXDNGB7KdLKSMrPE2MphMxt2LsilLUpuLbS7GIRmo808vpgr1OLYa5P55OWs64h3HXnoYJNNcJJrerz9CBNrXobXPhI5QT/XVLItR51LeHIRksEkB2g2ncZyx4X/dKKP36z1IpegALEfehM5zhxd1j55NjwhckXVg4NRxSl1UDVTHM9co8+DI4SCE939AZI8I1/YIVX8ao4Gp4kxUy6jZzSg3DOJI/ihFACAU/vo0RRXI0gc2zJrwBWJJq+TPE7280mdu35NTNJht7fylfkDD4UrvwXkE13W6EST/X/DNvNxhsH267mP4je60CufnN+gyIT34EKyZPOJgQ8B+V3hgD/oYsiyHge/U9AMEowDOML36OyAes/pSJpoDG0Tp9XYREbMnEoTYjmykYCLp/sQkbGPKNjwzuROsaXOadwCvNIABCd0ZX6DjL3BL2QMMyM1ytozPg+GkZKjQMapNDU0i5gbhakEr+i1D/u+3IyRzKbGPP4aH8OiKBhOLBEy9/2GMBKm0wPDFHQXEeqOxbfZIPGX+iPNAoYXRvZcZFvzuo8CmLmYD5a+P+YJQ1Dq4TSEABjXnKkJIQLbqpD2sejted806XUsbSv94SrzEoeh2KGSbYjKGKvgZS1yOdng8cGgRmd0lRESxLljwxh/CjAjNHPhBz61pTewpLP3F9eZCow4bMsOMeEcPJfU01ll6lrMmzF9sVoGZ66pjexlG/8IwQUDROYlaPGu2pNfKbW0gBpiTI0MoPCKrY0iFCFkNIdrao14bIOruwz9Iq/zTo1OASEPfzK/Ef+FdflwfVV6++yDd3xBS1fqu4FJeolV2CWzG2tw5YfsE7+N7CNfPT5e3/g94aYTG9uqssQojtgdLr0ryM+MT3pHnMhRz1nzD1JIJIltIlRLiwRO6LOsqcESwbkQwzSgJEQniWWDJ2Hdj4ddpsYyNsJf8LiP+C5qYtHy6EJgO8TdHp9vyD7SrCsjoUREbEEwb3I5IVEwEtxzjVz3iPCAVegzAkAjKBmAJU5OQiGLdyubx95RJKvqTqg5kUza0nDirzWnUv/D98gTjxCcEaMPJvHEkTEaWHDhuj092J4tO/TIARxn1gOYGh0FyQd6covNogchDGXeBbp7/KU3J3xr+7OxaSxYLyKSGzj44JmgkKwc6XyrbBmbvKvYVudlydlEyGEnziJGsGjmVBRzMdcQQWPL0BZx8HTfLKz8hLY98dJvwYsjN6h1j0sMzCV0LWsRX1U6qmSHTARJFn72XGBDdnQh3Q8rM6dv1J/8yWjyyn/lyqDSk2ZUB6l7nZOtbM8ZEu4AABAASURBVBDkM4kPSFsmMYbQazzKBzynmCfOjXvtJOZJ/THdKN0//re+5YZ+vb2pyC3OroxXsFlHcdSdjM/4O9FnlMwPlK08EG78eXtxzyRFYCp0JeETYsx+P3CQf1eUHxyzvnv9UHJWCpvmAzKCJkjjjRMVKU9TcIke33JZtiVGmVIBthZNa8puJckrT6uTwuMHJ3jlJJPG9+LXlsYm+lD4UPg82Qgnxb+KRrVeKO47ivw+tsgLIpAkzxB8mps4GVdwNH4Ro8E6m4Yf1DKK+c6yFWvSxw0SL/Jf42++88UWxLZJ7SHQnGV4SXmSr8SCJvbY4It5Q4SSTZTIoUUdixEhJ3J8NHMgEvj4y8f6ppeNzrZSa0iEZAqsJ0cbHcLkkhojHV/4C76omSCaKMjEEZ8hWJkanvKLM7iD3hS+eq1ZuxM8p8xL4BYGCz65J8ck0ORL0rKNpfKBavrRGHIqtnaumqOzqdkTsQ/FR8aTdYpNQEGbeIpHS0eVDCVuMKEFPjaxFYG2XtoYydJQLs5EHI+RoE/4yzR/bauyfKc2OPylb+mp7bigrsZqd81GBkWR+E0PQvEVcZB4mROkbG4tFHZm0qwF3pLrjb2Q/X6j57FrtAt/S1I+JeS/4EX1vNNzk/M1Ig+GRlehu79Fvif+krup42bp+7eP9OJGaxqPFn+X0Tsdeq/ih8bSYQgeF3oc4YuLsXjI6AHAA6pS1cFiHIxAAOZPP0fBE9zoE6pVEjq52L5mI4kkTDIZe/7V1S0F3qnFYaFHRxPmH7pQSQq6ZZHBnRS4m7OxnTny7283feAHlz9br/oVLTqJefhQG4dA5wwWvyJQ7M5sQOb59wYLHwt9/C/knJrctQ+L1/hK/snvpJ5k1jrxEVsDLTBFb2gWFhqiIlH48FVW1aMvTiqaHImNaWDKsfDJJz0ln5PcmnlyJnWJujDCX8nGB7bpCRMVutJBDPHXAzJCLxd+sYwfSCFJkzd9xRx3eAB+Mj/ZXAuMybOoJbgb8R3f+Koh6yhBJfOKD9vCJNFV4dVKHZ8f/ApS8S0tCSNOBnDzILipjdiFdik3UYu8IxPyENPFqBJ6CIPMr8mZ3IEi5wrOOLc9/kX+6aNt9Jq8n6jtIJahA4fVpaKAkcnKw/DggdjomjhGVmNvCX7dc8ss8kJmqHzIrkk4clkSdkJmSBxZy5g3eaoCWFqJga1k2ZhDC9BJN04eDgtsashvCa/Iv+NTAsXpiZxv0vz7nIXDAmdjDL+Q5y96oUa2oLd7r+N7ApHTM5SvCUeVSpaZC14u5c2PcLI9On1xVCE8+JulSRwzlTEfshYZn6EkwgKk6CwoU53MQ5RJec385IGwlAKCOwENYX8jg9wMu4Ce7zuPvz5kY45NkqJw4OMjP5Z85BPCf19v+mXf+F5lPSsZBiiRNrlKR3KlOiJzjdyjk8mMHNJgHGqxuULiMBtHOJha6LDxkT/PZSEK/YHuqXBAMg8XnQLAopZtFaQGo1LyD20sIJimPw2m26RApH7QYi7ehSQRV9N3WLpoe3w7clm4gO52lgo5brBHNvgaWeSOTvt4fnrWc5XyQ1WpwYhNdkClHLZ10IOjrEjMGBJyibisw16723w9Wqxf82kKVaICsWyrqnb/XeObyoRC6cWZfhM7JwnLMMVVUPaVsLd070NnqtRRPmT8Zg/FLr5C2Ws3HmqhlcaII58+WaPo8UBcsQ/XEInKvERtqWUBPxE2eczZ2R8am9iH8sCR6Fh0gBjmmloSn4mSk20dPFhM3Q9ZaivkVl6JEirNETlY41vo15DwtfO9kpeo+f/y1eE7fk9IjHJs8UHNlKmmzht78ErAWwg55/i48nB5uX5UxhNc8ngm5pMPbT9OBGptnRidbKI8UAaPLVFI5vNZhk/RuUlPDBYkjCLHL05btEkFkhO0xnkWJvgbC7RIhDq14Asju0TezFvxd+JvYRl9FjsFxj+ihCLhBYFFcBI/PvNnzF/x88r/5nFwxf7AoKC9cADFBJqNWbU3J7hOYHI4yCFkxsS0rWDDzw3OigNXdmW5VNwkS1a7JpcGzzn5NxLEG4udwYmuqKxghtTCGorMogO4XtTXglGO+KjYMJk8SKDpmfB/8qSfDY+f9ACICsecakvJYYFf9GdxwzGQG1LcNyCT/5EAYG5snhO/TTaVjaHJBh/4Qd+sV4EtdMFdwabnJEtYy2UVJgx4aNVRsmvsZUm2irlFxb77REsXtdd4qSQFI3AdXCPgJLQ6uxx+n/gnp6zrQrngA13k1EJHEhlxoUpS5l0OefIOMY2KFseKXNCJ5ix6emPD59NGRAvZjic08Rh8bztiCuoAMgY7EwS2DnI4LKWmg3lyW/TYErINzHWI2k6ANxMnfpgXNiEbITbJ5SS3PTb5SB9J8lcvH3TernoCY6oilaTFjdx8TgaHr6zTjT4BJy+hW/r49qqTT1XB34i5YLIWyfWgQfWIS6TkfmP/5P46weUTRu6vhcNvvvlGv/zlL3dNZfGkFxORRH9BZDdSsdgNCZ0xlxKYiWxv6owanUgsmz7WxM2AogVEZgan6E9wp5rCNLTgg0/NLzTtz/vKY2FNBvko9ASXXHEhwmbAD67D4dhsmhJMIwshP3GYWIl54rOJ2bzrZS6cWGx2sGkWRQlryMp8JRHluEuDD5FnGh6pQIvCAiWUcjgLkVy4UT9hUDixRG4PwoDQEnhTWM/cKm8yPjw+LLu0oDoOoVV6lTWIfeZW/LZsuJxQauyRbx2s4juQ6FLfoh9Wjx3XGXdtdNLEIgfSQi4VDiwzcrUEq4Wy4VvKdGhw5CoCtfAOZhHnsRbxn4Wz0UnUokzxtTbRTGOfm9HG+Z3iS/KOLw4C21vfM0rGzslbkUv1dCg151Og2wQCg64Gx5xTORiT4wDIt5ENwQu8Kv2XFnH2OtFBdIOhf+JANforfL4mM1AXjlEUPhyyBh277P286+d/q/K/Pr7ohd8E8jXhqBJQfGkeBnlHv8LxgQ1/WNLLKqvZG1f4PPjIZnTG0DYPFsilYh5nWE3cJXGvLZ15MHA/vGH/xifyRS0nb0xvb2/8IGlQOOE6p40AeoDOeWJTCF4XbhsnjQNQhOtIxk7MTBJWXhI5w/WdlnAp84ptKBvkhp8rid0exGaIxzQrf3H4FvnRmgJ/xFec/LPM+LAt4UuMJ/ksic3EBayVF3wyQ9fkj0h25JskS1Cu+v8Oj5Q0ZkzjqwqEhwopjNLqjLmpUkv4IDKGUgOlkVPL3ppGschnbMitkMe3bWYCF6+edy4HPNLIpbCxg+MEH+cQplFBiQgMQcuKb7NhBB+KdoFPXRmTc2eiJZuYQwUU3xJ5cwGveG54xpN5Cz12TR1MB5f7bOfrAGWDgTvBrBC2s28YG6NGVrIOyNDcnKpoNfHgaII0fmpiLOxW1nFspdhUWSGRQHzG1hI6IycC9pLnNThJtnXGF5SeTD2yciSGWjMz11AH9yWJg3m+akbPLCYZJHy3S/mE8MrNlX+mPUrw0ZHYDLGz06N7Lpa+ZR2+ff0eSCu+W6Ur9cbPFfsb+v3OnjtDqvfvZL4iBvN28rigL3lg5DcIS1ibWBA8JdFDqsXP8CR1Dv4kBsQ9dmWeNQI+Zx5MwPxFs8R8dMLz8GlYw6VJS18enkl0gqXWDLKtqtLBxsyYRTyqNE9rcIVejElkJ7h048l1ztOw9Uqi30NXCimJX1CtH7p4OBRZ6H5QIvr4gRtZ8usg8J0xcx6fU1B4Aw72S4ph0klOhMA6lkgRmpxjY6b7/MyNj8THItLYh4Jb3Dgni7pC6IWvDMnhnkymiL0Jo/SoKnMm1siDnZuXOMkq1edja2Jbj9eg8AcCXN4BEnfsxGHJzgUc+uTAwEZZ2n6EAsqJIraz3tzpi80S5UIeu0DiKuOD8CwCcGajgwY7+GQE3/ggMzCcgD/bW3nVXDUHcJartdgLNz4Ox0/yidK5DCXrlm3VnYg6JyE1B7kDGLZZg/TkxHlDEfYdmDH02NP2vYbRN1A02IQbW3iExCXrTwlFG7vWjVrfyPuVrwDBh4Jv/E4+9zGmExfmAzf8f/vuL/TN2/fKb2jf8679YV31LT+wf3N71bdQfl/LfjrJa2GTvZLevIHZnxLEnUMLJr/WEUwCy9PPJq9FnNiEGtyXtGVjMJep7hOAoCmRYZS2ZW/HeOfsTQ8AKIfAZIHCg0AimVc2+VE1D4M8EJ646554UByVsBZl4E9KUjvpNY19ncbcJkqBegL6DtsU20hDYwiPek4gjGhoQOrRXUdqsHinEQtZYm09cHJMvTMPgwgYV0yYc2Khya/jN7MJFI1EGWATE8KXEsyIwAUfDlaTK3LLiOgn14W/RbDxhN0B2QaxSXdOHNlU5TBB92zKGqzEwNxDEyd+uREWD1XdD8sqyBJXzTGeEHAyT/5ImHAOxrZsK3Hi19LM7XDiSB6S80JmE8EpNb7Esets8mkekpbZrDXU1M1UoGnP0nwykKbPJ/gb+Z88GBpeIJLDfnOJz/jPSkaDUU5SfwyNb85MZSdq8EzvmIfVY7rXoGUgrvg3eZATcY10k2Rb+4g+PhtXjARLTErUGzm/8M59hQQchLbZcLJKheBB17L+7PZR/+PDr/TN9UUfeAB8uP+n1z/yYAi9IHvjr3DxIA7MxQ8IuvKjZP50+XhYkAm+te81E4doOSNPt1LnevQzflDGFynAxXsIBWdBrHmaABcUhj2EOwpekAkiiuSkEeByZgLeKMzc5opf4LQTAWd4jT5h0EskXvLdH1PJ4hnWELVi8MZmzleHF3JApZLmE0L+P/GOgJkD4xotRMzkiECjHlFPDrDKMbPBaeSwEUPhmk3Q80kpM40TzdEE6rvFYoy+qNO2skltYytyBxUsVNgHUy5lBKIcycVl7bkRxbaxDwnv4t6wLI4Ewld42yPLNfkoc0jGBgINa0hQy4Y3PMTCqrnBYteSIkqgTm+ZkCFCribrsbOKHJmBhTfckJjDi5g44oSTiqshpGryVSHBPr06mS/ioADX1AYR46iSHatGtab+Hh+SSc5cLY0rz7jxttFoSPDiSIyTsWWu+zR8wXrImnWYmIK3ciTXhgmNhO3vseNqFPCGZDwZDpopo1HngZWHgJjHR3hc6ErNL9zA0UcHVHmgh7et46h5KCanxfwD7+//k08JN/5ycPJGePJQMT0jqg6Jfa8ZtXfY5P9ELXkQvPGny+AXMVNPgS98vqsDm0PmFfn0CJ8nPui26LpQbYJJ/iF9ceQTKYszUGIzUmGc9d2AOLIJQYNsU5hVJGaXbIuLJJaT5MQciXCoHDazFum0Tvze2KBrpyXyVOWFn5ZHn6a+gcnXh49YJbmjrQM/733oAJfc8AqnOdKISuzMWtrsRjAlGrKg8XHniBr9NggmaiqPWgpuSPcN24isvBI7ONsqa2SwytEU1ATvTNCQtjpKqCBNnVL0mA4ql8yzcFfqnv4gWF/4emDjQvaIAAAL20lEQVSNvWUc7A4Cm1oXsgdPeFzutWjkJz47voiavGULN2BaFMdoBvhwGXDQEHfwthgZyjax8IDOFrV7qCMHebKZ8y9jU8c2CXYJI0JaZr+Io/lY32YONUDbytpaHBHIsiGVivW2jY+QJs8FBjPA5JNrVMgKPj3OuDUIyGuldgxSE1A1F6bsrHt+gUGxRZV0lUt4aV8zxEYcWGkIv4ljmmnyRKXUnn2brw+xDO4El9G2fKSmO/Hj5+2HT/pzPgW8fPyg3MhP+DlsPeHz+THKemZ+MJo6Mx4qzScE3jxTl8ioSCA2g40f8Ijnnwi8sTa5p27cfyc+8hXnxhg+dcGmZDx8PrnvWs6itabxaRwC2WJvNCTFqnFqTysyTcxNeM33vsUIeuywmDNJLxqTzblYioUFbuAENc/JnpgLeZ5kN7Ch/PgY2XP+4QmeUmyoyInpnM21wSf2I2hsUmxihoYnYMvEYZOS/6PW5oZZ6AiNJ8s4tw3fQ7GP/+gjyThaJpE3zQaIZ2ohjw5gCClAYFr4PyHR30+uUefMQgIbe2OXeDd8pv6pgw4tehrz4ASm8FO8EzS4LELk8TOx0IsaGhsRLDIBsIOwTNDEGT/IClrpAXFOxvg7kEXe2GdkUKi4hHaI0sGPvpK5EVg1NqeoP/8oaV350Wt8iVQMFfvH4o89gtPhY3qSFMWR2pJncp6a8ZNfwNPL6EStOqQe+dJiZIK/Jjp+XfhtMckp21TTupHDo6Z27DXy1JsaLEtDkrDhZNwYy6oysKUmiZ5kiZExg4S+pBhZGv9q3ehDHggLHgC5SkIPQgPlcuKvnqVf/9mP9fXf++v6wF8cnsk1X43fu/RMvQe4gz49MR+SeDCYB0dBT0oNi/VPXhMLfUGxe19W3kQlK5+g8gU8vQid9G5RwyKHjOLgjki2ii9USPZZ5IALQa2yICsLLOBpTn4NNQnWwfNDSClifaJWAmAhWTyZbkrh4miSIFrE+JR4kxi+KWjx6+xCn0TzALiRUeiKLvM3dFJNMyyxL0yxxGZRhJdshfgWh6HMi0KOgmMkdfUUn7YtZaMZOyXviU27JoY+bZbm59vGcJGLWRRTs22ljuRcZaUXhSwYMWYhbCsycSS9jkfi5Mk+dha1t8xLYJkpB+kRTUM+johUVeOrKujEbuQ9ZqkHTou8G6vQZ3czQ4pdNhbU5LGwDtnItf3Fz6JGCouEPz+1YJTNLXA6isEq7dyyJlmnk7UBOb288UNaeho/tE0tq3zMGL8Hfg6VDkmHBVl2kTuCxGYAouKSPmQDT3w8zIqlxjvZljjTkyJGVakOI+qdIHrazU3ZuuGMU/soCWyjfMLvUeQXLHzy7snD5ADO0tRBjan1s4+WbaiwsnI0lzY2shbAE/8L7ZV+54fCPBjmEy8PiSs1pP8L04/fX2nNi373n/5t/eF//Jf6a//kFyoeogf+nqkrD4Uf+EnveeA+4/9ZxQ/sh37A/P3Tk94d74gifeRrw0d+bzjJNfdUHhzvqO1dgeeJc2BrfDLV81F6olfzv+dIvSRvmzyah0Zzv57DU4oQ63GUYx0DpHU8qSou197IOFkUnQbOJoCPYQVbpRlNg5g3Ddo6qeSwtIkBnZj3lBQ5ScEHngW4UtyV71Np4JU8Xkn3TcLCimkoDcufIw9JjwU9iHvQzPhtIq3RWdq7a2yPGFMDKorXRgERuTe6URGzZ/HwAl+AF78gjwGVxFGwiZsHV0YgnL7nYpWxir/4VqnwL/hWg5Fin83T9G9iEQfpPpGt2wnc0GRE6D1WRSaNrSJbo2uzSZkumsiJzPhqNb0kE3hO9MYm8bJ2PTHBYRvMwUZ74mFk5kru6Fec0UhYnVySLyr2wgpETZ9Ciw1/gxa5E0JiUwZgSYdFB2BQtMgAB4s6GlH87ZoaHDpk009iZYMfVXqCDvJKDxHPf3jV+ImeqsghdqnA84BKDs1HEUvKm1lGcRBW5lUuJf5JbUkXlQqlYTr10LP4Ttz046kO9EX2QYh49JVEkv8N/ImTxDzPxU3FJyP2ypVevODnZfbxjR18zrpfeQP6+PKm7/7PX+gv/433+qM//Wf6gz/9t/r693+hdz/6Nf3oq7+kIsdUZHv4g+s8EMg7/4OlZ+7Jw8+gSq95GBOnSC39eTqKh8Whd+T8Hsyznod/h/wpfcTHMw+KZx4sxdy2BNUTUdDBkmdDe1/pflC9ZyEKRIqlfh04eWLT1MEzFoHLyIJzfGou6RI6upbOITKYYsSlEC2xmRglbsbWyaKcNDRm2Qjr3uAbRebp+sqY5qbxi1yKmESjRVL+c1HvKLyQ405tfEKt1mFijnDJRArEcI6cie1ooZZ9yLwwY34/fR9baEw5K4y2WSIwffgi55ImZnyAVihtKLgiW9yQhZhZxq5RNhuosVUOkjejbRVMNnKixM624i++M8c0rIS8QxIsCBRbj2V6iu9GhhZ8es1Dhn43REHCgoG60DLR+Bp8LDSfFowiPhabfLGZF7aWFB+mb0zZPP2J4vOggCKvfCpaVO2ybNYfUuTGgcxL9Mwzrsm38St94ilm+0cGiqk6IzkmDoOyX0JCIwTJVcQo6Il4B2MxGlIoocGuUOPFGnHwwdVx6ChWrLzXQdIiidTb7MXEMDaKfXIOETfrBZRqqQHmRP8Gfc8N+/L6prfXm96++6i3j9+pjjf95O/8uv7w8sf6+X/5d/rtf/EnOn78O/LxrK9/wleI3/wruG/il+yiR6UneY/Z78chMdrmAXTyELxpJQcwU4NLWA7eyEQemUd3ZN5C1MJckRUMndCillB6eIbHZwN9nJWPFkXgIzRGxtGcYHbhaZAUd9GFBGC7qbIwm7kRB2tbRi5HvHggLNJtLTZv3mHSyNz8eRAM8aTNp4U3nrGv+Hiz9QwdUEHvfEzhO6Jw24RZ42+loChC2kfz6D+JdWaR0ZMF+Ng0Ng8gI5iobdM0DblKtiFGSXDY4iFwZsGLgxDM0A72PiLPP/woRrtU0FHpG8bIZAn3sp3Z5BJ/m05kwRq5tNiYi76MZfAwDZCTfJiAzjWeDvRFHKXLAaAjCKfJwTqKXCBxBB+78QUeU3La+riwjY1w1RMneGbwC0KWCdTaecLCCRuPHpcRQUFodOLgvsxVuzfWSZ7bW/xCGE5Okd8pa7vwENs6Duo48JE4i1HRyC4ZkrXjS0odhWyTRUkoJTgu2IspMRhGlkybSeK18W1pbPT5SK7Rn3zPyL46uZnyET6yfBJ5+mHpr/70K/3eP/4d/aM/+bl+8R/+uf74P1/0D//Tv9ff/Ff/Wr/2Bz/X8dWPWVepWIuveSD85G/9TMXruN97k7eMRPtIjuzRG3vhja8Mt85DgV4lRRIuUEWi8ZFaYdPF6YPxY+9auQ2QUTN4zOCb/i/lHswb8WtqSSz0OXkm9L9x+4L5RdrjUl96rUtGfF868zvx9n9ZRt+64GfbWBfhYwhcxviLHY9UdOAFxuvSqy/xm/Gm83JLnEYGtdaFTwkXbo9LkUvhl41yyTj+iNHI6dPkJHxSMHxyaUZf4juyUGxDdGHXR6wOYVeJBU9/scOevBPDqovKF5mRGg01+I3zYBND5JFe2L44ePLnHZNa10XgH70p9JmHjDy5VPDUNr1ZvqTHIp8mhyF8JW+e5pf44aa4jL7XzBUcvZgRfvLFhh13WWCU3CCnlhDxfMdnbRqdQpF1XUwubARyZ41Kl+Q38ak9MdLL5L3705fUsWvdfSv8dGpLLiFyiH1iKT7WxgncEPGCj7/BjQ2xsRP4RS3Th9hhE0xilo5Lco1t9CLmnmftt33TR8WGOswaftLjV+y91NPsXz68XWYfJRcoa2HiJ9bUmr6Qh6Gsd2JGfk6uPfus4y9U68In8stXXz1ffuOnX19+8+/+9PJb/+Bnl9/6o9+7/Mbf//3Lj377dy9699WFB8plXc9Lsx7H+/eXH3z99SX+nT1CTkoe49+sRV+SS6/zstbtwuPgkr6k5h6MLumJyNnUNj7ox+wX9BkjF/0YPOP0ZerR+FrsgdzLJ/chz4WJt9b6r/8PAAD//++ZIL4AAAAGSURBVAMADEp3KaN1q50AAAAASUVORK5CYII="/>
          <p:cNvSpPr>
            <a:spLocks noChangeAspect="1" noChangeArrowheads="1"/>
          </p:cNvSpPr>
          <p:nvPr/>
        </p:nvSpPr>
        <p:spPr bwMode="auto">
          <a:xfrm>
            <a:off x="457200" y="457200"/>
            <a:ext cx="16573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30" descr="data:image/png;base64,iVBORw0KGgoAAAANSUhEUgAAAPkAAAFlCAYAAAApnE4cAAAQAElEQVR4Aez9aawlW5bfh/3X3jsiznTHnPON9V7NXd3s6mazm6RIWrQIDZQMGBZsCbYEGdAHw5/kDwZkwJa/GAZsf5Fl0LItQwNgzmM32VNVV1d1zXO9eZ7y5Zx3vuece6aI2P6tuPmqS2QXmk1WvXov80aedSJij2uvvf5rrb33ycyQz64zCZxJ4IGWQNDZdSaBMwk80BI4A/kDPb1ngzuTgHQG8jMtOJPAAy6B9xPkD7goz4Z3JoEPpgTOQP7BnJczrs4k8BOTwBnIf2KiPGvoTAIfTAmcgfyDOS9nXJ1J4CcmgQcV5D8xAZ01dCaBD7sEzkD+YZ/BM/7PJPDHSOAM5H+MgM6yzyTwYZfAGcg/7DN4xv+ZBP4YCZyB/I8R0D9H9lmRMwl8oCVwBvIP9PScMXcmgX95CZyB/F9ehmctnEngAy2BM5B/oKfnjLkzCfzLS+AM5P/yMnw/Wzjr60wCf2IJnIH8TyyyswpnEvhwSeAM5B+u+Trj9kwCf2IJnIH8TyyyswpnEvhwSeAM5B+u+Xo/uT3r6wGRwBnIH5CJPBvGmQR+nATOQP7jJHOWfiaBB0QCZyB/QCbybBhnEvhxEjgD+Y+TzFn6+ymBs75+ihI4A/lPUbhnTZ9J4IMggTOQfxBm4YyHMwn8FCVwBvKfonDPmj6TwAdBAmcg/yDMwhkP76cEHrq+zkD+0E352YAfNgmcgfxhm/Gz8T50EjgD+UM35WcDftgkcAbyh23Gz8b7fkrgA9HXGcg/ENNwxsSZBH56EjgD+U9Ptg9lyznnh3LcH+RBn4H8gzw7HwLeHNQ/Sh8Clh86Fs9A/tBN+U9mwO8B+73WzExmp/ReWnfHs//TZbv0s6+ftAR+bHtnIP+xojnL+KMk4IBt21Z+93yzPwQ2eCbdU/+QsuwPX86efiYSOAP5z0TsH8xOT0Ga1TaNlvO5ZpOJppNxR/PZiep6BYjzHzLvFe6/nYL+NO/0+TQDG9A9/Ghal3D29b5J4Azk75uofwodnWKqa9hB9B51CX+CL6/X1LXq1UoLwH0ynej46FD7uzs63N/X7r27unfrpsaHR5Sp1bZZGWrx6G3Tyuv6s2Pe26ppq8FQeFrbNvJnJ3//E7B1VvQnJIEzkP+EBPl+NeMgcrA4+bMAW+7ABpgAl6e/Byj3yJ4n/Yg1uM9ozm3nsR3Yq+VC8/lM85OpJoB7cnyM955oPHZP7jQF6AD+YF/z2Yx6bddKS98O6BXGwdtpGwwF3n61qrVcLO7TUqvlCuPQyMu7Iegq8+XPmS8+vPkHPv2Fm785da8/8u5pZ/Qnk8BPAeR/MgbOSv/zS8AB4QB2QDn5e0eArfOogN3THWD1aikPuR2ADd42A+oMYpyautEKEM7w2GNAPT48pOzyFOjzZQfGFJOKFNViOAb9oda3zsOo4eln3FuZWUcOXCfvY7n0PhfYlAyoa8ouuTcKIagoi668uJwHJx7vf7JgrSOGopYX2OXd0//79EfYq/ttnN1+nATOQP7jJPNBTEf5zawDTbCAvrdSMBmUAFFZVkqpUASgOZsaELMEtB6CrxYr1dByNtcJ6+xjQu+jgyM89klXLkbaA1m9QV9Vr6+YkiLtlFVP6+fO69yli6T38MoLeTjvnr8lJBdcBPp3MgvwEgjPa2UzOU+xiDLyYwj6Zy930UYylAEzw+Gl+/B2eoen7MRYspf5EeoKnH39sRL4oyT/x1Y6K/D+SaBTbDy0g8kpOGBiVACUJvMkmQUYMnlo3joglNU2WamoVPb7eNEeQAtaEUofHR4A7CklpFRV6g2H6g1GMoyDFGS05G3ITFW/1xFdqSwK2ikVUkEJo/1WC8L82kN0wO7evOMVEL4XBWRPJ2po4d/LtazPT8uYcjaRjEFoOvIyzpTn+7OXX3qYX7eUyxiituuz4w0OMvbBy8or8X72+fESCD8+6yznZy+BDNaso4wnawi76xWg4DnDXAPAVoTlq9VCTU1o7LScazU/YWd8X4d7t7R/5x3t3nxTd959Q7euva7d29e0d+8m3vhYgdlPeNqmWWp+wi76+FiT40PN2UlfEnrPWX/XizkRwIKd9SVgawBnC6xyx5NkHcbMrEt3cAYaLcpSMSSZeXpWhu8WsK9YuzeE/62Dv1kBWgjgt904VloyjtrLkC+MQAxBKUbF+yS68z4c3Ga8qOv+h988nH3+CAmEPyLtQ5T04LGa8cQtSt6i/Bl3lXkXCg2s1ACG5WLG5ti+dm5d0/U3X9Trz31bL3znK3rma5/X9770W/r27/2Gvvbbf1df/Z2/ry/+o7+l3/sHf0Nf+PW/oy/95j/QV37rH+qbv/db+tbv/7b+4Df/nr70j/9WV/71Z76hXdo73L+ro/0djQ92dXJ8qNnJCV5/wq76PkZjAlgbgXRC9qVq+DMDxBic1kGcJQumECNetyFqwCjAP4kii2otoCadTTk/ilvipVcdoEmnQAhRTmYmk1+5q+ffmXacRKTh1NKnl+iIuny6x7OvP1oC4Y9OPkt93yWAIuMO1QACB7h7vprnxj0gYfHx3h1A/Ype/N7X9Z0v/a6+8tu/od/7R39fX/iNfwiI/4E+/4/+gb7wj39dX/qd39bXvvAFfesrf6Dvf+ubev6ZZ/Ui9ML3v6/nf/CMnvvBs3qe529/9av64u/8jn77H/x9/eO/gzH49b+vZ7/xRb367Lf15gvf0403X9IxoF8QFbh3HxPmzwH9gl34BR4+E2s3AL2FzEwxoEqg7XS3vZaAaox4c4AvLiM/xUIU7QDvwzULCqR3REZ3593MZNRxYGf6cSPidwF7shAT0KcBPpTig9fn++zzYyTAzPyYnLPk91UC4APl59u1GBVfAeyjvR3dfPtVvfy9r3XA/tYXfktf/zz0e7+r73z1y3r+u9/XK8+/oFdfelmvvfK63njjbb1z7YbevXVPN27t6N7uoQ4PpxyFzXR8fKLDo6kOxyfa2z/SLnl3bu/q7bev6/lnX9TX/uDLGIav6tnvfoc2n9HrLzyj1577rt586VndeOt13b35jsZH+3KAO9Abwm4HmXvllgijBex+z4DS4P90AzCoGw6S9HvEy3uemSlEB3hUwAiYHL4t4IWo34HbG0cc4JrMtpONt90ReV6Gany8NkVI4+Xs80dIIPwRaWdJ76cEUM4WxXZv1QKUejnTAWvmd159Ti98+w/0jc/9hr70G39PX/nd39L3v/FNvfrCS3r7zbd14+YdHQHY4+lMY3bMp+ycn0ATdtOns6WOJgvSFzrhfcXmVcCLlhU75xXrZTbPfFOuP1zTaG2TzbWhpvNa12/u6dq1m7p1865uXLuuV555Rt//+lf04g++y/N39c6rL+rujXe0f/em9u5c13x6TEg/gaZdCJ9lMjPJsoAdwGzFm8yse27aGiB7Htndh2c+/ug3l0PTyaLpyrfIJqv1bCh3dTtwk07C/Y/XzPRx//Xs9s9I4Azk/4xIflzCTyc9o9Sr+VyTw33t37mh13/wddbUf0+f+3v/P33uH/wdfeXzn9Pzz72o6+6ZD8bawxvfOxzrzu6Bbu3uQ9x3DnSX93v7h9qFDjgaOzwa63gy1eRkDtAX3Tq51y9Vccw2Ykd9NBppbW1NGxvr2nTiOQL+k/lK05OFFouGeo329o71zlvvEOL/QN/80hf0g699Sa8/+129+J2v6fXnv6N7Dvrduzo5mQDMRis2Av14bTZz4C9IcwAaAJVWbOa5AWjZZ+jACvg7dJqrYZCH9NY9G/VaqGYfou14F3XccJySZG499E9f+Z9OOHtHAgE6+/wMJOBK3nCktQAMhzs39NqzX9Pv/s3/l/7G//P/rr//1/+W/uCLX9cLr7yjd24f6ubeWLc7IB9qB5Afz1aaN6Y6h45mixavvQTUC42nS03Ir/He48mJDo8n2js81s079/QW3vlgPGFTrFUMUY6TzCZWSei8vbmh7a1N+bpZrckAW2BNzZYAAF5qfLLULQ/v33pX77zxll7Gy3/pn/w6y4jP6+Xvf1Nvv/wMS4tX8PA3NSGsv3fzmvZ372gyPux2633XXCCzYVPRxR1DEL10m3EuhxZZGBkpRRVlyZFdpWhRbhT4Uk29GgPSsDQQMbw7c5qTaEVc/o699Czezj4/KoHwoy9nz++fBJbzqW6//aK+/tt/S3/zr/1f9d/9F/+5/slvfF6vvHVHd48Wujde6PYB4MRDv3t3T/uE5nN2pB0EPc63k4MQBa9SUr9XAc5Svg5ORQFGAb+k0fqWhutrimWhFVHvmDD+2o1begdyrz+eLTRb1HjsmuOrlapk2hgNVFWFBIICbQfai9BsvlCTpfmyxnCMFYqk6XSmndt39coPfqA/+K1/rN/8239dX/hHf5so5G/oK+ziP/udr+vG2290v4OfEa3MOJobHx5qycbdkj0H9/qNg5f1/RIv7/kn3ebeHA9ey4LhwOnU1AE/xEI1VsfrZTx7Btn5/h3ci2I6u/5ZCYR/Nuks5acpAfdauzff1g++8jn91t/9W/rtX/9tff+ZV3UHYC9DJWPdPFzf0IULF3X18hVdvsj90kW8LIAdjn4I5P5woAKgKUZtbG7q4qXz2tzaUK/fU6/XU592Mkdbc4C8cuOAVx4Ohqp6Ay2WjXwtfzw90RRwzUHvMWt3InTC9JUWADoDoD7gHkB92owhycwIoVvC+Tle+kA17de4z5bd7UxUsVwsdPfOXV176xobeN/Xs99hLf/8sxiC6wqs0ydHR2oAtHvlFuzSIB+T3Rc4XaoB9CvO+1d4dn+2ENRSZwWfLXsWwd8pMzk60ILjRE+7X/309l5jp29n30jgDOQI4af9cX1uCTOnB/f0xjNf1+//+t/WF3/3d/XcMy/q1r0DTUDXfNVoxbnxnE208XhMiDxRg6Ib4KhJdwBN8XLuETPKXqSgBEW83Wrlnm+lwHPZgbLS+vpQDs4Krx8BuIBSIEQf9Afqsyb3n8CaghqA6mDKAHXOerwGfU5zALvA2w6HfRXUL4kWasrWAC7xvlq2WrBZt2KzrwV0GbCLaKFMqevXLGjn7j299sLzevH739E7r7+kJeNpcLkuD/9d/fT4SMfsRRwe7KkmFI8xKBKuqzMmNbxB9Jez1zBZ8PykouopxlLLxZJ6Nef3rTIe3UP73JXV2fUjEjgD+Y8I46fxmAHNYnykW5w7f//Ln+/Osr/+lW/o3XduAJKFYggob1SLci4A87QD11JLALbg2RV5gWedE+76+4yQezyZ6eh4rMnJTHM88GTMOxttEzbalpT1X6l5efeaqQN+UgBAGSAm+utXiTVv6vr2tCX9OiUAugTIvkM/ns51Ql9GfTNTryipU8KnsaZvVLCBV5B2yCbgAuMgBcQHCDEAgTpDDIn/Ws3D73u3b+na66/o3vW3u83F/Xu3tb9zW0f7u/Kz9wYj4QZlhbcWYA30J5mcfz+ic8PSYiSdVxggJyjRf7AoP5Voypys4gAAEABJREFUMHoduDFURq5+5PJ0px9JeugefWYeukG/PwPOnZIe799mU+2b+sbnf5N16uf10gsva//wSIfjKUCd6gBwHo3HAGrRrXljKgjDSxkK3BBGYyN4T0oAqocHGwz6hON9pVTKldyBVKLw/p5lhNANBmJFe3MtPDrwNSzUAF43JC0g8ucG0LSAo8W4tIAfByunqmBNT6djQvkDDIlv3BkZVZE0ICpwAM5YU3s4PRgMtMRAuMGZsywwC2qoK9obsFzwZUMMoQPyzs0buvHma7rx1pu6d+uGxnhxN1pLlhJmRpWsJSDvjBRttrSTfaL4cqAvMXor8uv7fMskN1w+Ds/3cTiYnbya03vPZuavDy2dgfwnPPUZBffQcz6d6Ijd5ee+9RV99Qu/q2989et69dU3tXc00RzQHbNptc/O9/F0Kg+NW7xZDIa3jFBSgVeNIcj/FEUhD5crQuaq4BnAuRd1g+AAH3Ects4G2xr3PuG4/y0y97QxRmEnAD4Gh1BaXGC9A1QDD6ce0n+qKtXsxs8XcxXw0KN9irJTf6LdvUP53yt3wBSE0kUEyPDqwHaAlfAznky0f3AoB20GnC1tZ8AYMA4OrxURydH+vm7fuKFb169p984tztgn9LnSfH5C2M1yg1DeQext+L2lvvfplidjmJzXJUBfekRDHf9BTnZZU29J+7UbBsp52VPCOvggzggdOhPCT0wCLcq/QhHnk7EO793Va898S1/9vd/T88+/ot3DKeDO7GQvNeWIqwEICYD0e331y1LgUSs81ZQQfMq6fI7Srrw9lHjOurde1VpCJ/MZu9pTPPUMT71SDagyYHKjMOz3tc5598bGpjbZvBv1K/WrUr77PugRbseE8Yga4oEH/Z6qolCZCtJSB7ia/uascwuYWaOMA3gGL3vs8k8wRitfN2N4ylRoybLgYH+PiCLIHaWH5ROMVguPC7zzhCWK/zpuxfOcssfk7e3u6mDvnu7dvqHdu7c0PtzTbHKs8dGhZhhFNwZuOFoijIa1eI08WqySWVQIkUgeb48hcgPq/8CFA5/hq6HMCnm1gH6FvLxOJkLxiTVzM+NPDy+Fh3foP4GRo0gZxcruQbiv8DIzQu+xey3Wn1/90hd0686eTIXcw5YAq3BQQ73SwYXikjvnWGr/eKrbe0echx/qFmfit3f3de/oWEeEwSe+7maNPOOOPssAa4wF0A5qAISDf4nRWKHx7rANb1zgjX3TbQDI1wD4er/S5migDdbK2xiC81tbunzhvK5cOKfzm+s6v7GmYcmGlqESjKdP/fMbG+pjgCxGHXPmfgRQ3YiVHLX1yqQTQvp6OdepMak6IzVh/Ct4WbBOn5/MNaPejKhlBtDdEMwwYvs7O7r5ztu6c/1d+e/ip4B8Ph13hqbB0Hj43QBWv/ssxRDkEUvpy4UU2d8zGWmeV7FUqThNiCGoAegL5sDBbmSa+TcPD/mHGX3IJfAvOnwA3nluPGuNt/K/HTbn7Pt4/67efOl7+urv/oamhOY9QFYDPvfOroBLQs0Twttj1uT7rMf9CCuw1h6ucUS2tq41wDYaranXG+IlS7jzoDcqdKAW3nylOZ59SXgtNppcsR04Y9pzEHZrfZ4PWPNOWDu7V11RtvWyWAgvv2CXvsVjGyGxE5jVWr+PAehpc32k9eFQPcBdFVHn1ofqp6ABz2prIog50chCuNUuIqg5gPcoIwK9APkavcYDOyCLsmJp0GpONOAGsHXvDBAza4gJY/e1+Q6h+wR5uMFYIEuXz4Lz9AVyyhiwAKhFu47XRORRsdYfDEYara/L+2jhydttMUwr2k9EGe712zZ3fWfmSQ/5FR7y8f8LD9+Vp8F7o0syM52MJzo+2NVrLz2nP/i9z+vZ51/Wteu3u5+ZHo6P8YRTHY9PtLd/qOu3SD8+1hG74bt7+7p7946OOEaaUu6I9Mn0WCcnY/l61deaTbPQcjGF5ni7Gnyxjs41YeqSI6QV4XahPt5sbdDXJmH2uhsNqIihW9/38IBDQHxuc0PnoQt48XOcrY8GQ5UxKSGFyFgS3nBQlhqUBZQ0xECtcx5/Dk8/Yr3va/5NNwL0E/HuVNEIg+TUo/0CEAaiCEMoLWfdUsZQ0T58uCFYEolMMUC+9q9XC7mxGx8cKEUB2FIVbcRUqiEScMPgO+/7GIEjlgXHyMf/RRv37jVtZzz9inPyJYZhfjLREsOQoqlCDoH+YooywQEg97ni8aH9hId25P+CA3eFafEwDnBvAh2Sn/cuT6acBb+mH3z723rttTd1NF3qmBDbd88ngPmYneojwt0Wj2p4G/c64EEVgKoAVonXW8M7DQHTgHC+DzD7ALUEOO+FsF35lFSiwJHz8wrvuj4canPY07m1gbY4016vktarQpu0cW44Im3Ie6kBAOhDawC3h2eOapRoo+S5oGHLvAepMEaFx3dv3OJ1Q4hyA+GA78OL07BXaYuIY5PNvgJ+3HsWRalItIHTVYMnF0D1dit4LGKgUaltmi6kn+O5F4DTAXq4c0fXMIzXOUe/e+11zcb7wmYq0W6MiXqmVFRdJNPAz4I1/Ox4v/v57C679Hu3b2r31nXdeecNXX/1Rd259obGhwfyaMDnycwHJPm80dhD+TmV/kM59H+xQWfCwgyyXXf83uBVloSWb7/2op795tf05quvasr6c46iH7Nm9b8wMmZNaiis/wilAMwbeL9NQvMhAO31BipYC1uMijKNAOcmYD+/tS1fN2/jcR+5dEmPXLmiq5cvdeTvj166pEcvXtTF7W2tj4acYyeVgLUEUL5eHlaFRhiKYVlowPOgV8oNRm5W3b8cs3TvR7TQsKammvplqcS4VvC9YoOtqTPhrvz3JapZ52ZC4SIEDEOQ4cIDhqD0d69MmzUbYivk0HDvog+WCFUs1AegBWMPyM1lVdO+A3zBUsKfnfZ27rFGf0s7t4lw7twhItpXTX+B9iuiDZdzWy+0Wpzg/ces86csAWZq4KE3XFOfpY4VPfkyZv/eHe3cuKYDjMf0+LDz8P802L09PURXeIjG+iceqitDRjnfq9iyKQQOgKKhYLU8TPSfV9699a5efPa7evP1VzlKOtKMNbPvkp8AjlOPbzLA4EobHcwxqARUToNeTxt473Mb6zrHRtdF6DwecrujdV3c2tDV8+d05dyWfCNsc21E+SHr5yHr6J6GvYqwugLIpRzIg35FGs9lAmBBVZAKwmZQg8JP5SBsOAFoAbKDNYagMiVC5qgC3kSU4uM06gRJDWH1AqMVGHiirJMRjbQArMZA1AC7BtgN7bUeQtP2Ao8bGKPcrbv8qOv13UiINbTvos/YTZ8T/WT2Bchm/+JIe3dv6pBjRwfnjI24GUao6pVqKbN0WQL8hNx6GMjRxraGG5sdbZw7r3OXH9E25HsbK/of482P2cmfHu0z7hO5gRFjMjOZGSN7eD4+jw/PaP85R5rxVO0PKXehnqe5l8so9wqFdiWdsIbe39vRK899X2+98aYOjqZa5SALST1CbT+m8uOqCk9qMjxj27XVoPjuVR3ga4OettaGusha+RxA38QrbxB2r/VKrfUKrfXLU9Cy292HSoBG1I1HZb1rUpUiYE6nIMdzu0f2TbNBUaiiYBmDkhsYkOSbbNb1HeGv6qiiTd94o6jkoGTcgafodXhvAVgnC+rVRC0LAL0A3O6NffzH7IxPCL9nrInnrJEXgLwG7A3kZZe8G327cShClGWxj1DLNwunHDXO8ejBDOlkjfd3tc/RmgN9crgL8A91RNoSD24xqiDqSUQ9MRWAe0NVv6/I+Kt+T2tEPJvnzmnr4hUN1jZILzQjkjpyoLOeX2BQWowEE6CH7fL5fNjG/GPHm1HGFm/ta+AWMGP4UT7pPYDXeIgFHmXGmbH/AMMV/ea1N/Xcd76rWzfuanyyEFGuUlF0ACq4F0VkYyyp7J4LedoannsbQLtn3iY032Bza9TDK1cFXrnUKVCTfO3ci0G+/i4AgpODMcGYA9PD8yqFDug9vHEF9VLR1e9Xpaqi6Pr1Nf8ADz8aDLo9gM4I0F+vKOVtBtrLDmKMlwB2os8UTHJ5AHqR50dnM3blHZi+QXiCJz5xYOPlF5BvlPkdt6tAeZfPkoiG5roIoYAvB7sh0Yxsa04kZhynTdiwdC8dMF6edrS7p3s33tXOzXcJ23d1l2c3JiK/YGc9EPqvCPlb5sl5zi1GGBK8+rFaNRwC8nUN1jYUMAhzNvvGnMfPWcsvMVBusPSQXeEhG+/pcFEIDy8bn3Q8jitIJs0VYAWQuxAbUIUYZGZy0Lti1SjWDI/QsKkELnSMl/nBt76mV199S3d29jVl7V2jgK60x0dH2j887LyJ46WPZ17HQ59np/rxi4SX93ep1wi3+4DRwdYrIl45yL1vhTL3AG0JqhMhtOcHAOcA9/w+eV6vDFKFN+sD2FGvpxE73wP66gFy77Pv7ftzWagqkjqwyeRjNgZBdX+T8y3AUsbY9e88C7ASryuyKed9G+NHGBIgdY/cKyqO0UYsE3rqsdfQ74jnVNEXRgaQeURTkZ7gN0JBQd5Ppo1mVbPkmWnK2XrLcwgcxDEPR+ym+89f7777lk4A6ORwX2P3xrOpvI2SfQsP9QXnBqMN0YbPT0ObTJdSWaooS7z9lnprm/JjxDkGaoFRavDmPtd6iC4k/hCNlqFmFHXBhsz+ay9p/5WXNH73muYoUAM4hYa4oiW8ToynonHgtyi/7/Q6ECxElYTFRzt39a0vfl5f+sJXdPdwLCsK9fs9FXicFV6qRuEi9cRVpoSHLrSON90e9ZW0AlRz+Q9AxkcHKPmRata+9Yo0zpTdS1f0H1D4jFIa4BbPkb4reBuyFFgbjthwW2d9vq511qgbRAa+YbcGyAsMQ0bxkwXAFuW76Et2s/0IKgLYIpgiY3WwtRislj4K3vuMq4JXoAawW3kUMQQsa/2+1jAga4OhNtc3tb11XlvbF3Tl8mO6ePGStja3tE50MugPVALoIeHy+XMXdJ5NwSFRSlEAeNruIaOMwZIbD8bTIqMV0YN79CUeN1rs5Od8TThKfOf113SbSMllvX/nJuv1293mW6KdhnlsGCPNMG1RfMkBvFosFTFUTkWR1BsOVQ5GmhOBLcjz/lqXpx6eKzw8Qz0d6QnK8sp/+//R7/xP/0N9+3/3v9d3/7P/g579a/8P3fj2N7sCRVnIgqlFiTJK6OFggyIuUJICBU6A4GD3np79/nf1nW9+R4s6aBPvPAAErmgLADOj7Ameoyx7euzqFV3aXtewiMpEDUcHh5yL78jvHvYbCt+nz54ju5GGrMkdgO4pUyzklNnoGgA0/5dbrly8rMuXr2r7/AVtbgGutTWtAexBr1RJH0U0gGKKjMGN0sHuju7cvqUJ3nJIuLuGwo8wCiP6WRsNtLmxpnO0c4H17JXz53Wejb7z9/cH1taG3Y9O+oT5RVmqqkoN+j357+TPn3eyWNwAABAASURBVNuW169ikAFcH0dVFNqAn/Pn4Gs4wLgIr90oY1hqxj4ncqrZiV8iI4+WHGx+lLjAwN66e1cnrM/dGwcLKjFmS0B5GyN87923dbxzW3s3r+nGm6/o4N5NLZHv7GhP3i+dcDQ3p7PM3AWfBvpsCUKWHWXPoc355BAjMT+d2+ypZDwEn/AQjJEJPx1lwwbOwWsv641/+E9U9Afq4WkXrKXf/s3P6Wv/p/+zPv9//M/07ovPqWGzaIWHOyE0n7K5dsIavEYxM4Csm6Xu3X5X/i+eTFlTOsB9PepexI3BarEg3E168pEr+vTTj+ENRRg/12S20GrVyJW4KvuEucMOMCXAMNijaa3hnd3rlikBqJ5KQFXgATc2tshbU4+yyrWWiynnwGOt5hMt2d32dfLxwYE8zD1gCbGHEdq5d1cH+/sCX9re2NSVixc4296g3T4ASt1avCDMrwBvHwPRr5KwC1AAnEGYJAUMXWDcwmMmwOybiFsYgC12/gcpyJBFSwQSWXgPaGeEIerhPWFMJ+Mj+cnDMbvcY5Ytc2Q4RwaLRd3NRwZkNe3Xq5a+glYAegegz5FpMIwsc1Mw3gX5Y7z60d6eJrRzcnikPY7ZfKxHe/vyHxF5/rwLxVfIrJIpaI7B8MhlBh8rdulTNM0nR6qZW48A3MDoJ3Z9sBsKH2z2frLcHXLEde1zn9P45q7W8Wbt4QkTP9MShZodHevdL3xRn/vf/qf62v/3v9I+Gz6xrBRRXlfIjOpYCIBrpjdefpkjs+e1u3egCcrrHs6V6vh40imw/1Bka32oY9qczpYsYb12UAgRgBWE7lXnbR046LPMTA42d+YhS8Za2QE4xOtuEwr7Jt1o2FeMArRLZYCViS4adrndsOCaJADjx2QBa1EVhbbY0Lty9aoefewxXbn6iM5xpr6+vYlnHnYeeI2juDVCbP9HIYb9SiN/du+OJx4R+o84ylvnrH7rwkVtnzuvc3j6ra3NzjCBb1UpqgrGWrzQEHCv09463rtHujCQhkwr5Dcgr0KGLhj35lRRkFRzju4sFynJCFv67B3M2NM4Ph5jDGsFZLIE+AmZLfH0vqyZsDafzyZq2OUfIZeifxqGL1mKmIJaIq8lRrZGPg3GqeG9hQ9fPo05BVjRnqcjXpmQJYaG2wP/cXk/8INEXzTjKOX217+u21/6ugZFXwkvOWO2FwC3BRQ5Bi3GU+0+96J+8N/9DX39r/01vfqFz2uGJ++h+ImQWqjG7evv6I1XXtXNm3c4D1/KFcjJQ/SIgm8A7kGv0DEeZIZSGe3HEBRhwje1hnjNHihxj1fEBNhjB3wHggHQgrJ9eBsOeoCnwntHBTUK1naA6hMuO3BGhNDuWU9B2mPDrdeBdwPj5aH0xQvnWSuvaTCo2GyLXf8hmko8bVUV6hPiD0cDDR2YtFlUlap+qR7le+QNRmsa0dZgONAAA9MDhDEYfEgxSOK827BIZUrypUpVFBgxiWF23nQNI+NGpCqK05Dax8bzsNfjuK/X/T5+e31Dm8i2JL1XlvLLvfIhHnuFEWsBag3AVwB3xnHYMVHBEUeW44NdwvcbKspEXz3JpIZlQCtxNHeiKXsuKzz2iuVBwzKhKCvNmceaTdUQoyI8G3Km+EPxCQ/FKAHz7g++p1tf/rpWdw61NVxTE6VlL6kZlMpFkFv8DEhjr6/F3R299Xtf1Lf/6/9G3/ubf1N3Xn5JLXHvBOC+xWbdDmtcoc0lwCio4+Ffj+eN0QDQmqasF+fLVmuApCTfhRwpX6Ugf++hdF6+ROHKhKJCxkQYfBbR5KDplaUoDkAaGeEwyUq0VVCnSFFFkVByynT3JAehA3KERx0BUH8uywTwTDRCG5lbVoCPYEGRdpITbaVUKHKPtJW4FwmeCtovohKILqKpID0Ek3vd7k56wEjFEBRDhPweVFWlRkQEfYxCCBIflYB4hLE4x1m2r/8vs3S4zPp/e32tA/ygPyQyKFXQ3gLD6CcTY/foANz3LeYc0c2g6eRExxiAvXt3dOOtN3S0e1futTN7Ai0GIbOsWLKEmRKWz1lqtYQKBhMNBmB2fCCXYypKxZRkZjI9HJfPwQM/0unt67rxta/p6PW38Hhr6oeomh3WuohqywDIo9Ay5apQIqSt2Ixq8B53X3xJL/3mb+oHf+dv65UvfkFvPPcDvfHiizo8OFQJCNdQ3NGgpxEh6bmNEQpbonQrjmxqrY02NMID0rqI15UASAlQChRsgBeuigLlT0qkkSVhRLyMg7sqCkCDCpLmE1QAxkAhb6sDGVndPQBc0mOKSkQaBcajoG6ij8gYA4rcUQgyB6UZc50hQ8GNOx829cxBT/kiMv4IT5SPGJxIdreEoGgMphiDYogdFWwqFkWpVCaVVQG4KwxNT31k0QPoZkaEnlXAzxre2vcFzrGeP8eO+0UHOM8DjyDgtUdbVUlbqZBvdM5ZuzugT7j7D2oW3H33vUvnXH3sx5Msle5ylu677hPC+BMM8GR/R9ODHc38RzaA3MFdL2aakLYihDfGF0JA1lnZQ3V41Ifu+pMzzIj/5JU+PDWyWib3OgC99+zzCmzijPC2NQBupwtlQF6zfqyZ8DzqKWwOVbATLgAboR5r0BbP8vaXv6pv/Df/rb7zO7/V/Zvj48kUCEh9FNN/oeY0dMVGMO45RoB4Y0REwKZY4yEiICliVIkS9/H47nUj74n3AMCEJ3JQ9QDpkGMqNwRRwjAEFSkoxdB5YQe2P6f7aZH0qixUwkcqTr02JSlrMtrlWx2hzObvIciv7pm0IP6QHizSR1IKBd60kLcbAXWiTBFP0wPlihAZQ1JZlKrKQr2q0AAj14Xz3D2ySSkR9eQORAXj6wF6B7PTsD/A8A3VRwZ9wnYnb8eNl9f1spJptawxlo0WbNKtfH44klwyD3MipCmnBDNowSbq8d6udthx97+g4r9V3793Swds3p2QXzPvCzbcppyzL9g3KftrKogYGrx7TQjfgVwPx3U66w/oWDMTOr72ht78x7+l+Y07eNqehAc/IQxc7R/LAFpjxjpuzm7sXDYoJai4tK10fkNWJVmKCijkMd77+e9+T0d4kUi9sogoe0RhCzn4ZPKPyphUAbiaTbEp4aWvA8sUNXDFhtzLRS9Lv95/4Nk3y0oAOBqNVGEsUgqKyZQo6GDzMpHnRJkY6AcKJMYQ5cQjwCZdEs1CQTSrCDBTSEqAN0JmSYF3M5MZFALvUQFgenqkvQBFykS8XioKxljAUx8aQH7vqYTHsizU61fqIZsUo/Db8mikQb4OooY1e4hBMQT5FWi34givTIUSVGHQBnjyqkjUqxVjYjN0QwV5SwxjzdyZGUBvtFrVnHPPOGI70clkIt9pPzk6wEPvaUzIPt672/0EdkFIPzuZYCBWyvDRUM9C0hpn+kPO7kec77ek+5ycgdxn5UNOPolLFOKl/+a/1v4PXlY5Walsg9xr12yMuUVfsZmT1gZKbIbVOweavXlTi/0DoVmqhiMV57cVz20obI00raKa3kAlXnOAd9oYrWljMEABG4CAorKLG2NQAqAtCr5crNTihdzlD/HOI6goCjllFE2Ub12R2ZCqUpKvpQfDnlrqOvEgJyM/+JqchqITip+CKXA3h5ZH3woyCwodxe4eY4SXUhHQhBhlZqcE6EKkTLhPKVKuUIi8d5TU1aGe8Z4tUC8o8lzAp9+DSTSjGEh/j0wyxpQZsxnplDczmVnXfoXcyoq2u/SghCx6VY9ooKcQEsAE6DTcwxAyTE4tTtQy9kz9BUZ5ifdd+Zqbtbc/Hx8c63B/T/7PU/kvDOesw/0vozSUK8pCqSi1cfGKtq88Kud5yEbg5vZFBYxJTRst0ZMekis8qOOsp2PtPPMtvf73flu9uTTkbNoB06CE7iXy+XU1AFHTOSDFWw2H0gnAPJxpyS77yndj8QpL1nQzdmlrFGcw7KtEWTfZMDpHKF9WBfBrOwV1o9GgPA3tq8ksE5YKgPnC5rY22AyrKFtiBNxrr9j5rTkGWs3nigra2NjUxtaWDCXGBcmVHN2WBWbHMq8Q63PRWwAIKRYqUqkAQF2BYyhQ5LKjEBP1IuDyykEd8EMgLyjEqHi/jpFm8BMpn8xUkZ54jt4u7Xs9KdBOVASQXs6oEyA3Al7WZDAoGTyFGBW8jftUlKUS9cqqlFMokkKkTJBCR6aE0Sgo42CPtOE76WVKqsoCOzvvoqsiRIl+VszVCZHRCcdsc579RMPX5lPW3+75WXEpIanAQwboCSOVkeeSkD3S5oVHnlBMQYlnupcbWHcEegguH++/2DA/0LWyxpxzP/f//q9kR3MNCA2DmVYowJIRLzieWR5O1HCG7cdmDeAprpxT/5NPqLx6Xt1x2tFUi71jTSm3fzTR/uERnuNAyaQqBuVmiRdfqkRxIm2711mydsT9ELJH8luN8PTDQdWVCcHkIPFw1n9ks2RfwOv5ptQ6Z9LUUI1nFwodjLLGkwVZiFKw7h5iUgwQYIkocSp6SqlSdMUlzeBLIdKCKYR0v07o6oRYKlInAGDZaXuJ54I2A6QQ+RRkBfEl4z15ecBq3jZ9GG0G0iN3s8IhJVNQMCeenE/aipCXS9w9lE/RFGOgLP2aP0cl2gsdRRXIsKAPEcUYx4UUpTwLAIykmLOyYIy0JXpcYUiX7K30t86pGG5oQrS2ZD4HeOr+xrZG5y+qoczkaJ9NuF3FEPHmjzOnhWoMsM9TqywP2xuMgB6CKzyIY3SAv8sZ970vf09bvZF6TLQRSrYoTI0irsokXqW6lQB6vXukFeF6AGShXygQjoeNdcWtTRXsApebaxqsD3Vue1Oba0MVKG2Lt6jxyHP/xwrZEHIPQ3SpsijxRGW3Vt3a2laFJ0spKtCvg3gBuL2cydiBH0FDJfIa2hOKbhZkvHd3o1Q2ASElAJkcqO9RSqQlqiQFB6P3ARCiU1HIuAfKiHqKUQoBiqQzPtoIxrPdTwv+HMk3yT+kG/UtJEUo3M832ggxKngeFL3fLi/IuAfeE+MN9B9DUKRsDEHBTsksyqBgphiCPL8bE30keI0hyPcdqqIgskgyoheXmTDCZZGQZQ+DEIUFVcOx2MXHntRo87wWJzMd7u5ozo76eG9fTWvq9de0ce6yBhtb8tC8ZW4d1JmJN/EHHgL96SG4woM2xobweufZH+jaP/4d9eugIYBNIcoc0E2rlom1GBUAlYM6kp5nK60Op1rsHmq2P9ZyNlONla9ZtzUoBzhTQAlHrJljMI7IFpqwnvcjnhaFCiEA/MgmXKkeoWYRg9YGffrukdZDMRNqJRSzxvvXCpT3tecaG21+zyizL60jfAbaNztVQjNT5D06oDoqFBMEcGPgHoIiY4khKDhRvrtT1vntiHwDREaaQpQo140/8kx57J7E3Tyde6BMoHx0okzydCcTfSUlvGrCuyeAGGjTyJMFPhFKNBXUtYG8PM8sSDL+8E1ZT6MgL0ZKX5+yAAAQAElEQVR7QQXgTbRT0qZTQbvlfTKYy8i/xlPzqBiSImUNK7kA0FWZdJE199alR1RUA5qNqtj72Lp0RaPNTcWyUI1Xn7O77qG5y85lYgY/JpnxpQf/8hl4oEZ5+OZruvUHX9HkhTe05WFwMiZTsrZV5mgms3Pr4biiKaA5AZA7ZY5rFoTmJ3f3NLu3r9nBEXSsGeeyK3ZpC1daSXPW51OUZj5f8hZVopxFETUE1CPfLU6koYiDXgXgK1VFQVeImf6dB/faEeCOCOX7lAnw4QyGGAQGZNxPH5xviLYi62TjHn5IUcEoH7k7Be4WZdzN36HIcwxBwYl3zwukSSbRf4jkWZBfiIEA1p8kMyPbZNQz2hSX9xXpOxWlnPzZzCQ+IRVK8OcAijHKzBScQhRN8K7u3R+CiWf5I944y/iTkGtR0i51/Yy9YmlVkFYmAI0sYwqdJ66ZN/fGlqmKNz7x37Pv3FEif3P7HF77gtbYPd+6eEkD9kD8CG1yfKAZxkAW6MlD9Eae3mDAfzhgPfhX+FAM8Z+TyZpz6Vtf+7p2v/Zt9ZooV5hTBWaCeWjZpc2E1xnr3vZL5WiSmQLa6JSZ+YZ19ZLwb8GG3AJwO5TbGBRTqRWRwIL81aqhjgFgFJE6MQT1UdQegK5Q+orniuOiqqpkrtn0HSRFnosYqFdwvtxXQrHNpFPNjzLaCZG7BdiCAJah7B1wQ1KI5FFGMmW//zCN9Eg+fQfuFqIC+cGC/G70+x4Fnj29K0N7gbJmJikoE7JkB5G/WyApShblbaZUKdK+BdIow7Dl70XZw4sCUvj08UQL6igEBTOZmbyPQDtwLZNkXSfeiBRiVImcAuUrdtv7vf6pcexkWMkjnUjbLVFVjUdvuLe0MmfT8nBvT4d7O5qOD9XWC6KCKLrT5HBfxwcYa9br7sFTrydfDi3YSF1x3s5AZcGwFnoorvAgjfLwrde0883vanXtDjva690kZqy+b7LUhMR+FzuzAY/dAuAaxVr1k9pBqQDFQU9pNBAIVO731LKb7tSgiCt2zHH6rA6D3JsVKB6apYxXKABWWSQVqVCJJ+r1BxoM11QUp0onLrOgRDuuzGvrG125EBE/uqbuMlmMknF3ClGhowRYAs+JrCBTkBww5FkgjXuI5HcUZbwbzzzIjLKiPSiY36lqUmDcwYL8HmNUgP+OQpR1bZ62a+TFolSMpUIqyIvqhGomT68wZAX54b363CNyiTFQJyiEIDOIuz87tu0U2/LLn50Pl2eJ3BJ1K5ZXg+FIFcajC+MxnL777v20NLDCQPsYQ4xgNWhyPNbe3dvavXNDBzu35BtuYzZJZUn90Yb6zIO327DpRnVVGJGK+Ynw6u96CK7woIzRwXb9976o6YtvaGClqqpAH7OMPy2DbB3smQe8VVy2ikcnWhK+u6eucUsE8woxKuFN4vpI4dy62rWeVkhohQcH47RnisHER2amhAL2+5USShwtyJWph3EYcBxXViXliQ2oizbKr2AR8I80GNE+YWZ2LTcpUD/EQLuROoG2g/zdYuQZCg46U/fHggJgiE7UscA7vFBL4u7vRhmFyDupnmZ+P30PPAfqnJaLMsoFeAmRMlAEzLGo1N0pF4KXIY97gP8YkxJetnQ5KdAHnxgVYlJXNgbaNAUL90lcmTTSSbNgiuE0L4vhgrTAe4k3P5VfX6M1NjoHfRn5Lca5YC77wwEA7REFmFYsmcQ8Ns0CIK+xyTZiH2UJwMdqctT21cd15SMf18XHPqL1c+fJH2i4vkk4v60Bbfu8idYN+WeWUXrAr/AgjC+zEXOyd1s7X/umtHugISDycblCtfjehs2bhsn0UC9bq1BGRZBfzVdK04VaFGbJ+ng+KLQaJg5xGq3mCy0J7f081j0IeqwapfK2DKUsALh77hr0myXFopT/+qvPxk9VVXj4FZtsS0XA6KB0XvzZPYmHrRm+Oh4VZGYoLwpPW24QQogAISlYFJnos9dQdxnfka8IWAL1GLqygmRB5n/MJO4Z8GTSQigUaS+Q7MYoAcZIuqeZDypSL5hc4S2cPgsZZQAg3hENt0Q+ZbxsLGRudBSVLXV50YICZc37IY8XOZmZTILgkIcQKdfJI8oCCeQoSyIEDxZUlKXceHgkNPJfqA3XtCAs9x+7RDPmdR1Qb2iFVz7xf7MNI+19+mbbxrkLuvjo47r8yFVtbW9puLbGuJEbIT5VVREdOLhbdCG3WZ4mLpcTtwf6Ex6E0fka+81f/0eav/6uikaKKHJumeAW/UHZWxS2ya0yQM9MsE+sT7KhXGKN1rDJtrx1T4vru5rujjVhTX7Ihtt0sQCKrQzYT8bHpC8UYtEdkwVvAOEVhKw9FMjB2/NQEEUN0eT5CeBn75OQvsQouPGpykIR/hxsFqJkQQbJhL77Wj+QZvRrvKu7yJK3F4Ip3m+7y2QsZkbVLB+Tp3l/4oq0HUKgXoKKjow0kSbuZp5nCtSPmWcFJdLMTOL5lCSSlMN9UBjvZgoWJQWFFGWA2t+Dv5vxbTIxFuQu3p0CjXiaDD49T7yRZ4E7vGQsiZkpxqQYoyKGoOoNtMlZ+NbmOdWsk46Pj7RYzFX2SlW9IR7bNJtOFEIE+JuyVGl8sK/5bK6GTbpEOx6WF/0hfBbKPtcS7SeFGHkyucxCMJ4f7E/4sA+v5bx0untb7/765xQnc1Ws5boxoTQNod4K77giZHZPDszliubW3BWnxlvXkxM1k6lWKMcJyrF/dKydg7FO8BboFjagAdxzjQF+imxOoSwNoG0llKVQD8+dyqSEwrvuNm2NY2ocb50SZYxL4UpLeOugNxTZXLHsR0Sfacw/3F0Z23pJJLBQblcS7cUQFCBDoWVRMuoCjEyHOWd5Zx2QSA8BJaac8ewk6imaQgyKMcrzT3/L7s9BwQLNcaecUcb8biYzk4J7a8ZMB3Qnyfjw3uVledlAGa+neJrewRjjI+TkY5FfGRbhMxj1eTczBeol5BIj/UNdPcqYmWIq5Gvz4dqazl28rAsXr6iqBqoxus18pqosZanSkvf5ybEqgH/u8lX117cUiyRDxi080FzXj/e6YJfdj0bNTGYmj848Xxb0oF8f+hEuDg/1zm//pmavvK0C713gMc1MDUq28s01AFl3gG1/OLE+uS0edgGo52zkLMifQ4cYjF0HvreBokh2Ghri7Q1lyABOVM4WpZCUKeOKHlHWEKPMrKMQTu8CHJEyvoYNlFFA3CHSLHcU38gXPhtEy+AHBpXhQ4SU3g+tqAPh/XZpXH7Bgt/k1a1DHyUpk2g7wpeTWZRZEMkQd4AUyAuUCfDREfl+F2mCTyNKCdQLFhSo6GQ8m5nkJO50fhran3LPMJwNeMmwnOUGtAVgDYa1xcBmnqlCnhfJ8rqZGt5coLlgpMGPv5uZjMQQo5ITgO0NRtrcPq/tcxflS6GMnHKzVIxBNXIas4u+nE0BeqUem3Yt4XlmnhrK0KMico8YjYKNPQaFiFt4aeGDIdGvHoIrfJjH2NYrTW/d0Dv/8J+oWkm+y+2z16AIvm5zD75yEDPx8+VSSwDUoHQttMIILDAAJ9ARzzvQHZRmXkQ1TH42lKhrp0ZXjLYDyuEKGTuReRv+4GG3e+pAnRCjYogy/vgnmCmiZB3AeXblpjFUXNzyKdFHS78NfLYeOpBsFtFHPLKiBB8UpA4ZoCWbkQZJ8m/vw/uOANigABmADTHKglPgDtGmv4fgz7lLczAbrYSuHGUpQ4bMvIwTuV35IMn4OJ0+w4o6+0SkAnKEcDBUmTsf5OvyeY9c5l7ei/rdy+q9y5sE6Hqvfe4k8e0pQWZGOD7ScGNT/eG6/J/jChSoCvIY5zGR1/HRgVrmLwLkBQZ5xlHZAuDXS6IhOkyAvMQAFEVFe0GSyRhj8Ib04F8+4g/tKBeHB9p74Xkdfv8V9QnTU1Ey2S1grk8JAJ+sFpqwlvP19QywO+hrFGKJl18CrglWfwcPfofQfuyTXhZaAakFGulGoMEjFTF2MgoAyIFa025D3Qg4Srx+cCkaRSAzk6FAHYlnyoh7F1YDaBhEx1uQkCXAkPF274EhU84oH1HeYFFm1BcXigpLIkGSSffJuAf6ivAVLOkUrEHehlOItOFteZu0F2DUTKKgPN8pUjfeL2PkhxgVIvWoY1AgP/jdSINEGRqgEWMMOgU24xDjEPeQTQa/HW6zPAnWkRppfIRY1d35IpU86fTr9O71jMfAXBgPNYbco7IAjwZJJn+uMMa9smSdvtDh/q5OJkeKgLhVJIzHoPuG3WKmhqWPtyM6jiHIIJnJ5Nfptz89yBQ+zIOb3r6lO9/4lsK0VkIZxdStAN8SxVgC3BMAfrw40Zi12xSAz6AFeTVlHKT4aE1Qtl1AfwwAY4ooBTt3KFiNZ63x/OiDN9v9Y4/ukev3AI7ClWUhz8+Uc23uVIYEV6TAXYZ4zTodzjrVZQd7i+Ho7q1EtxBlKBtQQAetdc8mqsqo5w0YT0a6oCyTzPiE+5RkARA6xaiuHZ4DPAZCcOvuoUs3k4Kdlg+kW2IMIcmfg9fhPUARCtSNnufpMcjgz2SnfStKPBtjMIDtPAqQMxJFs44UvKxOL/Lye4TMfU3s5Jk+HpKonv2VaiajL5pnPlbdv/xaL+csBVYce646e2IYnKooFAgnpuNjgL6nejVXIsQP5Hl7tc81c94yZy1z5K0bPdj9L58DXh/4T/gwjrDGM4/v3tG951/U/g9e0JB1W7DA+hklwEPPmdgJVvx4PtWEkG0G4BdOTPoC8LaAGneDUklTtHOKRtSQkZ5nC3boGxWE9wVKaSj4EqOwRElcsSguD/96HLkVKH7Luh49U6RcjIAlBLmii4KGkrsiuafu7vTRgOoMuYLTvJeS9xEtKVI+OJkp/AiZBfKiAn2YmU7/RJkFme7fPS8GheCU5MA2T+veg8iQzPhEGWlmcMk9U0YWSIeC14sKgCc6OdCNd8gU+EP97juclqeeqCPaCFCEvFzk2K57j1EhBHmtzEhdJn4/lYd4NYg7eZ7uc3I67nCanqWAB152m2ZTQF7L5bhgbmqE1wajbepjaBaLlY7ZXQfpivDt5P3UzE82UywLhRgVvA7vZtSF9BBc4cM2xoYJvv3CM/raf/lf6Bt/7b/U7No9ra2ty5g897JzrPkpwE90slxpzjp3jrtxWhCSLzuQm4oQJdJXILQxHlGmRIi3bUG9VaOCehlFWgBM/08MCxTE6IOOVBImloBA1EHzJFQtdgCnTaGf2ckoGuRKySu9SB2wHeCQpzlZCAoxKjoBGF/jBzxoACgJKmKpIvXk727IooWubKJ8oE/jbjHQF/2RZxZ5jgrkibbNTLIARcjv998VZKSbmSyYJJN5W76HQL0AOU8hRVmAyO/KGOXM65qCP1MnwG9MlRIUU6kAzzEVijEpQiFG0iALEmTB5JfLxoHo91OQm0I0Rcj7txDVtWdRGW8ckGJKQQ0GWxiGhjlql6UFhQAAEABJREFU/fiP/v1YrT/a1vT4UIm5KTnONAvyq6r68vZiZBwBstN0z3sY6EM1WleGt77wW/q7/8l/os/9X/4L7b74tgZFTyUKlQHOnPB8THg+xYv7787nhMWL0GiuWksAXRveqyOmFoSZjAfDW0gVZUeAexCDZqzjJkhmhlHo/mlg7i2Argn7s4Iiilt0ipgVKZ9QnoTi0jqqR8N8+3NLm0YfJslI9jtI5yXKQlQASOIiS+LdfBxe3kKXb6FQiD2UdqBYQKkvV3oHUOdtU1IoIOqFQJsKoqIUJZqRdQAljZfseWSYkswixZJEmlmQQV39YAohkBzkG48yk8XTdx54DSIFcogZu9uZ9e+CY8aVlqxyaqNNeM4GENtAaN1qgUxXyKHBYLYmGX3wLclh3Y1cPndtNto1yU4p0q9TYoy+odoyv17D03yp5cY13gf9cGNdlx59XFeffEr+d8wXRHArdMH3aCrO1I0xhRD1sF7hwzLwlhD8+Nob+vz/7T/XO8+8rIgyrbNj2vcJRGEWAHO6nOG9l3jvWgtA6QCfohyzVt06LlNuyUbbmPXdmPI1ZRI6VTmhb4FyvjYfcx97FEDobyhfmVBeQ/ERVgdoQB14TyGpx45uhWcPMYhmOjCLJ1csQ6HdMGWUvFNS35yyoNi1J0BS45UavFRWzXJgzvEd3QKMrNl8pfF0pr2jI928d0t3d+7p3s6udnf2tL+7p/HxsZaEojVt+858kxmdMQgMUmdIGKvzQ6ocULAkISs6P707mPydezbGBv/iWUZxPkZ9buraYrmiXKtFdl20xFn14f6e7t27q739fXja0Z07t3Tz1k3dvHNb+2yInsyW8Je1mNc6OVkynlqLZStfGzubZnQE5a5Dk0vPZQXihdgU4C2FqIQBq/DKLmvsNPNupJWaE543zO2K5ZgfoTWrmXqcl5+//IhCKuUyL6uKHfmRzAzeW3Xt6+G7wodlyMvpVG9/5cu69drrapjgPsDq4akiQG05Ez2ZTzTD084J6xYovIfnJ+SxklOd0VUGWmP559aw2QaA8konamQoc2VBhkJNKXNA/Rn1/T9GWC19a87kwC4SZcxUpMQ7z5SN1ItFgdJFmZnUfUxm1j2LGzZCLe21be7urphTxuL/lFG9yqI7LRa1HNQO8Bku8eh4rN29Q+0dHOngeArY5zqaTHRMvePpifwXeZPJVOPxWCuilhXjfu9esxxpaLRmf8EjiRaAtoABFuAJhgLEp7NG3B3gClKOvETAjtHwv63XYEA648G9xsAuZifyf5ThGADvOrh3djTzNI6sVrTfMtCaulMM0717O7p184ZuszG6v3+o8WQm/7v3q1V7CnzGuMCI1QzYgWfI0UUmro5P7t076YF5cbAm5EyyRFq/19OSUH3B/Pjm2pwjMw/Tnc/BoK+1rfMcuW2pNxgqoiMtshCXyfh++D5M74dj0C3KO759RzVr8irEzjO/O5vo20c7eu7grq6fjHWIMs5RuDlgdoD7zvnSTL7mXqE9Dt4J+RMm/QivdEzaEvKpzyHohHYXERDjPRLeILLWC6S7kIoYFUOArFOVCFg8LaUoI8/MECTExwtkjEdu+cbA8K0asPg/++TAXODlWpjKLbwRNYANtTyfzOba3d3RPt7xeDLWlD2CJYAVim0WJfrHwqiNgQVIZqOx1oI6/vtupyVebUU/NRGIA3SFrLzfBqDnTEeMNUOnoIcxOJbxZQFuBQ+t3Cg4wFdsbq7w2Et46ABOP1OMypSd7MVsJuvqmWJRKiKnhkE4DwvqLQnRW1o89cID9ftDlUVfaoRRajAWC468ZppOTuQyaZgL0R4fUc0/8gcL8EhHHnaXREzeXgxJFR7akMWKPlcYjvnJTOOjQ03HR/Bfq9fvqT8YqMAwmAVZR7TOh4Yfuk/4sIw4ALyNq1e1VqE0TDQOWWOU+BpW/OXjA711cqQ7hOsHbMpMCC0d5HPUxX3xyjJeO2uMoh9DR5A/z7h7mEscJ6FMhlKsS3paUR+hn008RgBQJCnIFP2ZOoYRKQB3RX6MUVSVK2X3wAs46prsAAVIF3jaGYCZz5eAvVUMhVIoqRKUAXdm88gNQo2R8vYGozX5X0ft+1+JpD3RYKS/0qMXFNz7zm2DQjddmO/A9tDdyZ/rDuir7i/IrDCOLWVz23Ygdp4yoG89jXad5xaD1ZC/AtCdYeAUosbLLh2w8L2Alsja32t49DqGLGKRlOCrzd52o5iS1jc3dfHKVV159AldhS5dvqLt7XMaDUcqYqEQIlTQRBJsEMUsdXR8yJ3ZyojRx9vdTLB1SjGoBORODvSSeRrgsVv4B+c6Ibo52Lmrw70dzYkuEgbAAR4T/TE/gXcz08N6hQ/LwAvW34/88q/o8U98QhujDQ3xuNtM4sWyp9Hmtqqnn1K9NpCH6UsUtgXg7w1uJWPj7ZRqntENRe49C107BYpgZvL1/WUU7eMA76k2awMwg0S5Mol8PnKABx4KVzpAbsGVJ4tq90VpPDsJx5U1x7vO8HxLQBMsql+N1MOAdJFCp/BRibGURanNzXN69ImP6ImPfFSPP/GUHrnyiM5vn9caoB+OhhoOBxqwPu1RNsKDe10Haw1aGrTdPXYDQFf01RFgbzAyXQj/Q7A32Ay8OuPjgQ+Son6L918Revt/HrjyZ+q5cVrAvxuOFuOZAbMDJhVJAUAXzkcIAD11v0o7f+mSHn38I3rssSf0yNXHdPHiZW1tbWltCO/Iyj1wyZy58RoM1+SbYrKEN58T0h9jsFZCwDIzwG2KIShGUwimVBQq7vcXYkAmQxnpBAeas5dxfHCgI/YJnN8Qo0KEQqAtdWPkW6fE7SH7hA/LeCOg2vrEp/Tpf+ff0qWnntBg0NOoLHVlMNSTjzyqp37lz2gbD1K5IlhQNMDDvVBQEZIGhN8bqdJWLE8J5dom/WLZ13pRscPeKqHQQ+r0ginivQzlyYDBvX1whQG+Ij/SVgE/CcUzE7oDxPmYTCLBqG9maqm7YN0I/pTo18HdJ3TtYZiKlORtVBzvDAgtNza35J7vCsC+cP6Czp87r8uXruhxdo0fe/RRXeR9Y31NQzzYAA8/ZNxlmZStVcYYZSyXUwsQfZ1aM5YGr1vjgVeQe+AMI+7FYVgsoeVlMxt+GWPQYhwavHsXDfDsEcDK63fGAaNAHwlwl4C1+6ugw5F6vQrqaWNjUxcuXupAvc04RozH90wKZOB/pTdZUFmW6vUruUEtIu/IrkSGBbLv9dfYpa/ZmJurhQczQ4x2OoeANWIME/KK1MsY8AYDVJQJY1mpZdyNTFlRC+ZrxbjNTCBbLW35eLPfKSfK6SG8wodizADIFdhQlif/nb+qS7/2SyoubGmG0u2j1DuEarvf/4HmxxM1qVSN4tRFKVCEIejpSm+oxwfrenQw0vmqpxEKVkSx91TrHM/nY6GEsi8IT51cwU9C0JI8S+SFqMB7CzJCTKceBaWjAZ1eKJUr1o9QKyMc5Zu0gvYd2H0A3YM3DyXLlFQRevdYP/aIUnq9gXBaEuvTDAnPadzZ71OPsn2ox9gS/ET4Kqhb0l7kPcQgulMLAFyxW5YrvqZu8OgOcgd7i7cW4HCld2B05Xhv6KMBBA1gbijTRQKA3J/bNssjhAyEjD683xL5lUQTZVUCsqIzOiMMzxAQJ5jItAUj8nvLMVYL6LzPGCOGuS+PRpAWw1vJ4LcqaYMIpcL4LZkD79fznXxJnqgXEEygf2MOBFhr1vwWYte/G8sQowr48uigwaB5G5lygn8fq7rLuu+H8St8mAbtE1exzvvov/c/02P/yp9X5zFSVNlI9e09iZ3dAkUYFqW2UP6LRaVLAOEc3mfkXgdFLEgHsT7/inhy3ziaB+vW62bG0UutGsXfQamOAJYrd+KZHOpkBUDuym4onitQBviZemSoI0Ok8GCxkFMRS1XuuSGva+LKwAbjZPQTAKThJXO7Yr1+Sg44B0mmTCbP/+aWHGg8+9/aCvBrjNtilJkTfZLXAtoV6/+O8MIrjgm9rdY9OIDK9Cv4y4C5I94zfTTUywCiAzt5p3VqGG1lRApGf14vhMDN5K/RTFHsKXAsmNnpbvx4jDC/JXKBVbWkG0CMGOJAhQbw+V/1bDAgGV5aAF0TQWR4CxZUMUeJeRPPWS4R2qZeSEGRcYYYFEKUG7UUowqfmxBUlUkU82o6RwT0yFOfonyS6INmSA+SRXVX7r4fui8k8MEfs8+Nk5kpooTrTz2lT/5H/wt95j/+j7T1+JNKKOkAj7CGomz2ezo36uv82oj7SGuEjhXgjihGxAP28DoDvIZCoVT0dYJyH+PFHLAlWtGwi7xqAgps6iGdIposBCjKzJRQrgTAxOV1svEQRB4cchf9WEjyOiKvTJWSA55sV+w5R14LgLh0LwsoGs73wJkUogJj8PpCazNkKHigr5oxNyAnA0rBrxN7id4p/UTgHdSQXuP9HdhLAOXRyJL2HUi1Ax6v6nkNIGs5S3fK3B1wgoG6XmBk2BhEFo2X4ViyzQu6WqnFOzf0zVYFfWJ2KL/Cmy4BdgNY3UjU7VyL1QnHamOdTPbZ9T8iBJ9qRTs1vLcGcBlrjWHzfkGhi0fB/1hSgdxKQG7IuqWv3OWaAvV8Iy0i9wBl3hsMQ8N4I3ItmdseczxY39Roa5tooVIMGAjKZdoRxKOcZHoor/DhGDWKhaLVKJSDrE9otvHYY3ryr/6b+qX/9H+jT/4v/0OtP/UR9QHJkJlcw1uvE1KO+gP1PawlPaWoEIxcU4pBK2Z9GQEjAqggoYhzDMCT/8F/rF/+X/3H+ijr4CHn8S0eIZPfolRZQZG2E+1FlJJk0SAfk/jOHQnQZWXKlwC88LIFfTsq8dYZagCjeHcgt0FycM6nRzrau6PjnTvau3VDt6+/q1s3ruv2zZvdj0wOOVabnZyoAWAWgro/jCcwFu8d/GgBrwtAunJZYRhWgHvh4IZanhtC53pJG/TfAjYHZwM/3v+KtBXgbgB+S17t4OTdjcUKr9xaYFxuTEwNx1YNHtvbcr6P93d0uHtPx2x8jQ/3NTk+0vHBfrcRdrx3V5ODO1pw+tGyFYn1VBta+b82g7jUARogRoyue+eAgcyGULK6yyjkY4yM1WXmOuD7BkzXKZgZ62g01NXHHtfWhcuSRc+SGTWRk5np9Hrvfvr2MH0jzQ/2cDMK4AB7j0tj4nr9PhZ7qGpzXetPP6mP/o//qj77n/yv9bH/4N/Xxb/w5zR8/DHFspTwmBGFLVCQRD0nY667fwGG9Nso8pwoILqibJ/TE3/+L+qxf+WXdXf/rpYAKlCn1enVAKAQoxIgjyHJ84IBtRAlFMu4m5nkKuaVclT0dE8DmC3gaeizy7dWFrNqvOfJ5FBHB7vQoXbu7er23X3d3jnUzXt7unF3V7f3DnX3YKzdvSPtHx7r6PBQ/velW9oIBXy48YLMTM7jHGCeEC3MV3MtAbUDt2aMNWdaFhsAABAASURBVKFxzZ5DjRFoeW8Yc8eTGwPSVp4PPyuMwRJaEQ0siTZcPisA1zrQCcvrRa0l0c7sZMyu9hzvXeuIZdLBZKZjjKLTnQP4nFOOZdQCgzAen2h/b1f7B/c044grI48QgywYxrBV986zRzwB2ZqChCgzJGToZQP5FFQL3w0G1McQQpAZBH8pWrexl4pCJRGdh/4Rz2/MS9eYHt4rfOCHzgQ6j6ZThXAMyUzRJxMgF1WptDbQ9s99Qk/8G39FT/97/66e/Pf/XV39d/5Nbfzqryg9clXzstAeu+XvHh3o1YM9vcK5+h2U2v+K6VuA4QYAnFeFjuuZfuef/EM98wdf1e50olWZdHq1ijHIXKmC5PoWUK4QooIrJXcyZV4Yo5Qhf84w68/ZlRIj0b2TJnziYjbVZHykg8Mj7QLi2wdHur63r5fevaY3b97QjXt3df3uHb1987pu3LmlWzv3dGfvQDuUO6TOxH/WihHrAECk4PIweFkBxClHdjMAvWSMNR53Rdi+BLjLeqkaUDeA2kHS4L1rTwPQnRGg3Io6K/KX0IK2GDlDi7CcVXOOvqTtpZdhrEvC5jnPB5OJ7hJp3LxzR28RfbwJvXv7tl67fl2vXr+hdzBe9w4n3S/4xgeHWs2Xyi4PwN46aOkr+zNtypCcBW5BwaJ4gHhH9kKuXt7L1kR1p8afCIP0JbzNJuNuT0VcZrQjk5kTCT+Jz4e0jfBB5jszeRkGw/2J6t5RCp9omeQ7vT12zI0Xo1y1vaX1jz2t7V/5JV34y39Bl/7tf11bf+VfVf9X/7Ts05/QyaNXdXzpnJpHL6sH1cO+bgHuHY52pgDv1vV39OzXvq7pzp7G9DOj0daVD5Dy6DomQ9ksmMxMgXvwO2RmcvzCst/k9Tp+GUAWeZ7fkdixXml2MtNkvtLxbKW7gPbNWzf19p27evvebb0JqF8nTH/u7bf0jZde1HdeeUXPXXtbz735GgbAAX+gXTz9MXyeHKPYrZTKSgXHgYGwt/PAfpwEAGs8ew3AV4TsK+41oF5yX/o7hmCF119xb98DGuOt8fQO4AZXGmIpD6MzxqHGGKyot6T+GGC/DZhfeONVPff6K3r21Zf1zCsv6rnXXtXr77yldzBUr7/7rl565229DthvE4FMWMP779j9V3o1UUKLkXCD41Qjb6cW8BsSNGTmJC4znizIILKQc5brQIOwvY5EjSydjI81ZamwJFrwpQgFdUrcfvihYNfIDxMe+IfwQR1hBljMoZhfycRlMjMm1yeJV5QxM1mu3MONLRXsojsKWxS2gTLerff4Za199tM6/xd/TY/8a39Rj/6lP6urv/QZXf7Ux7T++CPSxpoMKjZG8g2cUqanOZcuz23r2LImgKRp8GAo42JVy1CyPyRTDM6T85NZLmb5Zf7FY4a/lgG0JIAVkaSWNPdAC8Ayob19gH7r8EA39nd1dzzVPI20jIUOAObt2UI3p0tdO5ro+Vt3dWfe6A28+vX9Ax21iajDdOcu6e9e1+ToSEYnbvCqwZrcAy4d5LRTs0RwYK88dMfzL/F4K/KW0KJ7nrPhtmA3fAXnLXy2nC60hP5wTIRSFqWiTA1tzRdLTal3MJkSaRzo2dde0XdeflE/ePtt/eCdd/TK7TuaUO020dIe3rodnVfub+mQOteJTG74T3ZZBk2ZnxXtNRiOlnluAPYSedS8Z4jOJWSVjcbgysyQdVAIrq6uAw0ctTIzuTxjTPL/gKFmviZHh8jjUPPpserFiVr6ybQv5sLbfu9ZjLQj+tEDfrnUPnhD9AmBmMNuIp3B7JNCQvvehLlyoBiufOAIxTZVbLJVrMdiDEzwXNO9PR3fua2To12UdIqSLLmf6C6bWzcJf3lTUQT1y6hhv9AGGzj+o5Md1vp3AfAM7yb6y/Q1p69QFAodM/k+X90bz9lTT3WGRy+f4T+jQE4O7obwcoHiHxFm7x3DA8B8ndD8DTbYDsDX+uM/p4/80l/S4NxFVWtDDbe3deHqY7ryyOOKeOity1dV9Sr1Ny9o7clPq3j047q3yLpJWHz73Xc0RblTihpxquD/NLT3V+Mdfe1dE5YvAfjiZC7fa3DvXfNes4ZeQQ4OL9cCsJaxAh9li0qpUFGWrO2XGo8n7AkcaXey0E7T004caeIe30ql9fNaVmtaVSM99rFPqMbAnjAX5z/9p/XEL/9lrT/yCR0Ttbz45ut67cYN3T040ISwv6a+zyv2SbX37eT9u9zgPSNDrBfzZorMh5mB/1ZzeKaYAu8xFuoN19QbDJnblSxEzU+m3T/P7DLxv6FWY1RbZOCU32tXXLTPdPkD9OB+wgdxaC3AMjP5H+bhPov+pu732Eu8Uu0AJMcsKIthhNBZ78nxvmbTsZZY8fnYrfq+brz+kr7/B1/QN37/9/Xccy/p5q17WPux/C9auAKIiTfC9Zp+l/itOUdXhnJbjChfqyVMmJkSfThvrnyn3Bgc0Lf3z2PG82TW96fUYh8gooCWte0SLzNmzXiPDajXAfbr12/p5GShc1uX9NTHf0GPfepPdcAOMch/AVYzxls33tE1AFwvZ/ryFz+vY/YUSoC86efBn/5FbXzss3h06drb7+r6W68D9B2Mlqli+eHK23RRSCOXVY1HWxGqr/DGNSBpoBaeGoyXv68cdHjYjCw8DFYw2koKyTQm2rh+7V3dPJwpX3xaV37hV7V5bkuJzb9VSCoBWNkrdcT43r5xU0050JL+Ullp45En9einf0kf++Rn9dTVp7Q/met1oo+bLE1OpnN4y2qRTwbgGfl7/23HQyOxG49YuWcZ/Bgz3ZXDCKyQK3jWYDTSaH1TRa8vmWkd4zjc3JJHdhlLUHfGbK4GoLs39zJm3irE3Yy7nPTBun6C3ISfYFs/saZCjBLCzzq9WibfPXaNkrYogINzyUYa2FNKJaF2Uq7nOtzb0V2UbI+16mw60+RgR7ffeFGvPPOM3n33to6mKy04a+LTeYQGRZmzMZVCoQvDdZ0j7Jvs3lbDOjUy7wEehGIVIdBPwSOgpX8HubhOs1t0pyUvy+DTOmVFQd1L8dyiaNwIiaVlY6oVObsf6dc+80v6H/7KX9AvfvTTurC2rjKYIv0PR5vwWCthZNbW1xXo26OTR8+NtDYcaf3cFfVGGxLG5NFHH9Ejlx8jCtnQnCjhmOMrD1MzfVoMagFDgzHsgEwk0cBI2/GVqQ7fjL/1fIDQOPgxLC1lTsdnjnO1yPxo/0htGur8k5/S5Sc/qtGQk41qII8YxvT5/PPP6hpGYEwY/8prbypQNsSeqrKn4WDU0Sbe9rOf+AX9G7/2F7S9sd1twt3d2dGUOjOMXQMfrfODDFsIe4k8M+PMCrJTCjyFqJbxZTxzjVGq2FNZ397UEFktMO4vfum39PrXPqfJzg2Z6xH6sVrOiWDGHbUY/8wShoYl2j0lPdBX+KCOzq22OXMgOTPprqBzjm56vaGKlOQ/1ZxNjjQ+2tMOG1UTNqDKaqgNrHhqZ7rz2g/0zJe/qO9+6/u6ee9Q41WjKV5rTBsLNo5Qcc0BbCIEfvojT+rXfvEX9PNPPKKnBn316M89xQIP0+INXemDGSqBwqF9zhsvcOetcMMQdEqDTvqjOc9EBhkgtvQhwNavSl3aPq+nHn1STxOCb6CcG2sDXT23rSfo88LsSIPZRI9dfkrDal2xlbaGpT52dVtPb/X0qSce08995lf02LlN9XfeUvPytxWuv6yNftRjH31Ulx+/pEiY7H/l8mR8IO+3pf+G/muA6/Lz55axZZi3YAr3SYypAfz1siHkXTKULFGmxjDUGIDN8+u6cnFbmwXjPbqrFRHS+QtXNdh+UpfOb+vR85vycTx6+bIef+wxxVTocQzCqD9Qyfn4djPXY1ubWhv0lDDGT1+5qqcee0Kj0XrHZ8MJR0v/GV6dZ5eXya8MFwgCobrMQwhy4GbG4Ia+wSgsiEZus7H3zJeI1P7OX9cLX/i8Xvvyl/Xqlz6vuy8/o3p2rFSUysxJYLw8KLN5mFczqV1JyKgj+vAeH0QKH9RBZRjD36hlcjJTbWbiw3qLMBvFW7CZM2cTxz26hagQg+r5sXbefU2vPfMdvfD9H+jNazd1wo7uAg+6bE0rlMMVfYXStxZUcx8S5g1ioZRNa+fP6SNPXNWnLqC0g0oF4PQwG1YUad8V5FQXDOVA7ajjeYFE3jr+zMjj3ZXKKRISlFUkhC7VH/S1Tni5sbGl3mCAbtXwPJHmY/UB+frxXT0SG332yiP6hcee1M899rR+lVD3z/2pX9Of+dQv6bOPPaLLeaGC8+biZKJ+iLpw9RFtXX5Eg42Lcu/Zhd54OGfDkJ0wUh3fzhaJzjLV5Ov3IkbuSQ5KBoSsW/S+EYJRi7dbEXKDO/WINM5fvaRzo1LDkz31dt7W5vFt/cLVq/qVT31Gf+aTn9RnOdX4xONP6LELF/Rx+P/YxQvamOypuP2mekf31NNKNKxUJK2xb3AB43CJk45tDIT/DbsEL4bc5B0idzc8VIB1QN6982aSAdQcok5mC+Yksd8y1s2XX9KdF59Xnp4oKagoCk3ZlLz7ygs6unVDRX+gikit6A0Uq55CUcmY827CvG0nPbhX+CAOzcHxh3xlHoE7CrvCai/YEW4Aq0+2sMKte4HlifZvvaM3n/u2Xvk+9OJLeuf6bU0JxZuQCJEl98w1lh+VUUxJCdD6WbD3ZcTv9bxWDoW2Ll3Qo5fO66Mo4IUhyoCyZ/orKJ/xNl1YybtcIZ01oXlwKL8bzyihmcnM5BtXVVGoIvSu8ORlVagHDfBog+EAoPdVsJZNRVRiJtIKJQXw5zEKT587p08/+pg+85Gn9HPQVdaaWyhoLwTKBsZQKUSWKRiwFTvvqy7cXrIsWIlhku/qbvI/siDryBS6e+bOM21F+OXDe4BMoFu4c8C+kp+XZxl/EmQqUyLKqDSKQcO80qObI/0cpxF/9lM/r7/0C5/VX/i5z+hXP/pR/fLjj+sSxqo3P1SxOMZYLhVDVlkljTZGGgHy0bBPGF9piIxHo756yKhwfsxk5iTBKlJm7k1cRnqgHchMC8br3n+A7IbU68PTxuamNi6co0zSjLP58a1bWnLUlwB1wph34A5JChHibtzfIxl9PJif8McN62eRb2YyOyUHYc2mSReeAXJ/98ld4a2W/oOSwz3defNlvfn8d/XKs9/X66+9rpt39nRwstQK710TcrvHXlB3SfjZylAcacbG0xRFOYFq1oOZvAU7wAFlG66PdAVPdHV7U1v9Sr0UVaDgHgXUhPwtEUDG+mf5ZXwZrUqw3FHgIaF4RZlUFkVHXr9AIVMRVKagHh5tgGcfra1pbWNdo02oA8BAGxtrurC9pUso7TmMwfZoqEFVKaKcFgqMUVIDDwuO4GYo8ZJz4Zp9hI5YijgTMZiCIHjpgM27eFaM8nYi9xCDXBqG94w8h+DvkrkRc4OGzGrW5AGJNazXV8hkDbiaAAAQAElEQVS8RU7BIoYmMYZSm3jJq1vbehIP/vSF8/oocnvi4jnkFrU+KLS2DpjXBkQxPQ2GEJt0vV6lkvEX9FfCVx859auiS0vIOcYoI++UH4NHyCR/7/LgJ7vRh6cRRvLc9obWkFWJPFOq1DL3Lc4g4a1L+PO2LEQaSKJhiRZFG/LLgk7T9MBejPCDOzb3oA0AXALymtDRJ9nXbf5rsenxgQ537+rOtTf1+rPf05svvax3rt2Q/yT0cLpg8yoD8iwPt5coplPNho2H/w74MUqwxOXNvG2UPDDZ9aLWHNAL5Ritr+vS+fO6srWl9X5fCcWrace9W+sgAOEdQBCfUVdmMp4D9xCDIoYhpUC998h4llLijgLHEFSmxOZVT0NC+NH6WrefsM2SYRNa29hQ7z6wi1SowBu5oraMwQ3NCgWv2VDKxCkBr2m5BvgrtYwlBlMEBMGyAs/Oj9e1EHgP8JaUisg9KsTY3SP8UrQbg7Gf0AEdg+bLIXkf7KT7Poi/e98eTdG6pEAdU6LtijYHgG447BGSD7SO0VpjXCM/EsRY9T0SYX1chKgYwilZ7OqW9B/jaVrgfkpRgXyjFwe13xGvfMmRohHIZeoakVKhkIKW6Mhqxp4C89gbjLRJlDG6cFkt6bmbs1beTsZA8+CtQg/+J3wQh5hRUCf3VjXexBU7oRwBbmfTY3bN9zRhV/fAz7vffkPX3nxTt27f1c7+pPsV2Qrv3bAWBZNa4pFWgLkBHExxB/yZbzAB0rIotMSIzClvqUBhouas9VbU9d++b7o3xUOts36OCKoDOe21rjC8G6gwgCQ0z8zk74G0TkEBcLQgVFGBUDWilAnlTSHKwV+kqBh5Dn4PShHgpaQCqhhrURZyHmIqaDfKDH8Kzy0gbgG0opQqylfUTRmdrZXJc2AXIXQgpzsF+rVgtBGg2PUZyQgWFCiXiFzKXl/Om4nLvyDn22ivxpisOMKLUV24HQv4YMx+zJYxBmKuaFgBPiN8B2Tqc1Xw/h65dy66cSWVhVNBf0kxwA/kYzMF0S2E6eDBAu9QiNzNuZFqZO/GXrwn8nycHlXVRC81m2lLeG2YywgPo4uXtfXEUxqcu9Bt0mIR5LLLAJ4HnV50dPrwQH+HD9ToUOLsYAREDQh1yihRiD4ZmXPwsfwXTeO92xrv3dPR/p72/R+M2NnV4dFUbQ6yELshtd4GSrGivRWh7ZLnBW06NShCCkk9FHzOmn6X890JYO+zVnZlpBjGoFWvP9AWoegQTy5l2g5ynhqMhiuamckAsILUKSOKh+Z2z1EmsCUzyfwPD8GCAmViDEopqODOR5Zp2wFDHxm+haehOGWzRHp25WV/IZOuaIqlgzsCcp4Dpotd4szegQPcwZroOIYAK6cUeIcF+DE5OICpTtsPNBeUZHIjEynnvIiLR8oDONptCNkb+oiFqRqUKvuVEkbILKhrB9CL/ZGM8cnw72kWg0JMCiHSDkSDCd6TRzIpMvZIn5QhPdj9u4w/6ih0jRgvp+TtOohnHJ02GOGCdpkMLXifEdG40UmpUGQ/IxJJDNhb6W1uKibnIUjeHnrAA1KWOlm6PPXgX4z+ZzvIjIK/Ry1CbwBjjfeuuXtY5gqasb7+lw/m7Ki3gNJBO2V3+eDebd27eUv7xxPhdOTrs8gULnz3nTB8wm5rw6aaZLIYuRmzKwDGxKNsmbIezt8mKrhxeNApb0QBU+qrbRPwkkrWj+vrG0pmKlOSK1uGT/M25RdP5JndvyuQExUMEmQFz4m00PWdAQNFSRPUyqw5pS69JVH03cjXwDXHfQ3LCu+TppSjZJytxZjlRiLGwCZboxZ+RDjtICeJMqbIOAL8qus2c8sqgqks4AXbYYwumuTjCmZKIarAAxpGQ4DVkA1JCkEy5qjBUzbtUgwLoFfqs9auRj2lMlFAXDTqH0DesOTpjqmamXKzYEArGUbCDZHRrxuZaIEhBRk1/RMCc0KHgXTdTw2SzEyBQi7zGuvbcBTK7qJ6VaFI+aZuWWKt2G2fE4XNO28fyyg6VeMeHuMN+92zGQ0xrhawt9TzdAo+8B+X4890kCb+GCygqK4EGcmHGJV5bwB6A3prQH6Ct51PDnXCsZnvJO/fvaWb776tIwBe+4RZ7naDF8tV99cfF0zkgjZaNCSi8AXa7+RKXvWKTqF9Qy2hVAvWnhM8QovXUiMUPqnXW6PMSDGVqlhLDsqe1CzRL6fmPrAkWVTgj2jHGEuUFM1kZgrkefueFtxiKUiU8/Cdmzi3U0iCTJaMPFGXG4B1JT2lTF5QIiQviqyi5LmgRYMd5CPGaFBkfDFF+g30khUdzMGUjYISaXTHe+A90nkkxcEWMDIpSFSXyyYhewHUFlD6UiRGkzBAmTQHjYPd83wMPbzmqWcnsiillFoV7A+k0MioI+bA74HxeDMhS8af6DwE+AyRfpNijBLpIRQKsVDEOAVzHTDReTeGmujJN/4alg5FIJVN1YrlQaTcCoM+x7CvKOOOYOlOAp2ZjY80JeKbc0dEomGZ1ylLxc6geb908YB/ENfPeIRG/0w+2HbdwiO38slcTiecIS80Z/fYQ/TlbKYFni0G097t69q5cUPHhxNN2SUvyhJFkOYA/IT3FQoZUKIqFahO1pL05arFymfVeIMV5Mrt63QP31tC+iIGudIbdTMKIkLCoCihTC1g6rFujSHKzIGTlZ3hbLKOfd65izy0VBYTt8Qr6UiYVYTQegUMUUQpXYHNgk7/iHuGuAejWKMAQKKDD69dFK2SEyCKGIJAewZojHxTK39PgCIlFBeABBJCpGXupixDu4OZCpS7xFBFxtC1E+nLRP2gWESVKSrFhIfsqXAAUFf0EwpTxAoYvAuDmwH/KTXMV6uuDJGFH5EFynhfIQR1PMTIHQpQ9xxkEmSyYAoxQi6nIAQqMkiPCsiIErwbI1SX54Z94VENhqMPf/6ru5q5itFUxSgxp/P5iXzKGl7nGO3J3o6OifamR7uqF1PaqWUmKPAF6eG4fvYjBSwZkHHrhG9MfuuTV/Tk1jYC1IjykaxUlazF7+ho956mgH/BOpWqimSuAPKciV6Q4BG6WVCKQSus/AxPvcDKd5FeI7nFF1dLpx4FDKpKfkyV8eSZ8G6FskwPdjQ9OsBALCWUtuz1OgCYDAcFeDMNmHjLKKVx5xkNMsqa8W68eyp3L4o9kJl5U/KLZN5/+KTuHXCbA4tZgXXGJQUeAm0G6vKhgvfdgIlW/h6C6TQ/cI+dzEJRUTHIL5PRTuhkEUmiOO+mQGUnC0HRjUSRVAKequqrxBiEcLo0ETCLUdSRnDchIzWrrv8WUPvYTH75t5PIIxXjwhN1DL6CrPsjBeM5RJlB9G1mmBOTSTLa41V+ZZnMoOxvrRbsSyyZ40haidHpwe8ay6h+f6gKfqtUCKujFcuKlr5rQnV3CrPJlI3afR3dvKajW9c1Y14bjhtFGW/5YaDwsxxkBmR8mGR1ExqY9FOKSu6dAXuDV21QqiWWeLK/ixe/pRMA7rvgPunUVEO58cmCnfUlAG669mTCuDdyz74knG/wzC2dea73Kzz0EkCXKPblzU1dWBuxtltoiXIsUYLa15LuOcnPINS9ZR+gd/3RVpMBm9T1lenMKGN+J80yX04K8mfjVSi3k/FiZpSkAG3wKAsmEmTGXcYf8rqWxeXv3Hg3L+93yrmcontfABNDUPC7e3OMo4HKFo9HcZmRF5Oik5eHgnt8gB1Sochz5J6oV2Dsyo4wsKRlDKNTpG4qolJBO9S3aLIu9m4l42Om4P1AxlgC5U2RsTN+L+DkQ0LmsiAKS2aSIN6to0gydTy9K0vbzKv5eJHtAmPtBjtJqiwqY7grxjzkqGxjfVNbG1va4t5ns9Rl3hKyr2ZTucFukIWH7POjfU3u3cK739QM7+77O6czSKMP8Cd8EMZmKIaTfM5hKKFgPtcNYfISr+oTNDnc1f6dGzo+OtL4eKwTwveGyaOKFpyLTlCCGZ49ULEqCqExmrEBtHCAo1wtHj7ft95GRw74BYriPzh5nHPpQZkA+KozGIYyF5yTV6M1dCBrdnyMA6vVKRCAWrLbvESJXBdht/vQLa3yCLJO4S+dptGbBdgxEiTxLK6uLmUFGbwJne4UGqUWfHbRjad1BVtRm6pRoQNypYT3SoTgCdD5mCP36MA1w9Gu2DtYdWOhY0VA73kxJkVkE6kXU8UzRDsRgMeyUlGWKpB9SX6iLOJVjfc0ek9FpRIvnyrqFIUS3jTFoAhZCDLuwcmfnahvFhlpUDekbhy8dh+TzIk8BZn/4b27+9oGUAu5dPMFYn2uVsxVRh8qk/oxsp1hqv24kzlekrciT1wxnP5QaOXGeuZLvimtSy3t1x4NAPzF+BCQ72sB6GvKZJYhciap/yB+ws9yUEbnFkxmxhMfFCHff66ZpBqPumQS5pyNz9l4m46Pu39R5Qig+waLLBChubdeykP0xORXKGiBwmeUZInHbVGiDkN8kURf9IPi1ChFDFEf4Tz18uamGoBl1E9sshXDdRVsvJHUAXy8tyvf3e9zXu5tLzmymS/m6GH2xmgT/vm4ovjNiUTRtbo7D6bTP65L3q7fndxTOjnQDVR11FItm4KZwI1CCB1FAF4Ayqo3AHADebQTUlKIUREyGnbPtWA/Ywl/rXtC2vD6piAZ7VAu0k6qBiogB25JyOvAD9HbCrTllGQWtcJwLudLBSvkfZfIp0TGiX5TUSgVSTEVCrxbDAoheDfi4ZRk8ssl5fJHaIiJNz7q8shnrJ0sugKeepqWGY+n10QUNUY1AMYBxsU3TNeIqgLzO+cE5RgjfHB4pKOjw26HneTuCHSBDPyHUyv0yKO92uVrJjNTS1jvYF8c76pdnigjKz2gV/iZjgthv9e/GcIPhrAbzU/w1JNjNt2OtDyZdt6kZuaWWO1ToM/VoBiuEwuUEEeuEsXtl4WIEbVwy44HDzFKMcho18xkEsqKjnFfsAy4sLGhxy9c4OitT5jfosSV/C8yxLIvB95yPNYCPhoUYsmufoW3G/Z7aln7z9kEBIvoIH4bRmBHog++YMFk8ivwZbLuZjwLo0R5lJYqyv7VoO2QFwkYIqvV1Y8hyoEUAU/qwFSpBFxlUamAyqoE6D0FDFpRFIzLAORc/mOhBdFPCyBiCAw/dLy0AMZBn3kLeOxysKayDxHu9ohYIm10jJrBgNFHVJ/jw2iR+Zhp5SCLBX26ceh1vLlRjcg4AvKUSqWiUohJEZnHaLIAmUmCB4vIqmXMEPJzGbqMSSDfP4F88Uq+v7pAW4Nbqab8it3zyJj8P5ooyC8Z9xqboRu9kdbKoXqBvmtj07LVAANQwEfDcsx/Du2GYMmRq+DFQpR5Ty57oz/G1UyPJJaEvOlBvMLPfFAZDiBX+AbgLaZjjQ/3APZShlJFwsqs0E10wyQfe4jF5Hn5JfcFu2muoL4RsyC0PMHrePhWA3KfxwJl67NDZiDaEAAAEABJREFU3INKX2MzxZ3BoN5j58/r3PqaUsnEo5h0KCv6Kvp9lQA6xKiIMvX870/jQZMFDVnzCZDOT2ZqCB9g/XQAfPvHaN/MvyX20PgynSoPytsVNinYaTpK7PoGFhWiFEIBJcVYKnWg4Q5wkvOEB00AO5bkd0QePBWE0B5qt0QmvgZtCEmLotTGsK8RVAJogyeXl8sjdx7LFDAeoShkyFjebypE550RMkkFef5PHW8gH2d3xc52g/EMlC/w/EVvqESZQL2Id420F5mrCL+xgDeoQHaRgcWQFCIUSgkgsr+ojEHLaiWiKnPZQ4Gy5p25UMgzGI70t2ApVuOVI7yXCorIveYUhcZUBmmDyObC2ra2BusqCfcHyG4NGQ7ot4APQ04LjEQLkKPLiwgmxKgQaYv3xo0i3hzrrQfxCu/noE4VrdP0H3abmVD3MqvFiab+TxMTGpeEyv3hmnxSlgDfQ+n59EC3r72t8dFE0aL6rvAxas7RmK/X5kyig14otNMK69+g+IZiFIC7hGJgUpnYfhFVoZjba+tKPLcoVKStqhrJN3KKEOVXRFkqPEVVDdXH48UQNMLrJdrwf4hxTmThvPsY5P2aMZrcAQX9VMZ7CvJncflmlYW2Uy7DYFkwhSIppqBA3QBgCoxIiZEpypL0AiqVAE9R4kExPAmeIuVCjArwUbCeplMtOTJaAYaSetssP7bPX9LG5raGw5GKqpLFqAb01jCzQqYz1qVuUFfsbbiXA3NIweR3C6aiLFThEf034D7mllB3MSWqAuwGkBLgKAs3hj0VPCeMUFHCa1l1/DqP0XkN8El7EZBH8kMsFPjjfRibd4YlNAxxRxYkRcgkM1kIikXRHZ22yDpiFKOCDANtGHiXb8s813jjGnm21K8XDSWCilrq5agh3n4NQ2VEZzXGeUnoHmJUUZRqWXY1LAfrbDiVE7XstQj56AG7wvs2nizmzTrS/SsDQBdqg7D9PNzBOtg8r95opJo1+YwQ2TdLFqzJ7757Tf4PQ+SQlJh4B/GRH48QNp8agq4D+eWKio9QgzL2UfCEkmVloTMqUkB5JOZbFRMdDJ5CVAGQCxRhhcdwZV75r+tQoEwbEa8Qgx8p1fK/NFKgsA6qyZgwTwY46NXb4ZknPi29taTDEyon2sgoaIcgTzLJULRYRCUopEIBXjoQlEmGB7SUFEJSjFD3HBWMZ95DCDxLdKIaYPv62+UVgqlEqSsMRcIolNWG+sNNDdc2AOxALu7FbEn4faIlRtGNQo1ir6AlEYCHtiZTgeEoir4i94TXK/GUER5XlJmz3q8BuoiULATFEBUZS4KvBJ+pLBTx5ilyp06qSqWiUDDr+LVgsrKgTKEQEoMIcsYstxKPHfC5y8uFoEy9BXqQkGavz/gLU+QYL7onZ5mzot4MXZlirGbM2RzelnjsTF03iFXZ04hN1EuPfkTDzQvqjTbksvf8iAGPyL2oKrqL8IFlaFd60C4X5/syJgeZ5Br+XnekYH0brPAKK20oRX9jW/3hkAiu0QlhecZazyZHuscZ597ubveXSbz2nDXy4XiiKQrrimVmNJ1VAA5aVbfBQlcJQNOYFihkq6AGmi4bHZ2stGyiIgotlMT7LvsjxapQ7pqiFdJFuxHlDaFQm6WWyMAVx3/T7kuHw4ND0iiLfqrzANmrSAEuachk/nBKRjlezYLMTCF476ZMYTdcRj+KUU4hRkXyHVghlgoWFfwPd7Mgg5yfFQD39XeNDCVTADRdu9Rvkd3+rRt67fnn9MIzz+raO9d0Ml1qMp0TDY1Pf2eAQVsBcG9nyfLDDduNd6/ru1/7hr79+1/Uuy+8qBUbWyFGxQjgkMmKiGFxciyPvFwGGfAZYzf5xTfG7JTXBD/xlIwUsmI0mUEUNU9jzAHyZ2EIhcwkk18UI8nU0PYK71uQ0HPjUCaVgwp+aJvyFQCtiCJcXu7Z3aMvWLZ5xAIrChjR3tqati9f1mBzU6lbavSUyp6871P+awUMklnwrh84el9HxXwpI8KO0FI/ElnOpwAoI/RKKSX2P5ZasPG2IH2Jhz8mhD/Yudtt/HhobGaaTGbd8ZgrXkL5GkJJCwyFSa9x0f5jlywTKaqzUBQpM4GrRprNG9UroBUL9XqFIn2GVHIvJOpEJjuVKFFRKmA0UlmqNxqqYn1bhKBIez2UKsWoCbv9Szb+WgaWIXqhCQrQjuBTfvmr3/0dHvL9u2jLQlSADyezKDdIRnrgOQLu6HzFRJ9BwSD3bow3KyOnlZasJVeArsH4WEhycjbccPqu8lH3u4I7unf9pu69e1uH9440OVnq2IHuRnIy0QngPsFTTng/OjxhSXRbezfvaeq/Jjw+0XT/UDX7HFhIBZl8jA2GocZ7NoT9bvgy4O+MHJ0b82rMAZG4WJlQnDqM05BzxKO7fL2MMLwMgzZplfGKMgyA9ilvpxRI835qjBilFBljQF6JaKXHkqbPvV/02CDsqzfoKxWVchuIVOZaYgAzc+Sg9k1G99gVhjzEqIBsC+aw8Hkm4mmIUHS6USDheOSMwcmD8gnv60BQAnXUcoPaVg0A9cn0ea3xLB4O+i/NJgf7nIvf1OHOPfnPGQuUxKjL9GvJBhCPShH2UbAGxRIKWDNBNSFcm41poiSNrhzZ3FvSG5RPXJH3XplUVoUK30HGQ4i0Fu8XWuMxKtJfQmkKPEVBPrqhAuA7Dz2UtcdzjaI7QBrC+m7nugO00YMTqnJ6490//mLyP/JvCzIaNUBtXq/NpDqQo0KAMDAhcvd8KESTgmgUudFfgxLXUIv8sJIKqVAse4w7dkruoXdgDOcuXNSVy1e1tbGpEKMQOacPWdOThcaTE405fjo+OsZwzlUvs7bXt/WRj3xUj3/kYxqub6kmLG5mK0UMZAnACvqxENQ6wO/338J7xqMLMlhUkJgCiDcLshAVYuIeZPB0+hyxacxTpiwjVyTPvLyTZPQRoAVGSFxlb6gCQEqUQ/YFIC8Zb4xJiXGVZcl8VorcXTcaZGSehyFwOdCEIrwHHixEucFJZSE3GJYquTwzxtJZQTkp9eB8wk99KEg8Az5XxhYhOpB8Le4CbXiXRTHPKNhCc3bWZxxZHd7D6wDu8cEB3moBi0EhRAULePSaeQ4yFKBFueoOuCb3piva8zTzmTL5N6F7K++gAzgaXkQpsQnXeeUU5RMdgynjnRoseovXaFFgYTwM9GXWaM1iihLMlOkTzVQRg3ooSAyhC3trgNY60VH2Xs3UdQq/mefMG1nkkE6aFCS/OyEfgy8SSAoKtGmQzDwJMlny8qJJWqIfseYU69KuSIyKUJGSXNGLooR1U4tRq1BwB/mjjz2mq49c1cbWGl6vlINsRf50OtMxG5knY878MW59DNqjjz2ijzz9EV29ckUbrOX7rMl7IaofS/VSTxXAKogwAgPyuXRZtfDj48/Mh8vHgklOMZzeYdR0/48/F0kBEvmZctkkkuV1zIzn9yhg4GcqY9IQI9WHn8T4BD8WC0nBu0MukklKRZBHXCWGOyPTAJ8O4pa5zeig0VeMUSGa+JI56HlPePiWfKeuMYwVzT0wn/DTHglqqZbJzwixATyuEP7sStEC0BAjLOQfgvxo717nvT2a8zCr6A1k5iolGX+mnWXnCWVYUR9dxcMmFLvVEuvt/UUmkWw58F2BWvr3tV1GMYPRDpThhydFChpKWrM8WLHD72vcFWvAejmDp4nq+THrz4kCCtHmoBblSSF0Z7Hu0ZeEyzURQE16Sz/eH2xKfBnk/NCtcvbexWVSN55AMs/igqmAwhvtUpAEL0tN6rgW0y1l779jfDJKSBNKHbArFSUUEyBMGvA8GAxVsomYSDPKxmiq+qUGo4rTgb76LFPMDIPZaImnpnH1AMZwWKkclHI2Iv0MGPM6pxxD32UH3GWqlEIBJQVL4KFVJprJGEe/txjZjBwQEnnw6w0HqRsDY8ky+WWM1+DJfMwxSt4h/HheV4RnM5OXaVlfVwqMq6/BcF39wYYSYzTqeF8Zo5fdMBNVCMNXlkE9llbeZ8LbV6M1ta4n8OmsuMxc8qJspsNsQQE5xsh4PA0dPZ0DMh+Qj4/7pzcUlyKthxgVURinECIppmykFZXc80TyW0A3Zbd6/+5t5Vhq88rjWj93HgUuZGadQi+YSAe5/zCjAVB85O31yhK9alT7Apw+0R858Ui6tMISOHHrloJLjt3cIHj9DMAbwL06mWrpewFs9PmewHw+0Qqg07l6a5vwchVlqFBeqapKrXH85mBq4LtmSeD8dIbEO5XJryz/41UYL+inaKc/HhFkV3QvZ0EKQWSrYxaQdM9GC07K8ogCEUi8Z/kVqBLlIE7IsISqolSZksoyqueAXh9qtLmOwg+UeqUKgF1WhSqe+2WhXpE4XUjqIbuBp0FlVSqmAipVOLCHfSXKhlDILMgkyCCeLcjHkB1kADEDtE6WAN3nMvs4OkIGDnCevaZikPjIxyUekUMksvIxZ9L9LnrwcplBN74py7xnKCiqN1hTD8MfvR1A2UVf7N20GObudwL1QkVRMOaeyrWRqvVNngeI1vkgqqNN560F9NkBHQqFGJUYp9Fe617/lEE9KBdi/SkOxSQzOyUUOcTUPWcsq5mxIZZlpM8B1r3rb2nv3l1tXHpMj3/8U6oIURsmtnElwqs4sA/HU/wSgJG0Yl2+BFzuIY33BV7cUBj/X0wccGZRiclr6YvqMsrkTF0oWNAK77uiTgPyG5S0ZvOpJnydd2A/wYPPhR6q7I00XL+AF1lTWVSyolCqKo3W17SxwTqXlr0ddBgAnypSpi8F74sHo5mOrBurMV7LmVrvlfU7hAXIPlYxJfAk1sAU6xow+JXRDm9eU7zwqkCBaFmpiIpFIV+PBu4WTSFFeK84PhtqDbCP1jcxTJuMY6QRyr+xvqFN+F/nPuAs3f8qbW8wUJ/jN79XeMFUljLARDdy3loGmbGMPn+dteS9yTXz2KiFdwHwzHtLha4sspeXz+LmY2Sp5Yz7eBgDKciMaIDyTAvipiDfLgKR3zBHk8MD9hCW7DOMNTve15JzbZ/zlkmtmbcGsLYOTgRWOw8hII+kvo8ZJ9Ff21RMyAa5eNSVaddSJYVSfNFVIwQnWSEBeo/qzEwP0hXe78FkOmRaWVYuUJxaJwd3dfed15Fvq8tPfpx145ZWnHU2WNT59FDTo73uf6ocH4+7zaI+YSVNsPnWqHElgw4mY50w4TXgqBvrDAFzzXSiXBjvjLKhE15NFkwRcmDOqdMyzSFGlK1hV3+i2dGRZofHWhzPAXqjGkNzQoRxtLunxQwlVVQA5H6Wvw5IKkJHV0ZXsIY1RgMPWVI2FIV+eOQFdXZFJiO70lMuE010z55GoRZuG5huldVQ1oksZZrxO1iGR2+nVWafoEUhhXIHxhZoM1DfLCjEqBKFrnp9vN5AfbzxgJ3ntbUB4B5qSEg+Aszro5HWCGVHhPaDqq8KAxYf3i4AABAASURBVNarekQCpXx9nzASbigsJLUWAKnorlWLccVCyo83s4+jNfghDz7cEBBOUWYF3mvS2x8SYpaPQ/CdmbOMfDLtZlE/S2LMfJ+WIc+QXYMOZDy0GdLJK8n/Q4RmoUBIHhlj0y7pbia/W5k0On9eF648IkMefTde2+dUEpGkmFQgj5Ljs4wiNBzBSq08TM/wY+QrFfQNL/AmnpyXB4XC+zoQJs/7y1j8FZN3dO+6Dthgq0ZbWjt3UZHJ9NB5NgVkhM5TLPcMgM1nU81mM7w3SpOltjXsNgrPRImjjxP/YQcK10AZZUHfMAItitbIHB0A5X7X1KABzndckVt281eAOKeeivVNVXjnYlCgNCiptShB4PhqpdXBHd19/Tm9+dz3dOvau92xk8Wosqo0Yp3oRsT1ovMujK1xBuRXVkv/GYUVlEnKFGQUav3oDXJZZBRPMpHFcBr0nRKMK7etWjca7uWd8FSu+G54GsLjGk/n1HhEQ78UVqCdkEq8F4qdkkqeSxTY9xES466KpF6/kq/B+1WhflGoClElckswUFhQwdhSSAqk+zid/zoEZC5k2gKsGhk5iDO9RZ0CNqtVhvfM/DSMo4Udv0O0naHW5+e9MXtZJsXrtmLo5PPhyRTMR0EaY+z317Q+3NDaYF3DwRry3tAIfam2tlRuMWfnATLg7m2d02BjQ8734vhIPQxwb3NLYgwdl4zJQa0sCSMAo3xaNS43C+JFFgsZ8pK/U+xB+TC693EoKHPDOvfkcEdHO7e1WtQacGSztrVNmMjxT7PUZP8OR2fXdUjovvTz2WxaoRhjzsYrFJQmVKMNxkTEEFC2DKAb5sgEHoSDlK+/a15cOWNkfCYUR4om+YCprrJMnceq5yv5/8VVK6rc3Nb6lUe1fvWy1i5d1PDctnxXdx3l2WCNW3GO1LDTvpydwPsCRW5UshYWitJALcrTkYPRAQrAYYxPRreyWgwHbPEOWGCiYTANd6rJE43Mrj51M9S+R4C5ASANXqfGC60IUVf302oMyqpuOuB1BiEzwhxl3R9134YMM51k2heX0WfAiAT6D3Dm987D+iYcvBtljXSjLA1ILsQY1PLi2x5L8leApSXfz6IVYlea5ro72RiEzHxAbpyIOMhgiBmiEh+qk+TvrTLjzFQy0jsKfPuHugOWFqOtc1rbvqDR1nl5+F0NRuptbmp0+bKGFy51aQlDVs8WOsFpJHjdfuIjGgD8BlnVrNmXGPQa2clM5uOxoAwZwG7ruVr2ZpSSLJWSTA/ShUa8P8PJgMA3tPyIbIXAMxO7tn1RHvZmFG7J7vbJ4T4Av0GIfqQV2hSLqpuQFWH1EqD32TxaoQwrFDsykcYkzchrUF5/blyZGQ7Jai2rpmyQyd+dqKJkQmeNnfilVih7N+GU8597LhYNihkUe0No0JFv3KxfvKILjz6pRz7yEZ27eAFPF9QSPRiAcOUKZmoddLTnytuinA5QB7CTe7GOGHPLWFsvF6jj9ajQvYOQFsrwIsbn9f29I9Ia6q1Q0iWRx5K+XAYrB36TcUxOtIcJy4qABiF4HcDfEF433Fvk6dT43dt3Hn7YNzamNXm5jpgrv7fUy5QV5ZwoIl+wuCGlGdW00UKZcWTk3NJn9+5pTlTKTjy3PrYgtUxAS/mWtAZ5NKSLZ1GOJmTIRWYKUJSpV5Uq2BRTYlwQlllyMGbmkfELYDfs1dQs2VrW6838RBc+9kltPf4RlRiDTB8t42mZEzNTrHodmbehQLc0xLKALBmGQjHpQbsY5U9/SL4GWvlRE8BwgUeE6R68t7bONAqvONfJ+FDjowMt8CYV4Vk5GMBY1oL1+Zx6rgMkqAZYZoZeZK0I5xaA/FRpTufLKOTkeuNKF/D2TvI6kN8pojn9vHN3RyeAoGSDqQixC6Hn0zlr74UWJ3PNZ0vNUaQmJIWKNe25C9o4d079Xg9jEeRefMh6d9Af0Dk8oeQZpXWFOqWsls6cMnltp3ANoGzvD4c66Fin8DDsCt96fcaYUcr3yNNqFHHJUZVHNTUIWzk1wh7QB3XbjqSWfrI/k9/gblfLRqt5fUonSy2O5loczrTkvhwvVE+XWpG+ZL9h6Xen2UorjGrNMqAB5A38tM77ewTPsCkfU5dHf1kmusbYwZS/Y5RaCrWM1O+Z8bQhK6egHLxs1ul4SUNG8rmRSdwd6JEyJXpSlZVEW/4LvhP/HQVLtzn3+uhYDWF5Mz5Wno1lrNeLKJ1/+mk99qd/jSjsokKMCikplT11xpg2YwikJ1lMomGJNb6ZyWKECil4OlkP0Cf8tMeSfaJRzhpABoBU4J1T2VcPIPvEZxSiRYmWANnLpGqozUtXVRCar5jQ6XisOSG1q8ISQPo9mgjRV5pyvNJSHz2SK6MPhix5m66AToHCRqIrIN0IPe0oKOqla9f14vUbOsaQDPs9DVirJhTBQ9eGPQD/98GOjyc6ZtPvhBC9RlEjylGhNBVA71FnbdTTJuF8iZIIQPhYGsr5vetInSp1YHe+nN+Wct0zjLdOyKiBsS6Pug1K3fKeuWdC3Za0lf9T1J0Hz6oxPA7yJV6cx/vvLWw3PDdqcLU1wF5OFmwiTjXZO9bx3QMd3drT4fUdaFeHN/Y0vrWv49v7Ory9q/3b907p1l0d3N1jOXWg6f6xFhi9Grm7fDu+nXeE2Wbrhud8N8yBG1qGiuwbqFXLmDJ8nxLvbSY9q2Uu2BvtwvnsZRi/1/MbWZIFx7mMhMJMLutgkbot43KDNFU9OVRg2ReQjf/z1GUvabixrnMfeUpP/cW/rO0nn1LBBq1JiqlQqirFGBSCt3NqhLpZIUQ3eDTKiL5EvkFdHnUflE/4qQ6EyRfK6oJLeMtUFIpFqQDQvV8HQgZ5mXIBIceYFFMJwIvuqGRxMtFsNtccb52pYCGoiKYV66w5APeQNcsAeEYlJB5lwbgH3lGTLPkrLziDDCsQfaFvikXU3mSqb7z0ir77+us65OisIm192NNo0FOvQClQgBoDtSBErgFYS9gX6KQA0EWKHS+l11kbqA9fRvkW4LV0kHnOrsT3+3Nv3ho8mVBwlB6mspOXQUYOikYtdqLmu+2UOrts6LNBGRu8aguwGlC9RB5L97QAzsG3JG85b5DZSovxjBOLYx1zGrB3847uXbuhu+9e192bN3X31i3t3LunHfJ2dva6++7BvnaJoPaOdrU33tfO3l3dfPcd3Xjrra7O0c6upn7acDKTb/i5wXFe6zYLVuAXrn0MjKUNgncJNpW7Py3j4IkxZ/J44r1VQ/nWDRj37PJh/NmfJZnZKZFv7EGU6ESJTgxGG5wUjFQi537I6vWiSv89wOaGNq4+qks/96f0xJ//H+jSp35eIdKZtxOjuov26Vih6EmW1F0uW04p5GWM8vBhZqJzMQI9SBej+0kOB1Qxud5iRmgtwvUUB3YC3HJhWlREsJkwaXFyrClrKfOJ9LUSd5+I1Xys6cGuxijgyXSqBoXytVkf6yzanAHwmrtPCPoNaIxeIe8M8jkuUIYQSKOu+dydMkU5UT5rCUBcge4dHukrAP2Lz7+oXTy2s1ix9u/1C5XoQ4HaukdJMny/+M7K3jfrVTHGYFEpSInVqjkYO+XxMhD5Lf1nV+COSHMOUNLuCV71h8zJ283U4aOMkmcMRUtfDYbGizqt6GMxZznhMgDoK6KclS8rOOOf7B/qADDfeRuA3n5XN2++oxs3b2hveqjVAMCdq6TzPTVbSbOq1iQttFqP6j99UZu/8IS2f/EpVU9d0CSutDs/0lGY6d74HoB/HWPxLhHBQbeMcc9eY/TcyPqmX4Mhyj4+M2TbqoV3cWWZ/CMuC0Hq5gNzR37uBilZFmMlTX5lWTQFygXmJ9BH4Nw90mqJkHtVoapKSmUh33Mp1tZ07uOf1kf+1X9dT/9r/6bOPfVRtexbuD6FECWjT9E+YLZ4+h5iJDmSavQrWQnw4cd5I0PdlbvvB+brVAo/seEYLTkhWCbRFVTMciczM1kIijEpcF8Rbk2PCbuKnsykFnC0csE3rM2PFAihlkzyAkVORAAjQmkP53cOJp0HMQvUASqtgI11ysKDapTDw1lPpSuS6D0bbNA2HbnBaFtTkMnMVBWFDvDoX37hJf3dr3xDt/aP1JIbUBJDuYyzWOOMNtCS0XZGYVo8jGgjqpLfBe+ZcHo2PgQEU1kw+djBN7WyWr5hU9lMyoIyN1OmXJdGuqdkgOLK6PX9vfWapGXALgZTc1+y7Flh2VpC8qXvG7DpNN070M4713TttVd0894N6eJAV371F/X4r/1pPNvHdPnnPq4nfu2X9dG/9K/oY//qn9XH//Kv6crPP6WtJy/owscf0eO//Gld/dRHdfGjT+rqJz+mp37ll/Tpv/Kv6dP/1l/Vxc9+WjcO7uql117SG6++qt13b2pOGL9iw2vlEQWh/JJ70/oIfXwNUdOS+Wg7+Zr4w/hI6MbNwHkkjXR1lGVmErJwshhOf+SDEY2kJ0CZQhDSUkhRsSrVUmZw9RE9/Vf+DX3i3/of6fJnfgGv3hdCp0whM5NfLs+GeanZD/K5EJ3TG8VWPK4UmHuLlTK762ZBClEy7k56cC5G9NMZTDBTSkkhBJlBdGOQm88G8NZMYm9tWzEGtbw3WNMWLzU73lPt618s8oK1sns0X+82lL+1eyD0W+j9KZhRrEybVGXSgAWGRT6bJHpfkXvOrh7383iPAV6CFIPJoqnAQ6xVhZJlvX7rpv673/+ivvnqmxqjuNGVgPLKWQbg5ET7waJCSJ3KNChIy/LhmJD3udfe0KuAoKFMCyDdcGXq0ntX1u80JOc/8+Vn+BYkWGQUzk+UGXd4k6fTn5cT7xbhAI952ibwZxf5hND7JsC7deOGpgy2eOSyzn/qE3r8539BV576hB77uc/o/FOPaLA1VG+0rs3Lj2vj4mMabV/U6MpVDS5eVLm+qXK4qf7mFQ23HlXRG2h4flPrly6oPxxp/dwFXaW9y5/9eR2Epb7xwnf1e1/5fT33ne9q/8ZNLU9O1DB+nzuzVjEVUCkHUPCx+MiyxKgAt9/FgEnwG/nZBRDIDQyYtEhad6SHLqSylMUkC4WEPA2vvnbpkp7+1/9t/dz/5H+OofpFFay3W4yuG4dYVAq0k9tWnaxJJwxUZA/IUkXr3g8ydoHDgpGScTaKPQmwyxIpBj1Yn1PJ/kTHhPQQMbMqGQKDzAWPgmYmquHesFNsTFwRo+rFCd5vgrLMtOJozcmB7T919b/GSQs002j/6EgLztVdCWo854q2WomeKEGXGTC1AAc/Ip9DBdIZXeBecmxTlkFFYShBlrdh8j/i4j1Kw37S5qhik2+i33/m+/rCM8/r2s4BbQWZZYzLSi2GBtyJBNJb9GehGmO0nBzoxbev63tv3dBbd1lmoPjeb1fWFQ4S/DmBf+pKXRvwLajjBD4thC5dXJ7mJGOMkLBkxpgznnz/7l099+wz+tqqc88iAAAQAElEQVQz39PzN97WbFBq+6Mf1aOA+gLnww5omlB/baRy0JcVeKtAiMtGVQ0gYyrl8l8ss2bzlnEUGM0g/zsDJ+yu7968p+P9A4WEYGD4wqOP6uJjj2MEtnXI/D2PMfza88/pme8/q50bt9SwZ2Gw7ryGEGk7KhgUE20UCpE0M892ttShvRu4D5508sQVYlAIPHCuvSLKW6EbLSBs5hMSW60//qQe/XN/UZd+/rOqBj2aaWWUj4l+qJgZn9ABi1FyWTEBwfPgw1z+XpiWYE5GXx0VhSz1SKUh54mn9/PzfvTlI/sJ92PIuVWLd3av4407ABusqivYiklbMYkBZWhQuCWbaw3g8TlAnxRi0R2nnRwfM1EoAQ34P+tzzC5vYsJalL32CaSweTYVM5Pjjy1l/U6SnNBHciSv18db98qoLvSjkJkJVVCQUBaI9wKlXkd5YF6v3bimr77wgr7/+pva87U6/bUerlM3o0iuUC3jODnc07eff0nfefOWbrGU2Gc3fufgWMb4Oo9CHWeGamphqoX/7FyZusvT3zNKRpqZySzIAElHlDIzBZOqqlSPvYuWcGZv71A3Dw71LqcPL9+9ozHynmAk37r2rm4QTUyOxtq5fVdvvfya3nntbe3e2tX+vR3d4TThxtvv6GBnR4dsqt16/S29/t0f6Br7Erffusb6+7reeeU13l/WHZYAR0cTZcZyzAboPkunfcLzMRFWj3mKBoBDpVRUiryLKwe+4FU+BupZDOrIukS99+2v5Mjv5mV5MMCZStoqSjXIar6YsTSrVW5v6dynP6PLv/jL2nziaZVEGIG2RR2/m5lOReqSzTDgn0w26Xwy88ULZbKwysIqeQEpllKAZBI8SEHyZz1Yl4/qJz6izARlgNiCsgav3bAuIgldz3jrGZ77RDKDkLukFk8HhkgijQ2s8eE+Z9RzZRJrFHqOB69BgmGt/ccwrgBMFzX9w8QaJK97+t4y4w11+fhyGUUhHwYiSCkJzyvA7pR4j1RzTy3qON+BNP+rlXSuW7u7+t7rb+hrL7yiZ998W9cB093de7pz97beYQf6uVde0Re+84w+98xrevdgirdX9w8x3AQ8NbvsTSeDlvFJDnC4kODD+zm9t9ycTkfj3oahyFA4V3hFpicEmZlMQUXV19r6hh599HF95pOf0Wee/KguDDa0PJ7pnTfe1rN41u9889v67le+qRe/97xe/s73dO31t3UPgN9jp/3dV9/QS9/6tl762td1SMRhimrYuNt9510d37ytvTfe0uTennKdNcdI3H7lDR3dO9T+rXu6+eY7mrIWv1Ct6U9deUK//JGP6dMf/7iuPELYP1pTTEnZojJ8ZuffeXaCc//o/uVzfTp+I8XIMvElM6OmWEqcY6f85/XIr/0FXfqlX9PFX4b+9K/q4s//otbYRY8YAWrQX6kQo+Qv9Cq/WCoYXhshi0zJgrrLjBvPbmCbOdm1hFzlAIdnMvnYfeL2gH0Y+U96RK6wnToro+QN4WUG7AZ4AoLNeLaa3eKWkNsik0T37tkbjIHPRYN3nOI5/YjMyY+HHKxmxtFZDWABBXXAyv2pNebZuudAH2ZGLvNIqn8c7AsMRdcOxiQw4pLw3UFeloUiKA/UiZCZqaUz576IUSmajgm9n792TV947jl9+cUX9AfPPqsv4Pl+91vf029/8wf6/DOv6q29idz4JBR9wlHT9Ts7OpyewFOrFi+SO4InRNPxzVeLbFr4yRCC4tMok04pOd+CF7MgC1HBogyKeJ7ecKDLVy/rFz7zGf25P/VL+vOf/AV99tLjWhsvZAByeEI7u2Mds3yYXrulfh00aINWnH2P37imk7eua/HOLWXOzfuzVqMmqpouFHYOtbp2U9XRTBfSUNvWV9ydyHaOpTv7GtH+E+VIv/LYU/pLhMuf+dQn9cRHn9C5C9vy38Kb82qmDJ/imaFKsu4jLmNsPr7W5QtJmVwncYcoWjAfo3PndOGjn9DVX/5VPfIrf1aXf+nP6NwnPqX++fOKRaJaK78MWfNCXd6pa0ysBeQUkoz+zfw5SKSLNLbdlZdT+V3kyZI3A2XJKCfTg3r56H6iY/OJZP5kCC4g9MDdXMj3ewnxVPgLQsuag9YaUC/ZaFuxrqsxCDOOzOYAZUZ4PsfLuFIEQ3kARU1Yrw4wPjGST4vxbXh5dEgxWEeeJi5PQ+XlbbS8OOBbQOXAMvKrqlC/1yMELpViUqKfAM9ugBoMU6Q9D/MZgt7Fq3+fMPerL7+qL734qr76ytush+9pb75UgcKlGBShJWO4w273O4TGdKEWft/rM6PcfLpQtEsnz+XVkfNFhUyfYkxORsdmUebyc+reTcb+Qrle6TwbbT/36Z/Tr3zyk/pTVx/Rr1x9XH/x6U/ps48/rUfKvi6nnp7A01+xUut4+43xUk/0z+uJ4QUND+eKt/fUPzjR+qxR2h+rd7zQ+VzqQujrYuzrQtHT+mKl80r6+PlL+nnW+598+qN67OmntP7YZaWNXocfZzmYqbu4ZfhsxZzxrPfSPTNLbkCzPMMTIOOte80abKxrsL5OxFKpKAoljkxjmRSYG0MOkhfM8lb+kCSzIIVIEnnMMyn3nzsuWI6hBauZMvsnskKKPYpQh5MSvVdeD+7FSLvB/Ut+IVxvwQXmWszE+sREQqsEiAIT4AresG7MTJYVFSH7sfzvbtcIfsU6fX4ylofph+wYz/3cd7Eg1G7l9Rx0DoQCSx5o28zElEIokquN99sBRpKpu7xejRHxe5d0n0XPR69oe6VIxtpoqI21DQ16faWUFCkQ4TfCZ8tYWsBXFYW2RgOVKJuXKeGjh9cZVoUGZVLJhl6vCCpSkAXTBKP1MiHwjPE21Hf+W4xGS/Ti7bXw63fnrSPeZYyFMcCS/Fmd4eLN0+HF5eZDcJCQJKM/FejyMMm2R+pf2tYatL69IR9TPxWqGEc/JA2hUVFqc21TFy5c1dYWIO8P1WMeeszRsDfU2nBD25eu6sITT2mbsHi4ualq0GdXfqDe1prKcxsqLm4qXdhQ2BxIVYRP5oczfxmPToIfxuJjhn15uvPbEek+h2YmC5LMIJ1evIcYtI63Hm7QR9mTpXSaxxxE5B+KShYLubemFzGBNBFP3422CMXVkUuJEvVCLbrVsheU2alXCLLBORnLDYsVBYzirWRRD/oV/uUHiFCZQDmZyWJUiEmGUE/bPk3zkNy994rNtsY9Mjuf/nv1xWKp2WSsw7s3tXf7hqaTidxj+3p2BShqwvvWNYY2o7dtpiC/mCShPvTLtwLpSwDFUlghmEShlnyTqSWxpR2vFSnna/BIvRrjsuAoKpq0ub6p8+cuqdfrqYeSRUASgisAmQxxHVAUKaoCXKVTkqqUNSikfmXqVUFgHKBH+XWNNe51jvwWbFS1DnAA7/cGPpyXljYd6A1j9HfE0YkQtrhnf1WG1w7cFpQZm9dvKc+LIpbK9RP8ykrT/5+9/3y67cnu+7DvWr3DOecJN/3yDGYGgwERCBVJiVQoy5JsOZXe+Q/wW7+yXfYLV7nKLkvlclnlUskuypJMyaQlihQpWswmCAYApAiIAQJJZGAw6Te/fPMTT9x7tz7ffe4dzBCBCANySP32Pet07+7VK/Vaq3v3fp7n5ulC3b076l+5q8WDc61eu6eTN17R4tV76s5P1BGwhp764vxUS57tVyQ3vyZb0rc8W6o/aZXNpLIIaK2ONN56TSefekvLN1/VggTSniyUrSTUDIqIkIN3IkG5rCg2seuynJ7DuR3Zj/Uq71SsF0OZmVCiW2RqeXqqs1deVYv9J5+SS9RP1PQLBTjcSi7DXF1NRbMQwnKDMPDXtJdGB/dGplGVkoUFL7ozRWlEdAPTXI92JZmm/um+sMJvVcHQbKig1Dde86TjtS6T7gUTeHb3vs7v3lXgDNvLZ6zeF7p49kRXz55xqn6tHe+n92x5txy2qTIl0K14cu/JZiKT+yZTmUEgHEHQjgimFGCMwGPkjEN8i7jS5jDpdjtCvzJOKk1RAyQB6BP+9e2VBjL+KY7f9b3appUdsEJrYoU44LiLvlNHe8+4vi1acv+AgHnt/EwlC+cFgkbVfj/q8upWf+/nPs+qvsHhJk3wGXFeQ0WgiaAfaXOgT+w4Rs4NJtoH2kZ4VXhO5u06bdV1bDlht4mgsZqJHIkdkln0f0ogkk4u0OtsoSUBuXr1gVYE+uoTr6p7867qedGh22tYIc9ZUdzt1b52qvYTdxSvn2g6LRrxe93p1Dw4VXf/TO35Su2yk5NKtRzIEzBvQmoKNCKFSOgHTa+aJHHjjdhyMj46TYBX90GjjrJDQFwmBDB1uvvmm1rdvSfv/rI0cxmUkUUygp1hBhgrpdLRTqkXVzZSg/AEdJZWpT9VWZwq26XCfS/QauXQTZNoBEL/XbjyN6+kJ+olEFI44EtalXr1zM8NFccfVNhyeWu+Yys71cDGRfvdrR6/+yVdcWLt9oFXNCNRud3ulExiw4radJ0alsiCk+MPKllUSmHeEwilnbyEpiJ57i2RTJ959FzWiQrygI2Q0o6Aut1WDtRGscjOcnRdoy7p29zq4vKC9/FbaEtN16pBbkF0z2HhSGDCRU0WArzX2cmKrf6Z/OOda5LSgDNHxCxTKPTFd97Ve4+f6YZHj4HgGFmFKzTGqZJ4Juwy6kBgDG5D7xFZB54TB9pmXO4n9J4YOzD2GCyMYfyATjVTpW2QkaDABtxKNlJSlFS2Rc1yQaCesTLfUf/grpp7p2pJAA2rfRLk9SRVV43ytGMbfkq5UvAsrKZogpb5V/grJvSqmHiS54J8Qr1i0xeA7kKPOh1EJPOpmtixDS/OWmZ90KViTMMEvUmThJxexe/zHr7zq7GmUZRGwn7yFeFvwOULCBSEDo0vPm53G+A+fEdR6HM7xdd9IkwbPOz3dc3/VFfR9jer3zcaMOLr7mcDMvmQrjjkPB8Yf/AqTSBtby508eGX9fCdt7XbbMAiSHHoHe9FvZ0P3MdjDpCYqJu0HSNwvFI8eXK3REcEY+E34mQTpV5cZut74l2RYVQpGBd88RlAuNkOutjsdAls2D209J0RFF3TquKQftzsSquu61SymQMTCipNo67tFMhyTdJ6drPWjp1ChVkVGBHiozXvk7/60UM9p39PcnEwTwTMyAo3OAAI3GGGQS4nbDCix0ibE4qh0jah7YQ8o8H9tI3IXytWIUgSeRugOBn6PlNRAkkIIgK1JlXa1RRl2yq6VqUHlr3KolOQDCJSWBLEEQXY9nrrSxBmhoep6YpaoINHG1IB0yNkOZBnQmaD5R2tI20DbSO7lwGw7LO80KxAoFOEoNvqHoeGq3us4tg1LAcg0QnOsXRd/8D1K7UZxe0G138FMG0z/jVQfoVR/0Q35W9cervxy1G2lOHl/cvSOABO6efekWw+EgAJt+3lI334xZ/Sw/fenaeQ5vnV2I5T6j1JYHixbd1RCd0GRwAAEABJREFUH3HoCo2KI41AlGZ2D9xQE2yrJwuWtfpGKkxgBO5T60wbFydYqYcUGcoIcCQKlQIeATDgjLecID+72erJ9a22yLok0FccxJVglZtlQBcJf4YW1QjGcr9lhX52udYNjwHzygofAQmUTHilPnz8SE8uLrWG7pZEciDAp3FPUBPY6HSA/56gGNjeHugf2F6M4AwOEAPJYQTHbRN4k7fx9LtesY2AIIBL36lF5oZHItcLgdx0DQkplEUKVs7QpESuRMAsqdIUFYI+Ca4qdIWPbDn3E/gNh2tdT0IjIbQzvVZN16npO3mM0LMyhg8bcc0wodOI3BMyOrBH7ifPB0iVugFDwqXCu9HJ3Ts6f/N15qMgW1FkQdjU8QqKCnyzP6Zv+GbT/dak99ujaTA5zM3E9s0BHkzpsLlmW/4h2/Mvc8D2gUaWFzvajpXQh20bgnwgcisB62fyg5/tcOqoELI3qfDM6zVNijg6gnsq/VYi4dlkKgVvSdxKGZTBSpRH4B7fpk4bdRYlHCskPnsc84rHhI+eX+qSd9wROa/WCd4BPRyEk0IRgY9WbZHv1jsAtumTEhruk5L+ksEzfahn5bte3+j55aX8p6T3rN7+DTqv0HMQzHQHOfC9bT8Q4AN0B9pHdB8JjDlgKCfA9SMM8vhKm0EpFW/b+15NbyDgCfDuJTRHeQoKB8ktDYyJCEVJoFEQ6Jr7i7K0Km2nlmBuCfCGRHCETk4e2bUqJAiMwSH3RMIamRsxp4aKfSZgVCUBHQO8ynL6vjrQq80VHP6d6/4nPqnV2bkqOrtfv+yKX9byccNvzAL5G0MHmwni+1f9VIJO+qWJyQgdNpe6+OArevrBe7q59k+7NWpwnM3Vha6fPdeGoBpYMR1EXhG9dbaTT7TxIUWEIlMDQWLyswh8BTcUEvwCZ80ELyRFyPiFtiYLvpsEXcIzVXDO3qsUe/EGfENbCgGJTDj/De/vP3z6TE8ur2VZur5nbCMpVElAkUWWzSv+HsecIug59lmWkJRuC6mFfyVYL68udXN7q4GgdJB77MBz98DqPa/cDu75fi8H+wDdkfuR1XBi/IQRiBdVAmTCBpPH0T+4bqbwhKVKhpqSKuhhvVxvS5nlbwjipikqBHyie4ITBsakx7BiNwR1Aa+URi6bplNDsLs+t9HuFTwYJwNMvVp71zEg61grewX2AshUEXjyrmMuCXp0rwC9EjuodrnU+etvyM/iPTuQoK2SaCv4+vj6plogf8PUmNhfcwwTXQ0gVSb5sLnSoy//nB6//66m7NiePcDpQrfPH+viyRPdcgp9YGtuBxhx2g1b4O0wydv7eVtuWp54aI04u0+5d2xrvZIRWgRYVQXHjhfWJmAM8NF8S2VivMVumpSh4KAN0DZFXQHaRl3TIldDmRp5hnx0cSH/frnlOOP1Wd/1EkQmeE0EG4Uq9xX6lh0h/AFHIm5UwRkBUHRxc6VLXhNWnHyPHtecQ2xZsQ9zoA4a0Mf1/eBtPKsi9z6/GLHL6IAn0NFyplnRZYTOgIwDtKoZ1FBIcrXAvFGdZSjo9ksBWpQlVTKVhsI9eic2KNjC0HStSkeAt0VNabFVP0NpOhXuszSKLPKBn5ObyxqJvY5BPCHbpNAU0oQMI3KOyDi6Hag2muWDz/lrr+rOG6+rW63kx4yWQ9ZgDEpKLvk+fsgYx8rH379JC+RvctyvOMxOPE8Jkznut7p5/IHe+/kf1+P33lN/el8d2XtH0F8S4P5jEdf+8VXw7OQjq9kB596ybbdDVZzFTAKHcXUgy/u5do/D22nsCPgLXSDAjwVK7BHlACS2ZIeaV/rZuSaBqJIp/FkjfBLCDUHf43DLttei7QjwVgwk2FMdp0s361s9Q8YshZW+xfFfOLSkLKlCgECZG6mFXhep1jwy1ADVgsD4drPV5fU1Zw979W0rr+S3DnQO5vbofzjsjoFOUB8MBLaD3o8JB/Qe0NkB5P84YkJXk52gO1bJtqgEBVUhglJCz1D6RqEIZEHOtvVOpVESrKXp5VW6bVp0aGbchG4hiB1sbbdU0/XHvkI/UBKaQKCfgjSSDYEcNpdCmA0ZXso0wfMoU9UsL5hjUGcHIQS888YbevDpT2vBq8f95kYIpSiFMmZKM1Fq/mimro+v34IFMPlvYfSLoQ4oT0zYAQiqzc2lLj76qi7e+5JuL2/1yrd/rxqc7PrR+6zgT3ielC7YEm9xcjuPx3nVZqEWyZ9tLU4TTDoTjG+AX+fT6/GFI+GPUgSfkK9QyKc+I8fxxu+aVNcXFSJ60RWdnCzULwhSt+PwHW0twdbivA1O3+Ls833TyNt7B2dC3+N3vDp7cnGl5F9D20TQ+YBw7wPCKWAfOiC0ZfM2dEKJYaiCuVhgVZHNfTfbja5ubtRYJg72fO8ksuXxYE/S2Q/HQN/zGnHHQeCepOeV/cCKP8BrZJczEt0THEcMMNeRZWT1r9g84DND8o1eKima/AFCGUUFmOOsFEXksS07ZbdSWZwgfirQKekLbBIEemKnMH4WoT5jKqD5GpBncAICLMOEHJWV25M4IaPbPDFOTpHI1RS1nOifvXJf5w8e6OTsjnp2SRXcJNGGQh4r0zBgvZnRx1+/JQvkb2n0i8ERTA4wEBCb22sdduv5v7S5ePpYJ6+8qe3NM57H39aGbeuOwH5G+8XzCyWTvufU2YEzsIJt1msdWJ6gJs/3wIrmABhxpixFhYCsBFEBgQ/JgNWBPl7czvilDfV9YSUOOVDnLSMO5NVxJHhGgmUiIBOHbUuyqvZa9au5zEjZ2QJnVCS+FrKPuc3P3pbLODH36XjgNAfepOI20Vb54uNEs99PSvgI+azDJc/kF9hmJDCd8E5OT0gOo3wwd8NqtuHQb+eAJmhtk63veXRx3Xa1feZAdyBlcD6x13POOa4fPpT7HFS2E+wEY2VpFDMU7oumaFQbArppZbmCUtnS18x4KUpw6FREKpSClUYenWwH0aZsoJOohN3RY0J/28c8MSv4k0TFOo6Ukwlg/5BUSBb9yYpd1FaZqQL/Bmj7pYoDvDTKbqloes28GCeDvkUv6yb0nY3zLSrjC7HyRflbLiqTaiJd12nY3sq/dNIQQNvbS10+fF+72yvdXPKcy3vji6dPpQgdSAp7Am+PI20d5Lu97BwRIdMbWSF8PwPB7ZW0L0VedRWpkbYqce+2UEmPw89IFMLzgjkYwDkAo+8lgaKmaVRwKingN5IsBsqDBl5tHZMAeKl5+rxq7kg2t9s1OMarqhFKOyo48zYXok0JeYT9klsV+io83RyUDuJLXtEd0LHiILbTcnUiReHkfavrm1tt2MJvdhvtsIthC+6W+pZEuCMB7Dlwm3cN6FdrKPqFatvpwE7AyfMAzmCbOQArlkFGYS+haxiCMaUoXHcfgkahLbCb0As5FQiOfQIFImiHTMVOcjtlwNekK/M9AzeMxN0rELK9JtpCXJQMkZNa6RrtNreasGWD3FmKJg7rVAdVQNhEwagZkGHmVyHCJPL9LfdB1G85mX4VgbDmr9Lz62z2RE844oRzTjxbbq+ea3vxTJvrS605bNqzcovJPuCot2xXb4Adq9QBxzwQ3JOdkrpXqQk8B2UIZ8GJJjsdcszt4GVURYQyC8GaanDUvsNpFdodJu32o0xznMeFhEM2kWrBc4Kgqso/89rjbAM0DVVSBPj0VWSYSAoT/Oc6tCzT2joeEa3ODMkYYkQemRnKkhIfNzRFLgQZRQRyDazaawJ5h1z0hUhOjXq27klQrdm2XxLot+xmNiSULfdH2M3P8A70vYMYuUeCuCrUrs4Vfc+OYNKWx4HbS+z+/Ck8KwFXhfpA6nhABkPspigKqhGp8L2419ygiFDO7SklIM1tFd1Mgzv0hq5thF0mVc0X40AkwCcSJa30gwiNULYtZbLb2GtgZ5IkmKbrVEqRx1TB5wWZeczL+guaIOkf1fUb4xOgI7tcUv0W/ljK37R4lSCZcLyJU+KIYLW+1i0BvibADw4KPNx9A055fXWlK78v5nXZlhXKK9reW2hWJfwFUwWQuE1oIquPOLPHeWWICFwhCI6KE41qcJCeZ/yeAG+bZJzmVX2mA1oh2AwNkZaZ6igb44WgwQcnHNlqmv6e1cSrpOsRRSVSiA1UfK6CbNqVQBu1R1ZakNHNuCdylQwF9NyY3GeGxCept02oUso0wfFqfkUQVxhwq8wk0Dt1i16labQl2V3Tf8PW/pZDv82GpMD9joO7PX0HdjsHl9hmRNnIhmAWO5FJB/Q4MA8H90HcdptUX/yTFBYqFdgusijgHcF90O7S99jp2E6bR0JHrvJVAdMzXyeZkTmaZDuAwHi6ualymXMTtNGpUh+Q6UCSx6hy0DupyXwVCoLePKXU8YIGH9F3bAt9a17fqnL9cmu9tOwv7/mHtMyrHMFrh7XjTDjELe+D16zeB06MPTx55tqTBC6fPdGTDz/Q9eWV9jjqwEqJR8gr+uBDKtnpAJwlM3mm38oOa9ojATGQTMxvIDC9hc8IGe+lL5QMnbAdPF00WvJMjq9KdlKAWFBEaKRyYOdg1hHB+JjbZ7oEiGmHg7yk6BZDlTAIKtaNTcK8U6h4Lc20Mt64yOtQcrQ52JPBmSFf5BX4aKY3ERRbbHFF4E7oVJEHImieJKFW/im7pmu1JyBu2LbfENxe1f3ruBsCfk+bA8XP3wM4AzKPwASdEXpjpGrbawL22OkADMyP7TVhv6nOUiosW6CVQbOaqtQjQkpopDQhq3czts0MGG0yra/BhD0JeWgqIALMVWhkKUqCW4VGVbbkIwn4oIoMFeTC5CQyBPUIviOlGYISoN0ffXx90yyAhX9ztCqOZVCm/VvXz5/Mv0XmQ6IRBzsQzGsOmq4unuv5ow918eyp9mzXAvwE7EQDeEfnKLgDokTIK5oTw4Tzitk2rZ1XflawHSuVuLxqbefT5wlnqwRJ6nTZAa0WrO4NToRXkShGQRWnrQTPCEzIWiXzwRlLppps1JKMmrZVg3MWVpaCgwY0IkI5g8eI8YMsr2pIfLKkDJV7wkapOgND5GvivkWABNfBskeHa1ZpJ7CJ0+M66yjioaiD/4pXjN2iQ95JW2x1S0K4AW6xo5PnlsC3DQ/skgYO6AaCfWIexlrhhATZyMG+Y9U8YJ85IbgkGQw8zw+uI8PooJ3HTfL4GaDh4B4dyODZ7nO78Wg7vuY8ELDDvJuakJ0h8IW3KzZIFEUylyhcGTNCx8/gAtfdleRhewV2zwIuICjoa1dIAcigFxe2f1H7uPjNWQAX/E0MZFIrTiMmbaJcXz7lXfhXOEVnpcY57ZAXTx/qyQfv6NE7X5FP0kcmeiKbaxo04XRXvH/2/E7QGnGICccTE5wEjttwWQ0kgT1b+gGYwLGkA063Iej39EESpxs9DAjqk6zQgmA97VsZzped7FyCWYF2hjGC5DCxzR1NUk1pCbKlWk53+25BvZNxhZN618gAABAASURBVDMGY9omVcQYdh2jXzHRXpAVwrRq5ul6RZfqNIJdKvwqwV9CaqFRMnl2HnXBTmfNyjw4QI0LXqRUolHPIdoJh3FLTqHdtiOYb1jBvaLf8J7dsL69YQe0nRPmgZ2BE4btZzhgoz2JcE+CPWCzPduPOdgJNgf8gef8PechrjvgJ2zocRPzMQITMjm4B7dDx4E916Hr+oF+w8g8er5IERrRdWROPBcTuowex/nMSKKp0KnuqJgZqIzLKCpNqyCZ0ioxnq+5+it/xa/c/E946z9K8fOXM5tng2ZKvn+lz4hziZVo5FXZzZNHevreu7rktZh/bfSdX/hJvfOlX9BH/p87Hj6WT9IfP34mP5Pf8jx+u95qvdlpvd2z/Z1YbQEcTByFt6wAor7DQW9u1pw438g/ATfiKJamlMJz60Dwc8cn5hALDQi53g3aMG5Lacc6XfT61Kv3dbbqRYyJGJMP7iYcbUD+GXBe/0TWMTB2qDTJQX6yXLEj6BSWB9pd06htiyzHQJIyWyehgx0ZO7CA4t6aFywR2AmCZWvmUgRwqM1iFXWz3nAAt0XvEXoOiwkscNCtgNM1vZarlVanJ+r6DpqTdgSL/8rMmkPMW3YCtxxebqCz5X7PgduBxOqgHV4EoQN/j2x73rfvgD12GaAx0j+is5OB7wfuJ2BuJxGM2N5tR0A+7h3QI4HrhLLHbgd2AuY1Qmf04884ac/YnWVh1zHsN3MSV2WCAMcw0zffooyyFEVg1Ikt/IDNoT0nRyNiS4lxdH/8+eZZIL+RFAb+mrG/seflnbPxxAozEuA+zX303tt65/M/rfd//qe1YZW5fv5Mz3l3++i99+f/U+sRdZ/87jj93u5GXqMM2m8POPpO16wqU1QN4w5HwfHZFRxwyhsceWsnxam2nNhv2Jru8ZQ1zuoVfI/ziVWwKVJDIFbu9ziLV5U9h2NrHHqNM64JgMDR7p+d6c5iBW7BwVIFR8tS5ED1WF7eklu22m5vCL6DuqZjVe1nfMirIUvcOV2oheGIU9vBJ+QJArrJosxUFpdFEalgUCkhmjWKK4Kk0WrJlnxPQFzcbjQQXMKhsTjfAdJxnGm1pdVisdTq5EQrEk7TpMhQaFyRb9KOnYyDfI2d1gT8La8nN7ye2jMvts0WO24PW5IogI33JNQDq/vIijvLjj1HcFx32+SA5TXW4BK5KmVFvwlb7kkgG+8AmIsDc3Lcgk8E8qQDeGsOBc17IGADCSNCdiEJWyjQy4CmJFfzqmi7YTdzy+HslqSws9xXz7TnrczEq1fhCy8IMPbjzzfDAnjPP0iGJhxX8wTpG66KkwwEzoHJ+OgrX9Q7v/DTevj2F3gP/p5ury70kK35kw8/1PXFFQ62lzP0FKlbAvfp1Y0ePb/Uw+cXenxxqxvajq+Mdrq62ej51a18v+f1kQOAWBK7Y5J/xXUqwTKRCAZNbJenSZRV+JMsqu+TwGo4zV70qUWLDoy6ZFu8wzGjihV9JQd73zS6xek3rPg7trMvHc+uGDjggPMPOKTpLdpCwJtWJdBDDXQnPNjBUR0EEjIijEJdSRHXrM5VBwQfWOU2wO5QtTuMtI9qwVm1rZ4+f65bgmMkOQl6hsoqFvBHDZVMNdmQVDqCvVe/WKhpG/lAK5EJBOxhPqO2BO/WuyO28+vrG+1Y4Q8EphOBA33L1nnjH7bBFk62B5LfzskAnIMDl4A/AN7Cj/QNyOT7PYenO+Z6R4DPqzTJ4gAvb9d32OgGujc3lzqwctt2JZM8lFItlEW+bBlMI/KsMBfaSQX7+5dRdgT4moPaLQvDnjOH6uD2hIbHhod/DN8kC+Q30KkY14b2zHxDB3OH44+s3utnj3n+/rLe+8WfkX+rbHtzpTVZ+JIDtsePHuo5QXzB8/bl5S2Bu9Hj5ze63hx0cb3Rcwfz7U4X6x2r+EFPr9cE/A1Bd+BQ66ANTnULJA4z4Bk7eO4p7SATkTwCQj4+Cv7ZawKZK/Wu6wmigoNJJZPgbNXzDnkBLAmQRdPqpF8Q7EuSQCPvnR1QA6vRAeeu0G5LIbBSG/TcEwhorabkTK9EqomqCWGIWZ6vpT2ZaL+fdKDBdOjV/BteKVKMCGzh4JVyItCtox8sJB+gPXz0SFfoP0IPFVBlUkQif8CvwLdV26JTu0CPhbq2kw8Gm4a+tiFYiiJDE0liIDD3BOyGVfH2+kqb61t2JVttSSRrDuu8xb9hxb9hXm5JBhvatgSZ8TcE/4bn/i3b7bmdPpdrdgk3BOAtq+7abfSvCfhrEvwNO54dOwXBO6MosVFi81DyTwr+obnkkqQs5tAJ322lbbU4vaPTOw+0PL2rbnGq5Z376qgHOqIUw0IfX988C+Q3kLJtmRD2YszH9LWuSrA5wHccsN08/4gV/Cd1fXmhrX9X+tFHevzRozm4nz+70JMZrufgfvTM5S3BvtMwFRy/mYNjN06sRKng8GXH1nrvQPOqx3Z8ywo/IcOBZ98tW9s97Qe2jQfwiAf5BzMUwXiCp0qBc/VdQ9PxfoqUaDPuAJ8tAbwHQpVAaXTKNvje6ZlKNgRfxf/qHCgHAuWAnsJx/by+Z3UbWV2FLKLN+F3XKvjnwDzAgNhmmw9fywcvCnQMALkihBiigDM40Nmj55Zg3AFPnz3TR/5fTAi6kQQTkbIuCjgAWVINq17bdcjd8/hASaIqpVUpRQ2Bbmi7RgU8j5uQ/0By2hCIt8yNYe2SYL0h+K9YOS/ge2kgKV+xo7gkKV8BPhy9uLjQBe2XlJeXl+ysrnTFKntLIrhhh3XL6r3DLhPyFmQsyJEomZZdwT9p/qJPXKg829b4wgqiMxhDgUlHBfPXoF+zPFOgm/uPoG+hy3GAoN9CEv1GRclfccA8OyPzUlVx8EoAjHae6+f64As/q+cffag1TvP88SN9yKHbw0dP9PjJcz29uNYlq9MVz5xX3kISsGNNBU6QOKco9zzzrdn2QV3dciE/R294xtwR4CNRMuBAAzYlhqTgwxg7v++Dhgi3ab5GGg1+7h5JAoevSwgObNO9ZQW6Yat5ww5hhw6lpO5yqHXGKfbA+D3jBnhajj3P9Ttkc3KYAXouj8FzUIuDlkQAHHZi7IS8LhEXPXQE2i0TllPOUoJfAWT37QivPfa8YSV9hP0+evgRNruWUCyg660sVQV8wvxwfgdC52BgFSy0ZSGwgZZ7txvarlPhPouT6cijzU7eqq8d8GzXb/wnr9l1XbHFvuTR6pIAv+D8xPDcdYL74oLANpDAr3hmvvEqzu5gfib3j/ziCxF5TDLwSQI8DLRFoKM/LpEdhWbfmRhTrZckN++2g26uNvPup+lIWOzAlEXzwgLOx59vvgWOfvj1dIMbJsqHMWJymClVOyaT/eSDr+qDr3xJG7Z+z3HOh++9pydPnrHdtkMd5mdRfFwOHDuznXBBIC/6VgOOveX5ePciqLYEk1fnORgJRAfkgZVuD4E9peMiIph/RIycA8jiGELxQrQKzwmHHjWykuJPqpQDPA6UiC0Kbbm/Yut6xen+li1nQuQO76RLFLbRE/JWVhzNNHYkIUTQQKbZ8cy+J9BHGnY8w1ZWdkQyd0HiWNLAx7dybrQM5jmSAHwfYLk/JLksmTh7IFed3x589NFDffDBB6ya19AIcNBXlEAyIEtRIdAdwC0rduP7pI2k2RLULX0OlrbvOI1nW8/jScsq3zZFDEevERvtsRHb9/2aNxBr5oszkTnwb3TjErhlxV9TOilsWLG3PGsf2HFMngskc0A3TaOW5FLgH3GUMYKS+YmvBwV8qyo7C764E1eV/6Lsdr3X82d73q6E1PQq6CB2bTIWNOZS30pXIgyy8v1P6sca/AOyWyHCoEp2Ur41MOnPP3xX7/zcT+pAoN6y7Xv+6LEuyfoDQdB1vc7u3NGSwFEwwUxuZXAWk6+ihddmG5519zh4qi1FGwLbz4l2JCeFPc60Jzq8Dd6zJfTqKo8kwA7ugw9nWHIQTdCuQjIyAd3z9hiXEmSBUETglscyIuivM5jHDQdT1zxvNhBadY0cNJXdxgQME3jszgJno6o98jjIhxEa7C0H5KhQVkiQBUKRoZKJXqHjFaoIN/IsOirm/gjaGGe5I4Ltd6eGgMlssMNOH/F8/s67786HcVXQQpEELyAYEcpSVAqyMqYhqAsBXtzme4KkBRoHdteqJch7zh4W/VI9ZdfBi75IWQIS2UEDq/KBV1gHgmtgrkafrFfagckPQuia6FTaombRqZBASgP/UlRKqmQqImaQjmXA4CVUJ7hhVLURbQxsHXMp+E+s5Ac9ebzVs6cbHvk24O0VWWZQhD6+vrkWyF+RHIaOPBp7JJv7d8M/+MWf1PPHD1XZ0m44iPE2eGSp7HCAFQcpy9NzXu3stCaIHOAeveV9+IGt+EhwSFKDkxjcNzHxE+N3rJwHHM2T27xwpIiQ//m+8Pqo4p7Es2hU8pU4mQE0PJeIwplGnAjfkp8PSwlV6M+02UEkiBmMDNAlVrWB1e2gZVd0vuq0XDSz42YUeqW2KWo5SW8ylDpeIzzIM9CFBsJMNB+hKsEzbpn5SMfSUovkEhqNT9BDgjOJkfOJSV6Bl7wiM4zo/+HDD/Tlt7/Cafle/mWQKAW6OfOPWWfu3QYUQzbKoB+wTRuSQJai0jRqu4XaHuh6dYuFfDpvaEkAbdepbTvZtoaCrgl4XKGvWfRq2X21q4U6knbTc0+7E8mMW1KRKQE1UhGa4cWXPKdOGta+SswcgP5VIHJ/YMHY8srv6tmVHn1wxXnOrTgykWnpBY4+vr6pFshfkRrzkUyiJ3B98VgPv/J5PXn/HWZLuuFQ5obXYZWBDQFuJ7KTfPThB9rxaqpjVVniFOnBqrp3smRLuGf1mJQZHCC1vPtd6gTna3HIysTa+SfwJ0mDt8SZtOImVSpZtOgbrbrUSVfU8pqsgFdS1JNVMdWUYHcQokDGqpTUgRAR1EIjq4oIpPmOtiyNtiSeDjmXyNE5OBi07Br1TapAaEG56lt4t/P9dsNqowKvBq0CfSrBWwniqsM4yUwTGgUdLc/LOgLIKxo5R+Qh3xIIo/ycu+MRYiRzFOQJdH377S/p7Xfe1RY7ZmmxV1EG8mCNoMxsVLBZKbTDYG5Dn1AqVJTRKOn3L4E0Xcv2vZeDveOwsecMYnnCSfbZHS3P7+rk7K5WZ2danp3M5YL66uxcq9Mz3s+fark8QfcF9oVG26mBrpNJyVQCRQ0lEPDNooLe1sF6TuyKIlLx4p+QUQR6KFm5b3X99KHWF0+19tuW54OePDpo8hxhTX18fdMtkL+cIt7GCjsedpoOG10/fJf34B/olgO1zc2tdkOo6Xr1wCkreNefcAh3qw0reNN1OMdKWXIOsvunJ+pZDaqC9hMt+3528IHdwN2zU/VtQ/AyhnGJI9QqNaUBOyTuJwL+wDtZB2lEKAnwtpXarOpAYbFVphT+shNBoBLMo4NOIpHao1ycAAAQAElEQVQ0uA1ByNZ0YGvqKJvAuUW3ijf2jFshqwOamJbHOiARUj1Bsuoa9JASOTqYDcjSULYAbGWAjUwTtkJ8+cg4Exu1rfy/jgQS+Ad+RiJgTmbkA5DUljLTHXn82WwPWvP8H+j+/vvv6qOHD+XHmSjgWDDoZaGezWyf0rRKcLMUzBSwDFFDnoBmKgm6JCgLMnRtr75fqCfQF3OgL3R6stIZ9j8/O9M5QX26OtWp+5Yr3sufyEmhXfQq2KBA52VwB3QNmaloiqKkimWJIilUIyhCDXJGhPhIslVQOqVE5pEzkatnD3Xx5ANtrp5q4ED06nKvZ0+2OvA6kgEff77JFsD0Lyl6MgyelqoJj5zY6nprtePQzfeDWgVOU5j4fnWmE95vZtvqitNYPwMu+04lizLbOajvkASaZqHze/dxsnYOIjvvmudxZ+7R+zTYm+tE0I2AHeTEDkkS6XCgJlIJTuIxlQCdfYaAwb/klfcOznjCSt8TeKWEQFcQWDBTi1OddK0WJJGeBNNRrpDxAY59lwS0J/DXHKhteAtwuxt0yaHQDaf8PnC75n2+/xb7xfqg230VCy5b7UkTMgTymH+6gvBBGbTrBVT0EDJkJk0VeYRdQpbPYHzr0aPjcrVUjw7ZNOwOJt1wCv4eu6YnT5/qMK9uIdOZAf0S+5ZSoNUoS6tsOkpsVFKFwEuSQlJa9xa8l9A1jfyzAv57dt69LFareY6WixPKlRYOcBJyt+jUYDPL47mdATolG3gWNdAxZCnKBJBp1kdSUi9NUUEGtwVtgfYGqnxCO97JXzx6XxcP32FX+Hj+4yKKouvbnJ/VDyQ7ED/+fBMtkHihZvh6omGH6bS9vtDVE2fdx9qwtYxmoT2Zd8170yAAnbm3vAryyXOWwnRKI7uAJc5y5/xcpes4yXWGPqjSbhZZUqUU8OpcDqy6a57bb3h+3xBwXrm9cvTQ73GoBUmkb1sVIqoFPNb9lYA68DyP8DojSF6D3zl8+7ZRZipC4qOuaXTv5FR3gRPwMlJr+DzzVpGdyTV67dhZVALTY8Q1VmlPVHsbPnCz56R9YAeTNTTghBWZI6AO0CSDmVUqlbFBgiyU4gayJKlUk0U9siwJ7DNWTgdaEhANSWfpZ3Nkr+CMjH327Ik++uh9+V11hXAgc6J7llSUUFA3ZGJLaBYgS6MsZYaSSZkqAWTI9nLQd20jb9/bfiknvBbeHat81/dquw7o1TQt0ACtiulmUQEc9AUeBR5hyFRmmXcRSEQ9j4B8NMptBiqadaASEdqzc7lEvycc5D5/+B67wAtFJDiNbnep93/yF/TlP/8D+uCv/nXtHj6WXviNPr5+0xZIYfhfGh1UgyYmjAm+efKhnn34nvzDEntWlSipHdutmo06AuZA3T9BVdpepbTaEQATjt62nQIH8B9AuLq90eSfa2ayWpxsiUN1OIuDaiICIiQ+QFWd2Fqzuk88LyOYHBgNDtDgqC28lzjgKc54vlhoBZ2k74Bc3p43ON2d1Up32XauwEkIj/A8Y4U6Wy5VYOKfs77gZP2aRHXF48WG13i7YZhXUO9UhKt1OHCBF6QVEUeQ8LWqpPHle2zTV8j+rOKKpOqgrlRe3E8kCFHPBCOKRmwz0l/QY4FchWATtnB/R1uB9wTOjseJp88e6fHjD3k+30gprlCiYympkq6HIlymHIBZUjG3J/2pLEWlaXQM2nYuCzya1vVG5UV/YU6M07oPWfy41DCXhXomNBJaTVGCl5SRCd8UzOYyImZeliGgOfdjx0CWGYScenlVdieDHrNL+eD99/T4w/d5DLxQlqKE7qhGt+tJX/2xn9bf/ff/P/qZf+8/0sO//MM68JqWCXhJ5OPyN2iBnPGZKDEZenFVgm8kMG+eP9IlE7LhIGhSauTVy4bT0YYtXrdY8gy114ZgKU2ngdXwlhWyBnhTnf8zgUsCfCDQShLATHxhMhscxWxGAnnrgCYwBL8C/64k35V3udAl4w8EsGUR9CDBsKqe8Q7wc4L5nKDumgbHOcxjJmh55T/peznQT1ipDAOPHVcEt3+WfQtd4ghpJrbgVYgHVFXG2gzFzklvU0LpekqIrWRpLrQ1Tcp9xgVt/huSHBVgnYrsktunkA5E8whNUQ/oVDoO6HG73cnJ74bdy/YwamfgEWFk59CCl+BNHFzdsMt47B8TZtWzraqkiFBGIk+ZITMVQCluSzVZZijJvULJfXHwOrA7gpvk1xQCnPYsBRokAe7d1syB7TbGejz9SZ/BiaA0ZaZnfoqQ+GSG3G7ITPpDES+gUELD+CEnQGCSXH92daX3P/pIz549l68G+QL6Fb3bV97S/uSu3v65z+sn/9if1M/9gf9UH/zpv6D1F76sis2M/zH8xiyQvwy9VlUCcNhxCnrxTLc42+EwzYGw51n6sN+q7ZZSFBx0YPt10EiArwnoDUE51tAaR77iNZtX/67l8Guq8qo6sGrOK68jiwgZ2fbuaTNMtOEzCrzAK+wlyeMaftvDQDCOjB/hd2AbPWpgXILon0W/w1a3x3kdUFucYE/A2NnvrE7kg78dQf385kbXPAtOyNHhUG1pVRk/jhW6IsADvqEWR5tIOBOylPR9qsVZO6J4wUlfW4Qj5wwMZ6BUIgGpyWC8lJSYUCMyQh66hCcHd+IZHctycDnoGfI8ev5cTy8vdHV9zXP4rW7YXVR4W4ZCcNhOVwTDk8ePSaYHIaSkUEDfPEpJFYKwgJvpelHTEMC0NVGQCaA9SyoLdfcZslEm918rU2XuZ3xJNUCZwfeNCmMyizkrIsTXDIEcpUnli/6MFL0yShbqgDJnXPnCKLaJ7b8juT9D7x3zcXb3FRXmxGNQX/3dezr5Hb9D+vbP6P2nT/Slv/l39IX/7x/Twz/3A9p+8csS/mJyH8Ov3wLMwjci45KzP/lQ7Ob5hda3aw3zBFVtCRSpaHFypoNXIJ6jBwJ74F36FuPXKLzn3cnP1jvaa0hNTqyyw0zTuHu2yObYN606HMEBZQdJnMarvp2b0NNAornmQOyKXcQx0CdZts1+R8CudcW5wJZ6m0XnbH1PWbULHrYj4UzwXS17Tpql59c3uoVGjVTBIYMSdTQRhBEhPlJIJVNtKSSzSYjiJu6Tw72iZV84qW9VSsiKVEvCwDBiasZvSARtU8DJ+T7pn3GrGDMhy0h7VZSiLbaxnBsC+5YzjZvNja5uCXbkDGzSghMJHra6JtA3JFALFLDPSAWyUihKKEtRgluATHiXVCGJNQR7mftSxpcomRDbIcELwDJGpBR8IlQMWVQYm6UoMxSRVkOyznwn96UpagnMY1IpiogXkApwYh7XKGnndh5ZqXh+fQjaML7S1+JHd197U8Yv80ApSmr5+mvqPvs5fbRf6xK7PvvgI33w5/6ynvzAD+nw0UN9fP3GLJDfgD57P8FEgB22a+046T0QwE2/Und6SmBvWUmrmuWCZ/M19zslEzYyQd6Kzis64244zPJqy/yAM2qsocycoQXfW+quYTJLoyXO5N8S8/Z60TTyij+S4VsGQ5aVb9INz/pbgnJ2FLbee2S65TzgygHCjmHLymDnaUvqdLnUCfKN6HBNggpcrCS8gwCGwI5ktGY3Urlv4B0wSfrnLWPGHNjHV2qhgnVM95xdwRKnnmwfwI8OdMmOX1mh7ZgN+jR4agf01BddUQO9EZ6oMzt8B7OGUeMUBENAPzn5b9TCf81j0MX6Zk6QIzsJ8xrQdUcCuL6+VITxAYSy3F6tk7aQVChLJDyOALICPAdjlqKcA7coksCDV3CfkYr5n+bvENoE3wZs5shGVZIeChjDY5ifZM6K61GkJAGEgcEeA57oqzLthOBEyyTNNMGT1HYtc9TrBH864e3MKUCzFHzA44WHVvfe1P3v+116zNnLR+zmxpOltpfXevbX/5Yu/tJfU2V3p4+vX7cF8muYnlHfYOyJ98prVpY9z9gTwbLFya6fPmbCQWBi267X5uZK12w517dbttFepYKT7HKc3pT6NoGGIGUMn2Ty5+yP0zH7zGmd+1+7e6o37p7pbNmJOXaXWhypa4v8+9wRAY2qgRPuZPVvGX90UOnAqn3Bin7DDsOreoHvqm85DKu6vGEHQrCs+g4+LcnmQADtNRBxI89+BxyFN3FqGNS1jQp8xnHSCbotm07LrtNqfrbvNd9zuNgSJAdwJnBbgt6yTFNAe0KWOieoih0jQ5FipyLoOkhQi/aG9vNlS2KrmpCd5yJ0bHXn9ERnq5X8yHG5JpGySwqRnhizZrfiR6GRF/EF3WfblHZeSQt2KsiUlGJeIlLBDAiwHP4DD5Vdg7wP1vEKiiAxVehNtJun4CPsUtFtTjDEpWPWuAndJLgb7NGgc2kKusEnIcS4GYeqy4hJqKiS4Ni4lQ6lIrinI5CvoMNdEvErd+7pHGgXC4nBsFcwZqLSn5zrlc9+p06+67v0wX6ja2wwTJNuvvqBnv5Xf1vbn/4ZiXt9fP26LJDGskN4PgwTxvNvnEUWFU8qkyKcYWL1HAmMiVWwyVYNgZAlGc4oVkdvf5klXs20ZOqF/IpoYlIH+nqCaLUgkNKBXfTKnZVeu3emt169q3tnJ4xplBHqsujMgVWKejty5nywJZxvz7tqB6FC+N/kAkjmuuqa5/fnrNr+2faBpLQjOe2Qd8NKOEoaeSaecMgJB3KQ7nD88D2UCrwiQpnw5t2/f/+847VSz8l33y1YaXt5Z9C37fycPTBuz/gR2iWllmRWoTMQNANyTthvom6IDPSQGpyXjwoSL7LRg5MVyaXMCeeAvAUZ7p6fadG02kJ3SwKo2DwiZpwdu5aBNjE+sEmAX8BtsFHCw22eq+xahYOwSUXEDBV5DRP0JtvBsiFnhe/E3EzsggZg9Nyy7agKKUMF5RrmrUAvqcvtVb90QRcuKrSUTGUpymzAClX6rL+gQ4MEb0xE8g0xBdi01St37+n+3ftqWsYhr9tHEuZoGWro7oPX9bv+1f+JLvrQQx5rbpB3D52rdz/Q4+//QVUeZQQffXz9Qy2Qxgi+ZsAxmBGceZB/Eiu578jgnvAJI3viGtrsdJ6UymS43U5ecIY2TcV3x1VtxOEXfavzk4Xo1knf6LXzE71+xyt3r7aEOpxjSedJV7RqUw0kJpxxjwPap4zTQndi8rcEOouc9tRHBHDmj5QGJt8rM76mLcF94y0eg2utbPX3rLKDZmdDdrcVSR0O3LUpy+/AbJBhtSCoF0s1lBFFTRb1faeuI6m1rfYcQAZ8E7p2sMBz7f8dsieCVLmlzr7dIHNTgh1Bq2XbqOU+JJ7Nq+4se93DJn1T5L+XdsBhW1ZjP8Y4+WwJugF7Iy4jKruYgyqn7xmhREm3m1MD/cK4pCFoLw18kNVz4XppOxXmL8AJdEmXpSgilTOEGEo9ZLpZ3B4qGcc2UWLfsL4kh4qdDb5P+M0ggQUcCblCMOMDzP1Iwpo8j+hie9EqXw32+3OTPwAAEABJREFUOCfIz+/eVcDLPjfBw/NQGWebdP2pvu/3/Ss6//bfoS+xmj8k0Y2RGvxrzD//RY0PeTaHtul9DL+2BdLGV8TXsFzzHzzUPKlVq5NTnZ/f1WJ1qqZdsCpK2xdb+QOTODLxhRXldHWi09VCbcFRZCpHkl3f6s7pUicdJdu0c1Yxr/Ir6n3TEtQxO8U0TnJg28HXRPKOU/IDpak0Tcow4ixeiVlI5TMAB1Vjfqk5aCsBuGNF2oLgX3rxFm9HAHmMuOxPKExiSa26RgW9K05l5yqlaIX8HUFewT2gF3FFLST028B7IPl4POIQBLjm7JgENfpab9MrWdRAq4TkldlwuljodPHCNgjRQ8A/uLMkAEfsvGXnUdG/b1soSQMPpuYfEWqbAi+IIU9EKNG3vADXI3Nuc8Kb51JSSbcVFcYWAjspoxS5zEKJDFkoS0Nbo+J6porpM36mg25BPSIlKscAtWW49XigAAIq4yo4WETCnrZpMC6jKLNRYr8shYF8wE94LZcrLfEZcc8Q3G06AnNoXwjGPHjrM/oX/9V/Qzf4zAccwq2Zg2BSNh890c1P/LRGHtP08fUPtUDOGEzoN5RMWiEA7YBZkpWsU9s2ilIUtO95RhoJ8KqQIpVZ1PMs2+Kk3QyNWiayRPKsudRp1+DkPVv4Xk3T8ESIIzNZe1asHa+4trz62hLUW1ZKv1aZHcakvcdltaSqkoIbjoBH4AcEubRjRZ8keQVcwn8kUA44wgDOntL1ycjgKIJPqoHQkpW3LSEROLPzWv8qRTayfDMdEsWeLfKOpDHM9UGBLCVDpaQiQiO0iVF5FXKQmWTfdOh6Iv+Yr22wwG5nBPi905X8o7TLRUdfxxnEQic99sBGXrn22AAR4CCNyHNAl0mBbh1xgKz0BHzN22A5C8HretKeyBPgVGQSF7eSvxga4l/IvYDELRAK5ijhr2BkHPu9Sgf2qyhWSWr0aL5eTIrHRIY8LiIYGvJVkRlDQL/K/aUUlaZRFkNRcJ+WU6ESqZ4gXxDkkUcOQXsVMkBnLql7F/J7/oX/gd5gNb9g7DMeFe0Sh6u1Hv7VH9GeU/fKzg3Ujz+/hgXyG/oCgzPBI6tf4UQ9mKAd77w3nPoedhxkYdDMogEHrGJoJJMKhZAYqomxhUlrSqplgk+8LT1bMalBomgJjjKPXfOq6IpnaJ/C7wj0kXGTQgm/ntVtwdgGByyZ4iPvLCCpFj4FMC9E4MBv0o5kUZAJtjxmTDKtSvBOOLvlNF0TiYA+SF3TEDiNcCdA0I65HEgKewLaQTLhaANbQf/gz+3mVhtWDG87jVgQpClFgp5l8OiXYNksu39m/9VX3mR30c68Tkgq58uF7vPcfe/sVEue+c+WyznQfXpvI3o19+vBiZuqwE6jKnI02ASxJdoTBpmJOqlABgd6QxJxMBXu3RfGRLCKTYUduGVopQpl2kzT8VodLdAXML3A85iK3QRU2gzSyE5rEiIBoYiXwK2kkK8683BN9CMgH2SkHhFzU1h+6sYJdFgS4At2h+6MCLmssyyVReAFQPb+W5/Rd3/f71PL8/vVeLBompinx//NT+nZ3/ib2n313Y9/SEa/9sVMgICNZaA6kcH3vM5pl+dant+fn3GfXzzTDafp/uudA6u4/xDhnuB0YAyscg6skZV9z6qMK0kpgrqRf9Ns0aZwEZwgNBCQG96trzko83jmUF6NOgc2K9ySpHDSdySIomTivTq2OPaiLQSLoZl3CH5uLziNgJHV3FvzHYlpQPbJjoweiUIR8MZx8FcFbR20Vqx+fRbuQiVzBlhpwIG2PMtbLjFuZMu8P+w4kd9qzcHPROCYSMP4UlKuO1j8hxs77hvAK3fP2LP+RJ/AOf3z+31b1DfJ6t7p7smKQL9D8HdaEuSnq5VWrOaJHFuSyi2vHgVhy2rdHICuN00r80xoB7iWLyKUWWhvZBs60BsSQiHYMYtkO6C769VfBG4YaHN8m7YwTAXPuDN4QowrEdghvZAFVoqwJHpxuQ5VaAkIhTxffCkixR1UQqLmYXMftw50B7L16Bcn6hcrgWgSMwj59DV5KqOhhX0+9R3fq/uvfUKVLfwefny0ub7VB3/hB/Xsr/4NbX/hFzXwpmfCJ/Xx9csswBlS/TpDHycuWe2Wdx/o/PW3FGy/b66vdHlxIf/E245Avn76EUa+5NXRnpX0MP+01o6t7S3PlmJqGhyt71r1bdEIfmU18LhbgnvLzsCO1cBj0XYEdKuGIO+YTK/+IxM9MYstgdGX1PFQrtWqa1kBO56ni5oMdUR636QKXsQiPB+uDQSiwYEvgqHndLwB14HfgHeCLiugoS+VKvQlEJImiOzZDh4IbiE/VsHfKu2VBDCRqCq8GQMdO6uhMLCk1HVFfRQtswFSiwA4ODo9u6PVYsn2fMF5xVJexe+slrQt0ME4C1lvZc70dyTMIqGT4FXUQhzxsGOvrluqZGJdKSKOQGe4LVIJbmkaNdavbSTa2daokvgqNq0vosnb8Yn7iWBywMntEroO8v2MFzrS1/Eq8Mu5ilWYm6AQ4+bdADIkEBF6+c998n0JaR5Y58J4I3aWQm3Xq+l7OVFCUp5zQ7VczGNFRplGpM4evKoTTttzeaKRtgQii56/88H8QzIf/ud/Ws9++Ed084Uvabi6VoWGPr6+ZgHsxSxgNLdUAnVipZYabkPn99/U/Tc+qZaM698n96+UPn3yUP756yiNEhiYkM16rz2TF5lMas7O2FINVop54jhAO/DMPbLNmnC6SVVTpBanZzPtMRqtd4OuWeVNry9FDshzVrszMv6yX6qBF7OngjP7xL5riuxDJWPm7edYO25CuwCuD8jUgNTj9H3bymMSGQPeHTxKgh0S7q0DejgR7VjNBxJTYpOmgRIevWNFH1jpQeeRAGx0aDMIxJhlqLz6KQrdzUavlE4dTvbk8fu6uL7W4uRcy9NzNejggF4tepWmA5oZOjs7svkgsWQS0K1a6HRNq472QNYF23vjhbgcEVQiQsFtIsdLndxAsxK5S8sconutk8SYUEp0Vo3cAgRRnUEiwviiPwFwK7uyWgeFJgW6GBjEfRUklPAsQmPKyNTcKIEyYXkqcbTrzJvbihxMnBK9BhYCqKhbruR35JidXDRpsizwdjkhc4VSBBrS1oK7uv+qWpLmRLt8VmC+zOGzJ8/03o/8mL70H/5n+rn/y7+rh3/uL+rw7LkqOyOIwv3jDzP0S0YYMcxAIAaO6pVteee+zsmi/emJapPyK4w9W+4rtkoOdB9sjWyXhwqNSax4UijVN61KFk2eICbisB95/TRwWDYpMmUHbpuia1b1j55f6cnVrW52BzlQm5JqS6ulHbvtpAhVhRasiH3XqcPxi6TAEfAxdgKpFbJBVokzJePFmBHn3Ptvgyt0dnIyr55t04JfVCKPdChLFDBSI4G7JcHtDDyDJ32qwW4FuUgWfpfclwbdihqYNRnImZyEC70K5wVF92rRXQJe8L26fqSBE+E9Nu1IkqVbyH8ToaCTNcKnZRuLgBK6RIT8fF7ge8IKd7bo2cU0tLU64Vm+575kyI8wIckg7GuI4M59L4H7Ap2CvFmKIsxRmlyik6rmay4YKvSJcIXml/3QnpCLSVRljoU9kz7bJSIUJRVKmb8BdOohGjWv8G4AP2gI48lXzn8eTNGoW56qJfHphRAV/ImIn5iHCi/TDJMvUqLHkmTZrc5mHzzwaDYCE/Ny4JzohnMT//jv9Vfe1d/6v/1+/fT/7v+s9/7wf6HbL31Fltuc/7sMmPGF+kzohIFHvI+5kY2cZN7V+T2tzu/KzmljY3Gez2+1xcjCgdpFp2wa3RCwwX0poYEJOzBRFZoDE7EjcQw4e8KtlKIDDC7Wuzm4/f+XrVk9bwmsEdy+b3mV1RFAUtOEmraobRt1JIWUFJFKJr0hYPu21ZLAX9AHW2WIYK0a0KFkzoHNCJLPSBGI2wCtCviLrlC2OGur5L5konIl5kZoDNQnJW2lNNQlVFEDv1JaKWAkqcCwlCQRbLVkq927vmy1XTXqZ7k7PWP7eHFje41ak+wueM8bKV1xmLn3zgkvdzDZVg22OVsudYfDytWiVYfeJxxQnfsnw5AxkEcK+aqMMwS6Ym6x4RBNdIUSBsbKKCpNoyxFvipzwkeTB1S9oHQcBpl5eLVuYVtAYQIHHRO9WqCBTKE/IlShAYljSSUCfOSLiK/RDegEbalQzjgp//SefaljdY5SkEUWQBUBJoSb6YJLKx9GZpFP2VvskN6uN62mF7gTCw5iML+DDuwQJnaLG3zpwx/7+/riH/rj+sV/5z/QB3/mL2jkcRNiEslX+Phc/1W/zNzwqyL8E9eR88widrWBeR6teLMNd2BF2+/3Kv1K/ckdMu9K3eJECw6LRhD2GNTT2TLzE+P8GqztCIiQRmjMjgTNkYkQ+AVnaQiYsYZu2JbfbPYz6yPuJNPxIVTbNIKkln1DoId8ss5SIq+kwoEmaFfotaWoBxeyEo4krpD/ifEpBxnegHNVxo5z8EbEHKjLvmWrnSSDSdVtjE/KCboHtuVeLS2zg64jsLMpQhBtsIflr0pN5sW4RdeqLymPv+2KNqtO6cQXCYkgAezn3zRzsBs+fPqU1WzNiT2Bzwrklcj6lEx18DlbLeVftjkheZ1i6xO2+suTlfzruqEqxISXKEMBXxXXAXEvLnSgKkUA4HtMSgXcRKaIkC/zdLCMrJ4jB1YTK2IlACr2tR1UAz55BGSLDEimQppBXBFBHaBU0AeeaPFY+Qr30U4pJdMx6eb2Wh3Bujw9mWVyohrwkwmoyFJdWgfGB5BZ5EWkWSxUgIn7ARlHcAYWjomFwTCykDCh6rse+95q/eiJnvzYT+grPK9/6Q/8YT35K39NFz/6d7R7/wMdH0kh/ss+9UWLOb+o/lNQpOdE6DaxqtjADdvJrl+ovpjwAw5QQerYci7PzrTECXe0rVm5JzJqQ6AVAk5M8oFn75EVTbQHk+W6t/8TW9KIIPilLf17JjMCl2WiKhAR8mSK0jQzU6Zrp5wFhNaBAJsoU2LVqirMQ8HxGC4DXfIupGTOAZxWCmdQiLkfoZ+zU8FCHuddwx4HGcGZZYBIKVA3gqSkLJlykPvPUbkcscmcACLhJdQMnROIZ8teQ9/qkuXqkud3/4HGOSmB74D12C02e+Y/ZX15MTt6YoMRnfz8X7EXLLVwQoHGksRxwpZ9xSPKycmpOu6RbNY7kNMKB/oFg/y3zINKzhBKV+gTitMk4yIo5TSPp3IsoWO9q/WfjTeoYg/jB2MzExskNe5gEBEeqhdfEve0UPBNnZwg93EnGgHGxgvQ3ErCO2izXmtxfpdzijNwGDEBFcBWlsWiH7ElDwv0cZJt+8Uc5IG/GcdyWi/vYEIJAZHIB7VR5BP4PfR2HPRefvFtvf8DP6wv/+E/obcJ+Lf/0z+h9ygf/8AP6ebv/ZQOBL14e25DVIcAABAASURBVCLsoG+4EOob7v/JvcE62IeDjIkJrhirdAu1OFvFSNv1ra4uLrRlC5RNq9I2alhhJpxiMH4W7nu1GL6UBiOPGgl00V9xohFHdnA6oLw6+PnUq6GDy05knt4tHIwHvwM0PYEtvCoz7FXT/u8gmJiEEbqe1MLEFxzLuObzEkwnaW+QK/G6hEaklBlaEjQdCcy4EclhWxD8lXftI6/JBu2841AoMvkWiaKoB3/R9mz7lzpnRe3Rc3aGWbeK044qJDj/gMvQhLbsArxSXRLIAzuhRpNeffCGPvGZ79SSQ6Obm2t5O+lfMW0QPtGpolNGzAHeN6lCe9+UObn0yLxi++4/CFmdKMEX/YK/x7n0bdDu5BMZSuQvBTqUmUUZgDXCkBUby7hVtKArfDNSWYCG+Q1K45eiYHzEESekI75+tQuCCILJ/T1DRCgijgMobff17a32nL2szu7Jz+SoYXGACZcB3HAcAQ1XKjSkLEVN36vgmyoNHW4PkpWU/GuyUWaR/cx2ceIesOtckkhvHz3Vs5/7vB7+/Z/RuwT323/8T+krf/iP622e29/9I3+SE/of0PO//ePavvu+pvk1JiwU/vqnAvCzUZNXcZSK+XkzZ4Pvd1s9ffSQIH8+G0+RBPteg0/ZcATfB46RbStFqBQ7k+QlzsHo+Zr4OrClolX4mAaC2LuAPau5cMgtW8RbnqW2TMRAm/ET5yrwOhB0w1jnQByhUyFiME4Hr5IpO45hdvy5v2qCUUGeDtm6xqEklcx5G9fQBilFaVSoSyHz3ZGYNjwvu/R9SvJWvQenZxVtoLNii3kC2PtGdJqcmCg3rNCF/gmn8urtpHbY7bHDqI7x91//lN78zHfpjOfqedVGzxE7VOSMCAW6NsjjlZs8oRP4tVmUQMfqtWDnhDgSwWldZyB5+D5QJugMC+USegmUxPUbg/UEoF8CmuAUIN1fUqXQ1ri/VSGZWY+SoZhBogZI/qqOYCqhlCgth2qFs2dFX7smahVZhX4uX2KMzOUVyS+yaHV+Xw07w2nGqfjXhNswElIVmhBFX99IGYk8qWw6hRcYEuAUUtBuvIrdxeX7iRVg4tHRNAxeRDwnA/7tV29b7H7z/EIXX3lHj/7uT+ndv/TX9OU/9mf1pf/oj+orf/CP6r0/8ef0+Id+RFc/8wvaPX6iyjjrCPkXH2Qy018GL7q/RYusrD7CUFmKCgbEuqxQ+/lvb10+e0bm3Qkra2CSLi+v9eTZpQ5Mjtus8mBnBzICp8H6WbHLpIndARVV48oBKTlYDZPAY5J8WLe10zOxpsUcaUKWAzLtCZ6Rlcf3E04z98NDXC2yml9lXHKf0BJ9bXJHm1l2BMuKVRAXVkX2kcajLFUlUx3JiWYF44PvESfeo8fOz3bQm6Ajgsl8IoLqqNWS1z4tiQN5aFBmzLYy7YiYpz6jqG8axSS13Rkr+AM5gGb5JUWEIotm+vDMCDUp9UWcphedEtipoK3Rku16D8+StGQzj3Fysd7yBdGARo2UoIOV1Ugyzer7EM0hB25Tkh1XKyeUQtA7cZWmqGQqkIeKQJaVCOsO7fnGdc2EFPCJCIWkr+GAV5WSYYp5iGVi9QBn4n6S5fVj39Xz51qwip/yzrvtT9BHQNU8x9i+YlfIyQysQ1i2EooAmHPxvD2xoldh66jgTSSIQePsQ9QFPfxn4r5SinEG9x9Yod3uoLcNVUOw1I6EfP3+Q334w39bX/iP/nP9/P/9P9AX//0/xOr+l3TBdn793gcaODit7KQkeM6AXviGZnjZ5hIBvgU/GQiVOGXaoNRtFxt7ffVMBcM6C15fPpP/wuYlz5QfPHwmO8j5nVPbTzcYYMtqvGdVPk6KXa3OE1dxkIIjjRh8R//IymfnqATvmtN04k7CcbA35qoYfSRoDmxp94wfVUGYgJkOkib1FcGLqKzwPjHXvM217AU6LR186Bs0krVX7UL3/C6+JPcDiWqU9W0yCPKGrfowvx9XSpgAfVPKwlYefBzOgRhBwDE+HLXQXDadFshQ5rYiVNFzTtAjC8HdqY1k7iuPeXt1BHmDY243a+7XmhCuIkGtyXegs7imOcDPoHm2XCo8XqkOZ/ZPxTkZ2Z9tC+dNTVVOWphWs7/xhYgKKCWVyKBFUIATdseI8KkyQkTSkQrkcD3kf+6qCnDNw0TNzz01TCtoCjCl+QvG1bghCTqKpOJPBQ+YkYKGqqBIviq23PLce8NKfveNT/Na9g013UKeW9u4QpMbRK3QYChjshSVTAV2NaGIUJAAg1N2yzUhA5jzpzIJoyEmjfA6UPej2+he5inxQY+x33YkzVwuVEnyZDypaxSLTjpZakjp6p339d6f/Sv62X/r/6m//7/5N/XF/+A/0eP/+m9r88FHGm632N4BjpyzlV36/uvBTL+1IKO0tq/EZEUpGLlqYptycsaWCqNdPX6kZx8+0ppgFterb76hz33us3r9/l0FeHscuM1Qk5WgGTXhwFLRyHb7QH9D9Njwk52zVvVto7NlB8akaazyYVNbMDS0XyYDz98MBFVlwkKhgnylBONT3M6TGRL3hb5QKUWK4JNqXIfX9fYWB590h5NcB/ZANg7zIvAKwRo16JdKBs/gwUm8ZLyLm7Vutwd0CZmudZhI+xG+T53iJHdOF+raQOdBz59dkwSvdOB5M9CzwbvO+qUKMuxJZh+++7YefvievF2HhLC4Ks7o+umi1/2TlU4I6pJOGqMSeXoCfsGhXoODZmqeF4+pwQ14Cpo0arYPsoGhCqIhGV8hXsER+AEowh8V+2MwFv4zPWQM++pMg8oLvMCJgz4KPrTPEzKpus04Jk6zoCUIGD/BjBd0qdIcilI0YpOb62t5MXjwic9oeXausIzQmvCTkd3TBM48JkKW31CsO/egzQl6st5s8yttQp7KGM/LgJ84qfs+MrGKNJERK4tKnfWSYKdSU123VMvcRMcshJiz7ZyA7atTSdWThXTvbC7XT57onT/yZ/QT/+t/U3/vf/tv6e0/9ie19kGdGkn4G9+/9LExDDawy1/q+cddy9m4GCYAG2kgMCszVzDE6Z1znax6+TWWg7YlYB3cr79yX2cEjg+cVsue+nIOhj3P8QPGdxbds2UaMPCe9+ld00BRTDoGwAmCyfJW9MDkhPlWHZMC93smZs+4sQbOMQGVuQ8FszQxSREp7lQoS4TwOvUE7rJtCNSikjn3NfSPyHLFoeHucJDlsH7B6Nv1Vk3T6oR30Q7EA062t7OBP5AIulK1Z+dxcX2jy5sNh4mDgr6C4/jke8WK4l3CCc+ICKhpDFVovrY+6HNDo0/kApl6rdiaPn34nj5450s8/lyxXW7mJCJkU2lJUJ2OcluqqkR226NtO614/vevY1rH+lLvkAIZhCwYRXUuMR43dKGZlBGKSKVcFgX1CNfFhS3ngKRKmxR8kJ3CVdEW4XsaKEP8QyZV8whwoWp6Ej0AtOY+5qsy35X500sQF0OmsXKivtHN1dX8LP4G5xO9V2O6J8iOjLUPzrqAHxmKSMkgZEG3CZoVmAj6iddoFbuTRzWPRzbP8ziN7OAmDZZDdovKvNCG/x14E7TjpH3DweeWXdf+dq2Rg9GJMSMpwWO9sI3sSN1+GHbajztt66DpfKGxCV1ycPfF/9d/qh//X/4f9LP/9u/XzRe+qGk3wCkApPG8QEszTLTNQImSfP/j/OTE828l8LCVCsHY4cCBgf033trVue6+/rru3L+jvk1WooMefvSBPnr4iOy3kdXrmoa+Fl8fMfAg/3z69e1Ga1Y1B+tuNnqdnbONUM9E2XGJKQJScvCNBLYNvSfA9jjujokZqA+eWO69pRtxFhsqoTHiGAPg9oiQ23DnOcgd8AsCuOsaWUC3j9DZEbQjNK2reQkdTxaduhaMRJMI6KQiQn6PvuwbVvlRV7c3crAH+JqvSoJodHp6qrusSKckuRHMViH/tNtrh6pXOZx8UHrdvfeKxmEvO2hCN3BY6963vbom1bJTagmijp3FYrFQS6JqWflWy6VWrO5d1yoT2XS8wpNkz/Z8zSUUq6D6SzjGhBW60BYpxFJEAAmElJQKRQR9gEIRAHyPPW6mZrzENuF6o2o5QpJBvirx7ZXdgBBuMh2PI0H7Voz1s7i36eubG91941M6f+0TahZLZJYm5nbw3DM/UJMi5ERniDDfwEeODCMokWdqO6np8CfzNGi+7AsTNvErW/vHhH/glAoCmWhXhcfoA16Ce8AXLNcw+4MUJkNMVuxrOhU6I347IdtgX/Q4DvSMv/nooT74k39RP/V//Hfmd/A3b78nBJKiCCYSvqA50Mevq5sBt/+YPlmaVoUJDmwoTG/j+lXZgmx7en5X9197S6+++Zbu3DtXyUkTTvshW5bHjx7jwAd5+50ehwIjxrkkU/oZ9YqDjjWn1iOEsR9jUw0O0DN5J02qT2nRNDrYiBhzYjIGJmZODKysBxxA4Nu5RuqQVmnKDHaChG6WAkpCG7MyQQ30uqZRQ3uLXl3T0B+aGH+Ax967FPDakkppln3ZNTJ0BJgCC4DbZNEZQXd3tSBxSFc8ktwip0ozTyHerRIp/0z5vfMz9X2Rx9pZWugvSUinBHrfLrVYnLMbOted87t6/fW39O2/4/v0qc99l05PTuSV+oRXc6cn51ouVmqRe9H38x85XHir3rZK9AwTRjZRF+XLW/leCe94MQPiskNVeZwhsKFeAvR9HxlKxmakgr7IMpduC9+7XSnTjwhFhhIQV50tMMEPPgRz0Pb1nxD/wI04eoV/Tfeas5yq0Buf+51akBgDO2ImTcy354YJopdxEcpMlVIouYeOaNOLC3ayP6lp55aImMtqaSA4EsiDg5Mk6GAd3IbjjID5jATqNB1gN8Cb1Gz+gIO7zpQ0Bzy5V8EYl/5BoTlx4D8jScEyQ0BrTujf+RN/Xr/4B/6IPvjBv6HD1a0ky4VM8P+lgDflib5/fB/muSgwrJBtxEAHslxEaHl6h9XkVG986jv06e/6nZSf1BmHEyuc8LDf8hz6bN6GZUkJ/GRCbMg9wbDe7nW72culgzZKp8LEJJPbgOcAv7No9ODs6NgTBh0JjJfgAD/Qlh6TBbfCSEVqmoIDJA6QagiAnqzetQ31RpZhDuyunVfEQoAvkbUgm53Dph6YUG/N24QG+t5ZreZgdrJpkSvB7dAnFSqZWrEtPGW1LzjR9XrNu3SycxT4A+Catsfc4TXXlKE9k2uHadClI8GdndzVa29+Rm9+2+/Qd3zP79Xv/pf/Z/p9//r/XL/7X/k3ZLue8lptwUFQz6OR34kvWeFOCYLTszOSQ6/GskC3ZOo4RykqAMJbIZz4WHAfgEhStAn5EVLB2AiPCQVlYMvCHGQpSupZsIMBvAxwqAe85rrvDUk75UwTO4jLPKWAmWZwinHiqyRI6x+MEWBf8DZ9Q8Lvz+7qje/4XrXMiQeNzMWEnSrzDBVFIAt8Ev6kL98EAAAQAElEQVTB2Cgpg9WZsKvpqRSJea3MvTRzRaJJ7h/ZLk8sFNz4o5GBJs2M6RjklfYQLDVZTjorMlTqR1yCHj6+n0gWE/2TaczlpJG2gce+AzuBCdWFfMPzCz3/Wz/OO/f/Ur/4B/+YHv7of6M9wV5nBJAqfov36mtwtJz+EV955GeBqiZnKhQRURE4Q8vW/c6rb+itz36nPvntn9Mrrz7QOYF5uuo1sM33CbmDpqCwHT4wih3TpVfoLVv2OdBJHlMUBUEq4zKRdxa9Pvngnt565a7OVitFFtkEGSnsyjORjV6V4BrcF8HEhoO6ZbvbqmGym446gd65jgN0XTe3Z2l1dnI645VIZQYTPHFQtpeTWcUh7p2e6my5VEOfmGxPcDPLUfHZqohgle9073Ql6zTrS0b35JteW0JINB/EBTJs0WCP8FmlBlgtTvQq29M3vu079e3f+8/rd/7z/yN9z+/71/Td/8K/rm//vt+rO3cfqEXmFtkXBPjZ+V3a7mnFG4Gu7VTgn4BtM0MU+KVgA0xiwpATN7YzYfvjXIo2gJuIUAQgg5SRCvQ7guupI33qxVDmfkXwCWXSNvMMiY9oly/XXZov+s47C/jbRnIf42jWLc/A15yoTzTee/PTusfJejYceNHpIDdY2OOQUCnmzx18+MhXBXeCT6XBYwOfrNhq7oOnk8pE+RICXjU0hxWzCJq/DcxUJKYLT7VMlxuJsa5P8/xXmU6lwzSYQsaDwneFv+9HYmRP0tqzhc++U5Aobj//Jb33p75fv/gf/1F99b/8fj37yc9rf7lmVAIIM0szUTeYCtVv/udXpWh/VJ0VRACMKZQJJsmqBQ5YFVqszvTqW5/Ua2+9pXs8n5+dLuet7gFFtyjcYLymJNtN0V5w3FCy1xnJfju23tccfm0JdBY3zVkVI2Zp9erdu/qON1/Tt712X3eh2ZEEMkMBHDDell3FhEwZBX+uwMQ7+lDX9kArIdtEX0dA9AR34CQNMgey1AidsEqessq2pVFEwFXzK7MbZB6g7ZN9b8tdWl/bYbMfkHGS9QlJlufOyUr3z0852Bl1s77VltdBI8FON1v2bsZtWfG3HNCsPaF4fZBERg58vFKv2BWdnD/Q6b3XgFd17/VP6FO/8/fqLo9CfderI1EtkfXOnftyoC+deNAlImFRFOgYCgkdNF+V70l2cIyiGVjJhK3oOH7AjUwltkzqBihAIjT/C/qouf0I3GeR6xFgAMqUXEqiRcfLtZAcHFg04BnUaVFkKCIVyL5nsbi5vOStzI261ale+/bv1pIkJniMrHSTg9d+B9GETxb4G1wPKWkXOCN2hPzML9xHkIsgt+72japQRCoMHoNMhboU8hWU9CoilIDxIWvSVgG6fCzHC/dnuECecV0eIWk7QiCD+fowb311M/tEz8LX43eXf/en9cU/8Ef1pf/kv9CHP/Rf6/or72vYHCSF4ALAxP4xM+H2H9EnR55TR7LThCVtAGGIyCCIOgX/BiaLrnl1ee2NN3XvwQOd8Ky67Bs1CBsEcgGvLSEKFSaqp6/rGgXOzhftoQ0n72uC45aAv+Kk84rT6KqiE4LzrTtn+vQr9/SAFdPGqBgyCcw9iWEH/wlHgpVGJuPAfWYhoRQmadLez74Eip3EvFwWdLBeO/S672dmgqiUJBiLjHONLAf0Huh3AN87O51X7EVXkHM/x4wTQ98kr9WqLNP9O6fzir1j3Jbx/r3zW16PVZywhNT3rQ5tahuTwjYBZ8+JctMusEkj29EHivN2EZKvf+Z79PqnP6cVW/NAuYYV7sRb9dNTLbBJkwVRAWxhj2SIaJDnZoZIdhc0VUbTOUF4wj6QAi3AKxJjAzpJ8kQIRSkKt2EL9xkioCMu6BynK5TM/4wX0KaxpqTgA6TrvpEUQb+44E8X98nYZF6q1rwyuwUcUOcP3tDrn/1uJfbFOqhDwmZOHaiMVpYyQ6EsBRqU5u8+236yA8JLMLdviIByQg6FMsB/AUF/FLcFoWQeFRsBgkrVsW6BbCRjIMPEPSrOCNX38Kq0UaAHzeBGBIOhSVHhOTHnAzvZw2GnDQeKa97CTCnd/45P4we9Hv/gj+jn/x9/QJ//j/8zPfnxn9D28bUmDmQhJVM8AtV/RJ+cCCQh+FGPUNpQwUQBbdOxMrc47SBmhpWHIH/lVQ6NVjonIO+cLjmYKtofJg6OeoxS0aOSIFot2co4u7Wsbh1O07WFrDfMv5LqAH92faUnz5/xPnoLfqc37t3Vd771qj79+gNLIwfEntVyw4prwAcVrP6Cg4NX0GwIwpGA8kl91zQaR1Y35WzoBse+uLwCu7KzSHm3USJUGGdaFwToQJA30LjDWcODs5P5GfxkuZhX+6qixWKhk2XPmGZOKq/evaOTfqktcl35N8gI5B2rdWubldCIjgf4emU7wa7DxaUiikppNDFmzaubNe/gd7u9+tVdvfHZ79Wd196UcK5kfENwd32nAo2EZipwzBCZBpCiJGXIVyWohSdOdlacrlp32qoDHa0DEAlH9M/VJClCU9xEhKIURTYS7UF7Am6TS7dFmA0SUNBmmx1buOcT7oHnzMc0aUulIor2vFq6vrjgDcytFhwsPvjkZ3XO7oXYAVO4UpUrCY+SUAKS+csWX5vlglhoxisJTW4ruhpoRm3Ggyd4pccCJVPFdis5jxux6YzPOLHLCWwkt2GPanAdcAKxzRzoRSFDhHkC0PS785HOUfzjldqB4N7jc3OJb+6Z/83VWjdPr4Bn6vGjO5/+pAo72A/+zF/W3/3f/1/18//hH9L1219lVd9bBB0vdDhWftu/s8ORZy7MYqJUJmqi5MiKNXIaudvear250ZSNTsjIZzi6D4n6ruM1EoHBqq56UMnUndOFCs462qDSHFwLJs8GdpCdLhY8Ay9oLzLOc57Zbtc3nF7fao/DnC5P9G2vPND3fOIN3eGZveK0u93IAd5B1wTlxu8xFSSLyrZ9kle7Vdfomh1CEEgJzwMHf8whq+5SLX1bAuqcwPVPqTFUBYdwUF5cbxi3l/t7dL57cqoVPO+fLoRw8NzBJ6DRa9E2Cs8JScG0EvscdyNrRQT+OqmFbrJjGOA5UO8mabi6mMe1bUdZted1nH8oZMdZhZ3wDq+U7n/iM1qyegv7H3yoQxlR0IQPDsqtKjZMZISsImIGzG0EyXKBFzisHODY3k5Lp4L7wBiB8AGO7SMFn1REKBicbqeejdvSYUq/JDMDAl2T6ISEKnUBEQGCFEEJ0MRNqip0wG+unj/hvfg176IPuvvqJ9iqf5faJXaVNDojmx719Nh5sFQoS8I/Q6LOl5J7q2V9IujDDnIiYK4cwI6YiYCb39Gjq8fUQkKtmu0y2y5ML5QlNQf0LKURJM19kpIPEBE0GZATvBHbeMyADV8e7M0lSWPCX817xCdG3jgN7FDXlze6fvZMA/PYsYM841G0Ibm//Z/8//Qj/4v/Fc/sf0Q38ys3mClg/EIOar+dnxx4rjaDLEUxG5W1AYNVnGWkb8uKFQT4KYdEdsbEYRc8P/Y4c98mK3ijJXVhbP+QSFugE6lkspoSsiEWPNMu+5agzBn8Rx7apsUhJk6sgd2GZ7dL4EoFOvdPTvQZVvQ37p6xk2i0xzHWBMbFzZWeXl7IW3iElSfhgIwLZB9wrg5HTU8OhnW5QIYDk1EjdLroWKlbeqtKSXYjS12yst4wOf5LJt6qr7peeIJO6A+SxbgfldGqo32Kgk4JjU6nnBBHpi5JOo/Zkq+RQVxjSuuYtCUiFtDA01XJ6C26Nsiw41Wcf0njmme5Pfoszx7owVuf1RnJc8JZtjzvWx+ElOlbLsiykFcCdgQq9VAEjOJYZnUZEh8x0E5ZCaIJO1a5hS9wiSJFgITcEaH0vywKgqIyvwFk0G5Q8E9AyFdNStpFiwH1kIPaCwYO/gnbOxjWJO6rZ891YJXrOYu4+9a364xA14QsBE21bxG5FVlNLkuqELyF8YimgFcaaHc56yPGIoJoDxYKnd0RaquaqPsM0I8RPGSyvAf6RvhMYFWQq9uNR6WacUCQ9lkXYU/Gy7LZ7ynNd2QuDU4okBKxrZGDpYG5s2+w0ogTaE3424FA37GzW7N9v+UxZY9fmU3LjvfkrdeVvHH6Eifwf///9G/r7T/153XATjKCfvuvtJEThVFZdgxPjldvHyxdP3usA8K1/Uo9q2zgPJhDxm+YmB5n93Z2xeuwub2k7NBCeBuyJev24FWlusVyDpbObX0nT2ZEiDjShueVLYHs7fmWVXk6bHTWN3rtzole5VBj1TWasPIA3LCiP2Ubfslz/aii1gcxksBQk5WEU3iEYLIx/AJebQbJQDhS0arv1JeiHTrJFzNsnnue80vmvMso2ahFj2SyfbiyJdgn5Dww8W3HahSFLfxKd1YrJn3SDTuFDYHM0YAO0LzFqa4aKdG7Iah9+JZZVLivyLQjkO0EG/SopZ0D4O7rn5LgMXLot7VeJKaIVJYir8IpX0E9lOAZIlORIRoBUloEbi1VbIRgEvJ6DuiUkAlMGT9irh3bqEeE/E8uUzrSzWOpkMdyQxmKkPjIVyVYhP2SxsAmqqk9trrhsG2Hg1d2gXff+ozuf+qz6jlrkEKzaFXyUN+bV5Yy26aUVLIoQE4JkyxgzBVKcLwN7nisSuaw8Ghn+0JKE8QmCDt5TPAM7i3bgK/yQUT4Esxug5LCNAMGyDPblmqhP7k3vZHxg+cemva3ifvKfFQevwzE/fzjsQ3ISbsXtwp+JalOLDQHfGm32WnLK9ct507euZSmYINT9exmbn/uF/UlTuF/4d/7g7r+8tuqzJN+my+8A2lhUlFqJBsNHCYECo/7jZyZxASWptVIZr65eKLt1aUanLM0nRra/bfYfIK9aBuCo4FSkNxGgNAGr+96TQSBkn7qPYmhI/gwPa5n9BTxrTXP9TfAAaM6KwbKezW8z8S+ysn2kscDujQycxuc6BmB/uj5cz3nGXfDBHgySqY6HKLDYdoU9ZTPBlrapVRDoJ3Cf8HqdcAhI8y7akOmGZmwVdfy2m2llm27QtrDZ3N9qw2Ze8IRAjrm07etzhcrrZpWxrPMt0yuHzk2UXWZ0g4Byn6tgS06pNR2nSKwDdl+c305/4zBgGMs776qu299Wj30RpLAFvwdCWBC/0C+GeA7M5IpGVLBvCgbWaaQ/9E2l1LFUJVlxw50nF3363iFi2Pr/B2hwPHDzcE3EGFawHwbCvcxW6hG0OgIxvO4THok23PDAdQNZy0HfKXlRP2Vz3yX7rzxbSrYC/O9kGuSr4hQZFFhvlqCIJmzgF4Ccxn0vwj6dtVD5zXOL15VS3INFoyaBbnAEReK2F4GCxM0zSs4pev2tYhQgbYfG0uk/C+gkECIa7ZZxRdHHZiXwYE7QdjZm8dGGbh3EkEsNQwxFFCCduE/Tgb29YHt+p5dnpOd59I/TAOaEr9qFgsNj5/pox/4T9bv3wAAEABJREFUYf3c7/+P9fjH/x4+sobab98nTRr9NbFdHJgcP2PYWHbwtlvIq/HIdvr66UM9f/gRwT4qCZKCg0eUub7iGemEZ3Mbj5nUcUmR7U1/qsUqptm0LYdZS7VNR1sjwXgg+9qoG7ZB1xzYrIn4aQr534SxC1TOyN4P2Pa0TaNkjClb1msC4vHFcznYH1/xPLTe6UDAe1KblPwfDS5KUZemhpmZSDvRatHKAXBg5Twwed5FbKjDVOc4VNt1qowbHbhs6Z2RI5N5nIwChHpk8fN5G5YmtQXXjxEbkuVVVF0RZK2T5s3lzMu6J3KMbO0362ttWOUPJI+Gd+nnr38bDvyW6oj8JAEn1wF6DtaAm4iQkBTB9/Gj4F9yH+GaxJImoaLvgor10zTNbQJXvpDtZfXYMQ9QpEdJEZSZsq4R3EPHq90MEsENvmm6Xb5SDNKIzf2osSbA996JcTh1/xPfwSr+OS3O7804wvaTg0GS+SV8SkkV7FyYrMRHxDWBNxIwAzQn4MDqmF3R8u65lufnCv6tsd3EuIhUBNqGNKGb6dtnGgX/BEvkhV5AF0wV8BMoSjGMVj6geOzIeK/cB2Q8wH8CUFMQFoRkGh7jklFQ0EyvUEvmx7iVsV7tR5K158+wZ6e343BuD8zBjt8UVvTKa9ynf+Nv60t/6D/Xwx/9m9o9fWayvy2AzkVC+l8SbK89W8oRgZNAHnHUm2eP9OzDd3Xz7An6VrZle0UWJqgB2nkV6hdLnGBSw+Q18wRgfAyskLwKJ0akqoKS7byiLwj2osEGwaA7ymu2Oc9vd1oTcIVE0sB/goadzK+67rCqlwwZuraoawg8nOCa55vHV9d6//mVPrq41gVb3i3BZAepONxIApsA8/IECho+RxgZOwDHJDOwog+y/H3XKnC8MUXSOLD12nAOsKc+KiJmp5ZC55w1tJNIkJNMYwePLYnpmgB/PO7VwnvC8cWuoZRWDXYBmVVvzy5hx05pr0mp1b1X9cqnf4eyBPfQIsAP7H4mnFwOKiBLKjNmCORCDEWEQlzYyAmByeGGlkrB/Akg33DDx21AgstwGviAyrfsoC59C0khkiJC4iMuF/nyhnvzcZvpjyRlr1YOcCeviRVwcXpHb37375kTV2m7mT5sYVMVESqZcmAfIZTojXqqyLvjvfINh6JXHGLd8GzrZMgQtV2nZMXfclD75L13dECACH+ZfJ1pe7z9uEWBIvrmVnEHD+5nWyBI0B7yOGFvybYbaRvoG5HB4DY68Glkpt2sSiSBzcjKYOpyI1UoYIoJ9KqJ8RUfqNhhohyAHav6HhiZz4FywE+SVb0n2C//1t/TV//4n9GHf+1HtP7wo5naN/srlYnfTXLWOZCFD2RJO35pG91cPNXF44e6fPJIa+o7VqDnPKffsLrZEKXt1byYRPFMVkpRWxq5xLKYrSqgH1FUuBvZKUwEdNt16tg2t6zokUUTOM6gawxwebvRU7bgB4XOTk+0Wi6lCAIk9YD32S0Tndx7VV+wMziB1hnGakK6RPZ3n1/onacXesTK/oyt9g3PRrv9VgeSyECwOMh3yNCj3wKYMLh1H2i7JRgtx+myV9818p+h3qe0ZnW94kDFr/WYb+1IICOTd8IB5Amy214DOwKP9dZ9HVWPp4NEsI483gQB25R2tlWCLxzhAA2Ds3uzONXdT32nTu69wnQESWSvA1u+AZkncIOVwuOypMpLyMAsCBcANNP3mQpxIWTgZCKxGsL32D8jcFqJAghJQWvwLQkc85qdm9u5sVIhiQV2C6rf+HFLaI+ctxyIroE9O75k/t/4rt+j1z73vVryLJ5Gg5hJRYSsQ9JoPRoSaSHAMyVQ5MS2vrnVNXPon5Rbs1Pz/LRtq445zrbRdruWf7NvbV8iRL0IIDp6oAK2svwJwYyEZCjNExBgGYxoHOsrrkoD5vW3GD4DzfMnabD4RxrQg0ZEqJg2HaYzMXJEAJe+94JEk+znI7vUAT8YSPazj+EPTtwHVvcNC9EBu57wNunmJ39BX/1jf1of/OUf1vbRY32zr5wwlrPL9vZKG8DZpj850/ryuZ6897YuHn2gw26titNsCO7nz650u8YJyeAjTrTHWa95FtsRIB3beytrT/KqVTCIjbsng40E0UhgzI6L02MjYUPVmqzm01yPLBqgOSjm11ul6XT3/EwnZD0HwykBvWTCI0KeyL5ttWTiF6z45+CsCMxg4m+R6cntVk+B5zjNFtls/MD6Bwx94H5PUPrEP6F1INC96u8JKieABpony6Vc7j1Go6plZ1LsFKNpkJASr/GPxi6QO8TFfUTOSesiJ90wwbvLCw0kT/eXUpSFfvPzmQftnvAonU5feUsPPvM9iggN9O1x5gPJqaJPlJBlDx2v4C6ozqsy+FkaZO3YGTXKSHqT3lAwZ0Luiu0nZCNehcEVOOWRXgW3oqHgAmD7+c4lAKKM7/EuoQg+pPkYz/S26LDFL3acI5jQ6YM39e2/73+s1d17SoLYNIwrRmaGMklUQFNCpYh7WETV1q9KbzbscNa0DVquWpLEKdv9c7WrEyVz74DeM29Dv9Q1tt0SPNalYINQysEa8IjgLlJJ6X7zp6qjD0hW1qu+4dgvHsUA7DIJm4SUoElx/MfgEFcF/ME2L23ipjr3p1WV7VTxEwfzgN9P1KuDfZ5z4gbfG3k0HYkBr/D+e/ELXksP7z6cfzT2q3/2+zWQAMzmmwW5JQPfPH+kDWXDKfry/K4uHr6jL/39v601B0SJgDes3h+8/baePn6sJ0+eYpBJA16zZnt9zQq34T36nsCygSYs6MkXZopsVLKAO86vyipjBhz3Gl4+fdyxCkw4opVdc8jlLfuIUaaSWhNIV5xOeqLu8jy+6BsJr1gRzEu2+xGNorQ64SCmw5m8gzhpO56VixKnmZB7zXPQDYdqN8i55UTdQbFsC7M5IWVIyLbAeVr47Uh2t+wENoxZ87zUdy27iIVRZvk9aRX57RSJIzjpbMjIpyS2VaaaSE3oMjKZU4R2JJyLVtpcP9WOLftIsDVNUQNd/4XVEX47+OygMXC4U9qlXvvs96jh/GEC94CdBuxTCVAExtlwJ5xrdiKcUTVoC5UoSol6PUJQB7IURVIBt87jJpxwVJZQ5Z+/MdPRKel3PQJ8CTxo0SbrC25CZ+6BFr1SJq2TdrxeXV9faL+74axmq/7kXN/2e/77uvdtn5D1rOBDQgjmIcpINdi67SjbkNkdCITbyy2LyVMd1pfq+tQpTn9y54EWp+fqmN/S9+Cmnj9+ore//CU9ZjHaQXgCGmh22LW0qYC2sEsibwb0FcwzKjIvlQRuW06WSZV/EooC9NPG9wu/PvoGFgCnzv2hl1fMQ+A06zKBMUJ7wmfBFKIwPdQm8CkC+SAK6VBFz8OwY0e518T8WrCJg+b9Zq/nxFQsOgWPmo/+8l/XO3/pL8uLClS+KZ8cDlsNCNMuz1lRD/rgyz+rdz//M+rYim6YwA+++mV9+O47ury40DWZdiRoLOSabfAtTurVbyQz2VkdrMLIO56ptwR9Js6AsgNKOYj2lHuU3bL93eHAoo+3Z5q3uBxCeYdQPTHgDWTsW9r27Bi6ptEC59+R/VaLhaKE9n6WZuJAV2ZRC06WAkkMigypxEcnjHpgu73nnfhWtwR6xXn7RkJZFrmqrmm0aFsVaBwIqOckrS18J+onONed1Uqw0ziN8mQeWMEn5BhIQmtWrwGOO3Sy82QceW6RbcjUrm20u73ULUlyC137UoATUSQFIhy0JbntoRml0R0Oq+5wCFfYmTiJePs6YYdUq4CeeUzIVXEq4SWQUsQESCFfla9JoM73le/ju3ZqZu5el0AYuPc4B3gmOL7HF0z/JZ8Kvwk7V5ImZlWNmJ10h9w3nIVs8YP9dqOOAH/1O3+33vje36uScXR2+Cf4pYSaNtT2oWCHs2f+by9vdfP8mrc1ThA7LZadzh480Om9B+pWpwrmZYD3ht3Y7bNr/eyP/h39+A/9oN59+xfxF3RuilrmrEQxF83fEVKGP2ImkIEwRM+qquMOsWK1rwP6JmzpHengOpDQSB0vW6RS/SWYoOkG06AOXZjLNp44h/GceHxECHNyy0hoeuEyj6/ZFJ62MQ7F8CBxBIvBDb6KN11e68M/8f/Xuz/4QzpwJqFvwpX+UUsr6oC+fvJQW7aX26tnev9LP6/3vviLevrRR7rh2faWVXXN83K/XMC2vjg0qio48oiCdviogdwT/SLo2jmAJla2zJAD/darJMG/x2l2rGBW1P0VQ0w488ikRiTjQ13bKUphcjQbtsvk+W+vtm3VNa2E/UYHF05pp2qbZl7F/WxeCWQb1eVApvWB2JrA2xCcI7wasv6eJLMnUBO6ThxLAto0D8i33h7kXYTl9Ep/2i94jbbR4MlBx4qcc6D7bQA0OYYUYihCMr0aldP2QeY1cWK+5YTdB0YjyQv24BTknzQi08CKvofniP7d6X29wpa9609Ukc0/qLTnOXfAXrBmTIovnGKkHBUIXIHgzvVAb5ezwXDngBmigA8WdSH3fO+RCGz7z7gmQL/ll7+w7RFP3NKJzkHYhAI9J5zxIP9Z6Q1OeCDYFal7n/4uffJ3/0s6vX+qRL2IgPREQjhoIKh3JLk1h6PrqysOMreyLdKBymPR4vRUC97QZNtDP3VgIdkS3FsetUb85MMv/KJ+/K/8eX3h7/8tiW16Ya67plNXWtneISHZERBdmITPsTWCMlJpkGY8zVdVchdABXvAdhMlt0r8tTCuAYobYiaJbPNAWoIgdmOIaZth5ktPNZgWMA8YJU3GpcAXB+b8wGH2AEzzvB40kkBH/MiJc8ejz/jkmT74I39Kj//Oj2vH4gqF39InJ5xpw+HQmq357vZatxywfcTq/ej99+Y/x3yDoa85CFuz5c3CSknmtPMKgzTcGyaE3+GoSV8ww23bqGO7amNZuq5twZbsrAeeSQacfY9SB5SsONfIal1xOkwB2Unhe3AqRh4w2lhDST3BbTLVNkWlpOia8Tv4IYpa2gwFQhOJZ8CpHeTDHCGhCo2phkqm+jY0YfCdV1HV+bm/Zys9UR9JTHvkXLPyD9BYsntYEegjAekxmYE80sD4DclimCOi0ub2kCwYsgZ6JGP2rOZ7DpE0VZVi2/TyNTLRe4JkT/LbsxtSFIL8e3X26hsqyDLi0IfDTgMwQcvj0VoB/4BNRUcHsu0SdipkfyEKEgQgGS9oFzao8A/kIvqwm4DqLykkBZS5nfvlixuKMK+kD6TK2JE52/LMuCFgd/jLwGPF6Wvfpvvf/jvV33lFWxaE62eXun76fD5AuwXPryAPbE2lworeq8WWfl9c/NjVNBJ6Y2aS+MAjwI7dzxo6N9pweLrjvOe9X/x5PX3vqxrYMZQs6oBVxGzvyTKh24RuVjOQ0wuGZY044kRgAUCRRplh/mKsXlwj403L4xMaR0w6w2YKjZiDD4LDVS0AABAASURBVD11Bs3flfYqhkLuBU4Vdb24qiqxMTFPx0bkgGdF3mr/ps++P+FvA+DYsC8ciLXxwyd68v0/qJvPf0EjSfIFwd9UkVtelx1YLdaXT/T43S+zen9ejz5g9Saw7eA7tt5edScESybEYGO0BFbftspMTUctWelGuepVtWvKLFBGiKFCNw2svAOBMaGgaRxQzO0TyiZW6JokQxIIzPhIcJg/VQwplUy27K26UmaekBVLlMSE9xzElKaVE07hXnRWCDsZVYUa2krGvHrsSC6KomXfqrDV3RPke7bn7j/xLiWQF1mcGLySb0mCIwHUt51S4vlzP+tRwRuRe4MulcjyeENEoAMgKVC8Iyiqt/UcpFV0N42CDgW8inIHkqMTzYGkMoJ/8uonde+Tn+V59EzCPhMwcsBUkSHgwzAZxOU2aZJmJxpnfoHeoCFrgpf0VcmT4nb0qvCg0BGOfZbTczh3gSd4mXaFbuU+4FGBCV33rKwbEv+aVXwgSS2R985nvk/N6StaE9DXvMZc81g3OCkplA12JpgbArulTFbrxJYRjcxvILl5BZsfW9gt7tj+G/bYbEcyuWEle/L+Oxz+btUyrimpRQBoaDkH5sB+MpkYslZ0tcxophdKoqrv6lwGrQaKr31mfMaCINsvqeAuSF+BIxUju8/0XZ+wxwjeBHi82ypf1bZzObdT8QfZ6kzfnENz1XK6HfkrfuCgn/CVAV/cEeT2h/XPfUHrn/oZHR4+MpXfNKQddcvB2eP3vqJ3vvBzesgKvsfw8Nce5js7OWksMOwsHMJbyp5J69pW80yhne/3OPEEUk8C8HPu7Iz+or8w3k46K6tQYUWbUNT4JsncEcChnr6Fx+BQIzAgyAjNYHzXdSog2okrxvS4yCIVdgrwyCwyhDAkEAEf2kqmkrqz5bzygts2rZbQy5D2TigEvxNIyYRsleUCTZZxTwCi6Nx+YFL2lguZhhLakSgaEloPNIxN+KZEAkEG9GuxYYMNBVQmsTI+IhQRkJw00r4nU+9JNgMyRLfUnW/7nM5eeQMakseMyHccp1mPUMAh+DZQJRgRFGQkRi44H/tcB2RbYUeXla1hxUFnoL0iz0TyNZhGBc9txpXH0l95uyBwR+R38G1ZGHbsYPq7r+vOd/wedQ8+CUZBxYMiWjX4Rs9ZhrfgHSfj7WKpBlszOWZB7prAHUiYB4J3r72dmt3MARuMJL0JPhM2dunn/R3P/uK+ITk2zKdX8jZsZbRAvgmo2JoJwgYTMkjH3soCUWU13FepYCEMJsWLf+Kaqu80j/E4+1cyPwa3ekxAwH3JOCjOFhyxiWlCgl5/AwHw8RjjzcxnvtPcatoMppne6QXgI3OQo+NIQj9ggy1Jzrulq5/4Wd38zC9o//SZRhIgRH7Dnxx5XfPonS/rvS9/Uc84PfcWOjDmHBBk1o2Nz8RPGHVAiD2TWzBA27Zy0AoDt12rE07AJ/DE1betFrQVxqiGWgKgbxt1TaOGeoF+oZ7QsdFKhkyz4/6U9lVJNbIBpnl3MEK3KpTJ4wIGG+E52jBVbtWO4BhwDG4VDjRDhBpKCvlKKsFY420IWuOu+k5da5p2ugMOMqpHtvCAGQKnRAaSV4XnjmAbSmoqtBdpaigz5q1+17bIl7MebaQ6eFtO/zXYBmeYf/xRKdRS0hcAwst0B5x7wwRucXbrdfrap3X+5mfUcwA1Mel+NvdjleWPSKVBCS+AMvTyn6gdQfYkM0Pniv1gpCOgue8Bt0+UE/M6sWMQyaIaPE6+qmodgGnevTjA9+sbAnMNRmj11nepJ8CTxNT0vU7u3gfuanl6ppZHnCjMIvM/sUgMrOwHksnBc0Vis04+jzgwFw5m868kIHMVc2UIbCtsV7G/mwr0mhmKYgITVYR+KMbN8RMUBWQ+yKijFcCb5jvxXRlCAzXjmMwIjargH4O/9uE+EqzjGDcnA9JtVZoYg1pH+uFeKejT1y43Brwk16r1sM8CwuaVAJ8ojeDSULmfmIsRfQ8Eut8OPf38V/TeD/+o3vuLf1XPOHwcWNUrdtRv4Mr3Wb3f/fxP6/LJE7LryIHRqOvbWz1/eqErnq98Ir1HIN7y8BqMQEDtBdtav6YSk9KwxV45WxMsAwpYoY5AdvDMfkyDcVraFm2nFVu2vm3Qc5Qwig3XYgZvwU6y1Z2mkVc/B4fgKxSfnU+SjTBgBG+jHfgBbScaryrYXMfJ0uz8LQnBtEfwuwaapcj4Hr+en7VHlTSulCEhngo8GhrTiAoZdyB5mNeBIN9j/B1B4N8bj66RB3bwWZEsPKTwZb49ii+VLD4j34E+Uge9prWmRVmKCruP0nAf4pl7rw3P7D68HODRn92VT9pXr70lO8doGQgMm0ORUhQlfMMQcazj/GmAd8ArcL9grsKGASogAi4DuSmFo0Jctm/FAQP9xHo8t4FbGT/RZt7eYczP4fOrz1tV5rllHpvVHdlWDuqzB69oeX6mpkenkpoQdiCwB3aF888msM0/AN6VDA50HNVzYx4VfpYnIpWlyJfbC5MyeJHhcTJpbLtOXbfQAn/zGA9L9C2ZihQkqo73RwvMOHNrzGoFNF4CVTSUNZbf7hjXbXM/XxGhYOyEbcxH2CxpoZkq+lFHxSNdbJmh2RYRYIWOdQUkXwCHb5UBVVUTy/kI3Qk72paWHESKCr2K7UYNJL8B213zWu0rP/Sj+ql/9/+tt3//H9TT7/8rGp4/V3VczIP+4V/59hc+L7+Q92npDcF9xenn82cXespR/vOrWxy9qsEZOxy0b1qeN1MFRZoY1RapYVImGO4R6IbJWHWpk65VQcHAOn3bqKBnC95y0WsFeKWzgh30Ko40sYqswHtA3wLHmFe90mAowW+S6VQbiKQygnvgnCCh34KDzYRV5EDceaWlf4Kv7x2kp7wKPFkuOWhrkBepMkhkh1kvr7SetFJSJYualAoERxLDBL8R8KnrSNsW/SaQN/DwvW3SN51WON6Aw4Kigl3aTHYhUvJs1Upz3Umro68jyZXEdZCPLjQIF4g/aSCIt7yStG6Cxvlb3667n/oela7XQJDvOXxzOWJrDCJEAS3nMpA9w3XoldTcKIFWRYsSehGpmW2V5EYcDcNpBhxOzGfFvpXDvolEM9rJCMq9dxmcjG84mN1u1iSuQVFShS15s1jNjxV3X31Nq9NTZRR0qTpwOm4YHczo5efMwXVojthqsg4WBvsKcIAlMjZtq7brVJpGwb3b9jwaTNg8I9TBc3XnLjxfU7RFxin4gCGUUoQ8pkThDjtL+EWFRfX0qNIfNcTIud8+uMdfRssSqZIG+kuZ6xEh/6u2D5DcF/BCWI0xE6WMQRtMVNEruLcMEaF8AUS16JJNb980WKIK7sh2AFKaAVuI1bTSZht5Rb/l/MOHl3sWXP93Tl/4g39c1z/905pYFPTrvPLRu19h1X4mH34cmIQr3l++/9FTPb68EZqqJfC8cvq3vq5xwm7Zqe+kBkNYMB+YXF9e6ZLt5umyl6FJqeKYSabyqr7nBNk/VNOVUE8wd0xkx4QtIbTFkUbjleRARQTHoAaeZBZlQYuQJgqxPwsM7VP+A/inBO690xNEDAxUNbGtHeEZCFWBHc5UGbfse+gUtU3hEaIBP9ne8xyI03mSE5yAbgXattUSmfAD+TBtZNU2nQNGP8BzgGaAPwrKyNZ3zcyb+NApwXgCLJsGPVKJ1D0OOE+0pBIJBGqMmh0NhwpAtCsDjEnztp2Va8crvLK8q/NPfqdO3/wsCWDQgcRj/sIxIlsFfCJDWYpKgTa0Sh7LwM5FqYhU0paFEv0jG5wea2IfhJD1nCR0AHAwO+mEjiOBeeCcYLu51cZOxvze3l7x6utWDv727L5e+V3/ml77rt+l89deV+etOSqMePLAKfpoGsg7AhW7TdhWXIW5j1JUMhURCspSGoK3m/3Mf1iiMAcR9CtUwN3hV5ap7ZY6u/eqHrz5Sd15/U01bQ8GeEwFlJTzGPTA7qGqEm4VK/UEzEgE2kTPJGNVbFC5o5DQvYRmn26yyAbxAnCgfbDslPMbDEo64TBBE9roC2UhiIQuFZ4ea3pJPSFKoSNUTF5VoWGbCJ8aoT3gY/Z/8xtNOY44A4m2pvDVrSpJrkXQgS38FQvwo7/6X2n74SP9eq9s2m5eKbyF3bJaqekw5h2dnwNn52qzUYMC5ydLvXb/TKtGWnN6umHL62fhAyvvhNN1Xau+tBq59w/KrMnAe4TbOMAzmISQAz6hdcA4A5P/6Nnz+R28V7pllebf0SXA9+AEk90iW2fHwEp7FPQPztywQprXnZOVll2Lzat6HLjFITxxA0aMSDVNYRsmjN/a5jPvZdeoIIuzpIMXVHkM9lPMY1p1BKrgV8HzpNlBD04eOMSE044MGnBiJ4gWHO8mViSGrjRalpT/Ikxlp1HwpTaLFipaMd6n7KFQMiYkRVOU4BtKJj2hA6v1ht2Uk+LEDmdx/kB3Pv3dKjj0gF13rKoHaFdkiEh5bGQoJEUEQJsCHYsCmmkoKQo56aQO9CIYtq61UIdvhBSpcQqhnjwve+Tdwstb9DWr+JZA2yEXfqnFJ75Tr/5z/1O9/n3/ou68clctNq12VuSzfaapKiApX1QC+Zq2UQNeyVRTihLdG+a36zp1y14NSaJbLtSSkCORFP8wrRE7b9dXzN+k/vRM56+8OieVJTuHCu7IzmNkJZ7AFzKYLSxlAarEOL6ZXGJN7mv4TiU93PGhV3SrIFPQJ2jUOXzpgZD7mPYZf+4HB/Xk7bYf3whH+sDlWy+QfVfBiwhlpEqmIkJ8qVJohpjrfEuCCoFeGc8HMtzTlozxPNgGsx81nTzvFVmf/8TPa/vee6rsnCHwD/3kLa8pNl49dgOnzBOTXSWES4RbYvxzgvts1WvRpxLmO4JbXFZAtIzgjiGNJAj3rVnt/ZNwG4JyGCcwJNOKDMjGbPgtgeq/4HrFe1D/lZg7q4VOmkZthJoeZXCAgL8dogRGYhJHJtPnAz64Mf6yc/BW2XCgUMbsoCO4LbTurE7klf7AOAdqeelY0F71vRy4O2QeIHBg5rbsYnbIVTKZmDIbVBVFIT56ZkIauB3BNcBGiqI5CTE7Df0Q1QH9JwKkA69jfE9fD+0CBPWS0KadhC3bpST6SexEyOME9sgO42USKcvTeSVfvf4JVQLvgO330Bmwq5A7ArctndS0EpOvCChJqVDAx6VmXiHPXQYlIJwKBeUrAyxkcFIbUMp28Y7O4K36jhV9x+u/PL2nu9/9L+r1f/Z/qFe+43t1en6iCHRhzISudtKZV5iqFBEAtrTdgWJ5kLE0bmvUEPjFwFwVoKXegCdsVAm2EPZmkbi9vFDSf3Lvgc4fvCpv1zvmtqY1snKCDyXMCzwTmIB5rmgONHd7ETXrSimuCT4jfCqlxyQM+dATFkGopYn+CVtVQNB3Px4n+4t1pgnqcQR4MhLqMKVjmsdO1KTqjIVcAAAQAElEQVQC35KppAww3Ahb6JuaQfMVNDqQ3S/wt+xyhSCdbQcoUqL95qPHuv7ZX9Duo1/fap4XF1facKq7I9D3wIQzdU2j1169rztnK56hW1bK0OzElj9SIzhbjvhvb9e64X36DVnewefMcyCj74GBtB/gZoQCFRpouu9qvdMV/PYo0Het7pysdNZ2WqFEjxNEGxqyoieAgni/Ks6/JyAvGdt3RV0Guk8acK7GdZYg7ywcAA6evm11dnKie+fnKpK6EmqbIiEPX3r5em+HHgfAQbUjeBzo5tUxPsNSSwhC4pvgV1WZBAe4t1eV/rbrtWDnsSqNGmTwIdFEcvOvn/bctwRjqaFk6xW8lRBtdujM0HEyQxEhXxO0XZtwjpEVzPZTNuoIrrNPfk4ioA44/Y4E4gC0aapybk/wCjLkCxC2jHBfKqOIb4WKTMOJJeAfMIvgS1ZxRM2qPXyd6Jysd+zA9gT4iFztq5/Svd/5L+tVVu/73/ZZnZydQFNMTZ0BkaHCB3qmnZG+UcKnMKeZRUE9SyrTENynSilAqsG5IkIDc2G+E4kuwR95bNhvN+pZxU/vv0KA31PHGUuiZ0Ujz8dLSEn2hQ6aQX1A7pHSeAntpDEiGIXtaR/RGPehFrMu5heZigAHYLhe0qYyb7UdhJ4fr+IjSgdE5zE6Xsm4Y60K8kdwQ0hQdg2odAEwMH1uaOPjIRMlH6py1T7fqrD4FYswt01MvGPn8qdYzd95Dx7GZNCv8ckLnr3Xm/388907jBsKrbpO95jIktLASnjA2FsC85KDuA2T75+A87hLDgNuCPYdAbvFubfgbYAB504M1jqwUKYhiAckf3671TOSgp2pQaiuabTMohP6lhgoufdfO/WqIrLnxCGQUG2ChrfpNuIdVn0bZkLOtm1UwjKO2rON9Ra6zO2t+n7BKttp2TU6X/bqmgZDBUNT8w4BZzgQdAOOPTFhBus6YIMeeRvwzQ+xGFc1IgMfcTNDwqfLRssptXIgsxMKlHRQz6u465OQXhLOm9inoGfD1rvAW0fCkKuaTBg9EE6exAMyDYyZ9el6nfFc3p7elfH2bNEcfMapCs2OFkgDZBbuGwV1RchwLKgnwIdGJY0RvqnwH+XEfkBvJ48tc7lme75hRzI2Sy0/+T168M/8q3rlu/453XnjE+qxZSDoRIQYLHqVr5jpzrST+guIMB/NV0QgkmUN5Yv+ZAIzaUtpnnMS4kRSl4Ld4R75Kqf2d3Vy96761Uqel2AsFaRAEuSgoohUyTJDIBSaYXskC1MygDsjSkyXpFBEgG9gLPWURCtfAYDHHaT4ltxnmiO+4vMZs40IJRBghPTiWx4IgA17j5+DmWaU4fO1RrcAx5H6umaqWuMvQUB3mTOPCb7mLcqJtusvv6vLv/fT2n31XWj82p/cEhw3HPTcbgdtccwpyhwEdiT/Cuk1q/UtSeCWVfTy6lrPWPmfs82+8nM5DmGFHbQ33vaz3d2w0owET3mhPH4uv6J4Bv5TksKOFbNFyK6kugyt0OikBnNWNCwaHdqiQhAkU9QAnrAdO4MDOK/ePdeCVTaalseHBQHcovPELnnUiEEKE90w1tv14gRDm5+bzzmkawvU4CXoRAQTonmM5Sv02XlEOyaYjdogXymhTMM8Z/KEgTK3+fygw249eiW2CeottLtINXhAr+TNgMfBgYBNArfQ1iB7ZpoVQTvNMlisYJwZ+FnUAW6wHbO0Wt5/U96yB7qPrOZ7bHzACaaXAlkojzfAw7RCVQEfRUh8DHObx3wdOKDM68AuboDmgZVzT8DXxR2tvu37CPB/Ra987p/R+f176tpiMsKschzaeWfy0MdMmutCZyBoeKknt/PHbGVc94EcwY0b6E3aSpNyGW7DmUcWjAadT+7e04ozorbvZZ0iwGDOZjTGRsQ8TjRUvbhg5nrFDnMLODTJgcL00AqNKCqZSvpKpkqkEhr0SLR5vLUJiVtbT/JWfWARm9skuTXYPvpeXBEva9yYoYEqDP0NvOinSPh9/VjzsrzegTiOemgV8CbbAqO7lDnSvr640bMf+wk959354dkz/VpXWmj/ttea1x5bgmmLM3pVvmKFv2LV9QrulXzAMlGKtgTyNQ7txLBh9dqRJPynk9Y4yY6xc3YH98D2ek0SWIP/4dPnekxycICXDLVIjl10j0k7Z8UsbdHQtTr0BG1JDF3VprQgUPcEiOVb8qx+hy34fgr1/VILdhumMSDzATmsZAMtt3cE0hwwHMy4bFmZBwLQOxU7tWUckXW2fxYlDlMYE+hXmewDTu5gM82IwKwCKiAl9wU8B3LLyXOQ8GK7VQO9RJaC7p6cRRaxyZKvYDcUrFBB8mO4vG2vTFp1pFAmlE3XE+x28x6gN+JMFbnb1anOP/FZtcsTq8MKd9DgrTQJk+FS5BF0LCu8K3ookGCGYLspefCEt5F2NNUqJ0bzORDc/kEX/8GQEZmau6/q/HP/rB58339P9z/5Wa1OejXeUpsE+lUAYjLRiJBlj4QHdVRRxIu6wKoAJY3+uEZJP/g6isu9jkDDkQ5j4GE7tLymO7lzT8uzczVdPyNW6Cc6iosqoyQoolnVhEFm/QQNdJwIECejyXUwBhYOQw0pGVzC/hbUUyWTMl7QCrArJkMB+UruQwP0TCsCPIgEXajBGCkiNP+jFNiGkOTbYzCnQoB5zhCKCL28IuAJ7JmDiflfNA1dqQFbHJMTc2Y98KMDPnX11Q/05Ed/TBc/9uOyT4H8K37yGVvwLYF64Bmaj/YY6dntRpes3oEztx2MIOz3uBPMs4Tgyfb+oEu2394BVAQfwBlh7MAbqd/iOM8Igg+fX+gJAe5E0ZZUgyFNoItGd5m05H69aHWzKBpTnNCHuph0vugwQPIKge0kfBdk+av1VsI4VFlJBhLOjv5BlWA4gdYJJ7QLDgszQweegQdWvWXfyLI9Zxdx7fEYv6LA0bQp4lJbgnpLQjLsWD1sZG+HHQDeMgf6VYUi9AJyXqWTiWgg4EeODroa96oEswO9leZnqUBehJUP40ZW4MA2E/zteFTlYVKoQjwCBjRa7gP2O5DgHIiCxsnrn1Z/fl/RYCdeFx72W+1JLiMT7vEBDZeGiFBiXzFOShlMv3I/AaMCvSf50eTA3O9I0PvdRgdO95v7b+ne9/xLevV7f5/uvPqqui5UGuRDLsttoCpfESFI6UUhiXugwNI141lP1WOPuCJCEQYpQ0rjukLfhC7VTgi+CKagrV0u1Z+cqiFR+96+IxMOBlLankZ34Lnd/I7J0a3VTfOQEVqT4dhMfqrIUWX+BYfKWWg4IBtosswz8GWaE/IM+OEBiAjGGgQdzZf93rKYYbilHklML8bXGowR/IIyjDEnWSSUuA1sEMTWCKEtfovZFQg30LeHhn24IgOuA4uqEd844KuXX/qqPvz+H9L+yWNV7Kdf4crF8mjALY7uP710xfbzcr3XNe87K4LaQm3TaNE3KDSpxRjny5aDrYWyNLplVb9iu5pNq1JaVZxrc6i6IEmYDpKq71cc4DFZXadSygwLnu0qE7i7e6LhdKGWA6wFz9gNTHucKrPolpVqIOn0jJtEQBLMaKKKoUdg4L5iodPzMy0Z37WEVopcPQl7qUfue3fO2UVck5A2OPaIYUf6MBLjNwTdlhXxv6XrT5tlWbL0POx9l0dk5h7OdKe6VV3dZQAbBEAAVIMUJUqiSSI/iP9Upk8yyfQHZDSZQZREmEAMjUYD1ehG13Cr7nSmPWRmuOt5Pfe+VS2Z4sQKd1++Jl++lrtH5Dn3fuSI+u7hI4vGve5J9iRXTg/3+KRjTyYik9vxME2Vrb40Peya2rqoMxErutZqWlUsUm3CAo3FxeK33X3Q/C+3Mh5miDEMiTswEBq6YlIN4szk5Uh+ZvwbE9fh2b34VFeffKm2O7BmbLzmn6a9ZxaDjl0bfuioQrAYpDp2CHmjrOzqXYu2UUoCBJLgj4w1/177nkX98fGj2pd/Wy//k/9Kr3/29/Xi5UvtGR9DFeYJE4B4AiUYW8htVbMx0B0gQFBJJ0y2ZV+gQtuKeQf4sFpMjmGdAE1rUupZ2GJXFuHoHHyAXVi813WvqsaYmDe+1SSYOz6CS0L2EK6E4TJXaYBWXewGv4GavsG3JasFbNUTLLSNDwtaKxcSDYQeRHOhQNpwwhk6yMKh4lmQh7SQFRlROkjGcNMl0PDS4g5NwDaS09vpty5/xPikE7ydU/DNeoW+p/HS04GNvoCnPQOM9Mjcffsv/1y/+j/9X/7//t32ylH7e3bc/KR1JvA7ifOO30aPOHFZVk0DWIUOBNfL25v5XhZDV47Y11e7mey311d6eX2YvzA+doxlEAcS7uXNgeS+VnbTG+pX2WkD0C/s3g9tsHsP7ZF1YOJXzN7tSo3k+J4Peh/YYc44pzMozFJDrmvhK3DXd2/f6/vv37N5nnVih37gtHBksemscGYcu6V0e3vLieTErwdHBT9mwiCwmk7UjyTfiYlL0J9wbJI67bwiJDDzHl/Qpj4woGNfIyJ3C5ZW6fvq+u5Q6jjf2MhwGHzHD10nXhXO7PTCZmHPOB9FhsksjAmEGVC2xK3wEzlG5hZ7oD/Dmzk4MQ+d00Jbdnr5R39XV5/+RMNiFz7qzO6b3fzEQjXQhwny0jQCJEPGhWiNMDDsBN+WMbN7P/Bz3D1+u8fPJ/oPP/sTvSHBP/nJH+n2xZV2+1I1zENXZ3ediScpJlceEnI125CoeNQTXlxVIIRS6raVduQFTZO2LrxkSNqP9yfdf3jQxnhztA194i87eSOWDLNdsq2Bf8SpiRpGWJaAoTEGLu6CTK2Cg4Kxpb+wpWzwpaqC3lmT4BHzh5256Rdg+mUJFl3G3dWx88wJc0M3JMgYAERphBTdoS/qVsFuQFOHuAbz0aGJjRMgRiXyowY7kXOk/8i879F/vS5KmZhCtRgGdnYV85yNrjOxnbk8Ey/5l3//5n//f9aHP/1T9fv/3/+8cyWQckTNCnEkQT4SMAmOR3a3D+8/SMte5kv1EWGnIZL8SjkWL2XtCKYbduTr3UoyX82fk3CHTN8VC8DVnkUCY4zxZwL1yM54ZHc6Ydy6WxS4TtJT3yfRd9Djmu85TdwRhGV0tKYkxJmk3JCTv3F1x9H7xElByDvzFbjz0W/d7zF1UVlqAlwkwklfffM9R/qTOvZPd4KXG7gzO3tntcRi5KY/DmssIh3+od/9oam2LCxGq/L37xcm4ciR+S2vBN+S0o/seCpxG+uhRh7sKhtbLNEe2DqYQOGzMiEHjm4ZWWmLa2CjIeeGZbBbb/xqcFLG3tlBrj//qV780X+s/ZsvWDfOc0zZ8Y/s5mfmbqA0u/aU2VYkWh094T/j88x16JPYDxz1H4HO/O5/+vd09bf+REd2+rffv9Xbt+90x68pSe6GMa2s1krLUioQsbHABVI3Y58Dh3a2eXAr+AngCZ0Lia0ksU2JAl1YNgAAEABJREFUDNtKJnR8c+aYmmZjzu2mxhH9ioV6JUYK3UaYVcIhGrGd2MqYNS/jsw4MFXS7tsi2NmhwiwIDHwZwM3SmX4JLAjETDyMtEW8Cb+RYuTaYjyTpkRgcZFur0oIOLIFOlws87FAK2T2P2TfmU6qUI9aCsdQYe1WTkWVbG/DIHA3g1brHJUPhgeKpLJUXqXMDg7lCHM2OO8765j/8Sn/xf/g/6u4Xv7rY83vPGjQSCOicq+A9H8qEwpm4ty/1+U//UK+/+EIDg+4eN3394ahOAL16eavPX73Qm5vs1CsJMxQHNngbk9Qx4vE0MKBr4JwTCZFJzL/hvklCM2kv9ztdLw2nDh3R+/37O33Dh6wju2a5aalAaUXeYV0Y+IaOroaDD6zuVyT2/rDT1asbrbdXamuplaUxlA+B3yPrzGkg+kEGrVyGnznRBI35J/gBYiGZtz6Y9w04Y3+AMUCw1qL9siJn8B5/nD9zvCN5P6yLtt0qt5I9w0bmDy24RA3ICsz7eqG70GFKS0ycZWyeQUawgZLNk+Ds+G0jeY8sjBv1tjvo5R/+nbmjtwOvOeCPJHjglCRhx81iMGR1gid/O4p4YF43PUL3SOLesyg+AI/8TJZT0vrJl3rxt/4T6BdOPPd69+57ffP11/rtV7/V17/5Vt9885akf6/8x0NyvO/oQLxas1ya9pc9S9PhSl2pqVXmo1TBSbKtXLOgyg1ugLLW/aIVP1YVOACehq/3fGxd2WQqSQvONnEAD35n4uZcJO4G/sq8GeQC3aE1pWRKFUCo4JpgUkPAAGE6bfRFLpZIl95JyCO5EdiYm424MP12nhLdtHQZuyXQykVVRcXID030DDq5p+2zn0bDzmK8onzghHBmjvcqYmzBuogfMnKeZWWMIwKfYEzBA9rOAn3WL/+v/3d9/z/8M/1/f22PChWDbADySNZtOu7l7bVevHqlT/n4cnV1pezC52G9J2nek5CcbrXb7ed/Nvnm5kr5u95xRrUGv/UIwR3wgRX3PTvtR36Ke8wpgcnJrpOd5IH2PfI+EHRv6f8IbYJ5h4wdE7wCbVm00F7xWGMiWz0FxGHVAuw4Sex4FZj6cVT473nXfMsvA/fIW5emTHb4Ao7bmLB13WlJ4ODsrqFBmXbGMJDDIEjyrg3a+DK81UqFxx5JvOjYmPSccN5j15nvFAaIbIHG8UMDh0Yehcg0cbSQjYxWatglmZmEipsKNzzIApsegZj6z6zuGVdn8dvdfjKT/IZk3zDsfHpkgXyYMN9pk+wYsGH3BTbF30cW2QeOco+8mp3wS3B181K3P/mZPv3pT/X6kxf67PM3ev36Fd83DqgeJP2dvuc16JvffqOvfvVr/Zpd4qtf/prk/1r5R0zv2PE/cKrKopEPeAPbcQ9js2qRWvOstyYV4MCMWM/x4XIpNcbfmIsWn4DEC6oqVWtadwc1+mwYA094DJT5M/BBZ5ftjJfQ0EL/At3eTSkRnamccyFkhy/yxVWyApp4zWtMeUMdHw5khn6jfmJxo1ChpAFVcFqwWgW/bV3+aJainVqUW1Lg8kAiOmJQmTGGDllH5tjgrxlr6OxwACkpEkcDA7JoD+yKnYP2BPjS//6rr/XV/+2f6ONf/KV+/6rOxDSc6WqqMlASgvfrqv3hcgQHrYHgtix6ZPe45yerBHmCXfBe8UV7aaUlkyRNmiTsHcH0nh3jIzvIAztJdpxH3rny7vvI8f2RgLwnYYKLHbuldMvR7NBWNZR2ki0fYs7wJMAX7IoKa9M2zjwZcrM6k5yPZ1ksPrJoTH18VOsMPmMSThrURQURStLseMc9sEitLCQFPsEgOrMwoDqkJKoyF/hE2FNAk8CGP0f7LAz56Jb/ftxxkXyzU2Ph6SWd8esGbQembvxnxmOXWgC/2VbMmv0xgAZsU6fo41auwWSe8NMJ3yf49q9/pNd/+x/p+ss/VEfm8eFOj7xb5/h9JJkDJxbQU77A44cj/ssCPfZXWl5/qusf/0yv//gf6rO//4/16c/+tl6+vNHnX7zRlz/+XD/68nPqn+r1m1f8dHatdWkXHch7/+6dvs0u/+vfkPSBr/TrX/5Kv/rFL1kAfqnfsBB885uv9fbb7/XAwp6FpDPuwYgylkBZmoCP0n6G3/eBoNfsL9xQ4jHBVarW5AVnC99ZooiH4RgqGknyhtDVpaKM7gn4Nzr6pISNPhsB3Jf+SaCpez6H0s2U6BgfcxLraKoyceAp27as3139d1VqY0L6ixps0KYF0MUt2JFTOjLpG37aqXRFXEJOH3TcsS1xPG3HmI1YSP0Z37P4ABv5dILxN+zk3//LP9X5/Xtal7s6u0OqrYokXdRwYoQ+ElTLbqcE8xnhBp9Ae2AnXqENJHjuCKKBcTk+7xaOGRw5skPfsWs88F6f42YMKka5IGPN4kFy7TiCLQwoE9Kq5vt9+hjd1BnZSbg7dvg7dvoTK13sOnPkfSCQA4/Uj9hzz8niPTTvWUzu2MVP2MBcSkz0kQ9eR9onxrnhyBNyjoBl7dnNr9kprrBlxbaNyTzxXtiqZEMBtGq8LizKUX23NPBDSwkoFhmpM0GBHLe0h+7FQWO36N59Tl76Mn6jO1BV+HhRIbsszSxn4mJvnyXUiQC6JMsOSBsL4pGF8kSiy6uuPvtDvfl7/zPez380bTji6yT5I/MR351ZKPv+Rrp9o/bpj3Xgd/ZXf+cf6fM/+S/14//iv9JP/+f/tX78D/8zvfziR6oyc78Ci/b7VdfXB714cavXr14qyf7qzWu9/uQTPsjdat2tmMrYmIOPfKB99/23+vqrr/Srv/5L/Yef/1x/+W//nf7q53+pX/7VL0j6r/Ttb77Rd19/q++++VbfA+/fvdc9C0B2/0cW5IznxBymzOsJDhHOEQNXFtGBT/CIjI3xXbWiu6ApxU1DpgSGlatop9Z8oRsgkxSRO5irtG1DBYa47nAHn3lIn9JXlnIDXdIDG8ojEFrb6He6J4SvM7eDBSCnySlDl8sUgYGOji6KyRNcYKSFvHtiNN+dDm0hNpoGuMmjPEcMRc1THV0gnnqGEtMbuUoQCGa9++tf6et/+s/08d/9O7RfbubX8z1hwXkrSpCmj0zCWz5+ZfBvv/9e3/Ml+8PDWb/97p2qSgeCuDXrjPAk4AOBly/sthX+QbIIME5d2wqPtVsXheY17/C3h/008sQOczxuOrESPQDv+Dnum/cPepfdHxtOfAXuDGojQXN6eOD4n9+678AfoT8R+EnwOz7ChWbE0UjGCHSKcXc9QHvCzjgux9sHEuWBRD6xQCSAdsvKh8Qr5QNgkndlXMFbRSIvSv9u3ema4G5MygL+al21X5vE+MS1a40xdJ0JjsbrQ7vZ6wP1O/o3eGz8wjgGwRzDCv4GDyT0DiwGCIIRwG+DRSnjFu2wMs16Pq5nnDnddBL9+sd/rDf/4L/U+uozFkaO1/jsjoXutN5q/4d/Vzd//I/16h/+L/TZP/5f68v//H+jH//J/1Jf/P1/pDd/+Ee6+eS1dvudbCvjRSUBEzsETsSLtTLPeVV7wcevl69e6fXr13pDsr8C8ip3e33NgnCtA6eX1kpitzvzxf/uw1t9/etf6Rc//wv95b/5c/38T/9Mf/4v/lR/9s/+lf7iz/69fvWXv9ZXf/1bffWL30L3rd59d3f5sp7FF6cUspxSXBb+ocyTum2ZGKynWB34NV3xURIyPky77Hlcb7I25mHiqdvwP0GkCh+HXmUJfJqEkYLjDVEnGg+cFM+URT9UP/SV8J3SRDuMs7+sVoW4SRkxc26S5AM7xGWbfrgpTyh5IA9WZO2LBIcj49iQF6DQ5broiNRnXMpOvGTjM/yhS3x8i5+//af/XAO5wdUNATkD3CXhsAF0GPPvwz+wSn/1y1/qP/zqK3313dv5MesF79+H9UJ7TpLxFTzv05wW1JmkqRDtjQEMVuEjK35D055JGSTrW96Vf/ntd/prVvXfvPuob9mB35Lc39+d9J7f5y/OyIA65nSCGyBJO7xgLoHJgM4kzBmlk/5J/lorY9BcfI7wHIncR5L5kcFu2MLQkDmY16GP7Hh3HEEfsC+yVy/atXVOEOIprYVgWzJpjOcE3WC8+Qq8WLrdr3p12GnPIrHfrQpdTjxjbVrw6R2T94G9Psf50S6TN7Ap87wsi5hlCZ87IMmSiA1sY5T4cWB7/Nen3V05ZZyZlxN9gTPjoksv/vDv69V//J+rvXyj+/sPzNGJnfuP9Nnf/Qf65Gc/08svvtD1ixfasbAUbs0/Bzgfh/hxAF+IkHoCxjiADaGdBTS6aWKV2OEbybzTC471b1gcvvj8U33+6af69LPP2fE51l/d6NXLV/r8Rz/Rlz/9mX70kz/UZ+i9Re+yMlYG3fM/Fjh+1MP775R/WfbuG97rOQF895vfgPuggUG4GrfUhIbv227RsluZi5INHgcluWu3k5cL7gd8WfIFUmQsA72DQTBsujwh9YAsBQriAI5XPEFTF4BgWA8sXA/4HbcIC9TcVBDY9MPxVEx2Dm8qmU2TjiclyYMV2xuo8M1O04BuwJzXVROYh1rUqvjptQMbS4o1oBuKoIHcoQZPIUvwtWpKeSIHkgfJLWHksu51/4uv9P3/+C/1+OtfKhf+2qkRhK2KQC3tqC84+C2/OX/73Xe8e/2CDy2/1T3JvMfhr3hn3kGbIMgOeZ8kzccXdtkYtGNSr6BbqukSLBZj0Nck9M/5Wvuvf/1b/fvffktCP4DftFua9msjaRa9Yhc80N5I4FMSCsbBcDve6zorf/GjJO0IWGNnAr9Dc2YyC5uumfz9wnGSwT5whL/D5vxvj86hISkGdK0VE0KQU78jcfNfs/mQd1rqxoF7Ep0ubN+U3T6LwCM7f7WmasblHRi63u/15Zs3+vzVa+zZzfZaVoKvvbjR8uJaH9rQXRYn9Cv62eU6smwzaU2uADwGZCmA7RioAU927wBxOrtGgg05nUTvGNnThu7lz/6BXvzt/1Tn9Zpj8W+VY7C46FY/D23AmcRNMGzYE3kjo6AywKf/lL/81CXcqGKc+Zkr/tqt4pSz6Pp64RvNDtgDO+3oaMzV1fUVCf25vvzJH+jzL7+cO/3rN6/16s0nesWO//rTz/TpF1/qCxL/yz/4W/rJXAR+rM9+9KU+DcDz+jNoX7/UC14PDoeDWjW1hj5eo3ZA0RY+YkgUJdPXJ26otVJViQ7lmt9DGNuZ3XfL+Cy6oLEppSbxaw4P+uSU0qBe9DcASUoiBndiof2Ar/POPCAOTVS1gpFFPMdziFUuGRDoznx09GteeJl5QoEKxgGu0LGUsVtENpsNH073MCanojexLNqR3YmFwIbMDTkDjo6tG/IH8madxbETE6AFGhg6fXzQu3/77/Xd//ufK1ftlkVrKwK1MXGLDvudrnH0gjHvSeAr3p+/fPNSb26vla/PL2+vLoNCSQRvOKKzQyWwBkYVBh2nFagAABAASURBVA2ia+Kpx1HvZ7Kdhe38zrzq1fWNPr19oRzbD+i/JmAChZX5Cp/36vwrnCRhEvUj/O/uHvQ97+ffAQ/oe3ZcY8ILW9IWVwIvgZKf17JgrdXUqhTdCdzGuBbXtGNFd6PfdMaRjzirU1ccyljEAOPII2MUV2Ny9vjjFcfX17c3ykfCLz59pT2LS2HHyuLT1qbaNV6Fb/URnnsS/UTADYIl8gr9saFVyUZzWQW4xBwnDDJPg537zCJz1JlXoTOvGB1fYg6dUidRNxbVjQQ9sSDS1O2P/yO9/uN/pPX1J7p7/1anY4duKDRnVvuNRA/dBB4d3kDwKRdsaNgw0JNT0pGPqyf8fk/APFA/Pg4debV6ZPE80j4znt1u0atX18rPqTfEx9X1Xtc3V/Pfmr94eaOXfKn/5NNP2PE/0ydJdnb/lyTz9fU1C8VBSeCFRZlpZ8Ef+KPkKtXSFF8GbPwCYJ6qLn1JcsEXf1z8cuFtRQQxbxsdQ8+XVUauTBw0NeoNoUUbsaSNUD9+ANsyNOnfwN6zuaQs8NHfiJeciMjxuVikFFfoC75W2KiAeQrhQ7BSsZqQfdmeFRtP+PrEKfNq2Wm3LCpkN9fs25gjqoKFsMG+MUURI5eSJnSdV4FNiVFFCfIGsdqx+8Mvfq2v/x//VOP8oKoyib1ov1/nu9X11U7XBG2T9P7jo4abXr98oR9//lo/+uSV9s0z+B4JLlna7RbtCewcZ/frys8vqxCpM0aegE4wNeMCrGJD1gJTdrwV3FqLXl5d62bZqRO0H3mnfCCoHxj4PYF9x4eZy7H6OP+3wu/5qPbdx3t9xwefj+y8+fkqjqpa1VrD4oF0aanSnjEE8kFwpa/Qx/zjlK7BIhTqiYcrE9Vw0kI9i1UmcQfPNY6/omzWdGROKEV9ICg64qcVjfuVD45MXiPwduuKT1a9ZHdaCfpH6POuLmyiCrVVyDVCcb7skhHqEr4eyjUyWRM2bSw8SfJBoirBC2RB2jKZgGRFTv7XQl/+3X+sP/5f/bd68eVPec99r3tOY2dORKE/szCe8esZ/574TnEkWR9I4gd8/MCryyO/hDyCC/4EzcbHoI0j9hH8HT7/QCyc0dewe12aWmPe2RB2nGiW3aqGDxr4Wkqt6F8WXXHqu2VTyN+gC7wk8W9oL9BWa9Num9MRY+0Aa6vGHE/Tgh8jt1qTASHTAZPIJaHkKUEFB02exo+yuZ8BnyJxQ/AQdR5MExjqaTOPEVUqwTEBkqfOoSNH9TtiZYOjkHuhu3Rf5uKpjiyYZyMJt7GohyeyplwqmVNDhxgNHqy5yma10HeIP6pmjHVoIgsSEtrA0NRtbARGSTY+Iw4yp1kkOuOIPVBL4om/Ht990Hf/6s/1/s/+TLVBkCAJEUuDFoj2TNbtjvBF2AMBQa7Oj1PZzQ39GURnUhpK9+uqlYk/cwwdDG6B10xG5A5k7Whf7RZ2zh2Lwar9supqpY78q5UPcATWBwx6yyf/nBweCMrID5zQdUTXAwF+zyJwz5HyHns+8g7/8f50+ajGJBwJ4EJnl2YSb9gWp+IPMJc7tq5twdam0C7QB1YcsuDgxlj31I2uAUtrhc2r4oe8QsQ/S1n7tSlj79h2zQfEFbprgn1jMevMQGs7rRwxb/gJ6pZF8bSUNuQjXiZJhHDDY3CFvKpS6jalrLJ5SijRgH7jOLYxxkzoRnsgIDThi40d3Pfffavv+WYylgMJ/ke6+eQLJTHf5YMpvs3PWUcWzRMLc3bpE0l8BM4k/YnFcv5+ztf5tDu+3FhYNuYhY+wkyIYNR+gHti+Mp62lRrksbdoKWlgsxfZhTB/KKFZo1nXRyvzv96t2h1UL8WLGnOPwEBePzFVnzgLxM2LkQoKtjNO++AZSdYwIXXgiA3fIhg6INXb4JEsAT5jO+C98G7zhiQ8DgjZtcdnW8x+aEu0HlpE7YlpcOf1hkmLfM0/KgGRuxo2vLm1xTQ0x7wLES2zAnNneaOeV9KoWZXQbvIH0JxYDBY0iW7nSg8wYAURW4iEwJh2mhQx646/OXH/4xW/0m//un6jym3J23DPJtNExmNyGM653jcRmh0X5I8EgJu/qcKWWRCFJB+3zDGzN1UZMUgLxjMJABhtDkyA7fLBi2MLkBscJVkbPkd9d3/LzSv7d+h1BeGQyNuyIIy0rw9okncdgVU1pdfQO+lDNiaIDm04cHZPgqnbhwZYM2fDGgYK+mLSV/h3270jm4NNeaTeXYtvVbqcFugTLuiy6vtrPI3nwe3joYoFqTMpQJiiOXsAf4DOazywQ22hq615tv1MSPbafsGdOBAk5qAtBLlOUEsQB45uqRtuYPmaC95lwZ8UnCezoswv3dJL4vb7+7Vf69pvf6h2/gNzzk2W+j3z88KBHFsIj/vz44aOeE/2RV6+s+md8teHnwbwK6LTP0E752NefIDRTnySr1JbSAlSzMF817cdUxh1ZWEyDJ3OF2EkTOlm5ASrKBU18AB2sGpQX4IRFPRR+og5/a/FJyQYLwK0NvwgZNngYchJzSpk/MWNoQ1bkgp46ZhmFVBI/gUmMTG6q8FIx/YHE0wd+NnskyU3v6qaiH+m0JBusdbnQhZJZt57+EKcOBuN69NIAFUxaxHTXmcV0xhXY2DooEavGuAo50RW5wV9gsOxQg2ggpWce+yD/BFCig1slqZBx5lvZV//df6+65wh8x09QRxL8TIKdSb5MdP766RWTuoMjO8rAqQnoBIMZMLJJPJIsQYGyTPoAuSEDHTNp8v+rugHXkGnkd3aDE0fEO76w37PLfPz2W4L1g7ITD4wyIIZhBDSZPwQ09dz4SgVmAXbACsQBJ3b46Dxhh+Fv1VStiYcSpOEtnNLA7ZaF3XmnvAOt1XTFrjKTvAp7m3azbe1cuk6SXh3mkfOwW+fxvyEji9a+lTpjju+icy4I0Iuxxp6OpWdWoT3v7R3Dz/ikA8ZGwSeu8P0A1VStqQGSlSuTnnlIoqdsLEYmmI4k8/fffqPf8OX0m9/+RtmFw9eWxjvz6ZLU7z/o8ekInt+jcyQ/4vskx8ZcIEbxSXRsJHnGMnUyx6nHb6EJzuhdGdvVYad1Lfgk3EkZO0mFoUyDktiBjHNQSe9AyJgyhxI3xCV0lzpdCo3mhZCnMrJdlvFxoJibslUN3YwxTJ1NZ+DHBLLpD26CYgvyEX5ZpLAvSuHXEwFdymVbBc62KJTruS/1+OAtJ5gs0oubVvRE37QFBgfg5dbzOG2wgAIy+NiDNIb3zAuFIjvxGt/sqkFpiCTb2CTBKTifQLTT/4SlmlzJyDrxNgBxwSoIldK2Cnvzz5u/+ef/RrU087PLox44Np8JxKyAnUnqONEcwXc4aR+m4Bj0I+9q97zHbSRjlVhBWKeYyHVt7IJpD7VWuiExPq2mNwl2jtnmo83gmH3kA9rd+zsdec/L8LQ0bdYc0+JSQxcqMZZBUbc9cQvIAwPaI2/HjtmwVehNAhxZER/Yjc7Ym0lYF5YAZG3QI0itSntw17s9du1J2FUH6i9vrkj6prUZaDJ/FmxfytAv2nNiiaylNa3YuV9XXRHwWQBgmUmVmTS6Xt1cawffI775yLvwIx+nzDF15Ug/II4/RZKXLpdlFXzlRtnU8JVoy+CrUmguCMxDY6Eo/H16+KBvf/srffPVL0nie93c3OjV6zd87LphHqwzwb+hY8MvRxbTMwv4NnFdZ/wWl408JBlbO3QnFt8s7Nnlw0c8zr6F8a7M4f76oJvbgw6HBRtLkrFXE5gSXS7mCl9nsY0M0WHsFTjCBheNtAQrPfR2gIwatGzQebDNRbeoF3NQraGjNGhPuvgEEERJ8k4sjuyyz/wS6i6xmKTrKE5J95RDtyoPwLbqCYRATNEGfeZo4JPgzlj8Nr83IiCJuDI/reCT5x/Ni/oAqGMW46SCXJ6aX8eF5XRcKMBCO+g/4Zcz87RjPI1xbtDhEgh0kY0NTLl+/3IaLuxmFDRiZ+Yv5aWrwZuaKA2UsqB//OatSPJ0DhwEWOoYQTyod6aJVR43s7NJRbAlEF7cvoBm4BRwknK0jzNrbVqWEuwy+CsM+qQW3VLuwDQGZgIs7xkF0QAvBveIjgRZgq/g21XTUtYceEZK3QFkLDGMyTgyKw+9K87KcT6BdSTB7/nde8N5OVodlpUEJqEp9yRrG8ZWzYUou+OyLCQs/cjeYc8+9lNv1CGVjF+wv2wcK+0XeKv4Knyt62teW6hnYdk4Om4kyrojCaB95Ov/27dv9RF7joy5+KXCa5YoZhvbB+Oo1mQjt5UqgCzJeGOoqAdnXa5WNRe599/+Rt/++hd6/PBOV8j8/Isf6/Wnn0suJVFP7NwbMPBnSZoyCpnoPIN/4PT0wJdy28xtlxikbQ1oN+blmBMR9gpctaZlt+rq5qDbFwct7OBG6AQrJBOeHgQ3scOcdACxwuTfIxK6LtCZv85JYsPGjl2okvPHCIckxthWtab4QdQHQENmLHJEdXV83pnngQyUh4147EocpJ3gTxmWcoUprIrMAllGh0BnvDjAsxcEeAWo5p+VfmQRWWTt1dRc1KTkw8g4obGtyExfo27TFjSUIZ4FD9tKG43C8/OoHhsPxCCrM7jBGEaqyBcymzQZTL3AOazQUEQW454nFXIgQ5gdE4+cILAPStDwFfxnJpeqmHn8giKIO2If2S297FRtmQmXjzVndofmhYDfYUKp8VxhHig1H50y4IRNvqLvunUL7gr6A4l7IAn2JFLojSGPTPZbFo6HOVkDjZqDjOSXJEVh6CD44owhsdNarVnHVtqWkoGi3Qo8kC/i0T2YGJYgLbausf10fy8Gxs69zsWqs9OKU8uFr5C7AA166hZ2oA3dhUzE09bsE5dZdBjWTLLDbsfp56gjv3O6pFbFTg4RX6Q/8hPW24/vOCE9sIOyXGEL7tfGKahz4jBkBX2xW1ZrtLA8PoQueBDCtVrxw56E3pD53W9/qfv796pWuuIXiT0nkY4Pj4znnB2b+iB5FHvY5ZAoVGBXRG3s8g+6v/vIXFobc34mUVpbdHt7q5f8Pn3Lq8UNp5Eb2i9e3urFy2sdrtaYocF8mZolYaJSUiNk8DTz10lezJ/4Bb8tlV4JN6rzyNhjj7jO0G7IoyohzNAX0FpT0eYBXlLBb0FSatjp9ANMgQYL6MB+Zgr5UhapHH/PjD//daEE0lql1Q0xCBHX7xVWOAFwdqmAtZqWCTWJjyRQ/qbbqkKOVRnHM0gyfwqIyUhSTgJJvA2+LtFTasjl1iAhYrdt6IZiqzS0kuRZxEpCPg9wHYiMM7EfuRMs9bISe+kfSMcUpX7hCkGwJVQgIR6nTWNZGUHzxg7XCWSpMHBw9B1MXEHw7bs73eXYibNiUCvzDv2eHXDVy+u9DjuCABxs6jg9zgrNVUmvmJAXKFiGsRBThnAXYKmqy6v0EHNcSoKKhB8BSHe16LCsWstqEnAx+tRKC4lbvmUbAAAQAElEQVSR4F+oN/oXYI99qa/YXAR7Ejn/xPR0/5Gdd6+XL27mB7R9WxV7IjPv441FaN92OtSqnDTEGBbsucL5WbHPtAdBuSPIFj6mXfFz0Y7g2a+LDiTfsuyUyVhqkRnd4BlrO7OR7xzb8UGdMXVsYnYZhyU+5mT372TFYKYyUZ3pMrwLemxDM7Rk/ElkAvfju+/wlNTQd+Dj5x47kkGRE3LTG3vFNZB1JtE3vpp35jE6QGvwc9D5eKf3b99JMCWQOvoXdFzfvND17e2UL3w58EvGgOmCBHu4h7iGRh+ZKnXs773PdnADG6BSqzwtzBCdADe8HUGBAY+oP5FTHchDDvIgk/kj80yDQO/MQfSgXJf4KjkN+k1sZeyCF4PAWsa+At/wtpDDVIgpm3YVsVJVyIHOlAVVK4G48KafuDW4e2Qm0XfQ7UJHWfLljwcldjOIDYgO0486prkryd5x3hb/BxgzI4TSOlMPvoaEBeiVGrwZm2V17D/BC0qFwAZwKxuMm8XQNPjTkdPZiAdlQxgmq9Ff5Slz+jp0QGGvltZ0w4eV/FXNJE0Y1rWx4pz17Yd73fE+vRD4Nkl+d8eucNL1biEJhxJICwwDwxJQC3SHtWmHQkdh3uVQYpJFXA3a3bqq7ReZ+lKEJ5O+dulGGIhzO5N7aI3kW9TAbQycbnahgZM2jqcnkV3aQ5f//PEK7UuO5NcE54KtxfE5B+Td0vTylh2J/j26V2wsHGM8ZcrO+2qRRHtbB5cWSSu2X18f0DrUSU6DX5G9JwFf8g6/Mr62rDh0YUI21ZP9g7GaPrfLeAYnih6LWURF3XF2NRVjr8ao0Im6eVeVDAiaTnY0Tgkrifz4cKff/PIv5z8jvXn5Up98+oVevHqjdbeXbaFShn7lvX93faU97+gHEvZwfUNfiS7FlwP/VUMnDPcf3yunsg3fnRnfkQ9yj/jhge8lD5wIHiecdTx2YEzAncrcCm3i6sxXZFLVwI6hQc9QQ76o2Vb8kbroC8AiGzxARc+XbZmx25S6QKVeVicWkhA0VS5VA6AVBm3YnB1yGEnPQFXIqNDAFJ0YDgYLBtDFA2KYTNshoBwkCh3cjARcB/JVfeDAbCAzyZFZ2BTZsWUOC3FTDmWhz0Y22sIfEPXQ2nUZC0znJD3jamX8VcQc84QNnTnq2BEJazFOZGGGOnhx2fRAx3PaKWTE7kH/nBv6qWKxFN2d/gBD5XdylBbKG7rICa3NU/lKY2lNMzfbooXffoXWRdKRI/AOIy8JummB+czPNlGSJNhf7VS70gmVC0G9R1ZDaZxaGGMGMVLi9AF+h9w3Q/pkGN3iaFLKQK+hm8mHk1pZtVqmXCytkhYXO37TKxaSN1d73Wanq0U7N63pIxl2JOjKONZW0FsNXQ1dSWBEKXIO9pSTcazIWKAPTQMfOYusfYM3ski+dXelJfWlaSHhcZ+aV2nUxcEgsvhtJJJxSsYNSsOWsC3jb+hYlkULp4JGGdzAtgX9e3x95BTy/de/1sd3b5UPaq8/+VyvgJnAjCW2286UaCQ4qLe2qGFPrXutyFj3O9qLhP1CduETQZv/9dHx4WEm+5HXhyOJnfKRo/89P7Xd3z/qjo+H9/cnPbJowipcJgY4yxF5P4BkW4VBAUaIqgGI2RdlMIaGOr4QEHlBGB6bMZg+4mDAMXes4IYU/w3wdsnVVBMqHeoc2WEDx9PgnFKIh1HUdamjjpqxg+L37sFIBoZwK6zpmm0YOsgcv5ukFZ2Js4JoSk35DFEF7YBnbkTMt5BbsuLryYNtBgRkFz+yqSRxlyoVtIIn8RHZzgNcxFqRwdPiwv50BsBP+9A57aV33rFjQiyYGBlBDfpqCFl4rMB+bfys1EShpaT8hxp4gcP1MLWVh9TKBHTK4ienRft1VZOU9wz0aiHQ5rH2ei/vmswOkV1510orvMsMbvAMhiYDla4lve4FWDfD7H/CtKFDk26bebcu5Bp+aYdhu6XRLq1r0w3J/QZdL0i6PY48oH9HWThvRwIt8C8oWqnvA0ubCX0F3Wzj7D3O21madPQnInbIXunj6CCz48V+16IiCUc1pX61v8If4JA/SJ4zO8yZ42UCZPDeO9gNeTPB2QiXZIqCt6pUJHagYUej/gz7wwG6wfsz7/S81w+CPLKXttPKAhO6ak3VmlyaVxaUjt6eAGLcg4lw0WnL6HNobQlZObodH+/mvz8/keBn4JGEzz8Lvqe8T5Lnbx5SP9KXRBOs4kHMIEPzYpqkaQCdtmxLIhglEo0H86sJ1GEk/mZrozIAsApLQPjugoNQkSNQXfmgOElDBLpa08J4BhsTK4Bq0jqiZk08k7yCKQEurrQjVciwQ5tWgE7aI9FNM/qTPAMrQ/UMSfDobIzVsuiOeJgvN6yghjq+Tb1AB6YnkB8WUBL8+VB85jQZXNGOoBG+2IsUpGtetNMXZfaUNJuRP+gb0GahwG0RJTs0A3/oCUxpTZthqsNa2jeTrMt8b33FF9UrAvyKhLgiSRdLjmFILEkRt9/tZlkI362rllbqKD9yBMZm7UiGAwmwIMvw7bwoPKFdkduQ2+BdENgk7YmYQ5euz9Yrfk9b4DHydgRqPsJ9As8LEmGPnsBKIra1ad0tujrseHU4sCAtHEt4l5V47x7KkT065u/a2HjFznZFAu2RtSdYDpT5pnBAxw5HLEBZOOciY7+uatixEeyJgyXJ2FblZHMimeL1dVllJqsIvI2BH/mwdoKnkJnkzveB5xNByfNPYZ/pN8oKaMuiBV07jtxXHLkPjAfz1FopCX/Nrxk3L17Ai4H4RC4VtmSBiE3xZ0Hb0Z939M5Ht8HrwQwGbLkECryWHBAY5vP4cD9PZGeO63NxADeeoCNrAFD+wANbmoQXtYgDqM27ZNmWuJVSkD73B6f5gJfwxKaRcdDSE/7Sm8gCaGSRmgsmR/IncZM0/ioQnSRPXCkXeuBSbEifnmTOIrLEhT6qzyimbhCvAmCmL/ZQUwgQr0BiJzKbS6nbnnjFbogJ2dT0w2XNfsvKBQn9A7i0bOvMvGz4tagvbpqdkHdIOg1MmThQtMCA6IH0I/CZbuLwY4htywZkRW5qwSPgqRgiyRd270XXBNrt1YF32Bvd7FflH6nc8hX3mvpClI/5MefI0fGspTVECqHSjoRbCNQ46oGfao58ufZpkHRN6xXH2lfXOKm0mGAuEmdtKmCpYmc2CXkZTJLH7EDX56FbfldfN2mnppfLqh+xS39JYN8Ce/has9rU29SqYQfJFq9n4ARAdvF5LMfKHfz7dWUxOGjPTrgwaQVd4YUd8qJjhbcAZp2FomshaaIjX8I3jrCN9rrspGXRGfmd4CsSIglchS3IEdeJvoiJniwu+W+y70Ds0NmqsMZQSaZt8YeyVWnFvj3Jna/a17dXurq+1ss3n+izL75U/rXWZ5//SDtorFw84Sv4lmXVbrdqAVr6W0YVGol5V0EjyEUjdddCR+GvUsf+Iz85HpkzkMjfIWunhTFmvDV5YSa4iLNLwDAW3KZcllMAFuLlWeMRYiDxEACjdCIGGQQ9QT4ST8o1sTI+tEtUAKlDkxNRQLkQblvGpoEBGx8VBzSdeBnoKlll+iXZ5sFNaVvW5cpCQHYLdrRr6hjIiLyJh9DYEFnhiGWwE7dWKdek1A8uCIF4oF+UsEsw5CNcaOyJoWvAP7Urx3VIyQ2zEVoNGjt9yH4SRXGxL3hEdIn2mDBgDvR5WkuPVOULQG/lQgL3HFNsAyrB+ILjbpL5cNjr+uaWr+c7rQRQdrp9q7mTn/lSfM9Htwfe1zqMDeFXu6bDbsnYNAhwcWQUO4M5qraztKipXlyJESlbYMmqViSRtGDRgXaSOX+raP6XVPKRCjnXvAcm2Q8k+lWter3b6w9qmXBbNZ20oN8mWGUxZg2O1MXgTAKLySvokqxVjYWgBLlK0qRBR+M8Z8oFXEPOdB4ynhNXCN04fmfXyGQ07Mi/wurgB3xiNy/0ZLFqrWmwMG3ortZYNHe8YjQV77QH/JCTypJJcKmwq1XhA3ig7wBd+HHVzYtr3bBzZ/d++fpTfcJv4Z98/iVz8ooEPCh2lMSIxWUJRru0Wxbt9jutLGIz2ZEvwOAb89iWnaoBtIMrymqrmEaOxCedeCcvNcW2qibzp5NAGfvGeGedmAq9uFCrBDJVzXoqwJg8l0V7MK5BO74KKO3IymrOPEH+dNNAsDMflsyfQbszF9E9MS5VxpM+fL8RiwP/wynxGODlmvXwW1TzoPRTGZmZ4wBo2VYBliXKjn3TIfIs5hdu6js3tSfZFxmSsFVccPLkHoJSXFSw3aYHsC2HF9tPxMoZ2w1VNprMZZMvf8ImaSA39vX4DZzCX9A8lbAyMOHKoT79OFT0txJjGXHFJBE1UwOtklXX+0UHguPVm9f65LPP9fL1K+XIvidYF460bcEUDDQGLm1RdusTk1Ul7UnwHTsIVSWh9tDmi3cjSc1Pb/r4KPFe2vgQ17CEGzorCXqoplsceA0MIuYRHUdgBNgpr1gsblksbtTYha/04vZWf9yu9BOC9ZN1x0c2djEEElJ62B51JnuLdmtNFadIalVadyvjWxnqps5xWshvBPmyWGcWrcFOZnDCMdHd2eEyFlGOMeRq8JZOBN37d++Uv3SzEWAbP0llUiq97nrgS3jcvC6LVvj2nEj0HT83kvx57cii0NmBCpuW/SrZvHd/1B0f1nJiWONHr4q+tqzaHa6AG+y/kpHJYOirOam2YQ8UEy4RE2pu2uOXA6evHa8ljXGb+VARtAme8DCWAtwWVWtqyC3wWcweObFsed0aulyMIePvBP9GQGVhn236exRSQiLchi0UNNIPWrN/SkE35cC/g/6OrMiRjFnYL818SV9A2DKALJZnNozB8dZ+kiFDDCBD2KrEIH2FP8UV2ZER6jF4Ygh3zBNklPBCZ/qajL/MUxKd2X0tqY+h/DXkxFQ2nopPa1GSMn6yik0iT0nQGsbIs+EGCEGVoQmo5AB4Y2Ne487ElG0t1VSKiMEwOrZdLI39g1acApmiU0gZ8AeoyoUucUU/bAbEmFIoBLPC+KU5Hh6qPcFUdF69/ES37Bo3L17OhHpBectucri6mQ4RziUvUDyI165GoOx4797t9tpRv9rvdMCANQN5OLKzbcI26e1dbNb+FrrrnZJASfCX+1VX0F910T/0iNEPCQZxWcpfXb0iUa4fzrr+eNahNx34aehn17f6I8of8f76MolB8j3w2/5x11Qvr5QFpXBic2lhXKTB3OnivMfHe2UX2LF4DQI1f3ts45eCTtCcsPlE4MSZh8NOpr8hZ8crB4NmTs/68PZbdr0HbSx4Z/rxrTZ+9z7zgerdxw/xNa85Kz/tnTXevtfN3VFXJFNV0WdVa8r1Htpvv/5KZ+yJPxgu78fHuavGrmpNbVm1Yue6lLIIdU4VG2NNMEuDkUlVVrWSaAXfsSlBdiDJb29fCV7qJAAAEABJREFU6Bo/HZjfBVlulqGtpSF7UWsNXmBZlPE98o6eIEt42EjkwZQw7f0JRCn8oHlZnQaALRdkp6DNHDbschXyjZ6U6HApSaRcyE8RiM6MOfULDHXmIWM14wqIsjXkIFfEYefkkQ+bKFQuY8ME+gsEBRwT80yiAmkjjXJAk7HJBZ3wLzDr8DCE2HlkgVlUWqtNmvGsw2bkaWmWAj/HgNAG7RK/QoMa5SNn+jdojuTFhswmaaHTAB6bsg3uYqjhaWpVsj1RiFWulEyv4quAbTXmtCGnqJfyR5MvcjcG2JmLDC79cmvaWMWtVbvrl+ooObJbXYQ1VVu1EAwrwbLUgiISj/f3K2AhaBKMhyYd1qZrdto9K1y7P8ofj+JQqv72gY97i169vNHL22sdkLWLQ85Sjt+3ZpiM4mGOQir6yqU9hl9zErh5/6CX397rCnmHXrqmLz973ZLkX7y8Vf7SzZFEf6iubd/kq1XGls5HqM5OnX+h9YFdO4vBaNIZ/Pfff69HTgqPSR4moTGOpZVWTjUde7J7jWKslo53H/XIB7hHThcmsxOAxwQawbgw1fNfeNG3w64bN+1ZmHZv7/UZvsiq3ZEx8PG5rA+ne4L4qNefvNHLl6+UXWLje8eZk0EngBMwhf8b9K0tWhjjfrdi4VD6xFXY16oSPwrdjv68l7vVpJnzJk/eHQl/xTv+THZkNcbZFqsojQ5XqbCvE4T3LHhn4iCxEV2BLQsasDHWztiHuNBvxmrDyC1Ku6mQZccGTCNZBL1k0S1L2vrQDDzqaU98owYM+iykJzjxw4YRRZxM4woGjLShYIfv/LwoEqbQhSaFF7bEM+SWbYlbQUpUaSDatKO/p0RXxpe6oaA7hNSkM/0n4NBKi6QCa8rQdOyiKlDKSS5DNLY1F78KGZBi+zbHIBHiOuK7e+ZYGiwahUzL+CexVA72AvMJHyEFpdUZhw1BlD0VM4GZqxEKdBqQTEtKXyDjDqYkZf5KCBlociaIUghLx4mj5SPBncmttrCr7LTb7WRGeiagl+AIEiG+4Yx8rHvB7npFIBFDMpNhPsItCCx0dI6tVY2d7qAXu4NuatXVWHRFcNxAs+C8HNfj3OjYr3s+ylkLQZcd/QW7+u39ptdb6QVfyg/o2RMEkfUZuE/w5vUmLehq7MTrq2vVYY+9VoL3jrGchGvg5SO+7kj+E86PvkcC5oSLqjV5VxKO7ugdlGY2EgwPjKcaAUwybiwoA3txmVgx9P7jA3qL8VgrC9H67kGve9PVsjIyIa4z8UMdfu+WucPGf3RosJhGV95/B4E1kGtJrazWCli07PdaGC/dLBBdJiGwUoZGtlxNC7qy2C5LyYxzysP+cs2+HTL2jD2wLDsVSd6eIHUv1ol5fZiJzklEIlawGRmJhyR/YoEmeM1g7hgUH8XmQeB1OkdwEzaGR8ilHjwAAl4CyJYKOw1gbdE2+nJDDllXZ25Ay2UVtK012dZgHjoLtpizDgwYOuMdT6BcqKBJLRUKhE9bqaa80DM+2hZ/kNuMLZTpS5KfsTeL9pJ+6AbZbErbMrRUJeqgKaWibiFzRCc12ql1cI/45gyUSiu8TYyDzk7MbdCHZgK4QZ8AGxoGQXeeF7+Ja4heIQmwVNYPl+3ZJ57xy/YUS+TvIoHMRJ44dj4+niQSsIDRTzqdHnTGseJqBFBrlZHozHvaRrAZfDVrR+JeczQ8JNgYSGHdYAfo7JYzECAcGNGYrHzJv66mK5LyWo2duWlFTpx7olyqZPhjWfAL9mXH2+OJA1/uF3bz1hbt1p32BOwVC0iOxjd3J47IZ11Rrnz0Ghxvs1gdcxxnkTh1z1U1AXsmiM70b7iQlws9srJs6O28WHX6jH3GFmWMjHkwITtsHyTlYMJwBe/eXfcfP6rjnxe16IrvELt3d3rxuOkT79TwA7OjXAM9LKt8vd8ueOSKSRgBAgrxjLILF6nKKnQ2IPVGMu55HZoJjF869AnWgjh+ip2hW3erdlngSOjwBB/5TJiqSsu6at3ttQArvluWRa01VWuU1EvaWMAeWQA3vovgEliHsmBszGWg45uBDeKyjb0AdWIvIxSICUafkYcAXIgMeAYUoRP1Z7tD7xAiC0a6BvoIf/TMtqTIyljppG/TNv8iDL4S0hGIuHSlRdzMAp3ISAeDMCgowSlulkAYSDkoB3MgLqoSHTMmwO3c2HlJSXBWLp6ROYE2JRhZLP5UIJMYI1VKniAyTw+cHM/ETGOcM7bpwjpsGSyWHY6QW3YgEgDyKx2ErAIDXYE5CPqghL4AapYyv5I1kCHAtiRgmD5JnYAbrIonvlref7zTCSELCbsQXBsGHtnVz0xyPLlfCaS26IEkOrHbNWhaldbsEgRPHLNj0DuXmiQjW0xE262KvCRsVrMDNDcEV5L9ppqugIZhR6DEReJkoYiMwljbclkttgVGqcHf0L9IWlhMDnzwS4K9vCfRPzyq3n3Udv+gHLUf2KXyH6b4wM9GDwRwr4aDpSPGnUriMDChEfjMr+xSgjoLgRkzKrCYCcEPHaBTAzknXkuuGOPNw4lvB4+K/lejdEC+sLeYHOIs7FIEQzsAGuAM5B4ydszaSI+VSavW1FhNYtNuvyo/s8WHAzmdoBnILsNJW9Rta2GR3e13OvAqtYvPW8lGD2Bf5C6McUmSA42xRX5wK3iXteH7vI6cKe2L/M7ids6iSPJt+D+6bV9kyxJgIKW4Isd+xhiMYiLlpU5l3n7icewkjhKLZ/RuGR8+GfTbnrR5RC8BqwaekUERuQPZI90CrZCHDqxCY/EH5BMFDHqCYAK0kRTa1E7UT+rzdXGBr0CGquPjKTcNcJBFsuz4CG3MQ2gjnBYSBjE2+PZ8hnRw2rPKobBg4g4fVUnBFnJAShZXJDxLoh4c+rPIdhZ5CHQhtyLzwisugweqqfCnbT4WcvwcMNl0kOjbkfdPjrYOgbhwdoK9k9ADYL3HwdL9h3t2+a5lt1NWpz0B0giwVoVzPCG771Keg0vg7aBdUd5YXRaWpxzt97ST4LeUe3gfsWOzNFd6nJYEoakJOLdIkN0Jvdgi6oxbhVy7GIz4QCe9RH6O93uO0SIJk+T5L7J+4ONS/ptx9yRn+DYej0WiY2NHd7FgrG2RNymvJOf5vo6jWymOTcJ2EnwQhMKG4nvB9cM2k/vq/b1eUH/JKePgxgAkYVPsJwIV+4UOG4Wzoafr0ngOnswFESEjo7ClWlMDFpIxibu/2qthZ+g6STeF4JeNOdzwycAnDXsP+x2/tx904JVlB2++N5hxhr6woyEzCR65gYauyF1Wxg/diaQ+smNm3OHpxMGZXf6ET84kekfPYH4IP7oxgOe88WnGO7BHkyYUAaU5SWTGzB2uC3lqILg7ejf0QP1EK1UroCl8Uy7jtrgih+Iifcj8ofn0TO0CBd2gaqCAzMmI4lm3Co40g+uM6Zw8AJHvRo0+PfGLiQlN5IirqFimdrnTJ9o2OO6OjBN+OBIzBp98eJZHE1IjMjBmk6AHRx2UGfOQnnzm2R+fb4wdEzVV8LBLdTFElTY8tmd9Jn9Rj+AQVTWtBMN+bdrY0Ts/N218LBgEtDG0Y+jGO/aWv6PORDze3ZMIm5Zatd+tahHcmooAzOq3DqnJcpUa+HW/KjvFSj39Rk4StuhfXbp2m7v5GV2P8BVtuPV8mUrDyYUdK7vmjl2bdwadYh+yvRQUUhyZJLsZpWtWi4bNZ3bxBz6UZTfP759ZV40s1hnln66eliYDGceSXQqeRxYxYlRtt+DoM4nf1YaUn5tMgt8g+9Nj6Ud3XbvvPurFY9crEvyKUTcV0iHm7ownhtlmVBco6iIABFX6JqQdhZQGHxLjFwFlqVrTsqwk7UFXSfRW6iReVvbwD3jP+CJJ2KkX/etux+6/1+Fqp/zT2B0JnLkwAgNF2doy5RaLtIEGLNCFf8PXJ3yHSZjLrpQ2OqKnM64B0IG1sYDRMN6RCKSZRTr1AXOCvWNTwMofCOYNw+QmTcMH7ZnY2hiXDN0TxMZpt/AM+gfxGc7oRis3/FMeDzrgRKrZSemCxzYdqdPJDUq2gQJ8oUX/BseGDRc7hxKX5Zq8kAtiaAXVSFUFsgxauZBD2/rdH6h0Ztxn/NRUWotnGCJlSLE/zYKHVpqCPL0SsgYga14X8sxBn3xB2pYRYFMCBQQfAWCU9oQdPxEFMXDsmvfqF2+USSaDdWbV2NA6cECS/vHuQRvJ1RDWWW0f2Sk33pH3+2t1NzUWiU6yCGi0Cwsjuy0sAq2pEXhVpUZ2ObvO41l8EFdBF4ceKIvXg3dMZC+rXBPaLEVdQrVWvl4f2EVXEvJE4J1LU3bkrwToXEzwyn5Yt3wAW9HXGUfe+Qey2o7A3q/adqvO0IuFbYfNecUokvWRI/6J8bWltNAnTjtr8zzGDhaAa965f3Qv/RT49Dh0xYL1cjTdeNHODRsxSOaPFL3MsQb6Bz4e2ItpzMMlMFOnoTGDq2tAHBDtjNWFHCoFUWDBzgNfzK+vD1oWAguZHR7lgueM744k5om5i4xnn+wZb3b3PTv8bl21MB+2wyXbLMDgFgB8A9Z1QX5TEn2LrFAif0P+iW83G69HnTEJu566KAayxDxZ1doPYBs/dOAyZpv+CRVieNKuKSnxFrm2BVYmXsqeakbGyuli3N9porBnTBugBMGtSTvJ0TUkqhdI53PjgsE9EEQGW3v8D4J7KIuSuBZ4sliB5Ca5sNBlEVaCU6J/gjAPGRTKpql5GTlSdvGNk0HiYmUsMSHyA6iG3YpMngiZN7KtQWxnbINWoDPOQHARH3UXmJbAOKa+tAY8IHimZdUnn33CZGLMw53u7t5xCj1rf3Wrj+/e65EPSRLqsWZL4NDeVMLXrAFHfeS34Pt392ptIcmtDm1fSmcGs1GPoZ2j8VQIbkwcdBsYklw4zCwgM/Fd2g3pytZ7VvMjOgWuAFuCdcoXV3Fc3PFNYHf3KJGMj7vS1koLAez9qr5rGsCiUnbcXRcKNflNkqwk+dak0az9vulmv8xVu7N4nEngO97lF+iWtTQ40YjAHhxTj5xeXt6d9eMPQ1/eD73u8LvxVb10xfh28BRjEu51DDYDQnXayiCqlAnPbpUez7GZABpPgKGWQipKcVUa8BVgfFvoWFmcrq6vdPviVtNGfDiDNLQIPrPoPHLa2Uh+mqqyGrw7xn04rJwEVh34QDdPLiRjq6ZlWbSuq5Z1B6xqhfcmvvFadsI+cVkDmWcSPCeGQeCJiI/uQSCPaYcINhKaxawzTxdgfNB2AicmukpGtlPaU65cShBnEbnYbeFeyRbcEk8hQ4yt83NmwiM7b37GQoyKMVrQpjR+hn5ANKcgTgASj6CmrOCxAiqajCnt8DMDOocI+p1KkQsFdFbn2WffUIfnedffsCu6yqWpAzpM4eezrkc+Xqdvh10rYzE0m6zs7pFFLhMTyItcFEWGoRW0AUQrdAPfxnnpRToAABAASURBVJcD2Y25THwWNOmPHdKTffSLayBv0NmB+tEf/bFefPKZdnw4i4KG869urlmQNiVBG8Q5etemOcEJ9OzgZ4LofP+o8/s7iR39QFId+RJ/5FPDtkDbhAxJJEex+y8oG5Q5CcQpJ2hHKwlnmYCIwXt2ktu2wwEnPZK8G0ExcG2cG57BAAaBY3aW4vi9fnjQNcnejLJbThMM9AjPQxs6krx9bVjThTk6EMzXV3vdQLfud8pPcJ+8IFEI9vzjFGc8vFe/++ZrHa73urrZI20oi9uZBS5/O+7Nx00/Ybifs7bcMjsLvrGtpRYtjaSAwww5ECdjiiDBD12QySRS4x15IZkUm10XaojmBPKKQWzBM+CRLnJ0uWzapo4XKBqyrq6w//aWnyX3WvAlJFIZL4l16cwuDG38PjRlJliqYS8LxX636oqxX1/t5kLX6syvFdJhbw42lm10GVmU3DkZBFXI78zZmTmIzUiGTpO+4eNAMT63RS7GZ5i5oxtrNOeR8Y4ELXI6c/88zxsbwsYpYYCzrFwFv23ZpjnUWUwMLwOaqi2DpzoooLm0aNMcWH+BS9tFL9kcXKevQ5MbrJQ+ZAW3EXOmo2gPFjFRpg3LFGRwrZrskmT+CDwGxC78m7Fu1PNqGGjQ7ZkvV2E/2umbTBYvdwGrnmwfY2gD8krZUZhFDOHzNvjdsggxADwFWFPUCL9LDZwB0b70SPXZlz/SjgnP9rwsO714/UYvX7/kGD2UVTWTkBUB6yQm5czPUQ/soKcHvkuT5CbBV3a37KwJnNqvGsjru0VarSXOINBi4CDqzyTnCRm81up5wqcOgiYLwS2+urZ0h6PPMdR1mU8G2NFPlyqDyEmAxFyefi5brnfyYn6Lbjrv93okSR9eH/T46qB2fdDLm2u9vrq6/EMc+q94Xy1Bz+lk8Nv2eP+ojQVrwYlXtzdTZ2eB8jb4mFf6Yqz6W9tOf+C9XuOnPYndVExDlz1mUtJQLtvwD/GQC4tNOx0QLCRY0aYTPqmcDiaesQ0COJMMJ5TBPwFjn2SzSS/tyE4ALGvTDp+v68IEFzKt6CyjMzLx/RO5nq8qacncZEeAP/O2Y87Mz4cLuN1aWghW28oVnyBNVqm1pqBPHJvzqtRHaC4wBBWdnbkc0Y3iOZ7Umfs5fwlw8LEfclVrE0zjzIkpCW+jCbwxNLoX6kVd6BqZdxaBLnym5wtueKxSH3gWHVMvMjXx9EvKM365gLiQEVpqBiCAvwNDdsluqrKcPp7lUuwwuCmfcWASvSZZ6UP/xFOeMSQbzhn5O5cOtQo2hr1JxHbxbJEJhGeDbptjGoJo1nKSmQBtR94AqCo2QICd2EolNlxk08amjr8DjA6aoXr95c/0yRefMemNk2+X25VevPlUg/dQmeGhk2yUOKJtrLRJyBzVHknwEx+nxG5aJMn68awci71b1PPX3wiWi1OadogxE1iByOU4jgLEWx0dHeOzehfG5T36NS47MugjQd/BzcExEsvCA9zjAthkbDiQoPmHLu3moLO77j581ONHkhY9Dz6Lb2RyH2robwSn+Umw86X9xG/a53cPeqB84ChugmnPLn7kZ7Yj/WyHuurSpw9Df/iw6Eck+Asma3GmCBOwm/xWYRfD0IRYiKPplWJuJgFzRWfN3a1JyCxxpT9AtTPewVjTF/ZMfCZJCoEjRYiQn/4oDZnuUluaFqBaKWjbSnCmEdUjssVFwxQ28sBtzEX6VpJ6x3wJxa1Ke3b4w9WKTEMtdKcITwSUomfjpHXi9/TEQyhi64b9s42c4CJvUO/4iRtzLCO/TBkQJXBpS+fEF4tBtAm8zHign3VUxz/jub+sGV/QlCMHjYypxwbKDb2xiS4FYkvmasiMp+JmUF221ZBhYEgkBUBZFnjJ/BE0gusZbLAT6DcAsbHTNqTYTHlGWJI8PFe1sN/RBw4Cxe6GPtswX8A2XbFN8zLxLjnsGnGepEJHK/zviw6GeOlDbocmvg6fob2wDiFWddpKbz77XDc3V3rgnfzt17/RiffSgaPOrJhtSI3drPPBqfM+FKZMptJ3PKnY1ZXfpPlteke5WvLLg8QOaoJnkdVY2UNXlA1nlaTWcDRJN8pi1FANZbdvtN+QSJmkR47mKSGfk9KpzIFh2wBjJrxhV2MHbt98lFnlc8x54FeBexJ9YM/+/VEvsO0VY3rDx7pPHodesiAtJPeZ4/mJxapjl2LUgpNRcCaAV5z26iz96NH66bbq897mLwCeNgwN6HjkBmiDF86xLVOf3ZQMl4kaEhMjTglydGQklpUrTwCGDkwMNAqkcRHAMzIsM8kT5NmLcuEO6pb9DGle6jJ1Hins6L6YszHmTkKkN2qrNeZkYQdvE3brwtF91ZodHv6FRcTMjW21YhbhzW7+LEPQ6OmCZNZSmlrkx0arZIPhpsJdkosbeQwvfp8BXaVhy5SaF50IyUYwWLhF3SpdriFTCTAyapdnR2FmxfTanvgUHvTDP+cv6AC9tmWbqBLfpbpih8GLR05MKdPU5Nel+VSPngtoXqB1ZoM64SPY+V6zYK1lxtrc1KpkW5gRcXJZZWOYALhTxdCgbBrcBbSWBPfkhRLaeSNnqCPMpi8dETGoGz3oql/++b/Ruu718s0bHXal091bffjtb0S3Eggm2M2xdUsysHMWZnEg15Ws627tSHyR6EUSLd/daf14IkgW6fW19OZa2dlNQJljdRaLVk2FAYUBc8KQX4Xx4C2xelov2fGiI7v5ickCPQeRgQheMQhdHpqnDBJ9x268vn9Q3v8Hzk3AnLHrQEK/vu/68aP0B/wo/iVJ++ZBWu83DWw3tHGgkTfYSTZeAW44Uf2YL3M/PS76gzMJrp3y128bTozqQGyaQCMpyzA0AyfI0AGx9wccY1RbGWCTbRmlBmeXZLQzSVlsBnaIC1SeyLyMlG56oJPBBwcliiP/GUSfbflZNhz6Gxc82DswdmMBhVKQqlM/8SuJ8C1d6ByyRVwsvK/v1FqxPjU1Er1iM0w2tkA8Mj9DyPEPoHmZJzQ844dsDBMDHzfYyxgEMlTpP+H/jkzbcquLPnvKpdBgUe9sLJknhVGMBxAXHJookiNY0jQKJkpcDE1ySRODweK6IJ8kSLZJ8qEjCdoZl9MTx0uK/ILfjD9J/yRBsCh9aQeYkikj7+Ib9q7w7IlnhVBQUvKUqId+GknlSY3saDUy9MNlwwEUfp9IfDRN82zxQAB1ntoQNID0m/EZZD2+/bVOHE33fHh79cknuuH99fzhey21aMHAHKHzRTMJMUgIo+CFF70BXqi05lzCe3ZjAWgk+Pr1veotWYRRenMjv76SCY523LRAm5NBkry5wW05MocUB7ZqWtB5JemW8sxQ86/TMmEJgi0nCgZAQc90D2MZcwHI+/yBheTAF/IDg9uxM4Ui8vN331/zO9unJ+slO/nKjl+cRMTi0wjwnDQM3/qwKT+P/YTfv//o2PSTvuo149xji2VpguaFyejWD5hBUAxsmzpnz+AZ0LzMeMVOXs8Tjn+GDM3sno/4d+DfyJmiwA6g00A8QY48+js+65Q/0MU06HLbfvLlRfaFZij0gbT1dEW2DTN3jtnpywe2wIZfBtbt+HaxrotcpQq0km3q7L5itNjGU0KGwAfGD+XsUcf4DQi+6LNDjPTgSKiplwTPO/kAl1godC3MYcNfdugZD3O28SrVAVpRJfMn4wiIK+bgGuVdOHEz+2cn+hhPnsEFQgtKinxg4iR4BzYPMVKZtocVu2OTy6KpkT90TtGU3MQkGhGaWE2SZ/RXxHQ++qYu+mBTrme+lOMJX9gQiCxfOkKKDZ767ZTS7FOuUKa8QPwcuwRH9A182ZFdf+8/+0e65v2r4dD94VqHw56vrNZ+t/LT0m7+IxF3TSUN5gT8m7ZT3pvZp0lKrGGCig9YxW7QSPD66r309QcNTgDtkxstL66V37TzL9MmnaUF+dFp08CQeVRXTX3NpZfVhDo9MiJOzTpBwxqhI8F3msYzDHAjwKwOiIv6Fbvw67Ho02Wv/Ou0rKSLmhZOHRUYUhI7fw++ZWHiFLBi+xVKXrJ7f3lu+jEf2F5r1R6fFPYNkgptc45+f5IuDkUgyEs9JltlY03wlg2Iq5W8rjIyLzZfAoIeuPM0D8CAAjRnD3IYV+QPxh1baF5soX/iQgJ58IK3SJBCDhqF+6CFm05uiX6X1RpnMhAbK2bjffxw1bTuFiSKtW/TiVepDV+nL0n+nHiFbE/wlMtj8jAFlCPNaNDzNe1FDp2yDfzQg0tjODygjnyMzTcfqoqOVk3VSmrWZMLWznxtfH3v21FgAV8AMVPxpaVcOSonwE0jGgaZ2fFf2pgBpZRyDJifAG3CKHbDLkKF+u9uqC4qZkXqDCi8kdnZsWeJHNToTLwkySPvqlYlBjMP0ReQsII7ZWTYVjEnQY8IAIqGPYmUy2kHwNkOipYmxPdnFsCSpq5WJUETU4Wd9R/9F/+N/uS//t/p7/zJf6pXb25lftfb7fa65gPUbRKeXdjT4asO7ERfXF3rzSjdqmkHviGsESj97Ud1JkCZUD566dfv5V9+UN1LxU9XK+/n++zm90eJd15nApeS+YMd2IJJOOviyZr/Sm3nEjk7Ez1HpPMYehxnHYGNup54s1sbIYWIA7a8Ysf+gvfoL32lV7yKRE6DNuV1rXrlnT6hvHHpCoe+YDyvA7Q/Y3G4YvwZc1R0JmzgRUOnQiPjtSSjSwD3xWTkiz6lU1IhyynhM0jjeLdFgqYzzoAIOgauC/A0gNLIBEmDZ9rIkFBOcyLBzTIGyHPXye4xkGdooruiD10KyPyREkegFdS6ayS6tfGOeyZ5au7WTQXRYMydMRfzizg1YmAJtFKrgj9gxe/DJRCaV+xEOD3oMqjYpmlfxtSxe2JDEznosoPhiMxv3zlN2JbRVcQGAuSMEb7YsxHI+Vk3ekUPSmaheUUDlYIDPwx4CpqGPLASdhqQrYgUF5Q8WQKgHUlbJpX9bMZciM7Iic2DckDTKS0rclOKC5aLuMieuofCFwhNTpThFXqHPH0ROcENOG1wlBuAijxjieZ/vOKCgEuykWaJqaGPElsyT4N56tD12RENliXZnnNV2FVLgvrTn+lv/U//G/1P/rf/rf723/t72lfj2H6lA8fZFcMbO/1ytdMtwf8J9C/cdF2LVoarTKysihLegTcSuBM4+VA3eEfXX32j5bt7dnJrf+TnKD5+HUgoJbDQ06dFUqGnMCwGC8MX5C3oP58f9dCPqOk4/6zNKaVN4wloM+CGHdmtd2o6YF9+sni5v9Ib7H3FqeGKwFkJnMO6sMMf9MVypddadMMYeKnQjaXDkPYcz9nj9DwJDE196pKEnjFbVKEHQ7fpTa2QZBk7xoTgpHzZT+CIsRo7iuSqdDFW1E1pI5XgqIypIwhPuaA0gX7cIhTKCHBZQmYV1qYDJaazzJN+Ucr63TXbFuQqD1VoknOdAAAQAElEQVQrXTGnV8ztmfl6990HPZJoS7NevLgBXsptxyLQoWdsMBbQ6F8WBNfFPoOzkQuKApvxEAZv2DQoE3yp060KQWAahkzmqVzKN4EHjuBwSq3k1uRqEnSDOLjApo1fRc739xq8l9MluqZvZHObSUECSNQq8RF+J9aGVOKiY+BfmTrANKnBW4xhYG/sDF82lAiGRLYvEJbUkQVGLqtcT334Atm0ZGwnWoU4NVmJS1HmpBqZs2Pa2MGOiWI6VMgVV8e+zEcn9gcb5ggtwgYgaAq9A10d2NgszkD8B6uy8W1EVEfGgG/6Hhm1v77VsjS13UGHq1d6oWst3z5oP5pul4P2Z5Og0hU/q1zfXskkyqB+3i/q1IlqdHfxkV5ROjjmDTCxepCQaZsjcbGDF8fiHUm+51i/ZhAYmr++GmcbK+O0lcltVcop4YrS4HNE7xivCUL6oDZmmX7bOJSgZXe+bisnjtKKbjPQoieLVmA144R236wbAvgaXfuyssPv6VuYtOlgHIppgl1xXEfT5k3PR0A9XfhcQt6gP46NU5nuoMDntlAVF8noautOhZ4QmLEJ3YMJ6XkvRYZt5U8UdxJvMEHiMpDb2DdUVD2fkw5DMVd9lrFE80KUzJ8ZRfRxK80J4orxEO04or94eaVXn7zQG+D25bVWTnDC3vBsfL84P80VXBI8RntixjaT0XW5qFOxrDlg0YWOyBg8uDXJgwcE2SC6N5x85LUuf1V20qC3WlMLxEcQGhgMcuNnzv7+vYrAVis8hgJHGOOGeeqBLhZRSCgsfKx5jRkzMNGCib4hs+uCZw5s06JrXCCtyLk0oQGd9oaAxGt0dfhozuGafkyYrzr3bHRnbGzIXKokbDClbdxKRLZFSzVigzp95ZLQPnWFJm3GJ9A06RHTODTwVZRtlBsD5I562daMbRF9xExOPBs/j27YMBh12Yv2V7c6XF+pf7zTx5//Qud//53atyddedXL3UG3broiOa9J+LzzLlkdMZpvWRydh44I2lDXGWXnSCUUDUlJ4By3s4oVBqxYvevFCWFox7F64V3eGAzpvFtoMHiP7MBNHAEuX9kjJzIKD6c0+DAN6KNLtBf4ljJarMjK6WKlX/TV7CvwT9w4soFfgR2whyurbhI1zhxMYOr4SWNYhQ8iw8gRMm0ssOgbjDwWEAJpS8LVymVbF230h4/JDfWcHFBjVgS9uOgBRwV5CII3HQMcPQptbFIQEIHmiaYxKGk9s6SEMXOBdcjKU2K4KnxjwwPNVI3J3LJNX9Og7IN+kJCoaCeYAmPqRY8kl2WVZEoAxmnWJFEuZGiw8HTFh5OXhL5YIlmaUK5Z5gRx4mdP0274qJj3KZY5mIIlThSbTvd32j6+p3FOrNM1fpCf8Q50JtY6fANw2spT6hg3AVmDmBvEqCijR9BoVkzSdx2ZdCt8SESOZt+l3mlHdngG+I6OTvx3SijUcdEDCRa6bB6LIsmQM1b8RgXKyAawyU6flBMtbte8wPUIglcAIuFBOvRZcDt2D+riMv0NuQWPgLi5MTfNRHfaQLVlUeMYjko9/PYrvfuLv5T4OWx8fafr92d92hd9TrK/YavOv7S65n13T4LmP1S4O0sLFkRh3kHmQFHeSfQJ6jq7z4EbgxoK17L21K8wZC/qjKwBMY5uNfALsALXXjh6X1ZsNhT6GlCAFVpUK86xaUvgKKkX0GStw2oQmeChRwFxoY7n0A90Ki30FoA3Z/DY1iUphmwreJ56vlK34jW6BvDcQYkLkGhqUlgnVIkjkyR4CBSU/MBkcBfQvMxzAozc6rR/uEGgbjapxqzp34EMTRiK4PD32UuT2/QFqF5UY2QHYgoxA26o40ymTokvl1XNypX5nbQRHUQgyi/dQrR+/7INamggKLzPbDb43wNBlQUkST56V+GjRpK31mRDK2Da2HXmiH7mdWLjyD4wmh56Na8BTcacBmyMeuCzkSbzMAuFpugMiNKgS56LRfw0kDngnJsVJV2KIzLuAOTQRmZAs1vQDXRzP7WTOpseSfKGjkM1RV9HdmgxYtrV4ROXnVgY4GavRJsHveigHtn9yYfJDzrU8ZO4XFa1UqtSSbKEfUD4aMAWddowrhxiEv387p3e//yv9OEvfzUTo+6OWt8fdUtSv9GqV6TBNUf4HSLzN9t2bK3522l7Um4Fh7nCNLRgMIOaSY5B5JniOHRd+qkUhJFzIIl3bkg3EhTGWRYmF4yRfZ1+S9nNMVarSw0AdZEHmxhYAyafrCrLvkBGGgfFYRlwEuYCGBFbZORZxekk/KLdwdObqmzkoMkZ08TPHmzVvOhGBbjLrencS8/k5UHLUmvyukhlZaKiYwpBJgImjQtM2ugDofDalvV8PdXACUDl7LiwpBWYKAQ9lRT2M99AVYBuSMM37U1d0IAY+H3Qhk1FEC1LYTJ9IJ7QmuIKYycO7DMD7dxomCOIzyPfyLSRAVj8mSU2QHXm9e6RL+vhq9bUiMVCNlSyHTTBO9Sh20h0zsNi35h4if6oV2TxyA1P5lf0VYA24uYYivqkhCf94so8ZIFJ2Z/nmH4kw82TesYRgBycJoiLXtmewIPRSHfbSRtxv6+mQ1tVxXzjn2fZ0W94EUtyD3JD6vSnPQVQoalZj/NoGFx4grT4g07EzrhdKvPDSMHZfmLDX0jvAZjLNvFXuv/rX+jtv/657n/7Did2LTnO8DW8+N1qp4bBy3xPblVKQgUWNwUailHDU7FDyJ316RgHFaUDA7CWZ+6CdFVTknzBhrQDoRZXqbTiqOtadIAuJ4Uzggt5DelZBMQViaChNlgAWaJ20ZZeWjgqtkxQroFju5L0plnQTzbqI8ZRdhzMXFG73E+SSBLayOP5RHnhyESFPl2w0hcO+lJA7Px8tj/IDCA6py0Qp7ujfwCaEB5Av7su9Hgm9ADCc0/I4zK144mBloHIekalByFpTuiRBVDG5kDEhiwAqWyrgIXvNVWX+gWvp75LGZxyTQGDuR8Ixn6ckGAflIIoPn5yHgX98GQjOD4+6sjunP62EBEzyWFAXnwE2bw3krzzrntJ8jFtwyyGH1noDBVFYqOnjtIyUhkDVaWIvAk/cA3SAHOf6MPXSfQNsLGBO4yIvdClAkRG6KjS7QlDhsZ64KhfQ8ouvqtCU4SPpzEPqDQBBPToti7XSJHHmP2G0/ZlnOIaQO7QB6inmMBjYDPSwIYQffCnBkLVWlNxvHj7r/+tvv+zn6uT2DNpOJJDp/w2KaLgsrqKpJawfSpveLk1ywZYraNkGifaSE89OKrztq2ir36vXCwt4DI54uoonQaDby6ctcyv/XH86fkDFXR084z0MZ0lZIgrAyM+qKGdBjeBJ5YJo1tc0DOejeCLLsNnsFDzHPgeoBbJKSKr80gA2H6i/qF30k867Na0ZEBDDadv6OmUE8NHN+/3qkJGMfnoRyz8DrvCNJQLS+jogUlzwQr5oKCnRmUmz1OXkfk7flF9kkktLeWCFrbJj9hM6QTMu5R0jkk/NAtE2JZtFfZSUNcEmpSW5PkH07jhiwwEDsY9qHfK7XnOsDHU07sJMEkb72CPJPk5/54AoY2FsCqREEoIkDEwdmPDObOLbxzXR2jBtyoVRhmy3KDm2MrFe3W0DGyjBwJEMDNDG5VJN60ddGrSDOQERNll+AW9frg6tQ3GDjaSO2PstDNGuhTeSEM8H2c3NsPSgQ0Q1Qpf+sIHi0IzeWG0MoZCo4BQSVTksrjVTBnEiCQkUKRvBBcYYsxD8XP8NO2ZuOB/B1WsnI/f/lZf/6t/rbf/4ZeavFgSQ5QLy5LogwmpZmWVagiiqsKIBqwmaIVQnCD6sCViLpg4hJrLk76gzxxnaKk/80dGpHToc7w/pwSaayZ5STrFFuRHx1OBRgMDVJ8AmWyrZIkSFkpu6i5DM9RBngnAWCwuKOczJV3TceGFRcHROXGzHoIgGESqgTSLx6S/ENEaLC4DO6imo5oUgGGgOz975CtoZ4xRMvkhnTaFhsAOHcaCGtidYjxRZBxUoQMLu2UbRFqhGbSlC0bzeiINwYSoDY6pflYx8SEOnuEpIgufGUhjpDNAh6tUwAX/1BOF0A5h30AcwmfgwRP6QOGDgKHJ+POXYHCuEocTWil0poRNI37g6/6ZxeB0d6fBT20uyTYKUEIhLmqznfhMYoG60Ci24D8G1ajblm0VYF/qrrTFfGn6IvvbnBeFt0s4i5pEOxMBl5oLGRgiupHdgTML2olfRfJNaaHf6YPhOTI7/JG9QSsg3A1c6CCb1KlnDIVtRV8gOMjp585A45Nn39Ix6aE1i0HsCMTvgdQrwr7+Z/9C3/zpv9XD2w+CTh1LsjrEkCiIokJo8R7uMoMzg7QWOhsfa4ofg5u4YObW9Ja4ukhAwDg5RhhJGM9Na0wZa2vKf+vt5ulY3hCQvwiw4dhjkgExq5d5rD9xFMIM3mMijw4GDNnUIQ1kgsvNwDPA2L/lpy+I5qIB80C+obycCqSCb7LkAd5V1ErOSkx92jqgo2JbrdKHNnCZvDP827TAkn4IhTm2moEKIXzmKFrrIpb2mCUkcNOHbYNC+EbhpzFtRy4EPDPWEFxg9uGXMcfSIQkeTsbF1KhspKQNH7KiLEUme5vzKgKZPqWUUM8jMoyupypN7tmOMNtSQNDQYcpGsrriPSvXfGJDmKACNaAyUNRzDxX0UwzN2HNkVz4ej7KtWnZqjfSgHqN+iD+M3ziqbxzV+/FB/fGebjyP4ZERf0Dyg+ExIXNd1mUOZDUVm5MFEfczb0opm8zSpQLilcxlZz4jN/UBV2GTnVHRoiyXGuMvZJv+xiM00Xsm0R1+HHHGsDMJeeZr5onT8kbkGnzBkzv2Z5yQpYlt9KIiun/X15WfGoXeweCYeqXfYwi1ajx32FPpwyfpg4MwG9OK2MUsbfr1f/9P9f6vf8XkS51VUyEWRARSDyAwjANcIVAIridoJeXlf6WNiVCESlwD4I5yvpQkqc5TrjQVIycG0jUNzUeKGyY6v12bjxd9nDk2nZWVsZPc4TnBfxL4aX7kP4NV/BlAnDOwVzglsHjh+LSwIBXNi4Ubcs6MC2PV3OAqKQ3kChj0b3gz0l1IxlbWKU18+iIfjqbiOcLBoFJHPkx9Yq38EeNX+Enw4jg6ZTDxA/2IgqbUcGLI+pSEDOhl6xlG9CAXhKY8iOmlaUgADcohKfXA0IbPesbwZKv1+xetkAPjuR8UmidRUAEG/MN6PTtCA6BGrgt1moWPbMbvCy68EyaTVOAbkF6DKx5J3LyP9/OR8S9qzH3jVFmtqRU+CR1COk4653d0dvLz3UflP/00ZdH37MOMYeADYUOH75xEw0dFXfBPsMV+pIFs28ofHvgJX0GzwX9GZniHOnExuanh8hAiy4E8GMCFbsweq2RwJ/iDKdqI05k5CB1KlZ19hbpJ6RVmqFohH4sLXLMQ8eTvoVw9RNDI2I7AjLcT2aFGjAAAEABJREFUO0JPA7cCzSJvR3phgQ9cAa0MG3zEWX34y5/r6//xX+rhm+9BNjFeGAwDBNQ2EB1TYKcFHoMiUjKOsBaELU0q2hDoAgNjLzBwODYpcs7U0SlhRKBDHFmZpPBfeafbttcVu3pJOpPoj/3EMT1ToGnFGZ7wUajJOA+A1kDH1kE5kB+5aXeUBwa0obEt++Lc6KghbJfMH+WinVVykCAbDj2zCodf8GlYQxYPIBoGHM9tJstDIbOgG3RRFhNl9KmtGjgqiZeJ6uxOgyCAUrZV+NFCLML9JEfYHuiMa8NxHZtSH9MTUwHUlGFERooRTFBVUy6PJ6nIRh43FW4qG+PryIUANeFMjT6KAX4CdIVt3GDpQ3YoB7agMtomLz3KWEIUmR2+Dbv7hIHFUDCuESY8vrGZbLxnC674qOGbVtgMhKYPKXLSf2YXP98/aMs/H+a3ctvEl5AihGrSYS6SBFipNww2LczVlIe9mKLITCmuIf5gEzNHTXMc4d2wtmO/oQkMGNKOrPTDMnUPGpGXvszPI7GSMW/EeWSEnhEpidjgMPb4SWYUDua/gWuMR5RKWdgRIvFA0YbdkR9Zl3LMRTAba6uCCjpJiZnnVulyMToqQ/Wb/+f/oHd/9Sud8vfNee8eHOkYEwMWhwsUhgwNg0FvwDn9Mm4AiVHNjUQvkq2006LGYEQ/vSlmrSPwDMcJp5ypR5Zt2YaaUlauosjfRHu9u54f3GjOBD9y1Bnw2egFGdm2n3j1xP27UlyYCt4EQ6gzXCDVrjnRRyYCDL7uWHapDTg6jAN+qooT8LNQdfEFFW7JdCkw4KUCcjwhbcu2NO8BUZeb5d0icWQXV2fiMnmDckBY1dQa082kaRgeADqZErBNdQRzgdkOzqpWMnz2UynrQklpKxdDylA08P8zdOqBkU6IQpnqBRgX/n6mTQkJvsxTaLCiVy6Jlgz3E1CjmafmZVlFX0HrALaiWvkPj5xPJzFYuTW1p128LHGji1FggzAo/3GK04cP2t59r8FuXpyKHFnOGIfispLUgA2ervBKtvMQTxnBpsKtXFBE9dRT6QC5oWuDn0LziCxk07j4CA7ouDGJOjcsyulggy7z+ZgTqDp/wif0eo7dthJXeromax44InhU0hOEJo9dGuEhPiJ3LsYsyJmH2NrKalXILtmMCNYxPO2KrTQnvqBp+LZ+/U/+X+zi79VPna+dmIvgCBvizxjswNKGMVRlcLmRNo3eLkhlVVmraXXD0YZOP0BRCxmSnxJ2Y4fuiMEUS8JIe0pGZlc8f9MO7Og7LRkszFkYOp7IDosp8EL29JxJSBNrNcVRf74N5hmCC83FCUMb8i64aOxIoxddsDBJ6ZFs40irUTbM1Q8XUsHZsft3HWAnhXnaeVJBz2AcSfDinZNBqrPiD1bxga9RLEE6yVOKCzvGDwM1gYiNv1MDQW5LMBnZNUvNa5LxmONETgcuHRmf1NGZvkt58TfsmjAJf/8Bz2wi8G+Ugr6Ua8rB1sgM9FkXIQLvk25jo32xN+NNgueofuY0I/DF4tdIcttyhEYdvPFBTj356Hb+SIx+eC9+b1MRa0zM1JH5b3AlVlqVTijImOOTwA/yIpv+VhZV8VTNpymlAhm1W/SKNn0MRZGVMn2MCOmD+BiU0oBHQPrO+PWBj26J1dgQXGTSDV1aCOUe5sEdzFDiB0CnBsjcIQASkVMv+PiVwUKtaWfisazZNrSmNoizyeOBfdgGH1V6pPr6n/4L9buH2RCGbgRfZ5e7DBYGmM8YcaZPXDGaYt4DywKGe0cAr3Ei9YoCKByY9YHizgR0HZF/YlW6yMcYiCCZki4Lwch4tOd4e6gVaZ6Lwhk74vAt5aRGOGWeNkJSAQxHJq/AcWtmyBMdXcInQoNy2VB71gQylb8Bz13pTCAxHVQv1k5CCNKKXX+DH7zNAyJcJ9Ui5ye0Ja9DmzbeMQfH1ZFOS66SGmBLeGowxgT4LEMDViiInkH7UoKMcsC2bE9E+rMLzZI+kHBeKhl3ap25TPLE0bYnb/CyRPMCujRsSuo2Jbe4bJNolo1HIos5jT5hd+yMngQoiqHRBHHBwXPonA9uQIe+SNiWJKessi7ESMg4kT2IlRMf57aPH+cuDrNyDXihmuSFHQl8yXqMLZKamwo8VYFWrtD/zXFaNmOwKLGcMsteR7e4Ugao0smTQYV/0szBgeMO+ZHHO3byO+w6UU+c0QUVQlOhCO8E6hJ6gdyddodywJcyeZC6uFIG6E5LOZZjMvYgCXoq4C93Plindhln+hEMot79xV/LBFwStCIJIztJPpOKdhg7gbchkNM8td+JnSKQJVmtSmuZ3by0qJ5yK52D+oBpKHJPyM67SxYNREpYPICUcs1jcVbE9DU3FTh8q9hzYtJP2Dewyyjn1gU86Z4aSpl+FEM50Ds0EMg97c/EgVFJkF4kDGriMqUpYcwTu7mHhBn06HIh6FmewT7Lg+zSzzOr6EgfNg+OTNrtJZK84+vODpYkiwzjt2pN1Zpswxl9WPeDjiE6sP+pD8PC13HK5YQ10q0K74ShXLMaI6BPG6mXO3wkzha70HGhC8VF/qyBrDJyA2B8AdvgdIGnfizV5broRaT6k+zUJXgClmZ80TeTloUufcXm0IBq1tQpLkQN6JLgnVPP3PXZyfPRTfgu4x/gofy9m6RB4SOvdhl2xVb05hZ1HIhdQ5kryfrhom9o0ByQPAE+w4T5TEknt+ECQORESeMH+iTlPXH99faoj5RCJpTwXG6kUsE+nrgfGzTjUBYyAPCYDn6AT7YNdEvTjzCMQAjQXdA2IGOMH/pTPgiddGsy0p97RD6VOvOzWUPAUiY5pdQjtGPsGY6sWmHu0CQwsgunDi8GYngkWTLmRcaumlams4G3BF7zSn0gI8l6JJUfmazzNJ7udFapVQBJjOCI/s4AIgBRglQnfg57YBKz4ITF6XxiR/2kiQ7UUMdRMZwxQIKt4wnX54LBr4FBTxjQBPQkjyY1pEdxnGc98U6Bsku2ZUkVGkrRlgUrkiDrGEENvq580VW+rBPMnSPdYMXvTzuO8bsZt12qpxIh2AtfBo2cjh8QLT//iU7wEOW+YNFfgGilK7SRcwEswab4JoFzJslTd1kFuCQbGsV+yZJsT5iYCFQu8wiIPkmpxhaFinlDRwyK7EGSXrCS0VGOEpGjm5K0G/NoW0W8NBa/xiIXmoiMDBynzvg33tsfHx50zlE9H92wBVMjWs/X5HlqbPhqVmMLlRSxZzI8E04kGGR1QNjBfXEVTyxVyQkppT8wwAucnyB1cRWM2Qjf9aO+6Y/w9PnheOcGh+dQBj7Kbp2Yi6wLML9jIJ8Mw54LbsBDA/wWYPyxfY6XutHXXGrYEPtoPsnv6A2fLmU6sGtKA11tNK2WVhgXIAIwjVqUb5NpQ3WUnmdgwoUACMAiHKd2IAJbNe2YrMCKMQuDy+qdlS8grg2JjyT5PZOcHf3IipzJLATalm1k8JMXsqiSkBvv8l0bv7XFhg/QP2JHRteQV5gznvSbdp/O2RRaRoATjUYGH09BEJmiTJ+pXOwa1PQE6emMbUw+cVWVnjolKmZshX0lJGBXEkRwiAv16IafCncwMvxFghu+TvBv2N8B26rZV5SRZaQMAGlD2D4u8ESr58uSy7JT4uFZMW0rNg0UByTrIkxPF/LQL/xllxpjaBUO9DJXUwyUqNbkRw4V5USEJHn+oUkZriSluOz0oAr6BLzBXfQiiQbdio9QS4Kf+Oh20sCOYgyNd/ElrzLYA7WitzPejXnObn18POpIkm8fP2jwO7ltZFmCF3XMEWOiEr6B0sBF/XMNu0BEdoO3qSYicRIe22rg8AayhL8lK9eg3Wl34RoQ+EjgoouyoLKtzF9i7e121D02569g39ROK3kQvwUGdLBdZCF1wC9g2qDUBn0AuMg65bSHf+hK5yymr0oRp/hxkPSKUF1IBrxpF7q4sU6MymouVZy84/03ibk0EJKMgkLSTADKCNhIkuzCbAKiW9GhXEYJeRGDG55cq5T/gswemYua8pcMChoPHjEEno3yyGAfmMwzggLH1NFlZMT2RgBeIeMaiNF39HUXCS89wJNVsdKBWBePQBiRr+DR0eHJRIp6gQuEZEPXRl8HH1rLcF0mcYSuLJdUgOm5OJSKQxNpT0bCV4CB+Gggc6AgYyD19BxUJpC1NATAywSe2Z06jjQKir5irFMGjs1PS/ldOEHesTMw5wFb7UIGNqBjwwdd1MFE55i6M6LAYH4okZeJNzQBRGgEB9/CGFsDG2PpiKRZhXYgnxusZBso8aQ9dOkbzN6Q7YseiKmGWBK0NMawIFBR54ZP6iTB48P9/CYh+p1xz/FbBXkxPpvKkAbj27D1gXfxzg5e9/dqnIK8IB9iOGT+ZJG3wjA0KBIXzQ156R1QDOoC8D8EoaWmRo+4BjpS7dTx2NxMLnWxWEcmgC1YJJdVDaiGLkerBPMJue/OjxqcNOdf6sq8svgPbfgHG+hn8Mo82hY3tJQSdlkZ50Y8XGAI4QCd3KHNPC2ttNBokqJ54+flS4x0tMDDOAb91C7s6AxdZ6aqcYxccPRut2ifsmZqYpCRBssMnjGNTdLMIERgHKE5GGNoYVRNmiT6TiR6W/h4tlArNcya/zUSxEVxBrtxHH/kiHPP0TW7+RmZZ3RtqGUfFixzR3+9HPQJv50vID6y+8/Fhnr0W5qyG5Oa4OsaDBAlc4Ceum1DXeDRfOnCqb+joxYuMWAN63K50mRMacKnMR1pCAp5NJGHMA+l3dEn+gSKDvzQOYGMVAGQLFT5jXxjYs58REpgFb5b+OAUqEbQoKrn58lMNovAmd+QN15psvOPgf2MApKpolPJeEdoWTQ2PpaMPqCwHNuVEq+jwwSlsDn0HZoNgF3BgVaVZ11cA/jhnuiMvZ78QA84BizDE76U0yC6JNNlnoN47ow76TZka+LFNYMYeztzPSVXqTF2uqBDTyqxj3GFJjY/3H3QmSTvvJPr8RFZT3TxOcpnAZ9twnnogYUkQ45/B3YO8Laf7MFz1FHG7SkLS3WcfsbuoTlWUxR0AYpogZ8u2AnR2dZldZlxkVPpR+L4hph/yVzvEEBoEENW/kSHzBwaGTL8szJ5mXK0CT8YaGrVIC2FMkqxHDl6VgfvphH/MXAsVhaWEOR1wOFiDAOtclpWJJVblAdtrSjY0c6KEQcTrYqyi7CuM5afWKFOOPKciRh0Y3zkjeBx8yleAL0rEp1FI3+TbdXCu74vhsITwyP/DM/DOOmeZH9k8s+M+Ax/JiZ64+RdHEeifwbsZN7Lh97qrOzsg3HYPJApBh3ARMaMBnDcopdhjAnROTSwcjB47IntEE0eKA3QhAL+9FVoFFMATxkbDu5I6FAlHs/oTThDAAZaZBjeAhYCuGLfukj4IpOzsRvBIqVvbfLSpNBYSL3YFjs3/LEdN37aPPMee7oAgdTZ3YN2+E4AABAASURBVIWPhLa5uFCGvXhUWZVSCAtNoEOJwsgctAf2i6tKsqETF/1BZ5GZwMA6MCI7dHWhuzyhD54iftuIhciMKIMfyHqelwJpByvlY+Pj/QO/gD3COVQYUMxtwL5I7oxtAnZmjANfPSbBHx/4BehOg8XPLuYXEbDEPmqyaZRImq4zG8HUmw7Atkwp7PKAKBOcNpCq7R98tuGEM7qt9OjypD8CBrPT6Qucp51dBAT6OvG7ccLsyi5+W6tsQz0A/SADlJhpYYHMn/godqY9fUHuGZ8E37F1kAvx7xSAXbG/IWRRacEHDSjAAVmpF6UlQQZQQ0BJQn4KKkhrFgKsHQoLh1Q0ZrxRiskDpiT5GdoYkkDY0gefbbDShiMCkM6/0HK7HpRj996rVjcG6jlJkKPeygoUxx6ZnOzoxwQ3ARbchmzJk+8G592ySl6p8NwQb3VMano126YQtLk7ymM2HaA87Ro8n+EMZ/ovwwsnACL9dupp0EJ/xpnAlWZaI48+KWomQDIlM+WZByD9QxFjWxYX75zCdjo1CBDB1Ej6IvmrlczkFtCKuj01JXlO/Mx0IrDHnGTkcBuJF5DKku0JQ4pYnn4CKbXYHpid6DXWFow2vdygxJSp4/OOQ6acztgBSKUpRZrF7NTlgtdGGrYFTRM8bRpTZhjMeAqgvhG0R04nHXqacmsqFrgGVGt6tjFj7dlAAqdNj/lHKXf3Mru4wUXPwLbQB6YsNAd3jmJbxR8Xz+gPAVDUiz4sFIUUQYBtxfcu64gjjrFPmhsSRlHjRi437mBwNA3MuACTuL3vRCO8N2pP//rMwkRNUTAW9IRknogc4DfFXrqY68u8TXoQAzkQTvPomaVtFbC60DClSekB9zuLLNv0+2I7tqXvhMxqLYx0QFBlra3NJN9BLq4YB7ugxaBBenT20W2uYGcsY+4QBwUJbFvijgMCReNQTYe26GrZkew7zWRHdgxesAJyJSnP6jqSAEn0E5MZuWcJfTyQ21TYVcp/ROJAHaWzr6GjIMkNWdCpCrRyjRieyhPErgw8K42D44EZk2+EaQQphS4BGf7IFQ9IKXhyhyqk5AWW4xdmNDzBpS8Cx+yx8nV94NvIGtC5Sknwhq9tIxMubpv6ZBz4e1MS/cxO+WwHSHohRIENbYD6BUOFe+qAiipyLXGnOfEEUGiNLRPgn/2U9hOhpFSxGh9c/PCDC0OCsNlGEPeFWFyTycofWtxDNi2gEyf5CzCXBQs8vfFBIy4WfNCqFHsQrQFtz5g5Qp+OjwrkqG52c8d3toQB8XWHoc8xDeU17wivhW+hsfhDWbpc9lMtusDbT/1py4x1zN34jDxfWJBketIwmi6lbTU3FSX35MkHZNszwRdLNg8B3CnAEAmaV1DPvEHMeaHyHEcMgfFJEZE+cbWydtjfIKrYS+cAJKuAVAPB+ak/ekRfB2B34l2Mjaa1QJSdPEIztCF04lSeGhANzD1r05F36hNJuWHVNgyVZQzhiUM6TtvUMyn05DUg/6WMfS0kedOqwMLTEzSvAd+YJ4EzfOQ5WoQ2gb9Agy5OvGJEK/V02Ja4L2DZVq6YHNsxL00FaxCdjpwQCrrgGBT90X3RQQOx9EAMOfU8wWaMk8fIimegD42FzeG/AJSzH7QSsGnnd/KZ6PivxyB8XI3RRF4IIQo3BTcIbBwTujonmzO/KW8E/fMOF59HzJNl6Luw8cRenogQ2IwVIzSmXmSFSdIcO7qpQiUxbcIk6tCgZ+B/Gk98Q5EzsEdcKSakbsm2LHzxZAxNGgI3lHr4zhy7j3yLyAdHcdmlak0OwGxbDh7BAxsDSfRzkpzkHh/eSZRiHJEX2pQDnucBdyr5kFvgsmsbiQZn2hOiI5CB0keXbCt/IKE5ZsJuRFxwRc9CMjdTswSpMrDo7fEPLds6Y/MJWKgnZ6AW5Lo8hFwjcVpKXQrePCYd8WNx8Yjc3wF84OiRkFsTBJIbXTlRpzsAdt7RMNCQk3Hq0uxVrnwPo4tuHCiML7ArjliriWnQAN9jJiWNaCH5BsflbcIGvk8YyIEZg3jC0Qn+szYWgoUEiRMW9C70rziuqdTiRIxpMJiSAhkDnrPOrOYbmb4xqO1iNRylBl0+bDTkUNUEHuEPxMYBT6Cn1DSZp6fsjq2DmiaPVJaoKo4LPnyhnGge3BIEs8SOklRpRz/tjg5RCpyeLlNWBKePuvnA5rZoBi8+Nkd1F1IiA7DDAWEE/V510scPHNlnosMb+55ByL+otmyLR24GLMWuBGMWhhG+APRPZHNh1/MFfqnBSWkDf4L5pMHr0wT0K3YpXqGGwkEiFoJalUDPXnoo40HNy2VBgpyh2H4kYQe+t8ETW9UWFaVt6BGKfcIODEfUUKd95It6vsbr3TsZfsE/wEOgcJEjKvhN64yIIxtPYqtog0auqEmlJ3BRZxzoGQAGIwpGiAeUZ6I28WZ7vrYu0NuWDSDDQPx6xidzoSWjkuRnMqLRtwBW5Av7pagIfcduWlNdYrlTS18geNypTqNTCcS2lEJWbLcuV0dOZ/wpQzMih65Zh39QTx/FvHueOKlaWa1KxUAisElqlnatcURY1MSFAJ4EAGKpbyjbULBRP6cexRDQ5Gn5yTk5hm84TpYWHnHaUua0IEXHouKPJ0+HbsNZoT9TzynhxA4QOCM/AzAyAoX8mlyXB6bTQx0DuKdz47zwpMRwzd9pIXm2uUN46TfY59vQmcaglDB1llN+nCUjDoBC1IdoYlvk45m0gI5nhmwLM0WFsihoo9OWFn7RKILc+N32pa8kWRLyILuMYdCmkUSdOzm7uggEwogO9NA3YMpYQGsygfuhhIpumlgHPsEQ3xkk6256NcLIQrxfhw67mlB8EO3nozag877JgKAdyKfIbR7Yu7TK0GlcbkcuVQPPehKUZ+zOzmxblTEz9sbCt66N2Guyw4F4bAldp9zguXv/Tse7j9KH9zKnmRL84sKUWXdTAwb4E37L3O6dSDMYwCUh26aeAVOKy44HB5vJpvDEL2cGecJHGyXdyK0Zs3BqArKKjjmuCj/2igMGC8sR/zXqhAjTM3SOLYwh8yJkBlJPNTRCYu7oTv5Ef/pSRqrFM6sBuRVNkc0aDBY8hKEbtJ5BEQZcdAxs6IoPGUpUq6J0giTbmn9ArNQPtZDoTVFiSTZPlGgOoM+d/JEVP+8kGwODQmIS1YpqzNMccGg2EniRFJlXy8rPa6U1enD+wop4GUTHro74TWd+bnogwB7OJx3REednUDGBoWL8mCCZP4JH8ILjaaDApicOKZhsfkWQmNQORJIUmiGzpMA76HyiEzhETJkbY90YWwdGkIZWgayTF2AIkza6IibsIV3cZHYrsWCGdzBp1ZoaH9yW3UJfIQlZ8SlMVRd6TAUPB/jwbCx22T3OBNNGUE1bZt+Fd2CbkD3A4VLZVquiLEmXcc8AoDUinH6JcXNS6sg2X1kM/u3Hzs9Jpqtk+OXQnBSajh8if4KgeRooKhWASfPCjg070x2e7OIbR/XIsB23KLLd0IFOJF0+FCEkfGfmuwNnPjp+ePedOr+r655E5zVCNrcVhZ0x40EhRRv1E7tr8E34ELqLLXlCnzaOydg39Jyh37AzNhaT17BjML4zkNyKkQVbmzBEMUHzOVR0FvYnJo/IOhNBpVxDZ8Z+xq+R39HR0RfISRHDFREXLwzlMghmmvjpdA9a9MKDuXMOG7bnJ+eMba6olsoFUCLAwOTHDk0YyAGZQQCFxDIDC6ohrIHIJJYKBcZd4qcvgYUPg6OoJNoRO0jbPhP9SEI+MjEnBtgjD8cNt6kCexn4GdhwRUeySe6mlYBeWNFTrtAG8mEhA4r0DekJ6BOyj/zEFh1nAhxL0B8bUgsMNQatp6sYh21NIjRW1aWKIRlbx6ozskPSdbmgBotWxtigfpbh1OGvohYGZGw4cgAGCvbKzsF4mRrZ0IFDmDKxl7LUD9fy1bUa43VDQ0psfpZb8EWWsNdVKje5rExq/JmdvBPEnUCfQGJ2jvAdfwxsGpIGfk+9wzbbwQMdOydQx0DuWAqDjI2dpD7r/d1ZX3//qNMZXG/atpo2XO1ZjNlto1/wG9kTqEdXbCyiEc9lqBF6ATMaaGJzkvVEwoYeoVLGtzQtQGvQMc7wI0ZmDBcB0nbe9PDhoxpf5P3wwEKwwW5NOohaxUarFTIslqmujN3I41YDF6AXnqlBz7Yba8sFjVUQ85KiE/Ymvoa6Fgj3LuLU8NTUGznisq2lSmmf8e0Dc3AibiBEKvOQOrLir8yDDBOPLCbhEf3hCxi8iQdRhjlsKSdMOzRtKPoTT/3JPxt90RnYkBffJm9KXMYGbAzpxmITPZUjdZ+EdEYLhg8AOWpzoE15p45z0x0DjFKoqeJYCM/wn5GaBEjiDPpDE0dWUbOhGsoicGR33kjcBXvy5X3PZB94R83rQRI+Hy92aloAkzwbWk7AGZs6kDaqwEhZdY/M7ED/8xgU3QzS4hqxUgTz0MD4Z+jILejqImX2KTzAxkIFQoGB3NEjxJp/6OcWDYlxdSpInlIuSD1dI90iujSK+o4RAWJCDVShedqDGgER6gZPIREEbduyA7RDi11JNnKd8Ri5TRDAPKJGkqVAaAm82K7YT13gTJ/N01A9lUVJlzJvgvZ8fNDdx49snA/KEbtadOhy/X/Ye/deW7Lrum+MuWrvc+693exm8yG+H82XaJGiRCvyQ5FFsvkmbUmOFCeBncAx7D9iw4YRwAkcBAmQxA6SII4lmZZlSZZISqRI2f4qQf5IgAB2nAiwLYki2fd1ztm7aq38xqpzmpL8DQzVrllrrbnmHPOxHlW79rndyCbQyM+YyaGYHxmDPUf4AXZiIzxEhzJewdniNCiD8bOtBdzMDVj4ryk3AE58g3xPPXy54jFd10+l3M3pT+7cyFFhCAuZfQOQzIkQPWq0MSG6hYo6l0nY3rI5Eici88SUNvqTwGueFq+3M+1NwTlwvTCzkDh3a0AiG6zoDPBWsDoUQzURpVZNhY+T4qcFr2Qz5sgAIVPqlStjKbCh6TO4ZrUsYDQEC4XkZoM3ItClTtJ76ujMvsSV+YEvdE/JvRRWzAYplABaAT9DnbrpWkIWDkoLDi4EnV1bgGfXCJFBzs4uuunEws1kCQUDGJAtE/TCb9x207AhEBgZMxy5k1/Az9v8/Mx2n5/ZHvC7+n2+s97Pwq9CSkJrOi4ODzApcw4N7smDPqmCDXPAA56rZfxOEkb6IBnb3iWmf7lEeOoJHPpmv9AX4ihwzhalzUUclFapZvMWQCIX6NM0dou4bTynbuLR/K28SdzF24HstkIjJzIUeZwbMjVO/OLEB9rRJw+ZVPPOyBPTdl6V9mCWDsZMEUZaIWwW8ja6QEmZXLc2kAvb8GfJLCqCGEyaYNy/f9DlZVM7BGnMhX6T/8XVUor8QC9nyhDQM+YtE+zWD0wgYm34lp/N8g9MOncUmKzfjkgHAAAQAElEQVSlodYKaqoqeX7EVYoPGxgDvc5d/Ibfxq/4Pm5evpmnFjGBdXcY3WoyZcZ3RW+jv+FkeIIve/rWGVXQ05TRL/ixLcosnCxUBOd/L/06cRBYcC7AOGCjKloocpq67WQ56loJNmsmPtSwLmrRAVrcSE3dUkPWcvTRLZdiv91irfi9x42nxDFoA6X0F1p2oUkE2JpzhPkZTuzh6l10UvDiL/K2ZRuMgqyaC5LEruxkZ+6yJ3b+GGZElN0kgS4oMi3DgoYMNLaoK9YJuiv/Qiy6CTpJDy699FkDg6qScYJLtNkYCCoBiYG3dSQ5SVK+sz9gsWfB3+e7e9qLcBarRSCFrAG+owz+oC36xcEyA5FrkgLBmj5GHq42eBsSES8uobu+9Be2YiP8qXt7wSx+A5X2NMiFU2AAGUQNKsEIT/PYW2JhOwubpxa3JgFmkxeBh86uTINxeAUj/NlGhq5M/o3H9Y0FsHFnDOWOlzz35BH56Q6yOYOTx7XI0BWWEmdis6lxVpUWNtNqpfN508pi79KM48zCur66kczIG5+ntrQXnsV+1X6YwqV0xI8O1hp/WTjTHH0mD23aaypsh481ZZHNGJjk4lhvTnrCS7eb6yc6PHkqg4NTCraNIc5B0gwjtlZGZiXItHV7pH8S/OQilC6amlhpQB2cYNxgeyWPwch8uyDmVmyQdE7dKFJHBQ0gsD3nOusleAc1PcvN7IhOFSj4aVOiEP3YCTG9VOFDpEgbdjvjPAn7G5SZcScTk0FpLuWDWQ0DqvRIttVak6skmc9+tU0lSNKMIkpJyEYgWaAnbv8JuFBZ3Nid2rybtxGO4e6kHNhCTcFYvWllUDccD9YMCmPGgao4AoEneBnUFdkV5SkH1tzlZBUJOyB/ZFIcapm2y1KbgXpKxJOSqA+GGCc0Zp1CGYLJJWEZAMPJObjEXmggmLbRyknXK6dfqYGEEGOANPXfx8f1yUEEM0HcZRLPRg46d7DkxUtT3U1uBmQOepShMX1kaVEPWFAG9VnGKsYHWOEFrzM2nUWeu13K9CWXkd/1pUyYAe7sm7o7vgnUyWFRs1SMw3Jourx3oWqlfVMYavh7YFMq8r8cLmQ70JNwTXFrsgjc9uy3SzaTCoEObfiYRT6ou+hrTXsOFrXUq6Y8icupQZxCFud14jfxq0cvq/OzWXvymDtRF1b2bmSCGYojyfUZXmyCiJwm4dosdz2yM/MBF9mpS5k+TZ+lM7MoWI12vjJeuqlVAYaOhBjS1jzC6dQ2MO/sRueZdrzVEfIS2rPEFIt5KLKxPfW5RH+PO5HsNMekrAXbJfMJFiX5Fb5Ro3CYykENO4ZXQk2y5gE8+RraMM4jf7gQIFbRIXb0zvfnro3EJ+gsuAP9CwieJK6B0TzieALYkigC35hYAc9iCj9Cux5XPKkE4AbbzBcrsht6kZ3Jo2dkdUAJNARLCE8yjfBCxhNN2v2xOFIdXGgUTYpdAt4GSGzQq0HShvIBFiFOKnt7KqBLd05t5ILOcCjQBovrzFdHIrR3EhN9ezxYYqGYR/V9gjcVC2jKIZO8kTJloGed3Aif4ke8CD7GEKeWk02xc1fbQtlA8GmQa2aP9oWNUHjkcoM/Me/sgCLwq5UYylSVR7Gq0sXFQffuX8zy4vIwF/29B/cpeVnI5iTr3ziAnTyDaRf1Pe7Y7NjeH9O3yU9/2XI1NfAKeVr0ER0uRycUvUGMZ76HZ5GLt/LtySMxSW9lhzJHUJEnR8zTjRsLeYZzYE61MjUlNEqr5vWWx+OnrVcO3/oR7RN35DwOHxDIXfyCvka9IDtKIfxlrGfsOLFSjz9N1n3k89RZ5NM2HIkC+5TIDcZEKKKmeQen3uENyqCKo4Fx0Rblq+sR5bQLnmTlsK0ixpDhN9ohcVAVnVjyzFHPPIAf/OoY2ScEnEhashFEKH00tXBZAF3gNxUfy9JO8RqMgcMbOitlKHeFUGfAz+zqmfRRsC2DVUz2BUpSBC+JzgLMtEiZRQNbCSLBosVgbqwJemJP++EU+MBJgAMiZTQ4VbPTGpSoELxI8C5j5RMpa1C/haHwDpAa1fhAAQ8G5wjBSDmZCLxSp4+uHW0yLfPVo13ek/NfhmECzEWGDqLYnQjfKdGx0SE/VinH7i01R3Yo+cxdMjTINz3MHXJCnkeI/At+6p164jYX1JVct6Vk0+LcdTFKgvLb/ZE7+vHePbXjpVQLfnnKFvKcEZdzzQXq4Ao/bU8+ZoULvBjqykYk7E/x2W+1atMHFzk38UQfmr7yhDLYvPJ0kj+AefrwoRYWeXEnHyx8vNRAFi3FbuZLypt8zWSBYmLiC2zb05/IxlZrsdtkYxcgTklWjkGUma832BC8o9v8q8wLFxvFgONJwYo9Mo2GOLzPRwK+QCL/MOVQTUWdvYTrEA5PSv4L20FSeizmseimkjaIqR1a6eLQdNF42gEpOkIvZFuFT1x013aVKjYpYZIXqeNPz0DcYlZZtZE4xlgJYENAskyHjQKCOZtLeft9rAOv9EtN4qe1IXYI4SkaFOhuJPvMt+2VhG0kv8PryCYxK4Y7FLwoBL9IaErbKmwYym4KmgSvEUBezi1MuIasOFbSs5HFYG6AZVOAzYBwvc2rZbVg0V6R2c0ONAeLPB7RoRwMuqe1hAGG8QOGOJIXipwZpGxws37XTcmLfdDHJJp077iJJfaTJ2Vxs3B8PGgQk/DLxm6cCmEnHkR/TuJA0ECEKMCmP2uliN+Q6IhcJ7dzoUdehe2cgxgoh+CYOvoKwUPPVajDN22ZMYdIR9xgH+YJboj3eizQwUKNVwAhW9FF3qYRgg1sQOCmgE8RvzbeGaynlZ/jNjA6eY2w5IbtpVTET236RqfuFnj0Uk9MV1dP+fnsoQ7MI/PIjqMiDZjEL66dhHQYJ3LwhM1hpb2QG+PNzHFZhb1KvJJsLELpw6PAzRe2Z+Zr7GW+nsGI/oWa7kEH5l4NOJBMeUuYx5fBPBq8bN5oDl160YN2UENmBIeQmaJJILIiZqvwyS54hiQSING0+CBPtxqXFpnwyshEdGiuCbAFjcm3XCjL+CFikQQGKaEYMsbLyMCGoWRd1ZqKoEyTvKFo7X9rjQFJ9OrIAr9bbEbOBG9JZuk4gzGwA3WCnAHQkw0kd/FMyASfx5T8+WH4WfRJrHCmYbsKV8oql3z7adSP9F3g35G6qUuF37FKorGdRTy9LN0eszVljM7YIyfZQ5kMGRaLD3Y7Uv2unzbsKUcY9PgVvNQilpKOiOGFIJNgUIj5DidulKUKXvj376meeaBikRvEsA1IBkIpwyOXY1IsS9VKDarkBIUBzh6VI42PaMLbyHso+Q1zsFo7/DjYqQ/gdltWsIKp339MfAThA6epF118iz6FaKaYhNg8977dK7xR/Fh5WRfKnXhdT8gP7FquJnF3+o4PsQcBMiAENY3geP545ubptc5X11rAc+7mCDiJxXLE42PiPHEjueFXnQ7/gEBZKi5lSxAWmCH4eJuT5KfoWprVqBQy1ZoyL3OzKFmZZ8eyir5ennMmtmJX9NvEgj/xIfO3Y2EB8wL5DTvB2RelJPjxYYxCAz+Q3bKxQOHT/Qp/jpOk+DgYiJSJK/M7czY3lDX4WaDY6gBsODVtoddTh2eXRH+sicO2sllJWKOu9A9becw+8+iU4Ad96UdVF0tBjcf3RhIKEmSo9LuPjjOd6R/HC8OD74+mvJOK8zQFmyQKyTFpBoGzm7uyy2anXmkb8AW/QraVgM/wbgC6BqRHBlIcJW1S5xqSGvL7goKLzJrsJCjKfNdrcSTO6faYdZjIhjPQn0QDlWmBKvjgUYlYJoOQa0VOIKrKRte5PbbL+zrcf6DG93LlCDTawXQjIyEmk+FlomdwNazi6aVYGK6mxvdYoadcyG2eLKYsxnucouRUKCLhbcglL+KwrcLOwvhVs4y9yIWmLHncGOwsuMEk2sAMP4DBHAjG/N5Pi0bq4rCdK6IWqnPuDGyXS/GdC6mxirwsxOFWUrNgyvkEC3uDiW1JnYV94nfxjd/Jj7zxb/gVdzP2jf4YCX5kMz/oVvFpLL6CtrUzr8atHyiQy+Shg192LMIUEe1keDcW87DrSG++Wy+0TT1jOIW5bNCZADdIasq/essiN0gXZR1MXNQLvLJke1LNxlDDN3EQLoYN7Y34RfgS+lWlBkwW7gpWx1aT0MUKAzGgjThWfgXrbHAknbPj+6qNOQ+E5JymQEdSsOvM76ArC4VcSKbTkqCV3hsmaX5amImk78JNlziSO+v+9q9Ir2VbTaIEVJoGV4zuE63DN1zFbS60waZ7Otipb6+QlESeMbgS4JlgVoLZCK7fIgwm0EgbyhvRGzaEFWQRgDVTOCVjMRtM4VsY0dnQ7THMQs6gNOKxIzkllJrBmShpwE4RkSSe5jwbjIJiLrLxLXLaEbharWov793XwuN6HRa5LLukIlvG29gi9uRgEv5t5DyPrp34g0/CZHF4CBXtF4W9z0HyMAxmOhFMnCPdYIdFFRXjjymRm51RH+SfBmfsAEM7fGse8OfiwKe4MmcLvNmHQrCjU6lAsRvfV24Og/ELWPqKWN2a3EomJ4WvDgUIgMQ5iHnECO0s8OsnD9V5+XZ8+pS70FAhG6/ImFIGo8Nb8Y2Cm06p0dNpD2gviQW8+BG9+JJ65Em5NvoGREXX21mx34jrYOuIfwUeTaWIfI+sOBiHzKvM0/y124ZQZON+J+dYlcDQ7zpsPJj6pssSJ2pTtPckdczxacg5nbDib8j4EtVBXFFoVZKQSom8sFluygYq2pYlKLAbl45j1fkStgGQnWkUApziYAoQf9eJ7zw30BkF4uOxfZkvBg4BxoFiCMKvGIg3GlphrCymiRtsnN7o2zDYaQ/qg1KUcXwgO6gPeJFZsXVm4M9sPqEVvcybYHTsAIcVNKlwKrYGnLhOt4hR2i/MTXoQ4owVNiDakuxIgyGI+oAsPlauykGVOv1pgC/86/gZP4KHiibRsCMd2YGdqUCf1biL18WlzKAgRk4Hd5mhLIRM7iyMDAQcDbBT30kSkBU9+OmbDO02KObZ8Sl9RpYzXkYAAnFYZoxiW5RRAEqd/Ka8IwxzDnUYwdrlxuTBmuVdH9xpI3wVkxfh6Gy5wzBPNqgjYfx+hRqzJIsdH5IDAHf/GNcsrugTBlrSNS/arh4/1OC7+IHv5o0VxanC5+qai7nZc4ODhXWp5FnuPuITRhCZvOnvdNYy9kUH3diaPYxH1815FcFP7AMyR+Z2s6abAUFFhIpqdMIfOoP5GKevoGw2Jx7Bz1lLiYk+28on+gyDaGge9A10Mod2f4dq7wCYzNFfCBe8wpc4MeDRlG0VZN0eqUCcGiRjY82s0AY+SAglUvHi7XfdKRPCTpqAAjyDd4Ni3j6utC3NnTN38obBkmVbXFTCz6QPuY0yi2/F4DRK8J16JxmD/knIRCN2RvqQ2ctNK/U8jp3w0MtX2gAAEABJREFUL7SydPLIhCWsoDX9t4oMJvAEFdagLe1SfezReLYNgiaJI7LxMXq7nPBm0D8oUw99p24SHkonsHGZ6pCDFUZKaGINdCFF55ln5YsLyZ46nbi+8zMYHtzqCqAqLoouXrFoMvHuumG/Ys8Rnq0hO60RpVsOPpNLGPRJrpo0GwpXxAihsvsaeeEbjP2c9Wk3uYSH2u0Z2Z0whlLYiWvMl2wrj9cbL97CvbMna9pv3M0b8dGcepmUd9TZzPdx77pmYedfni0smGP+2k05cILTgBGNClaZlqlwUoVnevdG2tQ0y1wyDjJ2AdlPYkSCenKQr4aN/gMoWeRL5NEbCfJWZpAQqmDs8XLv12+T53/BOP0zngR+Y7vW03HWiSeZ3JAEHnAaEydq2Jdm7glXcx4wF8IpuirgEOgSOhv2mAVTHvb0F5Zmzqh01mTHdnA2yny9zlPUXOS04y9AAlpVx0WdWoJlM1AAsaHiYlvhrSzMEzv0DQsugScJ+yKvXU6aOytXBSAY+KE8Hazqiv4GY9A5++BFcDoSPsxZ5wmgCmck7A522W2+wbzm5Up2yoF+hxBHQnsAkjLo6bvjw0JKUE8Vohc7ieVOP/HCQiZaEA2utAXugDQPNANE27Nt7+Xkw0lrUMbSHW8w+AO8Xovq/jPy4QAGvTgw0sfgzhIZhbDqWACbE7SID2UAR3QmxzBTsWxrOHXNup3GHUmJLWRbdUv2d/qFwxM3JZSc6PYY+BNKcyAYSn1SjCIPO6fi+4SFl8Wdl26dCRbZyc8FqiotUHNp9wKF2CEPWeCZpAO9PMVdsbDzPzc8slks1zcxMWdLFG3LhmQFKb7ZVnCXVmqNvpIEz5LMJ31VVo7EFZ3QbNPfoTMWUNUBvUa7IHvX6QgyBEgkXPKO67B0Zhy/Bf1/xPB/bSf9H+uV/mU/Kf9Rx9xRO31Tjzg7xKmOYspJAMcfWGpV5MfEpHnEv06Gt4lBC4WYHXixsRY3gDfszoWOzKyTv+DhIY6KCCBiSBR179X3JYzkLjlgioQUCROHbZqoYWEF5IYd6wx4wb+oNh/bj+guQBaOJDkh1iouCpcGCx3CsQ5nDEvIKgdVTmqeHJdnsM01By3M6KwEkZ32hP0NxCQshEu6OwYN28LEZKU9aBgQuqgNNow+KbpENHkpI6PoWuLkyWAvTeuOAtzxowOcROr2SH+hm7DCT9yRnTMTC2pNvk9+FzZSBiYLYFAOdAS+KIHU5IXPwIsjPIrbsyvYXIIIzxLnvJCr2LctF2RIeJCgI5R2+CHqdM3OV/CpjKAiz4mJeQ0Hop4Tv1Cirbl5oHILg+ZtozMn8mewc5FzmzISxr5tFfOjzKygnF8HQYraQCcLvHPzEHXYOvMm/QmP6uerJ7oIL2/oLY0QMTAZZVv5iGMVDtIqeKFWparbXiMwT2QwOIiDTDKDaE89cOnv6K/MT9SYd1LBs50rUsTIoM4mckAoJOormGfoGsRvov8bLPR/xTukG+onYsodNeMGgjpKnXhmGx0SDcKAhL+1/0VpFfaNU8zKQYHcPt/wmnp00t7A6czFydKtHGXAqnnitSoVTu+xDNXl655Tb4WrkigbE7JuhVoZVk3jWWD5z93mPyC/YWHxovwHGu+1oy64Yx1pH1VKeXCjJg68JVXGgwo5V8OnjBO0a5bGRuy0vSyjHzmzSYjv3GM+DSRJBkdQkOcTiLX7LmGJy+3J2Mj2XLQlhGB0JJL0ksKZl4FMpzWgmlaRFccAbxIaxJuYKejYT0ce/41OF8dt5+Tjf3Kn5aD8E1OR046Xc6DR63ey4GNFaWfwxiuDt9ucYgNE5EYar5BU2C7GSfiPdebA79aRTF8o/bZTKAdQKW7JMU9WaII9+5CdwtiFdYuLWCYqjJ5ykpR6/Np4RM0CX/luO5iEKCl0h1etZHJiY0+e9oBC5NZn8PBAV08e6fHL39T29JGO4AwWTB59BzrJcWggmH85uYGShYah/QwgfYUNTnqHevTzWMvGk6eFjfxu2KKplB2d8JBUQ/eg4quoueIjhkwO8Hy243kMDXTiRzaY+FGS9rfy1gGdE5ZzU1rxP/kxvKnH+A/6dpupDcXPA+O0QPG7ygpNeXwtSNBAt1MGr2PfIYCHRA8X2pJll1xN1KBwxj7/n33HG6VDU3aeBDxBbNVSYmzUAMO2YLHgNl2dr3XDoFrWkYV9we/nFyz0Yy20jzpq0QV0D/49H3Spgw7Ul9ZUVcrktJNEyyVoyKY+JHIw+w/I5Z+fLhGAz7jQhwztmeQETHhJ8sqXmQz4lAFCM2CULHAHMTRJBbTRIF0MnGQ+mscUnzUuNJAAYiDfZxlc0G7lw0fOkj0vyAn0HXvDAh1ayIWx4+Wowe/jIh7LEomM/6mm7EwEjPBVBwucoFInVPzIOEyWOLzzojOIHY6CYfCS07iCitKVMn3TsTTQne152RE9O/frBIIdf8OOXUUvDXQLGzsuQvBjP35vrJTIIqJOkrLAN+5g4kBsh6hStaY7H4kCPjlEfkA0buMVc0vKP0p5+vhlDX4+W9gwtizQGCBArKvjSCj1G+or+Y7fVqlHJrISLTNvvUeMXHRiKJz41rkMKOWJr4IZt5K0gLG4qSjzs2t+UYkthhL8eG8FtNA98VSbhZz+I+znXXpNLcqxkbu5lhjfzi5llCJHyrhZDe194UjHtqhVoWbiG+ropgcT6ujHaig80zd9A49q2KnhryZGscBblapBKaFm6t/1gx/S5avuo9NZ6F1nvgud4w1mAywCDs1kEu3KY/MVj1FnFjoiOgB4XBYVgHMBgxQ+3pJXR5VmVyfZG7objifBMBUzmKNM/0BmJ9tzkJL0JsniIA8pN1oD6jTOHjpjb9CdCdPJTE/9llYm0spujni6d/w4hk5EdtmR7jQn145F/IgcNuyCb21cN3ih+B/KIMTmoE/04Y5wUyLWkfblQYPv4ysxdyZs+k1fSlzDpmU0jI1AJDfTpwQ3gEE2+LFDS4P2QHBgxOQ72iGpZHEAnH5qcLqqLHv3fyQ3EOf+dh+fAAxaxGdpanmDHdkQTGGSoivtjtOTmLg9gwdGxn2gF98Rkhi7EWqlak0tVMVckBgATRkQFWNcRnDITeHr05cf6sT38PhwYJFH3oOpTVJif8P53L2TkyvmX2xmzoVs5CCBaeSjW7R3+42N96BW+FHIiQPcuJGn0zNxGFZDN2TKlc6BvuEPLomxM6YrORD9MbFJcKQjcq8mzmfcdKCOKua7NuZeNoqVJK6M6Yr/nIq/DT+aAeA8swiyaSYVHV9i6y7exBoxxIE1uGPOReBkmEVMLRsFa9BirPEv8s4FjdwI6/U/+H26xyO7lqZua0AdgSRwoCQ3QjIkidk1aK84nx2w43zBjrMpB0uO0NR5wN6gE28br9gpT3xXOfGdJYF0ohzod0hIYhEEKwaSkPA3NoOBXNcAJWiduTEIUIKlvNC7oZL/o8qj81kriZn68JCQHFQwydaAF6yUoGjARkB06baKF+kNRxyWXSripIE9+J41pbC5QjvOzu+zKJmke+9Gn4Rf3Jfmm/XAxIZlFw3Pfjt+DnXincTEHkz4cC0OTE/fycV0GJbQj28Z3CkzO8a85mLxsYnJNKmjg0WuSo+U6/TTqeKLoOgjHxa6FRlKOm4x6MOXjh+5u+b79+m0IlUS/mSSrrxZZ37RniCwm+Jj2cgNSMDFTspUB3F3debQIP7oP/7W72i9vtKB8czb9YFucjtzAI9JMHGyWG6YV7a5GZRaYYN60Zu77J0czmOIk76V+bbh/xBtqNPJXjVnbKO9uMBqc1yAE6OnmNzA7MOznnawO7ZvtJHjgZx4cm16lQ86suAu1Fj0bT4VBEccxm6smnpuXKFW2GJjMDsapqUpPIAf/FKxKgaN7ahm3azMi0GjVYlwJEuiYjcJm51FYVnV4nnUiTTy4T33/g/ouRffrOXBBYsFA1HEoKskBMQRxTxuN/ioEt7QiTft575Np/ATyTHrnWR2spFNYqW+kpAVjdlGZ0OnYxxhdKSKPWzcsiTaSV2oS2ji8Cyt6GVwzuq6Avs6WAxWMOatYuoijJOmsL2zkR+TBmYhdParqCHI6RDyFDKf9AycipyRysAUfEcghI30pVpc4sNOtOakwPt7DzTYYTt6oyOdvLBdU4PTMdGVXNE1/coC2tjVwxuZ/Ldk8Aa+CC3bMmNTkB3Pwt0JN8HRxI0NxIWIZE4qLioRgoH7yGkeExpGbMwcU085sBuh8CNY6C/cDJalVAx6NewDufGYHhrxN/jwItsqcpZdsh0IZRPbqfNEsTKht2jodHOjl7/1DXUW+QU5ajenyR/MnwwiLk39bQzl7nvDXFqqKSRZ8dMINexUsyhkuOHHrw4a3eQn13RYHawbfC+aTTUX5wGfbaNbcNFGxrO211M1vY/w60S8uYs/h85zLLYFfiNnC+2lmuYYoZAym8gCv8AWcjiSq3IEL+2BrZCQGeV04bWYud5L5s9Kbpg5iNSkCCW23LETT+aO8EtoWHwIt5Znv0svfPe7dPHcM9ryCEQnfmpgCBnFKLZllw585zji/JCVAE9ZZHQ2ZBeCLGQ8BH4uuEKf9xmswadjPIt9gxeJHXvWpg4ugcwVPE7ZngGeEDmBdaacAYHV6LvEl/sQ4cLBbq7IcFLjanjIUePRaUwa8NKm5/eclhnmXOm1aFmFLie+GbySaPxunxGDJ45BFxM68UMS8hjyg2dY5Acmk7RlcCZt6pRDwIJKgpn4XX2F4HdyurFrZ7Bia5dCGtsRF9h2LH+HBjy9cpB36vE9JN36beHHUCf3OymmJwk8TkW+NWs5WIdD6XC0jheNh5Gmy3tN9+8veuaZo5559kIPHlwil18NujJv4rdyME62wSpgDZW4TNf3eG7tMmFxRoMyHl8/faK8WR/nEy/dNjW+Eray2sSiZIHYnj9d5f87dmJmLBn71gIvEdd+F5eED7E1ptW0Jws2HPowibbmU+KJp82GSDMX5OlGbpfH3I5NV3zsdHbmcJ4kXmZzWKm/CqHvwo/noNi/hUGDE3ksgpG7Kz0D3LCx0yGhb+ZJuNPfKR8502vt/85D+DogynTRA4QQndSpDHBmwxig0zabXyn5Q0WlOur597yoe699ju4+F0K+k5Mz4HZjqYds60hSizIBZjc9MTGJQln8oQPBNiY6wDKfCs1AgOeMGyHBt8R1pwIz1sQRftoNHME/E8gJBzb6kuzsmPfV9KwW3XeT+SRpAzlO4h2TEJ/nmP3SnRtjcqMFL3VsCBlxTB8QSK+d62SCdytLc69Zoj/+4JqcT/xVDgBSXNyTuPN1Fm5nUgwGY1Jm2RRxpDRo99uF3alHpgM6CIZTQCuHbXEqPnoyuMAgWiqct8zoFL4UknTLtqogSpdUEF/jtCxmMe+0sKAPx6JdOh52OhyaDkshl3KnhXiWw6IDJFnZvLIpxVdxGPBqTdVKlbpLtn78618AABAASURBVOnJOYOWcDAxT6Keifr08RPdXD9V/lNPB3LRmFe7flOhHyIluiE/eYobMjNg79Ntv205ywHM+EOBKQumcgwueRJIvmLzzLiceSJsCAQfSWqRQhAszZbnmtiwmznWwb/iLv5tXrwtGHhDLXpjO+gecRby4ghCZ6w7/anPp1dsrdAGzkZf/BPynXYnsMhSTFsrvI1GdMWRcu/HOpipb8is5ChlsIwcwSoUP+4oc54tZuiZd7xVD970WrVLdmaEo7jFSAJloJQSCvjAQctIWbmTX/FdO8k6sLgvW9MFsyeLvakYBKsk2chzxiBeaB44G+dTv+0WIrN7lnQUnGxOuKIscFTglA6j6WIUb+6LekLIsIn0dw2uXJBTCt0dg9ZOQsK06AEwPuxEL7GNW81B992JmJI802fPKzV6IwRx0uCkMhAecZimDkeJ/G1M2lD6AOLET2QQ1ZRlwAaTrcf+JIB2D0HBL+q2Ze9ERXl/QacSiVOZRAuZaM8FUtbCgr1bvMtc1MUCtQ7U057UrDapcNeyS2L8LPCoKSWDh5ssaom5qsyP+V18fr3AxwQjyei21tSqqSDb2g+84pR22cTdARzEm/4nD7+lM4/sjafJhe/3hj90qwt2J1+Z/JlzPAtN71qwh6aUidX2Xnd4XPA59jA5+Ygy9oJFXDTO2Ohgl2vO1QX9glz0o3G3ga98eU+8KKIsfZu7/yMW+quq9OY66jXQAY/yqG70PKVyBQc7WdQdWxuJO/M1I+XArk0/E7xT58TNoU5ONij9uKFC5hZJY2Jk7vQp12l3FDnpG5NiGsh8w9nHiLxV5w5z/41v1rNvf7OOzz9AGa9wPsIjDmOkValC1APqmTyz8Do761nXDEzks9AvalHKxejAJAzkcIA6rikBJ4htTupBX4c3lElrW5yiNR02OgWF16mEaogBgSgdoj8+hRIsTcWmQBFJcBjIpW/jkoELK3zYqULUAIsP1AQA2niBPKcmFpzoOJ2TQz887QI7h3r0Z3rK0uWFRjMLY1V+R85jumcnugwkydagTD4yuIOdeTAogO1n8NIG1OTTjIGSjNl7GyV9ErYmSaRpkm2146IjG/fx2NTwgzWngm9bupXHhAY+DV7cxDbuxC142ksSNgZGIE7lSDux5M8oNzYwogkbHeTAdmtyK9n4GFNRnIRY4gkhioIybqHHv/MNbetZB3KwMJ9iI6oKPk4NxjJ5yhjGXks+oAk7sQRceqx8xFUcsz8ltLPwiXHrLPcVQgm2hccqPnb6b7Hws0O7zSQCPrq/yY3tKcAvMNdf3466N7XBcFNDn1PiMqBuxcqkFZ2NOBJvrJSk5VankAu1lHI8EaaoGcymxuA14k2/bdkhyeIAN34OSodQHNg5s6k84cV0dX73bs8+p1e9/a168LpXa27T6HXUOyWFNAGtYuAOy0GNEpaS25VrHtuv2CyQYIGXjlVaytPRyCT1HaPYVxZSEhyndl56lVxDsThEXpWtqIFxUQRo6ZT/flxWOHU6waHCOV84UO52NI8hPmO7xaMTbpB3upXEmb2HThlzOxWB2SXDRgSMYA18wusw4KczKMFLc8CIzwO70QNCAmPc53Ed/zu+ZALnu6vhN3gZjDEnL1rgJh8YIxF6hQZ82XLhT1nKOYm2CrmxE3ap6I4K+Z0aKsZ3ibUDvKHdXrADD8KuTWPWjcxEomVkqQsUWsox9Qh25W7buYsnhsmfskPGtonR4mNpus3FaSPINJg+dHLSiT8L98xLtoff5KUbj8AH7nRZ5IgjLfRN1YSGXymmt2Z+LfCl/J4dQmDijsQxpqAy10JznIz+EMe8KIttZRGUrJLUUiIjSiCA22Nf4yNOM/rgbzrR+ZvbDfpDz3vRM2hnLBVYS56xl8xHHINcdXQ2cFIKftbGoZUa9hb0F3TapKaiLPg75lCT2AhEacriCWxRY/60KjXk5nsAsCNfkkKD9jUb5qPTtR6uV6q5E5OUe695QQ9eeF7oaSX4LB6ZWLnEf9HReBQ/tKYjZe7Yixs7lLmbdz1eb5S3nlbjt0LuIDhywBFL869uBonatDLhOhwBl6RTn+CxM8ASyeskEyY+FS4fgkPgMLVmoTOZVjK6Ir1SIj0xLQ4uaMK1BjqGBgmmBxnw8aFDGWAsa5dNr5VPapOiQ7w23FsqYomXsx/peVqiWyuY50zaIMITxyA3y6ueUy0NtdjOpgPhv6vwXurkOfnPZI+fXYaPV7HPQCVmgxnbIdNPEz2ixiY7EyI9QFLadNpWLUyEpWRbkvnkOhAZ6uQVC0gKW6Cnjb0petcxy/SJYy/HlEOHvjNvhK75Ce3MROpjqBijIt5YSp2IZdOCJEp0Mgn3JxV8x3rincRd+/Gjl/Xwd35bop7fxwtcVHZ/yxpQQSAxPwa0qYKNUErbMYOlIZs6+KLwkFItipDoC4su8tC18sh9oE8wpmwfik+CMVw8RGzaGIc1YwttCD1G57dY5AewXoXMhQTWgLo2ZDpZHRjN18t+i5cy82PQt2ArX2vvtYWvtk2Ndqva4wEr8SyMXZVlqIOVHJv8N5fcLQyxpsh7co+OYdldDXzhw4kb7tPzSY/ON7oap2AXSpu2JzcCT4dn7slMEmN9Y/sPJXAPyRgyUK7S4XDQvRCLXkDkbv6Ip4JrdmKXCYD+dtB9aPEehCXc6LwhXRVHzl3UpeyW5APzkSgJrzskgI9QXq4dKM8I3XhwV+9KwgeiA7mNO3w2JRSjKktytxAV3bIE9tBM/KynLfjpCek7B4mbDWzNEgAj2dKgnoR3Bn7Qj1ll0OROXEPh5TGWbqkt0r37Mvkx+ulbefTMI27yKezcrksxQxgb9BmgAdItmoYxaot0CiGRRsi06chZTdXwjPEYLkmlgS3SKgQDC42YkuCLIxKYRo4GZ+ppdIxNPRq2FAJWRRJTGjONORErO+CQkO0EEYpCMW8WyK3UqmQofASRRLqjE4MYSiHsUNXThy/zZv3bKp4MGk8I43TWmu/B6UfFEYQiGxoqJrkDC25K0xsSPVYxMMZvWyouFkcu1Kmp48eGAx3CSzX4cRUQ0QWNnRBewVmZOR1LN4zNb27XepnNOS/a7rvUUMrTAtFRC5qRxBjYuE5drMmhjH96j4zZAbI9+0TZySESUmGw4IcHWdSR6tjdmGMrmBuyxc+Xpi7I9GVME0NwbljgT7jhPuo3OtU212GZO83Gb5NPf/N3dH58o+ODB2qHBWipmlUYDdnAYaAD3Fw68H3k2C50uVwof7++VPEos+oJP31cMZmF/OVyVP776RfIHkhHgyyDPbTiXBzeSFgPZYJPIjWcMwASvDBh8l/BvMTmxgic2EnPBLzRp9ujg0mXAGZwZiHhu/DJxh6ync4pQyYLgot2DAlPkmLqhoUsNaThE2vije6KMk34Q7ZVLkm+tWfaECxMygXQxVHb5aXmH47cXGs9ndS5U3Vys52JnrKzGwxwE+sgtylDg811YAwU2YCKWjVwqRubEmL4PCjpi4/B2XUGoacPAr+DT/GKn6gIiChOSj0mioVBqlX47iZhbpdDILgB2Fh4wZJMvCWGDT+6clRramz6jUVeVXIzUlImY/TjB8lTjkHGUaRq5SvMw9/+bX4nv57/3cCFPBgj3UYcIg8b7TVE3za50jLRJ4QKnxttChb/gKwmqaCcgz5B8QO4WGfZxgt6XOnRPLBJg0XZdWZ8TthbmZMb0qH8C7PfYQHdgHAf2QssVBQDSntWyfcWPZJz5oZ3gjYwbGuug2oxQTqHEtcW+RAYydFGnBs6BVihk9iiMIibZGq2sdvpn5uLqdAXvRs2yYc8Bb3MO4NzfOR9wbPLfaQZnPPjx3ryr7+h06NrHS4u1Q7zxh/t4AsMxQA2ZU9U5YgTC3esC76nZ6EniDMBPsHIU4ytON/cFP6Rhb7EHGRoaId95Qojk3UffEIiaFgyn4NrvklfsL3Bj40zTr1C2IxshzdmnRQgh4kJN5NHOzJJHlNn8oOFZMRwg96c3NHGlKVBz5SlHNhGiNrt6ZRDtolGpGeoqOepZSGnurjQYJGv7Kzr6UZnvh/lu+fGQHQmwMYk6nNAmT74rBzYZfQxQ/xpE7er5LLKpbl4XMoxyG0HI75atftR0pSpNtuB2+bCHGBqJ4qc5pLYQtJtq9PqEu5p5ZEc16kP7RhS3MSsgtupbAjkySWMhs3jgecuW5kT8dfecRkW5Rg08USDuAdgA6CVx8rH3/4mYW/Kvzw7EpPTPxX2PERnQ/6MvQ3nCtzCHoWMH0Yez9HAAMzddslV2uvWhq0NWYSUp760M9/QYEMwhLyEb3u8K5jn28UdmRX9l/tZ3+bNerf1jEsXlDaWIVRnmLn5BHencK2G7CGEz61qtsOLbwPdxJdcvELd0hyT9KQW3wzHxEOJjislfJcGdMbfh2wOT9hQxJq7V/d0v13oiM0yE/Lpv/4tPWaRr1c8v9M2jsSgcjhgqUhUVZJiOkEkUUNWIX/krn3vcKHLdghnfj9/wkI/YdwuzclP2UBoAhOKDXKnMUjUEAMtBqOrTwvWYFBChewB40dK0bfCP0H5RwonBj1t5eAunAKRnJr42J8lnEyZO+q3ViIf/HgU7MiGN+u3MoZhklouvMcvsDqTDpfxaExeo6/NmmTqOl5q/rUbd+WNiXyeC50XNtzF72x0fOv4n3JgC4eVY4CfumUltylDoq27A+ODHEQ0LBsJBtSQqIcXwk31LPQQ8pikLaVkPc0FPBcx/Sm3ubiHZnnLi2xHd/cb7wDtLLgV6oCEX63UIBs/HMt3FHkI/Y6zA90B4MD/jfL6+lqP8pduiGeB56WbkUn8nX400RLzYmiFjxpzqRFijFhFgckps8sOlmaIGCUxtSRkcukxCsXuOYtBUkO5VNQck7d2Np0FBvOpMy6D+lPGKb+NX+NDFuxzbrx7soJtU0qpQgOSCl6wQ4tLB3LTmic/fbaVI9dUbWqcUbapYHvgK6dEu6rN0mAV660obeOvWWtdL7PAr/C1cTPN4t6/JjeVpNjTw3/2L/TkX/2W1puzzKeKgOmkioAo4I69pCERdCfYJGtlIBg/uUqNu3oe0e9xZ19oryTyikfU68igGMearRhu0kwwhYIVGmAmoTvFCkYRKHSTqAXN5rREcEMncM8kf5uZQJBz10WP07Rt422wIBh3/dnNvzMBJMSUA7UUO6URkkXOue7sXCcoFXpuq/g1fbNU2DxeqAOaRZDH8zOP6yfu5htvkAf+cuJQ1z7hKdkMXuEHF11gps24gMS0M2WIO/kSID2LLAMQnUijp9syeoM+xHVHDMm+yHlBkcWfO/bKYg6lveFHh6I3bQEy6134e0eDTWCDVuUv9QzbjLegmN/1yDTjGR9DAwdCHVsDnwKWRZy/dHvMnTwYF2yAC086yXWBeXdG7oz+SgZMUvJUWJQNqirZ0R5zjEjJnBsbNjIv8GLCDK6w4srcLFYSEa1FVIbuAAAQAElEQVQWDFfcUUd5DWFn5Svhqk5Nc549zF0cygrJA/DzLLpFjHOAQ9QDEt+Da9qlfMymVDzdNGFKeVcQn5Ij5UDXKW/JNjKerSHPT+GfIam0z9mSkDsR0GM22peZUyeN+cT8DL/Z56Xegby0KsSs6jdP9fL//c919dvf0kw+ikqnJGs/UoJJY7qnOwdTZlKsTIqNQUhvq9IF38vyUi5/HRfeDU7csBiTMtICbtwf2oMGFgcHEyI0W/jQZ3ukiZzVVEpS43yhGNwNmQ3dDEiww5vEQKVUnIbSF7kuhiFtiKqcyy15z55uu2Q+gqYHXAaYwYEFyDyVIwMQWxsTYsOX1EdAbhf5xu+U83H95obv5TcaDEryPJKP5IwYOuVGe+aQ+sQlRreSKQU5zFuaviCfHO2LHMvTR033ypHeGT1+g9nJ6WCBzZJ6ylB86YzfrONLsCclFnQZbM4dK01xRPbM5r2xIAebjLFaVQq5vCcnWNgZKVEcIfwYIbBtq6N78/SJrp8+5vu4dOCntAKXLi3gNKAM9orODe9iVvTKpSM3kdhqDZv0G/eMXxVFShzOlR4K+gY+bORrxAdYG2OVvESHJnIIUQkvj9vnGlp5HtjwL2PyBN2XWeB5FO5I5636fcqKDiTqO9aOI47UMhfCzw1vqcYw0ooPd0Q8sdmRz+mJY4k4xjC94jCblykl8wmfYZx37yfk6jFrK3m59KJn+Q5+2ZqW27FIPqqsOn3jt/Xy//MbOj/h97SFF27ex6gAvLWiVHNJwCsB704hSEcngWcMnZi8G4PRUTLAx2XR/cMBWvheYFK28lPbytv0Too1aYwBgmXvO1Sn3cHbUgaLMjIZNPJOsBLSkwZ24scqgdu13U4owRcSKTr60R00Ut+bJG8gRRIViixEXrnODs3D0s6LbBDok3a/KcPBJAOXTHneBXp8zoJBdPBuYwPjzIvIG+7gJ16+5Y5+F0/KUAdkTNo0yG14EooFbiYGT0eN/MQXsqQcwCOLB7GFTidnu55koyvN/g5uj0+3tFGG1lmO6XNyolxC6O3aVDACLAsROexEbxITf+WOe2JBnvk6FttVVsPXFj9VUkDwwxpA3xJ1vNJOFPQnH1ePHmvlp54F+we+1ph46FIB06gMnDjDy02CDGGntLhJxJbFjQEF2hi1uUI1SbKtHFkUHfwBpcwMHIzk/I2ZOKefgKzYnC916dt4/O3YPkG5iz/GhxP6AjL/dvzoQkrMa5CmIyZyyzb8WGB2wp+bVbPwGDIyGFGOgeuQqUPTZxme0Jdsy6KO/RXbG2OW6ZonjfyBS/715TVPIwcS9Rwvv59djspNtWHLZdk7DZTq0b/4f/X0X35D4vesxsI0wCHktFvEWRKaBJEHqZvFZs16LmOo48SJO9YNg3/DTyBnsoqKWh10/+K+nmXC32f3bVXskJ7fdwZO5BFsI4gOzhhgynOxJrmTP4ZSrsiku/ydBAnZAW1Q/uGK5pH+Ak3Q4DJkk7jZZ+pS4ur0EhVXOsCW9pZp9ghEZ9DgLOqtPPXEwbjJ81OyrYA0/FqoF4SIBuU4HnmcPc8/1by5uqK8ZsFkS4oEathNTgeDlztaFqOwOYBEXRSyuYbIW2I3dtJEew7NRp7XLDooGCOY4AUzkyKYg4EY8NLfGafcnSZ/yg5wQsK3rvyfTUMrY5h/SnpzfdLV1Y2ePLmedM07m5sQ36NPV8TDewYndzhlWzbEmAmbiWUSqR20O746wRFjMpAiG1/+n2fx5wKZA3aLDUWyhKxtJY5M5hsm9KDd2ExmN/IdwntNwm7mjYhL1GFS0IPOUOYEBD8yZ8rYbwUPwZE2JnMXz8acNspKHPk/tDzkBnZFDgeGF+SeRy9PlaAjxnUoKBqMDyISF2bH3IwWviNn7BCEi7JuZYVS6rFNlWJyIlHE0PCbU+JC98zDFV/5XuaG8a31KWtoVf6B1rO8B7uXF54Ni9ivSY6aLClzsr7xv/+funn5qdRLBXMwYcZpxSegMSaMpCPfJVJdADs0izhnV6O9zAUsbSQjb0B36loZBHLDS4ejHhzu6dnDpfI4AbIyaCcmyHU/8Z1nVRbyyr545rEsi78T9Qm8G3bUE1vDRgp6CJ+y8OmmhU3aZ2rdkrjdD+r7INEeZpw6RJ3TUGz3WSIJYySokGaDDUwgSDZtCd0+c2GXeoLB8N4jpUweDtRydzlU01KWyUlnkd+wCFYWeM+CYBPMZLet2AQGXLCFR8RgSXRNUjACHKaGhMxd/FSnj0JnMPFNMBuLYwX/zO/LZzbaFeoslkn43KcxBBmPQTuP2Sfev5wiH0L+hvZTFvPDh0/0rW891De/8S3om/rWN76hh3xnzv+b7PrpU92wwK+J5zyfTM5qrWlZmoqYjc97qXkQGW6SZ3wx/iZ/8SX8Dd4NuXn86NvqBHHBU0FjvI2mzZVzhPA9471RdvwXYSh1yABZjgYp2u3Akk2OSdSGzZV46VGnHskN6Tve4mK8Ss1Ng/pADyDg0QAoN49HzMen0EkD01YW9zNqymE5hQabZ8efjo0Br8hDAy/+9fDxm1Mb4zXAcfoKm9r1U3R0O76G08rT3x5dLJzgP+Jp59vbjZ7wtSE/Kb+KR/P78ynPqI/pUStRtwr8Bv4cC0v1OyzyMzv2sAgCFwDeGHQ8QqEg3U4qSkk2goDY1t2nUZ87FsAgaGUAVzaLJHkjAStOFjr5k9gH7DzPsdjzgmAhuSBiarC8Owt94INIgwhyKL8DdjjRT6B56dE14Ejxd0jasL3h80oWKejgpINTu+NozORSaj+GhlCbjWwI0ZsUzhBqSIQhIowgoxW5oh6UDQ+QEE0txJWBbzRsS7IyYTaeila+h3e+yoQG318NZvzuTOZOe5AnQeFPPXQNFZh2anexpA4uMQr/IrvTYGPFG76brXOhrzqx24dWxjAL/4Y78dXjKz1+dKVHj55OevzwsR49fMTifaiXv/1Q3/7mt/Xyt76tRy+/PP8w5ebJI/X1Wkvrund50DP32Zwv+W2jxN1+1TUL/OZ0he1VVYvKkCy8VcfHznhTYfJ3aNNgAqc7JWFRtbLR5L/pdvXoofKT24E8wEStK5MbJc6ObKkZwxM9wVvsCZo4jEt6Gn0Fw1XCGqOjSclVx5+V/GzgW/TjywbFl4EAEHBL3aLVuXRlI1yZM1csqIcs8Gt1bjOSkLlA+khlIB1bm6TMQbTE8NIj7jVDuKO4beSMPctIAk97INiTI+pZmBTELKxAQ0yJoWwITJH534S/YgNc0Tmwvp5v9/SAxX3kkWIpK3MvyPucKTlGby0Ft9Gub//z39DKoLlFdKhnArJAi2Yh7MzKlLZMEm0RDJ5gNHW6YEi2Ic1jJYAsyhNe5gf63JnnIxJqDaP5me0Bi/1ZHjPu8ZPbgvOkl0AH2CbYobO3mdgs7DOo2UlP9KwMWscnfunRiShOJHCl7FCSB4JkcRiO1PsgYX2Wk0FPZGAr7Yrf8KbO1OuwcRTelKOVgZwTbwqhRvedLU/ewDMUHOLCxB883aw8Wm1MsNxR0ZJiC91OfgZ+d/I8CWdMPiOTHFdrqtY067YsjpQuDcrIyQANYgSr87Sz8d0/f3izcmc+sblcP73S9ZOnuoGuHj/Rk0eP9OThQz1mIT9mYV+xyK8eP9JT+FePH+t09VSdyZT/pt/FcdH9ywvoUpf3LnVB/XBYptlzNhHuwIntcDiqsZk1ZipTg37ygD+DeGaMqeMm3mukLhrxH8r/KeUpCzylETjyJGLykbwM5IBgzCQTc0HisKw5XpbIxI5JHqPTKXtyiImMoDiogjReGZvIrbPV0Q9GyBL+KMdICMiDtUK5i1+xyOeXLMQaMkfo7hzYG1iIvY3x2MBe2RhAmcODiqJjWZORcpLm0bGRzUcEW4jkrwvDW9mQbsjFFXfuPM0WOlkz91krl4fixeOi5qaqpoV5cmDRFzHggsqC6hUS/Lr6rW9rMBGrNdpWJt3ASNFpWzAlUUIjNAgB5zoBbjiXQBPkSjsBp50yO+GJyXfDnewEft7Gnrmr89UMOGvBwQsWw/3lQg9YEPdxdP/hnm4JS1LH6wzKNfaeQlck/ISd0LXEI/9QNo9rEj0HAl5OXKTgiqxAmhsIWEIuZ2dxxI/4LY4ZJuKJMiq9D/IOI8Kzn7xQbnRyKoTILA0WJpS+YA7AOrk8s1BOvEhaWRQr5Vzo9AEjZcIDMCd+wGK4rGptkhlAmWkcgm8jYPyhtKmzokyf6SvqEv6BGTtnviKcsLk/Vl/Nx+szi36ddK2Nx+2NR78en1hYg/EpdS2tdHlx0D3u2qGLiwt9ZxGzwF3amHjZQE7cFMR4HC/vo7eoVTGp8B3fcAlv4pF+zzHDpF/ktKN7urliE3oM5qpC48iThxHiFKnBI82cZowypwxaYadVSeDULdmmaUnmI+DJE4UhwUlrzMbA8uBpsYM96NG026Kf2kAaQiin8h8qeYJk5lrmjzgKrQX56GAIzn4GOTGF52AhZztXxXbX2GOiERN0iG5FIu1Bf85O8GfWzDV5DmVOtSoWddMlm+kl66QVucZGMR7JgW32D1DQTf7EAStXIAcRDN6u8yg3yGrxvcr2XOT04gAh0UY6zZnwLROJDeDMYg2tKRmwdfI3AhnIhjrxdgxs6G37nwjyhHDG+RVbK90JYIB/YKHnbv6At4M7HfjeXrpwm48ihQML3hyhxWKQIKxs2O2UQGijDCE6T0JWJkbKyAz6cxoM2xoWvknpn9e9gi4dcKNLY56ODv2mFT5VwdJ+WLbV+Ihj4BOF5iJnULK4cucLbWx0QKcb3zp57pRDhmNbzuBlkTN4Nsx54jmDN6BddygKNgJQ+DtJnbHo3InnpsKb77moWfBnFvTKXb6zmDsTyERuwDCnA2N+eXHcF/aDe7p//54u79/TkQXejgd5KdmRFotxmxvGFT93nVmgbVl0QK5aSQFDzjbyuEjJVbQ0qxKlVbPhGXeeNK6ePNZgXiySGpuOmRu2lU8m/DbnWueJbo+70deq5qTepzqSt7mhJtGfsSU8TuxwDQ6wSjmI/cyNInMn8pbk3/OhbaElnhLFTSTzVzuDIhW6Ge2BFgwagyJnytyUOtobDKa44svApwgPjenD9AOfOWkHUZRDJ8bvOk++xJwbZuI7toWfo5uOrfFeq9QKAq/K5JI8ADyYcyGBHx+CO7gM+OIwVGt2cypGcX4HxsjsAIwT1c5ChbKQodyVT1msyCVZG851vr8MEjiQDgE3z+DEeMfgCkXvhkFNGTqT/TU6LhWL/UBQd48l96jfh/dsHfRCO+iN7GJva5d6Hfz8SeF9/E25UyPcWJpmZ13zigdETsxYSb/hhjQ3BrokOOKY9Qhasq2CLEdpUlGHpRyedaeq8A4uBl4qrLhKwtczHZ2758Zdb2PRdXJnW/nkSamTN2a7YMiGi56LMvWQxGQO4Vn8uiNwxqShYK6MRZ/U50Lc2Ew6VEUSuAAAEABJREFUd8WNBd/J9WBsxNgAqcJGZXHy6J079T0W9L0H93V57x50yeI+qpFfeUaSaKaLnXG6ub7R1ZMnuuF37c5mceQu3ph8FZ/1+w5cnoqz3PuIjIoFqDZ2+XxVuHr8UIM8HGE3nj5MjJY1KDfm14k48w+eTjMGa3FT8TFImJWpRLYzt7K4Yk7w6OacLUqRpyFC0AruGXsDJ2wjutMUos9UCm6wztg8wxu0hayEXwhwMtamZe1H0ASimFNiQ+rKzW8lRxv+dwwDs4siNaANxpm+UNbDTtt8Kh3kfqlicR+gRUs1tQSLxYGuQSpk7NRo5KQ6KMcsB7HuhBlyKVWSiR8aKHW4nSQYBWsgcEs41EnkoNwIfnccWOQjN+XRT6hF2aCUaQOluXmgv6J75jvLCZqBZediUmbBr8HGkU1DJrAs+Hvc3Z9dLvQCL+reuFzqPYdn9L7lgd7Eon8NMi9Az7vpecrcDYyxncZtjYJzwMzOOlcNbUwwIIPN687DnTlYDORSMgq6o11mRzRc6/ccdCzIL1VK3GbiDxbSClbunit309xJMxkTF6LqxMoFYJSDiG5BQbYtU+eCGepcBw6T6ikf3U7e5mImd53J1BmzESLHUxbbDN7UzDg0Fu5yOOhwPLKQL3TJ9+zQxeXlbB/wt5g4g0RtfOfYWGAdGoxH/D7zPT/f6fMdeuOp4Mh38cssclvBpxDOxctEQ5oH4XWI0cSn3RcJOKpDZ3Ly9NHL83E9uhdcDsSURQ7QPAdoIDDxV4h7I/41Nxa6p82y5pEMRjZ+xl8RQ3izk8ugMfsoV41kRoWXjT47ICE66Zs1FDZ8ziKP/IAvCFiuRnMn1MMmHoqoTwarAf11zvNN88mVPGZud8Y8fmwkIfwTG3DWQO7eJ3QGY74wDhfcIEKHpakRs20MAI5MjO3FIJfM6DTwSEQk5GYTL6MQl7JmN+zmfxY52cBwDgaoy6kRaJI+67QjVJRHFtQxDuFAJkYhvVNptuHHucIo4pxDw11cJ3XSvI6zstj3clWCTdArE3WDssMxrBIYhb2qRbUsfDc56oXlUq/yUZcM+J2Nqae7Y5ALSH2WnTg60YcjRsomIs5NcPI9d6pRp6Sb5FGf8jBkRTyDszJYG1gGN5RERmJwKagp8TeJ+LcqdnRp5W668hi6QTijgo8AVbSKmg0PaiUTp/NvZ7Uj27e2ZYm6KOIHygjgI3nquYOzOAZ1OLo7Il48ahf2ijw5Jfm74NH8gkfsPI4vLNSWidSwzca0EXMmX/KvGedgLgxlsT959JgXdt/it/6nyoZw78GzOhwuZONUSJQxPqZroqC1X6nMc8Ad4KbMd/obngpWniJbLbrYrAOTP+8FarHyAqqR5wPjkxeBnYkaC1XWNBcs5C2p7gjZ/MybZ5BYTjwbMhl7xGcsNzyqd3zw1LFMGRrEblrxbaV/EvYzR5hFURciSEu5mUS+3zEml7iRyuM6oWh/CTcUnDw5JKcrY3TDeN2wMV9DT/n6lLf3887Nzexi0qID47EQJL8G45HwO9ghomKCbtmEwUpOEuMgN+lNbqqQ136MxE5fZ8OpApzcCVx6LfgaXAygZPT7pCSgQGmt2GGs6DS6G4oDuU5ywNWYwcOhz2qEXvSGTCkOw7PSiE4SsaG7oYz/Yi1BnU2gs/g3XbNQzux65EcrMkbxWI1kF35pLqYbEPNo1SmHJnte6zZT8T1uGd0mpoHRw+agjSCnZzLdPZU7wkniIEF7PFJzzb6NPs6paZvS2sgVJ7F3BhhschS5lZdcK2/YO/5XWa0tyAxtBBPNalaxGF01cUQ5fRqiDYEvDlzVIDGwRQrIQ6fsMpi2kbDKjEs1NagaZVu0HA5QY3NcdHE4zDv5cmjwDtCitjQJ/ekrj9AZ96IdLIM3ZN3wVeMhv5PfXD9hYTe+vz+jw8X9qVfEqXkMEdiknuTAm/MHLHr2LhxPTquabvid/frpE3XGtlR8H1+RQbLEpnKjbX1CJf/09KxjgufJb2Niz7EAPxtP6oPxFgRLYuzid6tiLOlhDsceZpWxsYkFrE1d9BKZsByyhuGE8Jsa4zmm1F0sA+kQIvPPb4f4DO0+U8dgrrc64OPQwNZg/nRoxZcb6Gk/6XG/UV4gD/J7qIPy8+ERnw9lLfBa1e5FMKwdE13OyTf9dGEPv8MhrkGAgxuE0U9+Uxo8uiQupcIpVJDjKhzvyoIbtIgDIUQAPkBLK+3OSAsgzSWFIjsGE2+gf0sdbXjZiZESyLGnsvcFg/vi6FB2uzO77EZCNviZdFkIGSS6wRUTWzoxKTqB3+FhCXtd19g5oYdF0Y0pemgMgurQRj1R0gEcFmnbxg+r0IhOCC2JtjgyOD0DRf2uL7Y7unnKGOiTEqlJ19heB9ohEDceuVZ08yb7zEIfKC3c+ZbjBf4OFXJOzoxy8ufdSBZNI8dV6e1K/Ihq0N+prPwWvnEXENjCj87CtK3IVzUZqiWL+6g8+i3crQ/HI4vyqEbd2Kt2kFuTWgFR5NU8cXRZkk02qAA9bd/g+6NvfZOf2V5WJuPlPe7gF/fkKjXsuBowTeYjjoGPxreUNCUSD0tZBDaFYMHL7+MnXt6ZOBc2movc0bVpveL3+fM1UlL3AscaKB7iL63O/DC22lLYtYSjwSfzIlvE0nlEhomMjS5IM4fZIBC+zlcbyobdViV7l2kskEINRHqFpaH5B1boxz5d8AfyUjNMrAmKzdgOp7n2pxFZIItCA9muwaI+a/4hC0+wImeXfP28B10yJsfEAqhLSp4yzhs60ce9FBLXQV6zWaTf+KuBB1B4mWsrMW7Ms/TvPg1VKx2xUcNxY2jlZU1H0EuTMdyxEIWO4uhm0KWNu0l4rTUWe9NShqTjYtqFK8K2M7aK3CARIlLT01xqfJZJpWMx+SocQrCEvzO5G1vWxmCuk7rOjOIK9dFlBmaAF1lxpOyUkTmNWBvgfIfie3A6XEwgudsZbMnRQ4WeoNCFgG0VZcPXwjdjT/CGzGdood4qdXBQxlXilB7j6+kWKd+tUs+d6nz9VCfugGYQD3z/PRwPUZTBLu60wSrqrRYVtkINfvrski0Z3CxH28rjqHKQA9hCJC34paLRGJfG4lsoj1nch6Oy0ItNpzGu6bdRwfeNDeN0c9bK920GFv0B0cc56M9v7k/5ff3Rw29rWYo37/d14FG/WqPd1BZjF2HOYE771eAZDmOQIrmiE+SZp8E8OvEy8hEbR/LDepdI4pFH137NAueJR23RFbn4Fryzm/L3EI0nh3vZYHjqjG8lwOdp2cbvUnKHOZk5l/Ee8GUk7aRKJ24iT1jk26A3c5oYPdCXlLmFx9Qk2Mzfgd0x52OHGx4Fm7PVJJ4eOzSQNQrO2hQg2DG9phxT/wpbj1nYV0gfiOmZdsnPxRe6IMa0j61YByAOaZCMEKCyg2GeauDjY+Jq8IgGfOwWRI3e/Yz+bGv6Hn8rsbMZZA3Up37+p/SJf/C/6iM/9bf0kb/7t/XJn/s7+vQXv6CPf/Fn9NKX/h70Bb305b+nj//KFyi/oI9+6Qv6CP0/QvnRL/19feLLP6tPfvnn9Jmv/Jw+/9Wfh/4hlPIX9Ce/+gu39bRD/1Cf++pOn//KLven0PlR5EJ/8iuR+fldhv7PfuUf6DO/+rOTPv2Vn9Unf+Vn9Ylf+fv6ya/+ov7S176s//zXv6L/6h9/TX/7n35df/XrvwL/l7D5i/r8r/2CPoP+J9H/LJg/+Wv/SH/+61/WX/71X9Vf//Wv6r/49a/P8j/+2i/r3//qP9JPgPfjX/kFxZfP499nsPVp7H7yy39fHyfOl4j/Y1/+gj5GPkIf/dLP6CO//NP6E7/0d/Vxyr8C9k9gb8r8wv+iH/uf/qb+07/xF/WX/pu/rr/8P/yX+gt/86/ox/6Tz+uHPv69+iM/8n794Eferx/44ffqD//Qe/ThP/JOfegH3q4P/eG36oPf9yZ9z/e+Qd/zwddDKW/pA2/QB+F/L/0f+v4360MffrO+D/nv+8Nvm+WHvv8t+uD3v0kf/BD0vW+cuu//ntfru9//Wr33fS/ove95Xu9+16v04ovP6p3vhN7xjF585zPwntV73h16ld714qvoe0bvfPsDvfMdD/Qe5D/wgdfrj/7x9+qP//D36Af+6Hv0/R9+mz6EjQ8E+70v6H3BfTe6yL7rXc/qRehd735O7wr/vdiE3vO+V+u93/1qve8PvVbf/cHX4ecb9Kk//cP6s3/tz+kv/s3/TH/+v/6r+tG/89/q07/68/oM4/CpX/mH+vyv/Lx+nPrnf/Xn9KPMjZ+A9xNf+ln9qS/+PX3qiz81c/5R8v7RL/008/Fn9BHG40eYr6GPMEYf/eJP6yXan/zyz+izv/oFff6rP6sfZX7+pa9/UX+BefJnv/Yl/eSv/ZJ+DOw/yXj/KehHmYc/zlz5D+D/RebJ32Be/ff/9B/rb/2TX9ffYn79j//k6/rv/snX9NeYc3/u67+qP8uY/0df/5L+w699UX+GefSTX/sl/XvMsx//tV/Uj1P+aegnoPD/zK/98pxjP8Yc+Rxz+NPMpU/i80vE8LH4elvG749Rf+mXfwb/f5r5Roncx4j7Y8T1EvXEFb2X0Ps4MX4c3seph/fRX/opfQxK+ZF/9HcV+ugv/m+qt3/iI3rbS39Cb/3ID01620s/ond86qN6G/TW0Kepf/pjetstvfVTH9Ob4b8Feiu8t376Jfpe0ts/83G9+NnfT5+A9wm9k77v0Euz/Y5b3ouf/YTeBb34iu4n9OJnIHi7zkt6x2d2evtnPoadj+k99H3wc5/Whz/3Wf3g5z+rf/fzn9P3037vZz+pF+l7J/QO8N6O3jsp3wP/ez73KX0ImQ9/7jP6AeQ/jN774UXn3di78yE2Y+/txLbHnPg/qreSh8QcSl7e8qmP6C2f/Ije9smPTtvvIZ63ovPWj/8JvfuH/x19zw98UB/8Yx/Wh37oB/WBH/yQXnz/O/Smt71Wb3jLC3rDm1+t73rTq/X6Nz6v173hOb3uu57Va1//rF7zumf0wmvv64XX3NdrKF/z2ge3ZdoP9Fr6X/f6Z/Qdepb6s+g+M/te+zpkpt59vfqFe9ClXv3qSz3//IWee+4IHfTcqw56FZT2888f9Wr6nofSfqWP/vCC96Y3v6A3vvk1ev13PbfbwsZrXnNPL4A7dcF9Hpr6t2V0J736Qs9Dr37hUq9+zSWx3Zu+vuM9b9H7v/8P6YPk5Q/9ke/Tiz/yxxjjT+gdjNPbP/1xvQhlXDIW72Js3vOpl/Ru5t2LzLm3Q28l92+d5Uf1FsrfT3vfR/R2xuwdzJkXP/OS3sU8yJz5AHPguxn3zIl3MU9eZNxepC/lu7D1PnyI3A8wR/745z+vH6IMZY79MebM90HvZw599y3O+8B672c/xZz8pN6N7h0F/72030df6N3Yeifz8R3MkcTwyvpiDu3+flS/v3xFhhjv+vnIokAAAAA1SURBVO54KX8PBed3UebmWz75IwqVpP/5D+gPcvAHc+Df3jlQtv/GH9Af5OAP5sC/vXPg/wcAAP//+mVqTAAAAAZJREFUAwBxPIzXxxEgUwAAAABJRU5ErkJggg=="/>
          <p:cNvSpPr>
            <a:spLocks noChangeAspect="1" noChangeArrowheads="1"/>
          </p:cNvSpPr>
          <p:nvPr/>
        </p:nvSpPr>
        <p:spPr bwMode="auto">
          <a:xfrm>
            <a:off x="569913" y="-623888"/>
            <a:ext cx="15811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Willow Pathway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434" y="1398172"/>
            <a:ext cx="1004552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000" dirty="0">
              <a:latin typeface="Comic Sans MS"/>
              <a:cs typeface="Arial"/>
            </a:endParaRPr>
          </a:p>
          <a:p>
            <a:r>
              <a:rPr lang="en-GB" sz="2400" dirty="0">
                <a:latin typeface="Comic Sans MS"/>
                <a:cs typeface="Arial"/>
              </a:rPr>
              <a:t>Pupils in this pathway require a curriculum which has topic led focuses with cross-curricular links. Phonics and maths lessons are taught discretely. </a:t>
            </a:r>
          </a:p>
          <a:p>
            <a:endParaRPr lang="en-GB" sz="2400" dirty="0">
              <a:latin typeface="Comic Sans MS"/>
              <a:cs typeface="Arial"/>
            </a:endParaRPr>
          </a:p>
          <a:p>
            <a:r>
              <a:rPr lang="en-GB" sz="2400" dirty="0">
                <a:latin typeface="Comic Sans MS"/>
                <a:cs typeface="Arial"/>
              </a:rPr>
              <a:t>In the Willow Pathway, we take a creative approach to delivering the curriculum. Children will have access to both practical learning and workbook learning</a:t>
            </a:r>
            <a:r>
              <a:rPr lang="en-GB" sz="2400" dirty="0" smtClean="0">
                <a:latin typeface="Comic Sans MS"/>
                <a:cs typeface="Arial"/>
              </a:rPr>
              <a:t>.</a:t>
            </a:r>
          </a:p>
          <a:p>
            <a:endParaRPr lang="en-GB" sz="2400" dirty="0" smtClean="0">
              <a:latin typeface="Comic Sans MS"/>
              <a:cs typeface="Arial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Please check EFL regularly as we will keep you updated with many exciting activities that we have done in Poppy class!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/>
                <a:cs typeface="Arial"/>
              </a:rPr>
              <a:t> </a:t>
            </a:r>
            <a:endParaRPr lang="en-GB" sz="2400" dirty="0"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53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Our Weekly Timetable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446497"/>
            <a:ext cx="7734300" cy="5169876"/>
          </a:xfrm>
        </p:spPr>
      </p:pic>
      <p:sp>
        <p:nvSpPr>
          <p:cNvPr id="5" name="Rectangle 4"/>
          <p:cNvSpPr/>
          <p:nvPr/>
        </p:nvSpPr>
        <p:spPr>
          <a:xfrm>
            <a:off x="2200275" y="1619250"/>
            <a:ext cx="552450" cy="142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2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Yearly Overview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89" y="225424"/>
            <a:ext cx="4783896" cy="6546851"/>
          </a:xfrm>
        </p:spPr>
      </p:pic>
    </p:spTree>
    <p:extLst>
      <p:ext uri="{BB962C8B-B14F-4D97-AF65-F5344CB8AC3E}">
        <p14:creationId xmlns:p14="http://schemas.microsoft.com/office/powerpoint/2010/main" val="231990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On arrival…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141" y="3928526"/>
            <a:ext cx="1895475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325" y="1470896"/>
            <a:ext cx="88055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Toast, juice and water are available on arrival for the children to enjoy! Snack at the end of the day is also offered for children to </a:t>
            </a:r>
            <a:r>
              <a:rPr lang="en-GB" sz="2800" dirty="0" smtClean="0">
                <a:latin typeface="Comic Sans MS" panose="030F0702030302020204" pitchFamily="66" charset="0"/>
              </a:rPr>
              <a:t>have.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Pupils can bring a bottle to leave in school, however we do have cups.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A contribution of £1.50 per week towards toast is received with thanks to school and a 50p contribution for snack is appreciated as school do not fund this.</a:t>
            </a:r>
          </a:p>
        </p:txBody>
      </p:sp>
    </p:spTree>
    <p:extLst>
      <p:ext uri="{BB962C8B-B14F-4D97-AF65-F5344CB8AC3E}">
        <p14:creationId xmlns:p14="http://schemas.microsoft.com/office/powerpoint/2010/main" val="119339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/>
              </a:rPr>
              <a:t>Forest School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35" y="2187403"/>
            <a:ext cx="807284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 smtClean="0">
                <a:latin typeface="Comic Sans MS"/>
              </a:rPr>
              <a:t>Mrs Williams runs </a:t>
            </a:r>
            <a:r>
              <a:rPr lang="en-GB" sz="2800" dirty="0">
                <a:latin typeface="Comic Sans MS"/>
              </a:rPr>
              <a:t>Forest School sessions. We are taking part in Forest School in </a:t>
            </a:r>
            <a:r>
              <a:rPr lang="en-GB" sz="2800" dirty="0" smtClean="0">
                <a:latin typeface="Comic Sans MS"/>
              </a:rPr>
              <a:t>Spring 1. </a:t>
            </a:r>
          </a:p>
          <a:p>
            <a:endParaRPr lang="en-GB" sz="2800" dirty="0">
              <a:latin typeface="Comic Sans MS"/>
            </a:endParaRPr>
          </a:p>
          <a:p>
            <a:r>
              <a:rPr lang="en-GB" sz="2800" dirty="0" smtClean="0">
                <a:latin typeface="Comic Sans MS"/>
              </a:rPr>
              <a:t>Forest </a:t>
            </a:r>
            <a:r>
              <a:rPr lang="en-GB" sz="2800" dirty="0">
                <a:latin typeface="Comic Sans MS"/>
              </a:rPr>
              <a:t>School will be on a </a:t>
            </a:r>
            <a:r>
              <a:rPr lang="en-GB" sz="2800" dirty="0" smtClean="0">
                <a:latin typeface="Comic Sans MS"/>
              </a:rPr>
              <a:t>Wednesday </a:t>
            </a:r>
            <a:r>
              <a:rPr lang="en-GB" sz="2800" dirty="0">
                <a:latin typeface="Comic Sans MS"/>
              </a:rPr>
              <a:t>and we ask if the children can bring suitable clothes and wellies.</a:t>
            </a:r>
            <a:endParaRPr lang="en-US" dirty="0"/>
          </a:p>
        </p:txBody>
      </p:sp>
      <p:pic>
        <p:nvPicPr>
          <p:cNvPr id="3" name="Picture 2" descr="A group of trees with text&#10;&#10;Description automatically generated">
            <a:extLst>
              <a:ext uri="{FF2B5EF4-FFF2-40B4-BE49-F238E27FC236}">
                <a16:creationId xmlns:a16="http://schemas.microsoft.com/office/drawing/2014/main" id="{634AE567-B9EE-512C-4BDE-50815BD3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41" y="4130686"/>
            <a:ext cx="2436125" cy="2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434" y="2014401"/>
            <a:ext cx="661523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omic Sans MS"/>
              </a:rPr>
              <a:t>PE is on a </a:t>
            </a:r>
            <a:r>
              <a:rPr lang="en-GB" sz="3200" dirty="0" smtClean="0">
                <a:latin typeface="Comic Sans MS"/>
              </a:rPr>
              <a:t>Tuesday morning and </a:t>
            </a:r>
            <a:r>
              <a:rPr lang="en-GB" sz="3200" dirty="0">
                <a:latin typeface="Comic Sans MS"/>
              </a:rPr>
              <a:t>delivered by Warrington Wolves.</a:t>
            </a:r>
          </a:p>
          <a:p>
            <a:endParaRPr lang="en-GB" sz="3600" dirty="0">
              <a:latin typeface="Comic Sans MS"/>
            </a:endParaRPr>
          </a:p>
        </p:txBody>
      </p:sp>
      <p:pic>
        <p:nvPicPr>
          <p:cNvPr id="6" name="Picture 5" descr="A logo of a wolf&#10;&#10;Description automatically generated">
            <a:extLst>
              <a:ext uri="{FF2B5EF4-FFF2-40B4-BE49-F238E27FC236}">
                <a16:creationId xmlns:a16="http://schemas.microsoft.com/office/drawing/2014/main" id="{4459547B-F2EA-4C23-1F17-91C8F2B8C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406" y="2464985"/>
            <a:ext cx="2133173" cy="28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905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schemas.microsoft.com/office/infopath/2007/PartnerControls"/>
    <ds:schemaRef ds:uri="http://purl.org/dc/elements/1.1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8612</TotalTime>
  <Words>476</Words>
  <Application>Microsoft Office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Segoe UI</vt:lpstr>
      <vt:lpstr>Segoe UI Light</vt:lpstr>
      <vt:lpstr>WelcomeDoc</vt:lpstr>
      <vt:lpstr>Welcome to Poppy Class   25-26</vt:lpstr>
      <vt:lpstr>Introductions…</vt:lpstr>
      <vt:lpstr>PowerPoint Presentation</vt:lpstr>
      <vt:lpstr>Willow Pathway </vt:lpstr>
      <vt:lpstr>Our Weekly Timetable </vt:lpstr>
      <vt:lpstr>Yearly Overview </vt:lpstr>
      <vt:lpstr>On arrival…</vt:lpstr>
      <vt:lpstr>Forest School</vt:lpstr>
      <vt:lpstr>PE</vt:lpstr>
      <vt:lpstr>Enrichment </vt:lpstr>
      <vt:lpstr>Equipment</vt:lpstr>
      <vt:lpstr>What should pupils bring to school daily?</vt:lpstr>
      <vt:lpstr>Homework and reading 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Harriet Olver</cp:lastModifiedBy>
  <cp:revision>159</cp:revision>
  <dcterms:created xsi:type="dcterms:W3CDTF">2021-09-18T20:35:27Z</dcterms:created>
  <dcterms:modified xsi:type="dcterms:W3CDTF">2025-09-25T07:27:15Z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