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0" r:id="rId5"/>
    <p:sldId id="267" r:id="rId6"/>
    <p:sldId id="269" r:id="rId7"/>
    <p:sldId id="261" r:id="rId8"/>
    <p:sldId id="27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82" y="1358401"/>
            <a:ext cx="8927003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Welcome to </a:t>
            </a:r>
            <a:r>
              <a:rPr lang="en-GB" sz="6600" dirty="0" smtClean="0">
                <a:latin typeface="Comic Sans MS" panose="030F0702030302020204" pitchFamily="66" charset="0"/>
              </a:rPr>
              <a:t>Buttercup </a:t>
            </a:r>
            <a:r>
              <a:rPr lang="en-GB" sz="6600" dirty="0" smtClean="0">
                <a:latin typeface="Comic Sans MS" panose="030F0702030302020204" pitchFamily="66" charset="0"/>
              </a:rPr>
              <a:t>class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5" y="2672144"/>
            <a:ext cx="1800000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0" y="2672144"/>
            <a:ext cx="1800000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28" y="2672144"/>
            <a:ext cx="1800000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16" y="2672144"/>
            <a:ext cx="1800000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28" y="4755563"/>
            <a:ext cx="1800000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0" y="4755563"/>
            <a:ext cx="1800000" cy="18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7" y="475556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653007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About us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1531" y="1874351"/>
            <a:ext cx="8976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are a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KS1/KS2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class with a mixture of Year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2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and Year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3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pupils.</a:t>
            </a: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are a class of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7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and follow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 creative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curriculum.</a:t>
            </a: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Our pathway is Willow.</a:t>
            </a:r>
            <a:endParaRPr lang="en-GB" sz="4000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653007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Meet the </a:t>
            </a:r>
            <a:r>
              <a:rPr lang="en-GB" sz="6600" dirty="0" smtClean="0">
                <a:latin typeface="Comic Sans MS" panose="030F0702030302020204" pitchFamily="66" charset="0"/>
              </a:rPr>
              <a:t>team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853" y="1888724"/>
            <a:ext cx="851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Class teacher: 	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Miss Blinco</a:t>
            </a:r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69" y="4680757"/>
            <a:ext cx="1333333" cy="17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682" y="2881638"/>
            <a:ext cx="8514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Teaching 			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	</a:t>
            </a:r>
            <a:endParaRPr lang="en-GB" sz="4000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assistants: 	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			Miss Muir</a:t>
            </a:r>
            <a:endParaRPr lang="en-GB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endParaRPr lang="en-GB" sz="40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								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Mrs 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Burgess</a:t>
            </a: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Mrs </a:t>
            </a:r>
            <a:r>
              <a:rPr lang="en-GB" sz="4000" dirty="0" err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Glindon</a:t>
            </a:r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(1:1)</a:t>
            </a:r>
            <a:endParaRPr lang="en-GB" sz="4000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15" y="1603696"/>
            <a:ext cx="1124107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76" y="3180427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7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60084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Home/School diaries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854" y="1661483"/>
            <a:ext cx="8976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/>
                </a:solidFill>
                <a:latin typeface="Comic Sans MS" panose="030F0702030302020204" pitchFamily="66" charset="0"/>
              </a:rPr>
              <a:t>School provides children with a Home School Diary. </a:t>
            </a:r>
            <a:endParaRPr lang="en-GB" sz="4000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The diaries should be used to put any important information in that both your child's teachers and you should be aware of.</a:t>
            </a:r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60084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EFL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853" y="1661483"/>
            <a:ext cx="9445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Please can everybody make sure they are set up on Evidence For Learning (EFL for short).</a:t>
            </a:r>
          </a:p>
          <a:p>
            <a:endParaRPr lang="en-GB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will use this to post pictures, Record of Achievements and reports at the end of the year.</a:t>
            </a:r>
          </a:p>
        </p:txBody>
      </p:sp>
    </p:spTree>
    <p:extLst>
      <p:ext uri="{BB962C8B-B14F-4D97-AF65-F5344CB8AC3E}">
        <p14:creationId xmlns:p14="http://schemas.microsoft.com/office/powerpoint/2010/main" val="1334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60084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853" y="1661483"/>
            <a:ext cx="9445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PE takes place on a 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Monday morning with 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Warrington 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Wolves</a:t>
            </a:r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PE kit is a white t-shirt, black shorts and comfortable shoes.</a:t>
            </a:r>
          </a:p>
          <a:p>
            <a:endParaRPr lang="en-GB" sz="28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60084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 plea!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854" y="1661483"/>
            <a:ext cx="8976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Please can you ensure that your child’s uniform and belongings are labelled.</a:t>
            </a:r>
          </a:p>
          <a:p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This makes it much easier for us to ensure that your belongings will always come home!</a:t>
            </a:r>
            <a:endParaRPr lang="en-GB" sz="4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60084"/>
            <a:ext cx="8451975" cy="2883710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And finally… </a:t>
            </a:r>
            <a:br>
              <a:rPr lang="en-GB" sz="6600" dirty="0" smtClean="0">
                <a:latin typeface="Comic Sans MS" panose="030F0702030302020204" pitchFamily="66" charset="0"/>
              </a:rPr>
            </a:br>
            <a:r>
              <a:rPr lang="en-GB" sz="6600" dirty="0" smtClean="0">
                <a:latin typeface="Comic Sans MS" panose="030F0702030302020204" pitchFamily="66" charset="0"/>
              </a:rPr>
              <a:t>the classroom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1065" y="3143794"/>
            <a:ext cx="8976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The classroom is zoned into ‘work’ and ‘choose’ areas.</a:t>
            </a:r>
          </a:p>
          <a:p>
            <a:endParaRPr lang="en-GB" sz="32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Let’s have a look!</a:t>
            </a:r>
            <a:endParaRPr lang="en-GB" sz="32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260084"/>
            <a:ext cx="8642938" cy="1755342"/>
          </a:xfrm>
        </p:spPr>
        <p:txBody>
          <a:bodyPr/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Questions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6975" y="1494057"/>
            <a:ext cx="89765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Thank you for coming</a:t>
            </a:r>
            <a:r>
              <a:rPr lang="en-GB" sz="3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!</a:t>
            </a:r>
          </a:p>
          <a:p>
            <a:endParaRPr lang="en-GB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accent6"/>
                </a:solidFill>
                <a:latin typeface="Comic Sans MS" panose="030F0702030302020204" pitchFamily="66" charset="0"/>
              </a:rPr>
              <a:t>We hope you have found this</a:t>
            </a:r>
          </a:p>
          <a:p>
            <a:r>
              <a:rPr lang="en-GB" sz="3200" dirty="0">
                <a:solidFill>
                  <a:schemeClr val="accent6"/>
                </a:solidFill>
                <a:latin typeface="Comic Sans MS" panose="030F0702030302020204" pitchFamily="66" charset="0"/>
              </a:rPr>
              <a:t>meeting helpful and informative</a:t>
            </a:r>
            <a:r>
              <a:rPr lang="en-GB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32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We </a:t>
            </a:r>
            <a:r>
              <a:rPr lang="en-GB" sz="3200" dirty="0">
                <a:solidFill>
                  <a:schemeClr val="accent6"/>
                </a:solidFill>
                <a:latin typeface="Comic Sans MS" panose="030F0702030302020204" pitchFamily="66" charset="0"/>
              </a:rPr>
              <a:t>are always grateful for the support</a:t>
            </a:r>
          </a:p>
          <a:p>
            <a:r>
              <a:rPr lang="en-GB" sz="3200" dirty="0">
                <a:solidFill>
                  <a:schemeClr val="accent6"/>
                </a:solidFill>
                <a:latin typeface="Comic Sans MS" panose="030F0702030302020204" pitchFamily="66" charset="0"/>
              </a:rPr>
              <a:t>you give your </a:t>
            </a:r>
            <a:r>
              <a:rPr lang="en-GB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children and if you require any further clarification on anything in this PowerPoint then please feel free to ask!</a:t>
            </a:r>
            <a:endParaRPr lang="en-GB" sz="32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246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Facet</vt:lpstr>
      <vt:lpstr>Welcome to Buttercup class </vt:lpstr>
      <vt:lpstr>About us </vt:lpstr>
      <vt:lpstr>Meet the team </vt:lpstr>
      <vt:lpstr>Home/School diaries </vt:lpstr>
      <vt:lpstr>EFL </vt:lpstr>
      <vt:lpstr>PE </vt:lpstr>
      <vt:lpstr>A plea! </vt:lpstr>
      <vt:lpstr>And finally…  the classroom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4</dc:title>
  <dc:creator>E Blinco</dc:creator>
  <cp:lastModifiedBy>Emma Blinco</cp:lastModifiedBy>
  <cp:revision>27</cp:revision>
  <dcterms:created xsi:type="dcterms:W3CDTF">2019-09-22T13:24:22Z</dcterms:created>
  <dcterms:modified xsi:type="dcterms:W3CDTF">2025-09-25T09:09:46Z</dcterms:modified>
</cp:coreProperties>
</file>