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042015-36D1-607A-42D8-06502D7CCFCD}" v="181" dt="2025-09-19T07:55:07.7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Barker" userId="S::emma.barker@greenlaneschool.co.uk::8f7f8076-806a-42e4-9118-7dd3bb4a53f0" providerId="AD" clId="Web-{B9EC5AB1-793C-7E5E-2986-4D0C67340135}"/>
    <pc:docChg chg="modSld">
      <pc:chgData name="Emma Barker" userId="S::emma.barker@greenlaneschool.co.uk::8f7f8076-806a-42e4-9118-7dd3bb4a53f0" providerId="AD" clId="Web-{B9EC5AB1-793C-7E5E-2986-4D0C67340135}" dt="2024-09-11T08:07:01.470" v="14" actId="1076"/>
      <pc:docMkLst>
        <pc:docMk/>
      </pc:docMkLst>
      <pc:sldChg chg="addSp delSp modSp">
        <pc:chgData name="Emma Barker" userId="S::emma.barker@greenlaneschool.co.uk::8f7f8076-806a-42e4-9118-7dd3bb4a53f0" providerId="AD" clId="Web-{B9EC5AB1-793C-7E5E-2986-4D0C67340135}" dt="2024-09-11T08:07:01.470" v="14" actId="1076"/>
        <pc:sldMkLst>
          <pc:docMk/>
          <pc:sldMk cId="3160739463" sldId="257"/>
        </pc:sldMkLst>
      </pc:sldChg>
    </pc:docChg>
  </pc:docChgLst>
  <pc:docChgLst>
    <pc:chgData name="Emma Barker" userId="S::emma.barker@greenlaneschool.co.uk::8f7f8076-806a-42e4-9118-7dd3bb4a53f0" providerId="AD" clId="Web-{B9A1A7BB-2C0D-5FCE-3C19-76E344427D3F}"/>
    <pc:docChg chg="modSld">
      <pc:chgData name="Emma Barker" userId="S::emma.barker@greenlaneschool.co.uk::8f7f8076-806a-42e4-9118-7dd3bb4a53f0" providerId="AD" clId="Web-{B9A1A7BB-2C0D-5FCE-3C19-76E344427D3F}" dt="2025-09-03T15:10:05.818" v="8" actId="20577"/>
      <pc:docMkLst>
        <pc:docMk/>
      </pc:docMkLst>
      <pc:sldChg chg="addSp delSp modSp">
        <pc:chgData name="Emma Barker" userId="S::emma.barker@greenlaneschool.co.uk::8f7f8076-806a-42e4-9118-7dd3bb4a53f0" providerId="AD" clId="Web-{B9A1A7BB-2C0D-5FCE-3C19-76E344427D3F}" dt="2025-09-03T15:10:05.818" v="8" actId="20577"/>
        <pc:sldMkLst>
          <pc:docMk/>
          <pc:sldMk cId="3160739463" sldId="257"/>
        </pc:sldMkLst>
        <pc:spChg chg="mod">
          <ac:chgData name="Emma Barker" userId="S::emma.barker@greenlaneschool.co.uk::8f7f8076-806a-42e4-9118-7dd3bb4a53f0" providerId="AD" clId="Web-{B9A1A7BB-2C0D-5FCE-3C19-76E344427D3F}" dt="2025-09-03T15:10:05.818" v="8" actId="20577"/>
          <ac:spMkLst>
            <pc:docMk/>
            <pc:sldMk cId="3160739463" sldId="257"/>
            <ac:spMk id="10" creationId="{00000000-0000-0000-0000-000000000000}"/>
          </ac:spMkLst>
        </pc:spChg>
        <pc:picChg chg="add mod">
          <ac:chgData name="Emma Barker" userId="S::emma.barker@greenlaneschool.co.uk::8f7f8076-806a-42e4-9118-7dd3bb4a53f0" providerId="AD" clId="Web-{B9A1A7BB-2C0D-5FCE-3C19-76E344427D3F}" dt="2025-09-03T15:09:59.270" v="2" actId="1076"/>
          <ac:picMkLst>
            <pc:docMk/>
            <pc:sldMk cId="3160739463" sldId="257"/>
            <ac:picMk id="2" creationId="{2C1CF022-9169-D491-5007-036B7B7C5C37}"/>
          </ac:picMkLst>
        </pc:picChg>
      </pc:sldChg>
    </pc:docChg>
  </pc:docChgLst>
  <pc:docChgLst>
    <pc:chgData name="Emma Barker" userId="S::emma.barker@greenlaneschool.co.uk::8f7f8076-806a-42e4-9118-7dd3bb4a53f0" providerId="AD" clId="Web-{0D042015-36D1-607A-42D8-06502D7CCFCD}"/>
    <pc:docChg chg="modSld">
      <pc:chgData name="Emma Barker" userId="S::emma.barker@greenlaneschool.co.uk::8f7f8076-806a-42e4-9118-7dd3bb4a53f0" providerId="AD" clId="Web-{0D042015-36D1-607A-42D8-06502D7CCFCD}" dt="2025-09-19T07:55:07.436" v="133" actId="20577"/>
      <pc:docMkLst>
        <pc:docMk/>
      </pc:docMkLst>
      <pc:sldChg chg="delSp modSp">
        <pc:chgData name="Emma Barker" userId="S::emma.barker@greenlaneschool.co.uk::8f7f8076-806a-42e4-9118-7dd3bb4a53f0" providerId="AD" clId="Web-{0D042015-36D1-607A-42D8-06502D7CCFCD}" dt="2025-09-19T07:50:59.962" v="111" actId="14100"/>
        <pc:sldMkLst>
          <pc:docMk/>
          <pc:sldMk cId="3160739463" sldId="257"/>
        </pc:sldMkLst>
        <pc:spChg chg="del mod">
          <ac:chgData name="Emma Barker" userId="S::emma.barker@greenlaneschool.co.uk::8f7f8076-806a-42e4-9118-7dd3bb4a53f0" providerId="AD" clId="Web-{0D042015-36D1-607A-42D8-06502D7CCFCD}" dt="2025-09-19T07:47:34.908" v="5"/>
          <ac:spMkLst>
            <pc:docMk/>
            <pc:sldMk cId="3160739463" sldId="257"/>
            <ac:spMk id="16" creationId="{00000000-0000-0000-0000-000000000000}"/>
          </ac:spMkLst>
        </pc:spChg>
        <pc:picChg chg="mod">
          <ac:chgData name="Emma Barker" userId="S::emma.barker@greenlaneschool.co.uk::8f7f8076-806a-42e4-9118-7dd3bb4a53f0" providerId="AD" clId="Web-{0D042015-36D1-607A-42D8-06502D7CCFCD}" dt="2025-09-19T07:50:59.962" v="111" actId="14100"/>
          <ac:picMkLst>
            <pc:docMk/>
            <pc:sldMk cId="3160739463" sldId="257"/>
            <ac:picMk id="2" creationId="{2C1CF022-9169-D491-5007-036B7B7C5C37}"/>
          </ac:picMkLst>
        </pc:picChg>
        <pc:picChg chg="del">
          <ac:chgData name="Emma Barker" userId="S::emma.barker@greenlaneschool.co.uk::8f7f8076-806a-42e4-9118-7dd3bb4a53f0" providerId="AD" clId="Web-{0D042015-36D1-607A-42D8-06502D7CCFCD}" dt="2025-09-19T07:47:30.673" v="0"/>
          <ac:picMkLst>
            <pc:docMk/>
            <pc:sldMk cId="3160739463" sldId="257"/>
            <ac:picMk id="4" creationId="{00000000-0000-0000-0000-000000000000}"/>
          </ac:picMkLst>
        </pc:picChg>
      </pc:sldChg>
      <pc:sldChg chg="modSp">
        <pc:chgData name="Emma Barker" userId="S::emma.barker@greenlaneschool.co.uk::8f7f8076-806a-42e4-9118-7dd3bb4a53f0" providerId="AD" clId="Web-{0D042015-36D1-607A-42D8-06502D7CCFCD}" dt="2025-09-19T07:48:54.083" v="55" actId="20577"/>
        <pc:sldMkLst>
          <pc:docMk/>
          <pc:sldMk cId="2826809999" sldId="260"/>
        </pc:sldMkLst>
        <pc:spChg chg="mod">
          <ac:chgData name="Emma Barker" userId="S::emma.barker@greenlaneschool.co.uk::8f7f8076-806a-42e4-9118-7dd3bb4a53f0" providerId="AD" clId="Web-{0D042015-36D1-607A-42D8-06502D7CCFCD}" dt="2025-09-19T07:48:54.083" v="55" actId="20577"/>
          <ac:spMkLst>
            <pc:docMk/>
            <pc:sldMk cId="2826809999" sldId="260"/>
            <ac:spMk id="2" creationId="{00000000-0000-0000-0000-000000000000}"/>
          </ac:spMkLst>
        </pc:spChg>
      </pc:sldChg>
      <pc:sldChg chg="modSp">
        <pc:chgData name="Emma Barker" userId="S::emma.barker@greenlaneschool.co.uk::8f7f8076-806a-42e4-9118-7dd3bb4a53f0" providerId="AD" clId="Web-{0D042015-36D1-607A-42D8-06502D7CCFCD}" dt="2025-09-19T07:55:07.436" v="133" actId="20577"/>
        <pc:sldMkLst>
          <pc:docMk/>
          <pc:sldMk cId="4253302059" sldId="261"/>
        </pc:sldMkLst>
        <pc:spChg chg="mod">
          <ac:chgData name="Emma Barker" userId="S::emma.barker@greenlaneschool.co.uk::8f7f8076-806a-42e4-9118-7dd3bb4a53f0" providerId="AD" clId="Web-{0D042015-36D1-607A-42D8-06502D7CCFCD}" dt="2025-09-19T07:55:07.436" v="133" actId="20577"/>
          <ac:spMkLst>
            <pc:docMk/>
            <pc:sldMk cId="4253302059" sldId="261"/>
            <ac:spMk id="3" creationId="{00000000-0000-0000-0000-000000000000}"/>
          </ac:spMkLst>
        </pc:spChg>
      </pc:sldChg>
      <pc:sldChg chg="delSp">
        <pc:chgData name="Emma Barker" userId="S::emma.barker@greenlaneschool.co.uk::8f7f8076-806a-42e4-9118-7dd3bb4a53f0" providerId="AD" clId="Web-{0D042015-36D1-607A-42D8-06502D7CCFCD}" dt="2025-09-19T07:50:07.304" v="110"/>
        <pc:sldMkLst>
          <pc:docMk/>
          <pc:sldMk cId="1291733455" sldId="264"/>
        </pc:sldMkLst>
        <pc:picChg chg="del">
          <ac:chgData name="Emma Barker" userId="S::emma.barker@greenlaneschool.co.uk::8f7f8076-806a-42e4-9118-7dd3bb4a53f0" providerId="AD" clId="Web-{0D042015-36D1-607A-42D8-06502D7CCFCD}" dt="2025-09-19T07:49:55.101" v="92"/>
          <ac:picMkLst>
            <pc:docMk/>
            <pc:sldMk cId="1291733455" sldId="264"/>
            <ac:picMk id="1025" creationId="{B421733F-E342-6073-1A13-93831917D97A}"/>
          </ac:picMkLst>
        </pc:picChg>
        <pc:picChg chg="del">
          <ac:chgData name="Emma Barker" userId="S::emma.barker@greenlaneschool.co.uk::8f7f8076-806a-42e4-9118-7dd3bb4a53f0" providerId="AD" clId="Web-{0D042015-36D1-607A-42D8-06502D7CCFCD}" dt="2025-09-19T07:49:33.053" v="59"/>
          <ac:picMkLst>
            <pc:docMk/>
            <pc:sldMk cId="1291733455" sldId="264"/>
            <ac:picMk id="1026" creationId="{921724EC-DAD2-4F76-A6B6-9EA98DE77DF9}"/>
          </ac:picMkLst>
        </pc:picChg>
        <pc:picChg chg="del">
          <ac:chgData name="Emma Barker" userId="S::emma.barker@greenlaneschool.co.uk::8f7f8076-806a-42e4-9118-7dd3bb4a53f0" providerId="AD" clId="Web-{0D042015-36D1-607A-42D8-06502D7CCFCD}" dt="2025-09-19T07:49:33.959" v="60"/>
          <ac:picMkLst>
            <pc:docMk/>
            <pc:sldMk cId="1291733455" sldId="264"/>
            <ac:picMk id="1027" creationId="{E482E847-D528-43E5-620E-320E6418381D}"/>
          </ac:picMkLst>
        </pc:picChg>
        <pc:picChg chg="del">
          <ac:chgData name="Emma Barker" userId="S::emma.barker@greenlaneschool.co.uk::8f7f8076-806a-42e4-9118-7dd3bb4a53f0" providerId="AD" clId="Web-{0D042015-36D1-607A-42D8-06502D7CCFCD}" dt="2025-09-19T07:49:55.898" v="93"/>
          <ac:picMkLst>
            <pc:docMk/>
            <pc:sldMk cId="1291733455" sldId="264"/>
            <ac:picMk id="1028" creationId="{F6E7D5AB-5A9F-99A8-7CB4-325A91F0F2A9}"/>
          </ac:picMkLst>
        </pc:picChg>
        <pc:picChg chg="del">
          <ac:chgData name="Emma Barker" userId="S::emma.barker@greenlaneschool.co.uk::8f7f8076-806a-42e4-9118-7dd3bb4a53f0" providerId="AD" clId="Web-{0D042015-36D1-607A-42D8-06502D7CCFCD}" dt="2025-09-19T07:49:34.600" v="61"/>
          <ac:picMkLst>
            <pc:docMk/>
            <pc:sldMk cId="1291733455" sldId="264"/>
            <ac:picMk id="1029" creationId="{EE5D9B41-AE01-671F-0C64-E3639C95F750}"/>
          </ac:picMkLst>
        </pc:picChg>
        <pc:picChg chg="del">
          <ac:chgData name="Emma Barker" userId="S::emma.barker@greenlaneschool.co.uk::8f7f8076-806a-42e4-9118-7dd3bb4a53f0" providerId="AD" clId="Web-{0D042015-36D1-607A-42D8-06502D7CCFCD}" dt="2025-09-19T07:49:56.679" v="94"/>
          <ac:picMkLst>
            <pc:docMk/>
            <pc:sldMk cId="1291733455" sldId="264"/>
            <ac:picMk id="1030" creationId="{5E8A1034-6017-BDD5-B6E1-D335C7B0BE6A}"/>
          </ac:picMkLst>
        </pc:picChg>
        <pc:picChg chg="del">
          <ac:chgData name="Emma Barker" userId="S::emma.barker@greenlaneschool.co.uk::8f7f8076-806a-42e4-9118-7dd3bb4a53f0" providerId="AD" clId="Web-{0D042015-36D1-607A-42D8-06502D7CCFCD}" dt="2025-09-19T07:49:35.459" v="62"/>
          <ac:picMkLst>
            <pc:docMk/>
            <pc:sldMk cId="1291733455" sldId="264"/>
            <ac:picMk id="1031" creationId="{5FC02043-81C3-763A-C4D7-67203834FE80}"/>
          </ac:picMkLst>
        </pc:picChg>
        <pc:picChg chg="del">
          <ac:chgData name="Emma Barker" userId="S::emma.barker@greenlaneschool.co.uk::8f7f8076-806a-42e4-9118-7dd3bb4a53f0" providerId="AD" clId="Web-{0D042015-36D1-607A-42D8-06502D7CCFCD}" dt="2025-09-19T07:49:36.256" v="63"/>
          <ac:picMkLst>
            <pc:docMk/>
            <pc:sldMk cId="1291733455" sldId="264"/>
            <ac:picMk id="1032" creationId="{145E19A0-D219-C26E-704B-13D68050A2FB}"/>
          </ac:picMkLst>
        </pc:picChg>
        <pc:picChg chg="del">
          <ac:chgData name="Emma Barker" userId="S::emma.barker@greenlaneschool.co.uk::8f7f8076-806a-42e4-9118-7dd3bb4a53f0" providerId="AD" clId="Web-{0D042015-36D1-607A-42D8-06502D7CCFCD}" dt="2025-09-19T07:49:57.538" v="95"/>
          <ac:picMkLst>
            <pc:docMk/>
            <pc:sldMk cId="1291733455" sldId="264"/>
            <ac:picMk id="1033" creationId="{E19B1BFC-74CA-D607-6759-C46B8A0E47A9}"/>
          </ac:picMkLst>
        </pc:picChg>
        <pc:picChg chg="del">
          <ac:chgData name="Emma Barker" userId="S::emma.barker@greenlaneschool.co.uk::8f7f8076-806a-42e4-9118-7dd3bb4a53f0" providerId="AD" clId="Web-{0D042015-36D1-607A-42D8-06502D7CCFCD}" dt="2025-09-19T07:49:36.897" v="64"/>
          <ac:picMkLst>
            <pc:docMk/>
            <pc:sldMk cId="1291733455" sldId="264"/>
            <ac:picMk id="1034" creationId="{79B8B8E3-F7B1-113F-0373-C48DA28DFB82}"/>
          </ac:picMkLst>
        </pc:picChg>
        <pc:picChg chg="del">
          <ac:chgData name="Emma Barker" userId="S::emma.barker@greenlaneschool.co.uk::8f7f8076-806a-42e4-9118-7dd3bb4a53f0" providerId="AD" clId="Web-{0D042015-36D1-607A-42D8-06502D7CCFCD}" dt="2025-09-19T07:49:58.116" v="96"/>
          <ac:picMkLst>
            <pc:docMk/>
            <pc:sldMk cId="1291733455" sldId="264"/>
            <ac:picMk id="1035" creationId="{43B999F8-12D1-3213-8143-C015C00EAAEA}"/>
          </ac:picMkLst>
        </pc:picChg>
        <pc:picChg chg="del">
          <ac:chgData name="Emma Barker" userId="S::emma.barker@greenlaneschool.co.uk::8f7f8076-806a-42e4-9118-7dd3bb4a53f0" providerId="AD" clId="Web-{0D042015-36D1-607A-42D8-06502D7CCFCD}" dt="2025-09-19T07:49:37.475" v="65"/>
          <ac:picMkLst>
            <pc:docMk/>
            <pc:sldMk cId="1291733455" sldId="264"/>
            <ac:picMk id="1036" creationId="{2CAA392D-A3AB-5F8D-77F8-8114652A2E51}"/>
          </ac:picMkLst>
        </pc:picChg>
        <pc:picChg chg="del">
          <ac:chgData name="Emma Barker" userId="S::emma.barker@greenlaneschool.co.uk::8f7f8076-806a-42e4-9118-7dd3bb4a53f0" providerId="AD" clId="Web-{0D042015-36D1-607A-42D8-06502D7CCFCD}" dt="2025-09-19T07:49:58.694" v="97"/>
          <ac:picMkLst>
            <pc:docMk/>
            <pc:sldMk cId="1291733455" sldId="264"/>
            <ac:picMk id="1037" creationId="{73E12961-1F49-8E33-D0B2-029234BD3D52}"/>
          </ac:picMkLst>
        </pc:picChg>
        <pc:picChg chg="del">
          <ac:chgData name="Emma Barker" userId="S::emma.barker@greenlaneschool.co.uk::8f7f8076-806a-42e4-9118-7dd3bb4a53f0" providerId="AD" clId="Web-{0D042015-36D1-607A-42D8-06502D7CCFCD}" dt="2025-09-19T07:49:59.273" v="98"/>
          <ac:picMkLst>
            <pc:docMk/>
            <pc:sldMk cId="1291733455" sldId="264"/>
            <ac:picMk id="1038" creationId="{A90E0C13-8F3A-3A68-4F52-90EF4D861223}"/>
          </ac:picMkLst>
        </pc:picChg>
        <pc:picChg chg="del">
          <ac:chgData name="Emma Barker" userId="S::emma.barker@greenlaneschool.co.uk::8f7f8076-806a-42e4-9118-7dd3bb4a53f0" providerId="AD" clId="Web-{0D042015-36D1-607A-42D8-06502D7CCFCD}" dt="2025-09-19T07:49:59.710" v="99"/>
          <ac:picMkLst>
            <pc:docMk/>
            <pc:sldMk cId="1291733455" sldId="264"/>
            <ac:picMk id="1039" creationId="{9226CACD-8653-060B-F6BE-8B6A40E6CB9C}"/>
          </ac:picMkLst>
        </pc:picChg>
        <pc:picChg chg="del">
          <ac:chgData name="Emma Barker" userId="S::emma.barker@greenlaneschool.co.uk::8f7f8076-806a-42e4-9118-7dd3bb4a53f0" providerId="AD" clId="Web-{0D042015-36D1-607A-42D8-06502D7CCFCD}" dt="2025-09-19T07:49:38.038" v="66"/>
          <ac:picMkLst>
            <pc:docMk/>
            <pc:sldMk cId="1291733455" sldId="264"/>
            <ac:picMk id="1040" creationId="{5585521C-AE27-3930-3377-0D9F7B001947}"/>
          </ac:picMkLst>
        </pc:picChg>
        <pc:picChg chg="del">
          <ac:chgData name="Emma Barker" userId="S::emma.barker@greenlaneschool.co.uk::8f7f8076-806a-42e4-9118-7dd3bb4a53f0" providerId="AD" clId="Web-{0D042015-36D1-607A-42D8-06502D7CCFCD}" dt="2025-09-19T07:49:38.647" v="67"/>
          <ac:picMkLst>
            <pc:docMk/>
            <pc:sldMk cId="1291733455" sldId="264"/>
            <ac:picMk id="1041" creationId="{D84C3C24-409D-C5DA-8C5A-D313C6DA5FEC}"/>
          </ac:picMkLst>
        </pc:picChg>
        <pc:picChg chg="del">
          <ac:chgData name="Emma Barker" userId="S::emma.barker@greenlaneschool.co.uk::8f7f8076-806a-42e4-9118-7dd3bb4a53f0" providerId="AD" clId="Web-{0D042015-36D1-607A-42D8-06502D7CCFCD}" dt="2025-09-19T07:49:39.319" v="68"/>
          <ac:picMkLst>
            <pc:docMk/>
            <pc:sldMk cId="1291733455" sldId="264"/>
            <ac:picMk id="1042" creationId="{CC699FA6-F6C5-7D2E-1C26-20C7ADCF08DF}"/>
          </ac:picMkLst>
        </pc:picChg>
        <pc:picChg chg="del">
          <ac:chgData name="Emma Barker" userId="S::emma.barker@greenlaneschool.co.uk::8f7f8076-806a-42e4-9118-7dd3bb4a53f0" providerId="AD" clId="Web-{0D042015-36D1-607A-42D8-06502D7CCFCD}" dt="2025-09-19T07:50:00.210" v="100"/>
          <ac:picMkLst>
            <pc:docMk/>
            <pc:sldMk cId="1291733455" sldId="264"/>
            <ac:picMk id="1043" creationId="{43A2D9A1-5C42-E9F5-9C97-F4784C8C643A}"/>
          </ac:picMkLst>
        </pc:picChg>
        <pc:picChg chg="del">
          <ac:chgData name="Emma Barker" userId="S::emma.barker@greenlaneschool.co.uk::8f7f8076-806a-42e4-9118-7dd3bb4a53f0" providerId="AD" clId="Web-{0D042015-36D1-607A-42D8-06502D7CCFCD}" dt="2025-09-19T07:49:40.616" v="69"/>
          <ac:picMkLst>
            <pc:docMk/>
            <pc:sldMk cId="1291733455" sldId="264"/>
            <ac:picMk id="1044" creationId="{77D746A5-F9A8-BA3D-31EE-77F4DEF917D9}"/>
          </ac:picMkLst>
        </pc:picChg>
        <pc:picChg chg="del">
          <ac:chgData name="Emma Barker" userId="S::emma.barker@greenlaneschool.co.uk::8f7f8076-806a-42e4-9118-7dd3bb4a53f0" providerId="AD" clId="Web-{0D042015-36D1-607A-42D8-06502D7CCFCD}" dt="2025-09-19T07:50:00.882" v="101"/>
          <ac:picMkLst>
            <pc:docMk/>
            <pc:sldMk cId="1291733455" sldId="264"/>
            <ac:picMk id="1045" creationId="{9BB24775-ACEC-9546-2BEC-6C0E73A3D71E}"/>
          </ac:picMkLst>
        </pc:picChg>
        <pc:picChg chg="del">
          <ac:chgData name="Emma Barker" userId="S::emma.barker@greenlaneschool.co.uk::8f7f8076-806a-42e4-9118-7dd3bb4a53f0" providerId="AD" clId="Web-{0D042015-36D1-607A-42D8-06502D7CCFCD}" dt="2025-09-19T07:49:41.288" v="70"/>
          <ac:picMkLst>
            <pc:docMk/>
            <pc:sldMk cId="1291733455" sldId="264"/>
            <ac:picMk id="1046" creationId="{C337BD9F-D300-F589-227D-C2588C091DE4}"/>
          </ac:picMkLst>
        </pc:picChg>
        <pc:picChg chg="del">
          <ac:chgData name="Emma Barker" userId="S::emma.barker@greenlaneschool.co.uk::8f7f8076-806a-42e4-9118-7dd3bb4a53f0" providerId="AD" clId="Web-{0D042015-36D1-607A-42D8-06502D7CCFCD}" dt="2025-09-19T07:50:02.273" v="102"/>
          <ac:picMkLst>
            <pc:docMk/>
            <pc:sldMk cId="1291733455" sldId="264"/>
            <ac:picMk id="1047" creationId="{E626E93C-4CF1-127A-37F9-88A22C72BA1D}"/>
          </ac:picMkLst>
        </pc:picChg>
        <pc:picChg chg="del">
          <ac:chgData name="Emma Barker" userId="S::emma.barker@greenlaneschool.co.uk::8f7f8076-806a-42e4-9118-7dd3bb4a53f0" providerId="AD" clId="Web-{0D042015-36D1-607A-42D8-06502D7CCFCD}" dt="2025-09-19T07:49:41.928" v="71"/>
          <ac:picMkLst>
            <pc:docMk/>
            <pc:sldMk cId="1291733455" sldId="264"/>
            <ac:picMk id="1048" creationId="{BA9FDD5C-3926-818E-CA1D-84B82D4E63CA}"/>
          </ac:picMkLst>
        </pc:picChg>
        <pc:picChg chg="del">
          <ac:chgData name="Emma Barker" userId="S::emma.barker@greenlaneschool.co.uk::8f7f8076-806a-42e4-9118-7dd3bb4a53f0" providerId="AD" clId="Web-{0D042015-36D1-607A-42D8-06502D7CCFCD}" dt="2025-09-19T07:49:42.553" v="72"/>
          <ac:picMkLst>
            <pc:docMk/>
            <pc:sldMk cId="1291733455" sldId="264"/>
            <ac:picMk id="1049" creationId="{6DF7B9A9-DAFD-56C2-D037-C1042EFC27FD}"/>
          </ac:picMkLst>
        </pc:picChg>
        <pc:picChg chg="del">
          <ac:chgData name="Emma Barker" userId="S::emma.barker@greenlaneschool.co.uk::8f7f8076-806a-42e4-9118-7dd3bb4a53f0" providerId="AD" clId="Web-{0D042015-36D1-607A-42D8-06502D7CCFCD}" dt="2025-09-19T07:50:02.882" v="103"/>
          <ac:picMkLst>
            <pc:docMk/>
            <pc:sldMk cId="1291733455" sldId="264"/>
            <ac:picMk id="1050" creationId="{11C223F7-1E19-50BA-4855-B07B80BD383C}"/>
          </ac:picMkLst>
        </pc:picChg>
        <pc:picChg chg="del">
          <ac:chgData name="Emma Barker" userId="S::emma.barker@greenlaneschool.co.uk::8f7f8076-806a-42e4-9118-7dd3bb4a53f0" providerId="AD" clId="Web-{0D042015-36D1-607A-42D8-06502D7CCFCD}" dt="2025-09-19T07:49:43.022" v="73"/>
          <ac:picMkLst>
            <pc:docMk/>
            <pc:sldMk cId="1291733455" sldId="264"/>
            <ac:picMk id="1051" creationId="{3D8F22B0-03D2-92AF-292F-7F66CD1D8CE0}"/>
          </ac:picMkLst>
        </pc:picChg>
        <pc:picChg chg="del">
          <ac:chgData name="Emma Barker" userId="S::emma.barker@greenlaneschool.co.uk::8f7f8076-806a-42e4-9118-7dd3bb4a53f0" providerId="AD" clId="Web-{0D042015-36D1-607A-42D8-06502D7CCFCD}" dt="2025-09-19T07:49:43.616" v="74"/>
          <ac:picMkLst>
            <pc:docMk/>
            <pc:sldMk cId="1291733455" sldId="264"/>
            <ac:picMk id="1052" creationId="{FDE5F01C-394B-CA14-9510-79BD733F542B}"/>
          </ac:picMkLst>
        </pc:picChg>
        <pc:picChg chg="del">
          <ac:chgData name="Emma Barker" userId="S::emma.barker@greenlaneschool.co.uk::8f7f8076-806a-42e4-9118-7dd3bb4a53f0" providerId="AD" clId="Web-{0D042015-36D1-607A-42D8-06502D7CCFCD}" dt="2025-09-19T07:49:44.241" v="75"/>
          <ac:picMkLst>
            <pc:docMk/>
            <pc:sldMk cId="1291733455" sldId="264"/>
            <ac:picMk id="1053" creationId="{DC1070F8-978F-D0FF-12A6-B870174CEE72}"/>
          </ac:picMkLst>
        </pc:picChg>
        <pc:picChg chg="del">
          <ac:chgData name="Emma Barker" userId="S::emma.barker@greenlaneschool.co.uk::8f7f8076-806a-42e4-9118-7dd3bb4a53f0" providerId="AD" clId="Web-{0D042015-36D1-607A-42D8-06502D7CCFCD}" dt="2025-09-19T07:49:44.850" v="76"/>
          <ac:picMkLst>
            <pc:docMk/>
            <pc:sldMk cId="1291733455" sldId="264"/>
            <ac:picMk id="1054" creationId="{6CC62243-F008-5B1D-8048-641E5C6915FE}"/>
          </ac:picMkLst>
        </pc:picChg>
        <pc:picChg chg="del">
          <ac:chgData name="Emma Barker" userId="S::emma.barker@greenlaneschool.co.uk::8f7f8076-806a-42e4-9118-7dd3bb4a53f0" providerId="AD" clId="Web-{0D042015-36D1-607A-42D8-06502D7CCFCD}" dt="2025-09-19T07:50:03.492" v="104"/>
          <ac:picMkLst>
            <pc:docMk/>
            <pc:sldMk cId="1291733455" sldId="264"/>
            <ac:picMk id="1055" creationId="{60809E01-CF15-676E-4356-08BD61B4728B}"/>
          </ac:picMkLst>
        </pc:picChg>
        <pc:picChg chg="del">
          <ac:chgData name="Emma Barker" userId="S::emma.barker@greenlaneschool.co.uk::8f7f8076-806a-42e4-9118-7dd3bb4a53f0" providerId="AD" clId="Web-{0D042015-36D1-607A-42D8-06502D7CCFCD}" dt="2025-09-19T07:49:45.460" v="77"/>
          <ac:picMkLst>
            <pc:docMk/>
            <pc:sldMk cId="1291733455" sldId="264"/>
            <ac:picMk id="1056" creationId="{929C539F-4613-E2FA-FB49-DC6FF890FEC8}"/>
          </ac:picMkLst>
        </pc:picChg>
        <pc:picChg chg="del">
          <ac:chgData name="Emma Barker" userId="S::emma.barker@greenlaneschool.co.uk::8f7f8076-806a-42e4-9118-7dd3bb4a53f0" providerId="AD" clId="Web-{0D042015-36D1-607A-42D8-06502D7CCFCD}" dt="2025-09-19T07:50:04.117" v="105"/>
          <ac:picMkLst>
            <pc:docMk/>
            <pc:sldMk cId="1291733455" sldId="264"/>
            <ac:picMk id="1057" creationId="{F45A4EB3-D2DD-A5BB-3B2B-0CD3A1A0E6BD}"/>
          </ac:picMkLst>
        </pc:picChg>
        <pc:picChg chg="del">
          <ac:chgData name="Emma Barker" userId="S::emma.barker@greenlaneschool.co.uk::8f7f8076-806a-42e4-9118-7dd3bb4a53f0" providerId="AD" clId="Web-{0D042015-36D1-607A-42D8-06502D7CCFCD}" dt="2025-09-19T07:49:46.053" v="78"/>
          <ac:picMkLst>
            <pc:docMk/>
            <pc:sldMk cId="1291733455" sldId="264"/>
            <ac:picMk id="1058" creationId="{BEB29262-2E0F-B404-81D4-195623177D12}"/>
          </ac:picMkLst>
        </pc:picChg>
        <pc:picChg chg="del">
          <ac:chgData name="Emma Barker" userId="S::emma.barker@greenlaneschool.co.uk::8f7f8076-806a-42e4-9118-7dd3bb4a53f0" providerId="AD" clId="Web-{0D042015-36D1-607A-42D8-06502D7CCFCD}" dt="2025-09-19T07:49:46.882" v="79"/>
          <ac:picMkLst>
            <pc:docMk/>
            <pc:sldMk cId="1291733455" sldId="264"/>
            <ac:picMk id="1059" creationId="{E8E7D3AB-F707-6382-BA04-D672823DD2A8}"/>
          </ac:picMkLst>
        </pc:picChg>
        <pc:picChg chg="del">
          <ac:chgData name="Emma Barker" userId="S::emma.barker@greenlaneschool.co.uk::8f7f8076-806a-42e4-9118-7dd3bb4a53f0" providerId="AD" clId="Web-{0D042015-36D1-607A-42D8-06502D7CCFCD}" dt="2025-09-19T07:50:04.804" v="106"/>
          <ac:picMkLst>
            <pc:docMk/>
            <pc:sldMk cId="1291733455" sldId="264"/>
            <ac:picMk id="1060" creationId="{45C73027-BE9B-6DE3-9A6A-CD6CD0474F70}"/>
          </ac:picMkLst>
        </pc:picChg>
        <pc:picChg chg="del">
          <ac:chgData name="Emma Barker" userId="S::emma.barker@greenlaneschool.co.uk::8f7f8076-806a-42e4-9118-7dd3bb4a53f0" providerId="AD" clId="Web-{0D042015-36D1-607A-42D8-06502D7CCFCD}" dt="2025-09-19T07:49:47.335" v="80"/>
          <ac:picMkLst>
            <pc:docMk/>
            <pc:sldMk cId="1291733455" sldId="264"/>
            <ac:picMk id="1061" creationId="{D578227B-7880-D451-55A3-5B055AB0773B}"/>
          </ac:picMkLst>
        </pc:picChg>
        <pc:picChg chg="del">
          <ac:chgData name="Emma Barker" userId="S::emma.barker@greenlaneschool.co.uk::8f7f8076-806a-42e4-9118-7dd3bb4a53f0" providerId="AD" clId="Web-{0D042015-36D1-607A-42D8-06502D7CCFCD}" dt="2025-09-19T07:49:48.054" v="81"/>
          <ac:picMkLst>
            <pc:docMk/>
            <pc:sldMk cId="1291733455" sldId="264"/>
            <ac:picMk id="1062" creationId="{86F897B4-0C06-445E-9CF8-C7C3666F8A15}"/>
          </ac:picMkLst>
        </pc:picChg>
        <pc:picChg chg="del">
          <ac:chgData name="Emma Barker" userId="S::emma.barker@greenlaneschool.co.uk::8f7f8076-806a-42e4-9118-7dd3bb4a53f0" providerId="AD" clId="Web-{0D042015-36D1-607A-42D8-06502D7CCFCD}" dt="2025-09-19T07:49:48.382" v="82"/>
          <ac:picMkLst>
            <pc:docMk/>
            <pc:sldMk cId="1291733455" sldId="264"/>
            <ac:picMk id="1063" creationId="{B3BD5BA3-F80D-8650-B37F-B983C1E21E01}"/>
          </ac:picMkLst>
        </pc:picChg>
        <pc:picChg chg="del">
          <ac:chgData name="Emma Barker" userId="S::emma.barker@greenlaneschool.co.uk::8f7f8076-806a-42e4-9118-7dd3bb4a53f0" providerId="AD" clId="Web-{0D042015-36D1-607A-42D8-06502D7CCFCD}" dt="2025-09-19T07:49:48.929" v="83"/>
          <ac:picMkLst>
            <pc:docMk/>
            <pc:sldMk cId="1291733455" sldId="264"/>
            <ac:picMk id="1064" creationId="{02D2B7F5-B008-FF8C-1611-B58784E8576D}"/>
          </ac:picMkLst>
        </pc:picChg>
        <pc:picChg chg="del">
          <ac:chgData name="Emma Barker" userId="S::emma.barker@greenlaneschool.co.uk::8f7f8076-806a-42e4-9118-7dd3bb4a53f0" providerId="AD" clId="Web-{0D042015-36D1-607A-42D8-06502D7CCFCD}" dt="2025-09-19T07:50:05.445" v="107"/>
          <ac:picMkLst>
            <pc:docMk/>
            <pc:sldMk cId="1291733455" sldId="264"/>
            <ac:picMk id="1065" creationId="{76CB20C0-5919-34B6-3530-0835CFBB7927}"/>
          </ac:picMkLst>
        </pc:picChg>
        <pc:picChg chg="del">
          <ac:chgData name="Emma Barker" userId="S::emma.barker@greenlaneschool.co.uk::8f7f8076-806a-42e4-9118-7dd3bb4a53f0" providerId="AD" clId="Web-{0D042015-36D1-607A-42D8-06502D7CCFCD}" dt="2025-09-19T07:49:49.429" v="84"/>
          <ac:picMkLst>
            <pc:docMk/>
            <pc:sldMk cId="1291733455" sldId="264"/>
            <ac:picMk id="1066" creationId="{43867659-83B4-F01B-CF8C-4836B745F3F9}"/>
          </ac:picMkLst>
        </pc:picChg>
        <pc:picChg chg="del">
          <ac:chgData name="Emma Barker" userId="S::emma.barker@greenlaneschool.co.uk::8f7f8076-806a-42e4-9118-7dd3bb4a53f0" providerId="AD" clId="Web-{0D042015-36D1-607A-42D8-06502D7CCFCD}" dt="2025-09-19T07:50:06.070" v="108"/>
          <ac:picMkLst>
            <pc:docMk/>
            <pc:sldMk cId="1291733455" sldId="264"/>
            <ac:picMk id="1067" creationId="{7C643B4D-3BEF-C55A-A1FA-A62DD7C21655}"/>
          </ac:picMkLst>
        </pc:picChg>
        <pc:picChg chg="del">
          <ac:chgData name="Emma Barker" userId="S::emma.barker@greenlaneschool.co.uk::8f7f8076-806a-42e4-9118-7dd3bb4a53f0" providerId="AD" clId="Web-{0D042015-36D1-607A-42D8-06502D7CCFCD}" dt="2025-09-19T07:49:49.960" v="85"/>
          <ac:picMkLst>
            <pc:docMk/>
            <pc:sldMk cId="1291733455" sldId="264"/>
            <ac:picMk id="1068" creationId="{67066F41-F7E7-5236-F872-3EF826F709A7}"/>
          </ac:picMkLst>
        </pc:picChg>
        <pc:picChg chg="del">
          <ac:chgData name="Emma Barker" userId="S::emma.barker@greenlaneschool.co.uk::8f7f8076-806a-42e4-9118-7dd3bb4a53f0" providerId="AD" clId="Web-{0D042015-36D1-607A-42D8-06502D7CCFCD}" dt="2025-09-19T07:49:50.460" v="86"/>
          <ac:picMkLst>
            <pc:docMk/>
            <pc:sldMk cId="1291733455" sldId="264"/>
            <ac:picMk id="1069" creationId="{BA9BD8B9-C440-F5BC-8EA6-53445EC4EF73}"/>
          </ac:picMkLst>
        </pc:picChg>
        <pc:picChg chg="del">
          <ac:chgData name="Emma Barker" userId="S::emma.barker@greenlaneschool.co.uk::8f7f8076-806a-42e4-9118-7dd3bb4a53f0" providerId="AD" clId="Web-{0D042015-36D1-607A-42D8-06502D7CCFCD}" dt="2025-09-19T07:50:06.663" v="109"/>
          <ac:picMkLst>
            <pc:docMk/>
            <pc:sldMk cId="1291733455" sldId="264"/>
            <ac:picMk id="1070" creationId="{D7206963-5348-47E6-7D69-3BD868CE74D2}"/>
          </ac:picMkLst>
        </pc:picChg>
        <pc:picChg chg="del">
          <ac:chgData name="Emma Barker" userId="S::emma.barker@greenlaneschool.co.uk::8f7f8076-806a-42e4-9118-7dd3bb4a53f0" providerId="AD" clId="Web-{0D042015-36D1-607A-42D8-06502D7CCFCD}" dt="2025-09-19T07:49:50.991" v="87"/>
          <ac:picMkLst>
            <pc:docMk/>
            <pc:sldMk cId="1291733455" sldId="264"/>
            <ac:picMk id="1071" creationId="{97917B66-E29E-5C6E-0D65-E66396BCB52F}"/>
          </ac:picMkLst>
        </pc:picChg>
        <pc:picChg chg="del">
          <ac:chgData name="Emma Barker" userId="S::emma.barker@greenlaneschool.co.uk::8f7f8076-806a-42e4-9118-7dd3bb4a53f0" providerId="AD" clId="Web-{0D042015-36D1-607A-42D8-06502D7CCFCD}" dt="2025-09-19T07:49:51.726" v="88"/>
          <ac:picMkLst>
            <pc:docMk/>
            <pc:sldMk cId="1291733455" sldId="264"/>
            <ac:picMk id="1072" creationId="{579637EC-01F0-046F-1578-04ACAE178790}"/>
          </ac:picMkLst>
        </pc:picChg>
        <pc:picChg chg="del">
          <ac:chgData name="Emma Barker" userId="S::emma.barker@greenlaneschool.co.uk::8f7f8076-806a-42e4-9118-7dd3bb4a53f0" providerId="AD" clId="Web-{0D042015-36D1-607A-42D8-06502D7CCFCD}" dt="2025-09-19T07:49:52.241" v="89"/>
          <ac:picMkLst>
            <pc:docMk/>
            <pc:sldMk cId="1291733455" sldId="264"/>
            <ac:picMk id="1073" creationId="{5ADCEFE2-9240-CD42-3DBA-08665DACF55C}"/>
          </ac:picMkLst>
        </pc:picChg>
        <pc:picChg chg="del">
          <ac:chgData name="Emma Barker" userId="S::emma.barker@greenlaneschool.co.uk::8f7f8076-806a-42e4-9118-7dd3bb4a53f0" providerId="AD" clId="Web-{0D042015-36D1-607A-42D8-06502D7CCFCD}" dt="2025-09-19T07:49:52.897" v="90"/>
          <ac:picMkLst>
            <pc:docMk/>
            <pc:sldMk cId="1291733455" sldId="264"/>
            <ac:picMk id="1074" creationId="{50E2E4AD-6B32-96DF-8AEE-3EC187F07BD4}"/>
          </ac:picMkLst>
        </pc:picChg>
        <pc:picChg chg="del">
          <ac:chgData name="Emma Barker" userId="S::emma.barker@greenlaneschool.co.uk::8f7f8076-806a-42e4-9118-7dd3bb4a53f0" providerId="AD" clId="Web-{0D042015-36D1-607A-42D8-06502D7CCFCD}" dt="2025-09-19T07:50:07.304" v="110"/>
          <ac:picMkLst>
            <pc:docMk/>
            <pc:sldMk cId="1291733455" sldId="264"/>
            <ac:picMk id="1075" creationId="{ABC011C6-74CE-9688-75DA-F269C86566FD}"/>
          </ac:picMkLst>
        </pc:picChg>
        <pc:picChg chg="del">
          <ac:chgData name="Emma Barker" userId="S::emma.barker@greenlaneschool.co.uk::8f7f8076-806a-42e4-9118-7dd3bb4a53f0" providerId="AD" clId="Web-{0D042015-36D1-607A-42D8-06502D7CCFCD}" dt="2025-09-19T07:49:53.397" v="91"/>
          <ac:picMkLst>
            <pc:docMk/>
            <pc:sldMk cId="1291733455" sldId="264"/>
            <ac:picMk id="1076" creationId="{4AC087EF-51E4-47DC-0BE6-1E3D571D2E7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Welcome to Deer Class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2025-2026</a:t>
            </a:r>
          </a:p>
        </p:txBody>
      </p:sp>
    </p:spTree>
    <p:extLst>
      <p:ext uri="{BB962C8B-B14F-4D97-AF65-F5344CB8AC3E}">
        <p14:creationId xmlns:p14="http://schemas.microsoft.com/office/powerpoint/2010/main" val="2087465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414" y="2667000"/>
            <a:ext cx="8596668" cy="1320800"/>
          </a:xfrm>
        </p:spPr>
        <p:txBody>
          <a:bodyPr/>
          <a:lstStyle/>
          <a:p>
            <a:r>
              <a:rPr lang="en-GB" dirty="0"/>
              <a:t>Weekly Merits and WOW moments</a:t>
            </a:r>
          </a:p>
        </p:txBody>
      </p:sp>
    </p:spTree>
    <p:extLst>
      <p:ext uri="{BB962C8B-B14F-4D97-AF65-F5344CB8AC3E}">
        <p14:creationId xmlns:p14="http://schemas.microsoft.com/office/powerpoint/2010/main" val="1172729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3918">
            <a:off x="3539064" y="1662235"/>
            <a:ext cx="2990344" cy="43935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8680" y="533400"/>
            <a:ext cx="758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772831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6372" y="1854557"/>
            <a:ext cx="98008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you for taking the time to join us! As always your support is much appreciated.</a:t>
            </a:r>
          </a:p>
        </p:txBody>
      </p:sp>
      <p:pic>
        <p:nvPicPr>
          <p:cNvPr id="3074" name="Picture 2" descr="The Smiley Face (Yes, That One) Is Getting An Animated Show | IndieW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997" y="4420377"/>
            <a:ext cx="3051264" cy="213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443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535" y="571211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Meet the Team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31" y="4119354"/>
            <a:ext cx="2487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Mrs Barker – Teacher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4557" y="4092887"/>
            <a:ext cx="248792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Calibri"/>
                <a:ea typeface="Calibri"/>
                <a:cs typeface="Calibri"/>
              </a:rPr>
              <a:t>Miss Bhalla – TA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0" y="4060279"/>
            <a:ext cx="2487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 Lomax - 1:1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31326" y="4079821"/>
            <a:ext cx="2487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Mrs Burton – HLTA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94" y="2688679"/>
            <a:ext cx="13716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326" y="2688679"/>
            <a:ext cx="1371600" cy="1371600"/>
          </a:xfrm>
          <a:prstGeom prst="rect">
            <a:avLst/>
          </a:prstGeom>
        </p:spPr>
      </p:pic>
      <p:sp>
        <p:nvSpPr>
          <p:cNvPr id="14" name="AutoShape 2" descr="https://attachments.office.net/owa/emma.barker%40greenlaneschool.co.uk/service.svc/s/GetAttachmentThumbnail?id=AAkALgAAAAAAHYQDEapmEc2byACqAC%2FEWg0AVqypWUrmlEqgG6E8IbU0KwABrFk9JgAAARIAEAD3LHRHYTpUT4aOOEfjG1WN&amp;thumbnailType=2&amp;token=eyJhbGciOiJSUzI1NiIsInR5cCI6IkpXVCIsImtpZCI6Ik55UkhzZ0FvSkE0blRCbVVaWVdRRHYySEgrTT0iLCJ4NXQiOiJOeVJIc2dBb0pBNG5UQm1VWllXUUR2MkhIK009Iiwibm9uY2UiOiI1aUFyM1RIOXBhQ3NySGdtdzF2N0lvZklZOC1MaWJ2R0pBSFV0M0h5Q1NaNU1DWF9XNWt5NjFaUWZBRVBlX2Q5al9LNXBFd040czJONTNiVXoyalA2bDNzRU5vMVpZVFpzNlJfT2dld3BwMnZMMnYwem0ycGh6MVBGU012Q2VqbWRIOUcyZ1FpcDI2MFRPWjRLS3JZVDRoVXZUa0RCYWp3WlJqTzdwLVBqRmciLCJpc3Nsb2MiOiJMTzBQMTIzTUI2NzE5Iiwic3JzbiI6NjM4ODgzMTQ0MTgxNTc4Nzk3fQ.eyJzYXAtdmVyc2lvbiI6IjMyIiwiYXBwaWQiOiJhZjNlYmJiYS1jMjNmLTQ5MmEtYWE5My04MzQyMTY5NmVjNGIiLCJpc3NyaW5nIjoiV1ciLCJhcHBpZGFjciI6IjIiLCJhcHBfZGlzcGxheW5hbWUiOiIiLCJ1dGkiOiJkYzI4ZmRlNy0xMDM3LTQ5YmItYTJmMy05NGRlNTU3OGExYjIiLCJpYXQiOjE3NTI3NDU4NzYsInZlciI6IlNUSS5Vc2VyLkNhbGxiYWNrVG9rZW4uVjEiLCJ0aWQiOiIyYTA1YzEyMTM3ZWE0MzI5OTY2YmU4NmM5Yzc0YzAzNiIsInRydXN0ZWRmb3JkZWxlZ2F0aW9uIjoiZmFsc2UiLCJ0b3BvbG9neSI6IntcIlR5cGVcIjpcIk1hY2hpbmVcIixcIlZhbHVlXCI6XCJMTzBQMTIzTUI2NzE5LkdCUlAxMjMuUFJPRC5PVVRMT09LLkNPTVwifSIsInJlcXVlc3Rvcl9hcHBpZCI6IjE1N2NkZmJmLTczOTgtNGE1Ni05NmMzLWU5M2U5YWIzMDliNSIsInJlcXVlc3Rvcl9hcHBfZGlzcGxheW5hbWUiOiJPZmZpY2UgMzY1IEV4Y2hhbmdlIE1pY3Jvc2VydmljZSIsInNjcCI6Ik93YUF0dGFjaG1lbnRzLlJlYWQiLCJvaWQiOiI4ZjdmODA3Ni04MDZhLTQyZTQtOTExOC03ZGQzYmI0YTUzZjAiLCJwdWlkIjoiMTAwMzIwMDJGQUZEM0IwMCIsInNtdHAiOiJlbW1hLmJhcmtlckBncmVlbmxhbmVzY2hvb2wuY28udWsiLCJ1cG4iOiJlbW1hLmJhcmtlckBncmVlbmxhbmVzY2hvb2wuY28udWsiLCJ1c2VyY2FsbGJhY2t1c2VyY29udGV4dGlkIjoiZTNlNmFhZTk4NTA1NGU4OGIyYzNmY2VlOWYyZGU5ZDEiLCJzaWduaW5fc3RhdGUiOiJrbXNpIiwiZXBrIjoie1wia3R5XCI6XCJSU0FcIixcIm5cIjpcInNCS1pBRG1MVVhnWVJrN2Q4eU4xQXRjMm5sNXQyd0Y4Nndwc1hyOVh3cjgtTnRMMGZmRWtzaGJ2TG56aXByZWFxNHBCRjZuWmlCeV8zamZqZDdUa241Sm53TGk1WEdjVWdwQ2JPYlJ0ZDQxeEk2ZGJDT1ZydFBReV9xNjNMVWpJRGtzelRQcFZZYnY3V1k3QndxZ0dVVDY5N3F5cGw0V2wta2N5Y3FUSEZtcFY3U3R4Z0hFVDNLeXo5Ti1paWFLT25qaUJmM0ZvT3RCT2s0OV9uMkk5X2V6czNjTzdFU3QtYkFqRXdmMkdhTE1CUWtqcUppZW80ZzY3ZHp0UHpFUGVuWF9FTXF5STc3RThoc1lzRFloMEhNSkM5MXdjMi1lSDdMeUdWR3RROFFwd2dKME9WMmc2ajNhMHdyYkhyT2cxY1NxYTdXbWMxcEg1NW5wUmxsNkxsUVwiLFwiZVwiOlwiQVFBQlwiLFwiYWxnXCI6XCJSUzI1NlwiLFwiZXhwXCI6XCIxNzUyODM1NTIyXCIsXCJleHBfZGlmZlwiOlwiODY0MDBcIixcImtpZFwiOlwiUDdLSWZIQ0NPWTQ4dkZGTC12b1NpTWp0ZFd3XCJ9LlNaOVhLb2hWc2YrSHlaWWZjMkh3SDZEQktGS1lvUzMreWZrdkRIZU82eTFiTDNhcGo4ajA0YmE2MWNjK0MydVVQTDVsaE5wZFpXOTlQQS9lTWdDVFJYN2IyQzVzV01NR2Q3cmxPUkpxSlFOVUpGZzZyN0hINUFzODRpaU1UR1E1emMxdXd6eFd1T3l4cThHTnhjV2hCME1BR3N2ZjMyb3c1YlJOem4zaVNhMmt0UXF5V040OHh1SXFDbDRIbmFzQzRnTzRWdGRZNHMrNE9xRHNKbFE4akovMmR3VEhMeW9MYWtxRWhMMmlQYUxnSVQ1ZjZsbW5WcFRFTXpSVCtvRkxRams2UXBYdnk3MlNqeEEzUE43cW5sTWdIck1GZEk0dFE0aTR4UHZjK3RlWVkxQ21sN3RtTG1DTWVxTTdHbkw0aFArUVpsaHFaK3o2dWtYcWR5VDVidz09IiwibmJmIjoxNzUyNzQ1ODc2LCJleHAiOjE3NTI3NDYxNzYsImlzcyI6Imh0dHBzOi8vc3Vic3RyYXRlLm9mZmljZS5jb20vc3RzLyIsImF1ZCI6Imh0dHBzOi8vb3V0bG9vay5vZmZpY2UuY29tIiwic3NlYyI6IkU3Z25peU1vTzJwUkhiU2giLCJlc3NlYyI6ImFydGlmYWN0LWF1dG8tcHJvZHxNMzY1MjAyNS0wNS0xOVQyMDo1Mjo1NC42NDUyODgzWnxZQkZoL0lsbU9RNTdvayJ9.pg8ZLt2ompynmMwCivpP4WNkN6vvsiA126MF8UGqsYWSrQ9jNovbwsjWkqostCIrXk8-kwY_lAwlsLF0rtVBjqy9bm0XbkdH_QyiuQR_7KQg4C8pb5O6i1KQqarhhkUkHcJNXV_nTT2f6CkAGV6it-zVdbvy_c_SYzNnwOsIa8XvPtxhB4pQMnzSZkZDpvlT06BZOeUgNxGaniDzV9EjPG7DFaEL9PUQh4jUobuPF1xClYJgd3pTKup5eld_PLdiGZB_va0vVPv5Muq5BSBopFHItG93ZpK8avkC14u1foQP-FRuUpItnfX9PleblyS32Y9XjPXxD7po0tKElQfGJA&amp;X-OWA-CANARY=X-OWA-CANARY_cookie_is_null_or_empty&amp;owa=outlook.office.com&amp;scriptVer=20250704003.08&amp;clientId=AC165A7A9C5549ACBF57EF50F6631C4F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t="37565" r="25612" b="32178"/>
          <a:stretch/>
        </p:blipFill>
        <p:spPr>
          <a:xfrm>
            <a:off x="4907871" y="2700318"/>
            <a:ext cx="1695151" cy="1379503"/>
          </a:xfrm>
          <a:prstGeom prst="rect">
            <a:avLst/>
          </a:prstGeom>
        </p:spPr>
      </p:pic>
      <p:pic>
        <p:nvPicPr>
          <p:cNvPr id="2" name="Picture 1" descr="C:\Users\JBroadstoc-8777001\AppData\Local\Temp\899\tempSimsRpt\TempPicInserts\tmp10">
            <a:extLst>
              <a:ext uri="{FF2B5EF4-FFF2-40B4-BE49-F238E27FC236}">
                <a16:creationId xmlns:a16="http://schemas.microsoft.com/office/drawing/2014/main" id="{2C1CF022-9169-D491-5007-036B7B7C5C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3439" y="2695317"/>
            <a:ext cx="1045176" cy="138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39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942" y="2340980"/>
            <a:ext cx="883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Deer class is a Key Stage 3 class made up of pupils from years 7,8 and 9</a:t>
            </a:r>
          </a:p>
        </p:txBody>
      </p:sp>
    </p:spTree>
    <p:extLst>
      <p:ext uri="{BB962C8B-B14F-4D97-AF65-F5344CB8AC3E}">
        <p14:creationId xmlns:p14="http://schemas.microsoft.com/office/powerpoint/2010/main" val="2179994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135" y="1584960"/>
            <a:ext cx="8596668" cy="3403600"/>
          </a:xfrm>
        </p:spPr>
        <p:txBody>
          <a:bodyPr/>
          <a:lstStyle/>
          <a:p>
            <a:r>
              <a:rPr lang="en-GB" dirty="0"/>
              <a:t>A tour of Deer classroom</a:t>
            </a:r>
          </a:p>
        </p:txBody>
      </p:sp>
    </p:spTree>
    <p:extLst>
      <p:ext uri="{BB962C8B-B14F-4D97-AF65-F5344CB8AC3E}">
        <p14:creationId xmlns:p14="http://schemas.microsoft.com/office/powerpoint/2010/main" val="1796419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0160" y="1210717"/>
            <a:ext cx="6096000" cy="3539430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fontAlgn="base"/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equipment is provided by school.</a:t>
            </a:r>
          </a:p>
          <a:p>
            <a:pPr fontAlgn="base"/>
            <a:endParaRPr lang="en-GB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Pupils have a stationary pots at 1:1 desks. </a:t>
            </a:r>
            <a:endParaRPr lang="en-GB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endParaRPr lang="en-GB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kindly request that stationary and personal items are not brought from home to minimise any upset. </a:t>
            </a:r>
          </a:p>
        </p:txBody>
      </p:sp>
      <p:sp>
        <p:nvSpPr>
          <p:cNvPr id="3" name="AutoShape 2" descr="https://ukc-powerpoint.officeapps.live.com/pods/GetClipboardImage.ashx?Id=8cb1b604-7342-49df-8b29-6ddfb2c86806&amp;DC=GUK3&amp;pkey=6f1e9185-963f-4afd-bb04-10c979b9c50b&amp;wdwaccluster=GUK3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809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pupils need to bring?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813348"/>
            <a:ext cx="7100853" cy="38807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Water bottle</a:t>
            </a:r>
          </a:p>
          <a:p>
            <a:r>
              <a:rPr lang="en-GB" sz="32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Home communication book (purple)</a:t>
            </a:r>
            <a:endParaRPr lang="en-GB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Reading Book</a:t>
            </a:r>
          </a:p>
          <a:p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Reading Record</a:t>
            </a:r>
          </a:p>
          <a:p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Snack for morning break</a:t>
            </a:r>
          </a:p>
          <a:p>
            <a:r>
              <a:rPr lang="en-GB" sz="32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Suncream/Sunhat when sunny</a:t>
            </a:r>
          </a:p>
          <a:p>
            <a:pPr>
              <a:buClr>
                <a:srgbClr val="EB3D9F"/>
              </a:buClr>
            </a:pPr>
            <a:r>
              <a:rPr lang="en-GB" sz="32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Coats when cold</a:t>
            </a:r>
          </a:p>
          <a:p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Dress in PE kit on Wednesday</a:t>
            </a:r>
          </a:p>
        </p:txBody>
      </p:sp>
    </p:spTree>
    <p:extLst>
      <p:ext uri="{BB962C8B-B14F-4D97-AF65-F5344CB8AC3E}">
        <p14:creationId xmlns:p14="http://schemas.microsoft.com/office/powerpoint/2010/main" val="4253302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9959800" cy="3880772"/>
          </a:xfrm>
        </p:spPr>
        <p:txBody>
          <a:bodyPr>
            <a:noAutofit/>
          </a:bodyPr>
          <a:lstStyle/>
          <a:p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Spellings are sent home each Monday and will be tested on a Friday morning </a:t>
            </a:r>
          </a:p>
          <a:p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Reading books are sent home each day – please read with your child at home and record in their reading record. We will change their books when needed. </a:t>
            </a:r>
          </a:p>
          <a:p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Homework will be sent home on a Monday in their homework book. This is to be completed ready for Friday. </a:t>
            </a:r>
          </a:p>
        </p:txBody>
      </p:sp>
    </p:spTree>
    <p:extLst>
      <p:ext uri="{BB962C8B-B14F-4D97-AF65-F5344CB8AC3E}">
        <p14:creationId xmlns:p14="http://schemas.microsoft.com/office/powerpoint/2010/main" val="3522384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6277381" cy="3880772"/>
          </a:xfrm>
        </p:spPr>
        <p:txBody>
          <a:bodyPr>
            <a:normAutofit lnSpcReduction="10000"/>
          </a:bodyPr>
          <a:lstStyle/>
          <a:p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 is on a Wednesday afternoon. Pupils are to come to school dressed in their PE kit.</a:t>
            </a:r>
          </a:p>
          <a:p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know it can be sometimes challenging for children to wear different clothes – however if you could please ensure they have trainers on for safety, this would be a great help!</a:t>
            </a:r>
          </a:p>
          <a:p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 will take place in the small hall.</a:t>
            </a:r>
          </a:p>
        </p:txBody>
      </p:sp>
    </p:spTree>
    <p:extLst>
      <p:ext uri="{BB962C8B-B14F-4D97-AF65-F5344CB8AC3E}">
        <p14:creationId xmlns:p14="http://schemas.microsoft.com/office/powerpoint/2010/main" val="3109290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035" y="169619"/>
            <a:ext cx="8596668" cy="1320800"/>
          </a:xfrm>
        </p:spPr>
        <p:txBody>
          <a:bodyPr/>
          <a:lstStyle/>
          <a:p>
            <a:r>
              <a:rPr lang="en-GB" dirty="0"/>
              <a:t>Our timetable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86" y="808207"/>
            <a:ext cx="9744199" cy="579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3345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829056BDAE91458666F71BA87F7FDB" ma:contentTypeVersion="15" ma:contentTypeDescription="Create a new document." ma:contentTypeScope="" ma:versionID="a36854212ddfdd6684a786f4b922019c">
  <xsd:schema xmlns:xsd="http://www.w3.org/2001/XMLSchema" xmlns:xs="http://www.w3.org/2001/XMLSchema" xmlns:p="http://schemas.microsoft.com/office/2006/metadata/properties" xmlns:ns3="2138e5f7-330a-497b-b1c7-6df16e74231f" xmlns:ns4="6f930368-aac3-4891-956f-5bfc94a6db8c" targetNamespace="http://schemas.microsoft.com/office/2006/metadata/properties" ma:root="true" ma:fieldsID="e94601b8deb47208961df4d709d9af06" ns3:_="" ns4:_="">
    <xsd:import namespace="2138e5f7-330a-497b-b1c7-6df16e74231f"/>
    <xsd:import namespace="6f930368-aac3-4891-956f-5bfc94a6db8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38e5f7-330a-497b-b1c7-6df16e7423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ystemTags" ma:index="1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930368-aac3-4891-956f-5bfc94a6db8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138e5f7-330a-497b-b1c7-6df16e74231f" xsi:nil="true"/>
  </documentManagement>
</p:properties>
</file>

<file path=customXml/itemProps1.xml><?xml version="1.0" encoding="utf-8"?>
<ds:datastoreItem xmlns:ds="http://schemas.openxmlformats.org/officeDocument/2006/customXml" ds:itemID="{0290F1D7-C018-4FBB-9494-29304F4D8E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38e5f7-330a-497b-b1c7-6df16e74231f"/>
    <ds:schemaRef ds:uri="6f930368-aac3-4891-956f-5bfc94a6db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C61564-28B5-4C35-B5A5-F6BC06FA17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E357F8-7ECF-4550-A9B7-8809B8BC0F5D}">
  <ds:schemaRefs>
    <ds:schemaRef ds:uri="6f930368-aac3-4891-956f-5bfc94a6db8c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2138e5f7-330a-497b-b1c7-6df16e74231f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</TotalTime>
  <Words>287</Words>
  <Application>Microsoft Office PowerPoint</Application>
  <PresentationFormat>Widescreen</PresentationFormat>
  <Paragraphs>37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Facet</vt:lpstr>
      <vt:lpstr>Welcome to Deer Class</vt:lpstr>
      <vt:lpstr>PowerPoint Presentation</vt:lpstr>
      <vt:lpstr>PowerPoint Presentation</vt:lpstr>
      <vt:lpstr>A tour of Deer classroom</vt:lpstr>
      <vt:lpstr>PowerPoint Presentation</vt:lpstr>
      <vt:lpstr>What do pupils need to bring?</vt:lpstr>
      <vt:lpstr>Homework</vt:lpstr>
      <vt:lpstr>PE</vt:lpstr>
      <vt:lpstr>Our timetable  </vt:lpstr>
      <vt:lpstr>Weekly Merits and WOW moments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Otter Class</dc:title>
  <dc:creator>Emma Barker</dc:creator>
  <cp:lastModifiedBy>Emma Barker</cp:lastModifiedBy>
  <cp:revision>41</cp:revision>
  <dcterms:created xsi:type="dcterms:W3CDTF">2024-09-09T09:31:42Z</dcterms:created>
  <dcterms:modified xsi:type="dcterms:W3CDTF">2025-09-19T07:55:12Z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0x01010078829056BDAE91458666F71BA87F7FDB</vt:lpwstr>
  </property>
</Properties>
</file>