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5" r:id="rId11"/>
    <p:sldId id="266" r:id="rId12"/>
    <p:sldId id="267" r:id="rId13"/>
    <p:sldId id="268" r:id="rId14"/>
    <p:sldId id="263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319-8B61-4A70-BD8B-318ACE20F12E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96BA-8EF7-4F1E-A2A3-19C5DE23789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42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319-8B61-4A70-BD8B-318ACE20F12E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96BA-8EF7-4F1E-A2A3-19C5DE237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922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319-8B61-4A70-BD8B-318ACE20F12E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96BA-8EF7-4F1E-A2A3-19C5DE237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2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319-8B61-4A70-BD8B-318ACE20F12E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96BA-8EF7-4F1E-A2A3-19C5DE237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31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319-8B61-4A70-BD8B-318ACE20F12E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96BA-8EF7-4F1E-A2A3-19C5DE23789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04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319-8B61-4A70-BD8B-318ACE20F12E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96BA-8EF7-4F1E-A2A3-19C5DE237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753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319-8B61-4A70-BD8B-318ACE20F12E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96BA-8EF7-4F1E-A2A3-19C5DE237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837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319-8B61-4A70-BD8B-318ACE20F12E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96BA-8EF7-4F1E-A2A3-19C5DE237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256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319-8B61-4A70-BD8B-318ACE20F12E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96BA-8EF7-4F1E-A2A3-19C5DE237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817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8EED319-8B61-4A70-BD8B-318ACE20F12E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2E96BA-8EF7-4F1E-A2A3-19C5DE237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415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ED319-8B61-4A70-BD8B-318ACE20F12E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96BA-8EF7-4F1E-A2A3-19C5DE2378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08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8EED319-8B61-4A70-BD8B-318ACE20F12E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F2E96BA-8EF7-4F1E-A2A3-19C5DE237890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73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49" y="2081604"/>
            <a:ext cx="2609580" cy="1941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977" y="2081604"/>
            <a:ext cx="2616538" cy="1983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817" y="2081604"/>
            <a:ext cx="2644374" cy="19902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1159" y="2081604"/>
            <a:ext cx="2665250" cy="199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46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154" y="681135"/>
            <a:ext cx="10058400" cy="925596"/>
          </a:xfrm>
        </p:spPr>
        <p:txBody>
          <a:bodyPr/>
          <a:lstStyle/>
          <a:p>
            <a:r>
              <a:rPr lang="en-GB" dirty="0" smtClean="0"/>
              <a:t>EFL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029" y="98061"/>
            <a:ext cx="2183049" cy="2091743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94154" y="2338493"/>
            <a:ext cx="8397412" cy="2905311"/>
          </a:xfrm>
        </p:spPr>
        <p:txBody>
          <a:bodyPr>
            <a:noAutofit/>
          </a:bodyPr>
          <a:lstStyle/>
          <a:p>
            <a:r>
              <a:rPr lang="en-GB" sz="2800" dirty="0" smtClean="0"/>
              <a:t>Keep up to date via EFL.</a:t>
            </a:r>
          </a:p>
          <a:p>
            <a:r>
              <a:rPr lang="en-GB" sz="2800" dirty="0" smtClean="0"/>
              <a:t>Evidence sent home each week.</a:t>
            </a:r>
          </a:p>
          <a:p>
            <a:r>
              <a:rPr lang="en-GB" sz="2800" dirty="0" smtClean="0"/>
              <a:t>End of Year report.</a:t>
            </a:r>
          </a:p>
          <a:p>
            <a:r>
              <a:rPr lang="en-GB" sz="2800" dirty="0" smtClean="0"/>
              <a:t>Homework.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5604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Any questions?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3918">
            <a:off x="4757173" y="1846263"/>
            <a:ext cx="2737980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21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365" y="989318"/>
            <a:ext cx="98008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Comic Sans MS" panose="030F0702030302020204" pitchFamily="66" charset="0"/>
              </a:rPr>
              <a:t>Thank you for taking the time to join us this afternoon! As always your support is much appreciated.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160" y="3472620"/>
            <a:ext cx="250507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86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39" y="2325925"/>
            <a:ext cx="2507987" cy="2531212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Introductions…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676" y="4984646"/>
            <a:ext cx="21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Miss Bhalla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10358" y="4979639"/>
            <a:ext cx="2011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Mr </a:t>
            </a:r>
            <a:r>
              <a:rPr lang="en-GB" sz="2800" dirty="0" err="1" smtClean="0">
                <a:latin typeface="Comic Sans MS" panose="030F0702030302020204" pitchFamily="66" charset="0"/>
              </a:rPr>
              <a:t>Murty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88016" y="4799980"/>
            <a:ext cx="2351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Mr </a:t>
            </a:r>
            <a:r>
              <a:rPr lang="en-GB" sz="2800" dirty="0" err="1" smtClean="0">
                <a:latin typeface="Comic Sans MS" panose="030F0702030302020204" pitchFamily="66" charset="0"/>
              </a:rPr>
              <a:t>Quansah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8393" y="4794973"/>
            <a:ext cx="2576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Mrs Van </a:t>
            </a:r>
            <a:r>
              <a:rPr lang="en-GB" sz="2800" dirty="0" err="1" smtClean="0">
                <a:latin typeface="Comic Sans MS" panose="030F0702030302020204" pitchFamily="66" charset="0"/>
              </a:rPr>
              <a:t>Rooy</a:t>
            </a:r>
            <a:r>
              <a:rPr lang="en-GB" sz="4000" dirty="0" smtClean="0">
                <a:latin typeface="Comic Sans MS" panose="030F0702030302020204" pitchFamily="66" charset="0"/>
              </a:rPr>
              <a:t> 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393" y="2383082"/>
            <a:ext cx="2522564" cy="24740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213" y="2383082"/>
            <a:ext cx="2636920" cy="25615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" t="4665" r="5657" b="2441"/>
          <a:stretch/>
        </p:blipFill>
        <p:spPr>
          <a:xfrm>
            <a:off x="6277901" y="2416291"/>
            <a:ext cx="2460217" cy="24408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5657" y="5602702"/>
            <a:ext cx="8068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latin typeface="+mj-lt"/>
              </a:rPr>
              <a:t>Other staff:  Mrs Davies</a:t>
            </a:r>
            <a:r>
              <a:rPr lang="en-GB" i="1" dirty="0">
                <a:latin typeface="+mj-lt"/>
              </a:rPr>
              <a:t> </a:t>
            </a:r>
            <a:r>
              <a:rPr lang="en-GB" i="1" dirty="0" smtClean="0">
                <a:latin typeface="+mj-lt"/>
              </a:rPr>
              <a:t>and Mr Higham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7104" y="132365"/>
            <a:ext cx="1597151" cy="153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8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320" y="2680429"/>
            <a:ext cx="98865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Sunflower class is on the Oak pathway (subject specific). We are a  </a:t>
            </a:r>
            <a:r>
              <a:rPr lang="en-GB" sz="3200" dirty="0">
                <a:latin typeface="Comic Sans MS" panose="030F0702030302020204" pitchFamily="66" charset="0"/>
              </a:rPr>
              <a:t>K</a:t>
            </a:r>
            <a:r>
              <a:rPr lang="en-GB" sz="3200" dirty="0" smtClean="0">
                <a:latin typeface="Comic Sans MS" panose="030F0702030302020204" pitchFamily="66" charset="0"/>
              </a:rPr>
              <a:t>ey Stage 2 class, made up of pupils from Year 3,4 and 5.</a:t>
            </a: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  <a:p>
            <a:pPr algn="ctr"/>
            <a:endParaRPr lang="en-GB" sz="4000" dirty="0">
              <a:latin typeface="Comic Sans MS" panose="030F0702030302020204" pitchFamily="66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589" y="2680429"/>
            <a:ext cx="1694895" cy="162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95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6953" y="1854970"/>
            <a:ext cx="8388465" cy="4023360"/>
          </a:xfrm>
        </p:spPr>
        <p:txBody>
          <a:bodyPr>
            <a:no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Toast, juice and water are available on arrival for the children to enjoy! Snack at the end of the day is also offered for children to have. 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Pupils can bring a bottle to leave in school however we do have cups.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</a:rPr>
              <a:t>A contribution of £1.50per week towards the cost of toast is received with thanks as to school and a 50p contribution for snack is appreciated as school do not fund this.</a:t>
            </a:r>
          </a:p>
          <a:p>
            <a:endParaRPr lang="en-GB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On arrival…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1832" y="3596017"/>
            <a:ext cx="1895475" cy="2581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7703">
            <a:off x="244834" y="1973302"/>
            <a:ext cx="1807963" cy="18570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1895" y="168993"/>
            <a:ext cx="1655412" cy="156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42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PE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198" y="2726789"/>
            <a:ext cx="63632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PE is on a Thursday morning and delivered by Warrington Wolves. 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endParaRPr lang="en-GB" sz="3600" dirty="0" smtClean="0">
              <a:latin typeface="Comic Sans MS" panose="030F0702030302020204" pitchFamily="66" charset="0"/>
            </a:endParaRPr>
          </a:p>
          <a:p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300216" y="1972226"/>
            <a:ext cx="6035039" cy="406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373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What should pupils bring to school daily?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9047">
            <a:off x="978870" y="2046130"/>
            <a:ext cx="1061242" cy="10959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0488" y="1737360"/>
            <a:ext cx="84889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Pupils have all been given a home-school diary. 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These are used for school/home communication. Please feel free to write any notes to class staff in here. Staff will also use planners to pass on any messages home, please check these daily.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013">
            <a:off x="989225" y="3888802"/>
            <a:ext cx="1071392" cy="9067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90488" y="3678569"/>
            <a:ext cx="8665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Reading books and records are given in line with pupils phonics assessments. We aim to read with your child on a 1:1 basis once a week. Please record in the reading record when you have read with your child at home.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Books will be changed as required.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96" y="5506490"/>
            <a:ext cx="959115" cy="7910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86022" y="5922095"/>
            <a:ext cx="5076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Water bottles.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315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03" y="214604"/>
            <a:ext cx="10058400" cy="925596"/>
          </a:xfrm>
        </p:spPr>
        <p:txBody>
          <a:bodyPr/>
          <a:lstStyle/>
          <a:p>
            <a:r>
              <a:rPr lang="en-GB" dirty="0" smtClean="0"/>
              <a:t>Our weekly timetable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03" y="1140200"/>
            <a:ext cx="10077063" cy="5615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6066" y="307648"/>
            <a:ext cx="1556968" cy="149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4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03" y="0"/>
            <a:ext cx="10058400" cy="925596"/>
          </a:xfrm>
        </p:spPr>
        <p:txBody>
          <a:bodyPr/>
          <a:lstStyle/>
          <a:p>
            <a:r>
              <a:rPr lang="en-GB" dirty="0" smtClean="0"/>
              <a:t>Yearly overview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5" y="983535"/>
            <a:ext cx="6564422" cy="2476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5" y="3084066"/>
            <a:ext cx="6461834" cy="32621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0474" y="983536"/>
            <a:ext cx="5476015" cy="337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88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154" y="681135"/>
            <a:ext cx="10058400" cy="925596"/>
          </a:xfrm>
        </p:spPr>
        <p:txBody>
          <a:bodyPr/>
          <a:lstStyle/>
          <a:p>
            <a:r>
              <a:rPr lang="en-GB" dirty="0" smtClean="0"/>
              <a:t>IEP targets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356" y="1808089"/>
            <a:ext cx="8165593" cy="4812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3008" y="89154"/>
            <a:ext cx="2088027" cy="200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1184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812C587416134E8562CB946F37C7BE" ma:contentTypeVersion="18" ma:contentTypeDescription="Create a new document." ma:contentTypeScope="" ma:versionID="86a3c9d94a4b6f84e004e105a241c9b3">
  <xsd:schema xmlns:xsd="http://www.w3.org/2001/XMLSchema" xmlns:xs="http://www.w3.org/2001/XMLSchema" xmlns:p="http://schemas.microsoft.com/office/2006/metadata/properties" xmlns:ns3="cdda589e-1b1b-4782-b4ea-28cae83da3ae" xmlns:ns4="6bec6815-53de-4aa5-9152-1ef97094f650" targetNamespace="http://schemas.microsoft.com/office/2006/metadata/properties" ma:root="true" ma:fieldsID="c307a14d4c69f41fcc12f8531ad2d469" ns3:_="" ns4:_="">
    <xsd:import namespace="cdda589e-1b1b-4782-b4ea-28cae83da3ae"/>
    <xsd:import namespace="6bec6815-53de-4aa5-9152-1ef97094f65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da589e-1b1b-4782-b4ea-28cae83da3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ec6815-53de-4aa5-9152-1ef97094f650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dda589e-1b1b-4782-b4ea-28cae83da3ae" xsi:nil="true"/>
  </documentManagement>
</p:properties>
</file>

<file path=customXml/itemProps1.xml><?xml version="1.0" encoding="utf-8"?>
<ds:datastoreItem xmlns:ds="http://schemas.openxmlformats.org/officeDocument/2006/customXml" ds:itemID="{E7FED0AA-6E2D-4E36-ACB8-5D6E321B8F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da589e-1b1b-4782-b4ea-28cae83da3ae"/>
    <ds:schemaRef ds:uri="6bec6815-53de-4aa5-9152-1ef97094f6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F0A12B-C983-416B-A36F-89C067C43C6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7FB5AA-5A0B-4B1A-AA0A-BD0F2AC95E3E}">
  <ds:schemaRefs>
    <ds:schemaRef ds:uri="http://purl.org/dc/dcmitype/"/>
    <ds:schemaRef ds:uri="http://schemas.microsoft.com/office/infopath/2007/PartnerControls"/>
    <ds:schemaRef ds:uri="cdda589e-1b1b-4782-b4ea-28cae83da3a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6bec6815-53de-4aa5-9152-1ef97094f65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58</TotalTime>
  <Words>301</Words>
  <Application>Microsoft Office PowerPoint</Application>
  <PresentationFormat>Widescreen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Comic Sans MS</vt:lpstr>
      <vt:lpstr>Retrospect</vt:lpstr>
      <vt:lpstr>PowerPoint Presentation</vt:lpstr>
      <vt:lpstr>Introductions…</vt:lpstr>
      <vt:lpstr>PowerPoint Presentation</vt:lpstr>
      <vt:lpstr>On arrival…</vt:lpstr>
      <vt:lpstr>PE</vt:lpstr>
      <vt:lpstr>What should pupils bring to school daily?</vt:lpstr>
      <vt:lpstr>Our weekly timetable</vt:lpstr>
      <vt:lpstr>Yearly overview</vt:lpstr>
      <vt:lpstr>IEP targets</vt:lpstr>
      <vt:lpstr>EFL</vt:lpstr>
      <vt:lpstr>Any 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Reema Bhalla</dc:creator>
  <cp:lastModifiedBy>Reema Bhalla</cp:lastModifiedBy>
  <cp:revision>9</cp:revision>
  <dcterms:created xsi:type="dcterms:W3CDTF">2024-09-04T09:54:05Z</dcterms:created>
  <dcterms:modified xsi:type="dcterms:W3CDTF">2025-09-24T14:41:39Z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0x010100C6812C587416134E8562CB946F37C7BE</vt:lpwstr>
  </property>
</Properties>
</file>