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to KS4</a:t>
            </a:r>
            <a:br>
              <a:rPr lang="en-US" dirty="0" smtClean="0"/>
            </a:br>
            <a:r>
              <a:rPr lang="en-US" dirty="0" err="1" smtClean="0"/>
              <a:t>sParrow</a:t>
            </a:r>
            <a:r>
              <a:rPr lang="en-US" dirty="0" smtClean="0"/>
              <a:t> Class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4215" y="5969977"/>
            <a:ext cx="835763" cy="79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14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5654" y="483019"/>
            <a:ext cx="3927231" cy="1293028"/>
          </a:xfrm>
        </p:spPr>
        <p:txBody>
          <a:bodyPr/>
          <a:lstStyle/>
          <a:p>
            <a:r>
              <a:rPr lang="en-GB" dirty="0"/>
              <a:t>Class Team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Mrs</a:t>
            </a:r>
            <a:r>
              <a:rPr lang="en-US" dirty="0" smtClean="0"/>
              <a:t> </a:t>
            </a:r>
            <a:r>
              <a:rPr lang="en-US" dirty="0"/>
              <a:t>Fernyhough (Class teacher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Mr</a:t>
            </a:r>
            <a:r>
              <a:rPr lang="en-US" dirty="0"/>
              <a:t> </a:t>
            </a:r>
            <a:r>
              <a:rPr lang="en-US" dirty="0" err="1"/>
              <a:t>Lipovan</a:t>
            </a:r>
            <a:r>
              <a:rPr lang="en-US" dirty="0"/>
              <a:t> (Teaching </a:t>
            </a:r>
            <a:r>
              <a:rPr lang="en-US" dirty="0" smtClean="0"/>
              <a:t>Assistant)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Mrs</a:t>
            </a:r>
            <a:r>
              <a:rPr lang="en-US" dirty="0"/>
              <a:t> </a:t>
            </a:r>
            <a:r>
              <a:rPr lang="en-US" dirty="0" err="1"/>
              <a:t>Mrena</a:t>
            </a:r>
            <a:r>
              <a:rPr lang="en-US" dirty="0"/>
              <a:t> (Teaching Assistant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Miss Ellis (Teaching </a:t>
            </a:r>
            <a:r>
              <a:rPr lang="en-US" dirty="0" err="1" smtClean="0"/>
              <a:t>Assisstant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Gabriel (class </a:t>
            </a:r>
            <a:r>
              <a:rPr lang="en-US" smtClean="0"/>
              <a:t>support animal)</a:t>
            </a:r>
            <a:endParaRPr lang="en-US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8388" y="5916602"/>
            <a:ext cx="835224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19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group of </a:t>
            </a:r>
            <a:r>
              <a:rPr lang="en-US" dirty="0" smtClean="0"/>
              <a:t>12, </a:t>
            </a:r>
            <a:r>
              <a:rPr lang="en-US" dirty="0"/>
              <a:t>Key Stage 4 </a:t>
            </a:r>
            <a:r>
              <a:rPr lang="en-US" dirty="0" err="1" smtClean="0"/>
              <a:t>students,all</a:t>
            </a:r>
            <a:r>
              <a:rPr lang="en-US" dirty="0" smtClean="0"/>
              <a:t>  </a:t>
            </a:r>
            <a:r>
              <a:rPr lang="en-US" dirty="0"/>
              <a:t>in Year 10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Mrs. F is our teacher five days a </a:t>
            </a:r>
            <a:r>
              <a:rPr lang="en-US" dirty="0" smtClean="0"/>
              <a:t>week </a:t>
            </a:r>
            <a:endParaRPr lang="en-US" dirty="0"/>
          </a:p>
          <a:p>
            <a:r>
              <a:rPr lang="en-US" dirty="0" err="1" smtClean="0"/>
              <a:t>Mr</a:t>
            </a:r>
            <a:r>
              <a:rPr lang="en-US" dirty="0" smtClean="0"/>
              <a:t> </a:t>
            </a:r>
            <a:r>
              <a:rPr lang="en-US" dirty="0" err="1"/>
              <a:t>Lipovan</a:t>
            </a:r>
            <a:r>
              <a:rPr lang="en-US" dirty="0"/>
              <a:t> provides our classroom support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nd</a:t>
            </a:r>
          </a:p>
          <a:p>
            <a:r>
              <a:rPr lang="en-US" dirty="0" smtClean="0"/>
              <a:t>we have 2 </a:t>
            </a:r>
            <a:r>
              <a:rPr lang="en-US" dirty="0"/>
              <a:t>other members of staff </a:t>
            </a:r>
            <a:r>
              <a:rPr lang="en-US" dirty="0" smtClean="0"/>
              <a:t>available that </a:t>
            </a:r>
            <a:r>
              <a:rPr lang="en-US" dirty="0"/>
              <a:t>provide other students in our class with specific support.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695" y="5934186"/>
            <a:ext cx="835224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43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9031" y="694034"/>
            <a:ext cx="4665785" cy="1293028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We are the only KS4 class in the main building however we are still very much</a:t>
            </a:r>
            <a:br>
              <a:rPr lang="en-US" sz="2400" dirty="0" smtClean="0"/>
            </a:br>
            <a:r>
              <a:rPr lang="en-US" sz="2400" dirty="0" smtClean="0"/>
              <a:t> part of KS4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1600" dirty="0" smtClean="0"/>
          </a:p>
          <a:p>
            <a:endParaRPr lang="en-US" sz="1600" dirty="0"/>
          </a:p>
          <a:p>
            <a:r>
              <a:rPr lang="en-US" sz="1600" dirty="0" smtClean="0"/>
              <a:t>We </a:t>
            </a:r>
            <a:r>
              <a:rPr lang="en-US" sz="1600" dirty="0"/>
              <a:t>will be ability streamed for </a:t>
            </a:r>
            <a:r>
              <a:rPr lang="en-US" sz="1600" dirty="0" err="1"/>
              <a:t>Maths</a:t>
            </a:r>
            <a:r>
              <a:rPr lang="en-US" sz="1600" dirty="0"/>
              <a:t> and English </a:t>
            </a:r>
            <a:r>
              <a:rPr lang="en-US" sz="1600" dirty="0" smtClean="0"/>
              <a:t>according to our baseline assessments and </a:t>
            </a:r>
            <a:r>
              <a:rPr lang="en-US" sz="1600" dirty="0"/>
              <a:t>stay in our form group </a:t>
            </a:r>
            <a:r>
              <a:rPr lang="en-US" sz="1600" dirty="0" smtClean="0"/>
              <a:t>Sparrow for </a:t>
            </a:r>
            <a:r>
              <a:rPr lang="en-US" sz="1600" dirty="0"/>
              <a:t>the rest of our lessons</a:t>
            </a:r>
            <a:r>
              <a:rPr lang="en-US" sz="1600" dirty="0" smtClean="0"/>
              <a:t>.</a:t>
            </a:r>
            <a:endParaRPr lang="en-US" sz="1600" dirty="0"/>
          </a:p>
          <a:p>
            <a:r>
              <a:rPr lang="en-US" sz="1600" dirty="0" smtClean="0"/>
              <a:t>We </a:t>
            </a:r>
            <a:r>
              <a:rPr lang="en-US" sz="1600" dirty="0"/>
              <a:t>will be working towards the following accreditation qualifications.</a:t>
            </a:r>
          </a:p>
          <a:p>
            <a:r>
              <a:rPr lang="en-US" sz="1600" dirty="0"/>
              <a:t>Entry Level Certificates in </a:t>
            </a:r>
            <a:r>
              <a:rPr lang="en-US" sz="1600" dirty="0" err="1"/>
              <a:t>Maths</a:t>
            </a:r>
            <a:r>
              <a:rPr lang="en-US" sz="1600" dirty="0"/>
              <a:t>, English, ICT, Art </a:t>
            </a:r>
            <a:r>
              <a:rPr lang="en-US" sz="1600" dirty="0" smtClean="0"/>
              <a:t>. (working towards entry one)</a:t>
            </a:r>
            <a:endParaRPr lang="en-US" sz="1600" dirty="0"/>
          </a:p>
          <a:p>
            <a:r>
              <a:rPr lang="en-US" sz="1600" dirty="0"/>
              <a:t>Asdan PSD Entry Level </a:t>
            </a:r>
            <a:r>
              <a:rPr lang="en-US" sz="1600" dirty="0" smtClean="0"/>
              <a:t>Certificate Entry Level 1</a:t>
            </a:r>
            <a:endParaRPr lang="en-US" sz="1600" dirty="0"/>
          </a:p>
          <a:p>
            <a:r>
              <a:rPr lang="en-US" sz="1600" dirty="0"/>
              <a:t>Asdan Personal Development Program </a:t>
            </a:r>
            <a:r>
              <a:rPr lang="en-US" sz="1600" dirty="0">
                <a:solidFill>
                  <a:schemeClr val="accent2"/>
                </a:solidFill>
              </a:rPr>
              <a:t>Bronze</a:t>
            </a:r>
            <a:r>
              <a:rPr lang="en-US" sz="1600" dirty="0"/>
              <a:t>/Silver/Gold Award</a:t>
            </a:r>
          </a:p>
          <a:p>
            <a:r>
              <a:rPr lang="en-US" sz="1600" dirty="0"/>
              <a:t>Asdan Science Short Course</a:t>
            </a:r>
          </a:p>
          <a:p>
            <a:r>
              <a:rPr lang="en-US" sz="1600" dirty="0"/>
              <a:t>Asdan Food Wise Short Course</a:t>
            </a:r>
          </a:p>
          <a:p>
            <a:r>
              <a:rPr lang="en-US" sz="1600" dirty="0"/>
              <a:t>Asdan Personal Progress </a:t>
            </a:r>
            <a:r>
              <a:rPr lang="en-US" sz="1600" dirty="0" smtClean="0"/>
              <a:t>@ Entry </a:t>
            </a:r>
            <a:r>
              <a:rPr lang="en-US" sz="1600" dirty="0"/>
              <a:t>Level 1 (Certificate or </a:t>
            </a:r>
            <a:r>
              <a:rPr lang="en-US" sz="1600" dirty="0" smtClean="0"/>
              <a:t>Extended </a:t>
            </a:r>
            <a:r>
              <a:rPr lang="en-US" sz="1600" dirty="0"/>
              <a:t>Certificate)</a:t>
            </a:r>
          </a:p>
          <a:p>
            <a:r>
              <a:rPr lang="en-US" sz="1600" dirty="0"/>
              <a:t>(</a:t>
            </a:r>
            <a:r>
              <a:rPr lang="en-US" sz="1600" dirty="0" err="1"/>
              <a:t>ASDANAward</a:t>
            </a:r>
            <a:r>
              <a:rPr lang="en-US" sz="1600" dirty="0"/>
              <a:t> Scheme Development and Accreditation </a:t>
            </a:r>
            <a:r>
              <a:rPr lang="en-US" sz="1600" dirty="0" err="1"/>
              <a:t>Network,the</a:t>
            </a:r>
            <a:r>
              <a:rPr lang="en-US" sz="1600" dirty="0"/>
              <a:t> is an education charity and awarding </a:t>
            </a:r>
            <a:r>
              <a:rPr lang="en-US" sz="1600" dirty="0" err="1"/>
              <a:t>organisation</a:t>
            </a:r>
            <a:r>
              <a:rPr lang="en-US" sz="1600" dirty="0"/>
              <a:t> providing courses, accredited curriculum </a:t>
            </a:r>
            <a:r>
              <a:rPr lang="en-US" sz="1600" dirty="0" err="1"/>
              <a:t>programmes</a:t>
            </a:r>
            <a:r>
              <a:rPr lang="en-US" sz="1600" dirty="0"/>
              <a:t> and regulated national qualifications.)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6019" y="5942979"/>
            <a:ext cx="835224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14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5413131" cy="1293028"/>
          </a:xfrm>
        </p:spPr>
        <p:txBody>
          <a:bodyPr/>
          <a:lstStyle/>
          <a:p>
            <a:r>
              <a:rPr lang="en-US" dirty="0" smtClean="0"/>
              <a:t>Business as usual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 takes place on a Wednesday and students should continue to come to school in an appropriate PE kit.</a:t>
            </a:r>
          </a:p>
          <a:p>
            <a:r>
              <a:rPr lang="en-US" dirty="0"/>
              <a:t>Students are welcome to bring a water bottle with them every day – This is recommended.</a:t>
            </a:r>
          </a:p>
          <a:p>
            <a:r>
              <a:rPr lang="en-US" dirty="0"/>
              <a:t>Students do not need to bring their own stationary as everything that they will need is provided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do not have a timetabled </a:t>
            </a:r>
            <a:r>
              <a:rPr lang="en-US" dirty="0" err="1" smtClean="0"/>
              <a:t>snacktime</a:t>
            </a:r>
            <a:r>
              <a:rPr lang="en-US" dirty="0" smtClean="0"/>
              <a:t> but, students are welcome to bring their own snack for break and if anyone forgets there is always something in Effs cupboard</a:t>
            </a:r>
            <a:endParaRPr lang="en-US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6164" y="5959569"/>
            <a:ext cx="835224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59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4947138" cy="1293028"/>
          </a:xfrm>
        </p:spPr>
        <p:txBody>
          <a:bodyPr/>
          <a:lstStyle/>
          <a:p>
            <a:pPr algn="ctr"/>
            <a:r>
              <a:rPr lang="en-US" dirty="0" smtClean="0"/>
              <a:t>Next Steps/College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Sparrow will have many opportunities to go to career event with school to find out about college providers and employers</a:t>
            </a:r>
          </a:p>
          <a:p>
            <a:r>
              <a:rPr lang="en-US" dirty="0" smtClean="0"/>
              <a:t>Towards the end of year 10 and through year 11 the students will have taster days at various colleges so they can make an informed d3ecision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But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lease feel free to visit college open evenings independently of school you can never have too much information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0776" y="5959569"/>
            <a:ext cx="835224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7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4911969" cy="1293028"/>
          </a:xfrm>
        </p:spPr>
        <p:txBody>
          <a:bodyPr/>
          <a:lstStyle/>
          <a:p>
            <a:r>
              <a:rPr lang="en-US" dirty="0" smtClean="0"/>
              <a:t>Expectations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dirty="0" smtClean="0"/>
              <a:t>do have </a:t>
            </a:r>
            <a:r>
              <a:rPr lang="en-US" dirty="0"/>
              <a:t>a very busy schedule and lots of work to complete before receiving our accreditation (qualifications) at the end of year 11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However we do try very hard to have fun and we will be trying to get out into the community as often as we can.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6165" y="5822410"/>
            <a:ext cx="835224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6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for your ongoing support.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And please if there is anything you need we are only ever a phone call away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8388" y="5959569"/>
            <a:ext cx="835224" cy="79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30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249</TotalTime>
  <Words>452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Vapor Trail</vt:lpstr>
      <vt:lpstr>Welcome to KS4 sParrow Class</vt:lpstr>
      <vt:lpstr>Class Team </vt:lpstr>
      <vt:lpstr>PowerPoint Presentation</vt:lpstr>
      <vt:lpstr>We are the only KS4 class in the main building however we are still very much  part of KS4</vt:lpstr>
      <vt:lpstr>Business as usual</vt:lpstr>
      <vt:lpstr>Next Steps/College</vt:lpstr>
      <vt:lpstr>Expectations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KS4 sParrow Class</dc:title>
  <dc:creator>Lesley Fernyhough</dc:creator>
  <cp:lastModifiedBy>Lesley Fernyhough</cp:lastModifiedBy>
  <cp:revision>8</cp:revision>
  <dcterms:created xsi:type="dcterms:W3CDTF">2025-09-24T10:23:29Z</dcterms:created>
  <dcterms:modified xsi:type="dcterms:W3CDTF">2025-09-24T14:33:07Z</dcterms:modified>
</cp:coreProperties>
</file>