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64" r:id="rId5"/>
    <p:sldId id="266" r:id="rId6"/>
    <p:sldId id="268" r:id="rId7"/>
    <p:sldId id="270" r:id="rId8"/>
    <p:sldId id="272" r:id="rId9"/>
    <p:sldId id="274" r:id="rId10"/>
    <p:sldId id="276" r:id="rId11"/>
    <p:sldId id="278" r:id="rId12"/>
    <p:sldId id="280" r:id="rId13"/>
    <p:sldId id="282" r:id="rId14"/>
  </p:sldIdLst>
  <p:sldSz cx="10160000" cy="7620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 varScale="1">
        <p:scale>
          <a:sx n="78" d="100"/>
          <a:sy n="78" d="100"/>
        </p:scale>
        <p:origin x="13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339564-3AFD-4061-B392-EB781FC199D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81F7305-5F09-493E-9FA7-1CEE7E01D1D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B2DDCD-068B-4EC5-AF25-1FD9A5C0482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6D309B-5628-44A4-B870-A98D23171D5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AA43D4C-21C1-4AEB-99F6-4B7982592B2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A768A0A-3BD6-47C8-8D11-49E996F29D0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DA8ED74-A4A4-4929-972E-C51D161D816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32BE1D3-86CE-48C1-B53D-60BFA5F5F7B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D4560E6-D156-4D82-9A46-99B71F6D947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804393C-E959-4DCC-AA45-EF26BCCE25A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80E1435-1DB0-4E61-8D72-7149CFCD7A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30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1676400" y="254000"/>
            <a:ext cx="8242300" cy="706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39403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4800" b="0" i="0" u="sng" strike="noStrike">
                <a:solidFill>
                  <a:srgbClr val="000000"/>
                </a:solidFill>
                <a:latin typeface="Arial"/>
              </a:defRPr>
            </a:pPr>
            <a:r>
              <a:rPr sz="4800" b="0" i="0" u="sng" strike="noStrike">
                <a:solidFill>
                  <a:srgbClr val="000000"/>
                </a:solidFill>
                <a:latin typeface="Arial"/>
              </a:rPr>
              <a:t>Welcome to Rabbit Class</a:t>
            </a:r>
          </a:p>
        </p:txBody>
      </p:sp>
      <p:sp>
        <p:nvSpPr>
          <p:cNvPr id="3" name="New shape"/>
          <p:cNvSpPr/>
          <p:nvPr/>
        </p:nvSpPr>
        <p:spPr>
          <a:xfrm>
            <a:off x="3327400" y="1511300"/>
            <a:ext cx="3640671" cy="27367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15522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- Chance to say hello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- Lessons taught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- Break, lunch, assembly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- Class rules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- Questions </a:t>
            </a:r>
          </a:p>
        </p:txBody>
      </p:sp>
      <p:sp>
        <p:nvSpPr>
          <p:cNvPr id="4" name="New shape"/>
          <p:cNvSpPr/>
          <p:nvPr/>
        </p:nvSpPr>
        <p:spPr>
          <a:xfrm>
            <a:off x="1982696" y="1312414"/>
            <a:ext cx="6378446" cy="3149829"/>
          </a:xfrm>
          <a:custGeom>
            <a:avLst/>
            <a:gdLst/>
            <a:ahLst/>
            <a:cxnLst/>
            <a:rect l="l" t="t" r="r" b="b"/>
            <a:pathLst>
              <a:path w="6378446" h="3149828">
                <a:moveTo>
                  <a:pt x="1063075" y="0"/>
                </a:moveTo>
                <a:lnTo>
                  <a:pt x="5421229" y="0"/>
                </a:lnTo>
                <a:lnTo>
                  <a:pt x="5527987" y="10722"/>
                </a:lnTo>
                <a:lnTo>
                  <a:pt x="5718886" y="36637"/>
                </a:lnTo>
                <a:lnTo>
                  <a:pt x="5899835" y="89357"/>
                </a:lnTo>
                <a:lnTo>
                  <a:pt x="5984881" y="115270"/>
                </a:lnTo>
                <a:lnTo>
                  <a:pt x="6134165" y="188989"/>
                </a:lnTo>
                <a:lnTo>
                  <a:pt x="6240020" y="272985"/>
                </a:lnTo>
                <a:lnTo>
                  <a:pt x="6293400" y="320344"/>
                </a:lnTo>
                <a:lnTo>
                  <a:pt x="6346780" y="414615"/>
                </a:lnTo>
                <a:lnTo>
                  <a:pt x="6367589" y="467335"/>
                </a:lnTo>
                <a:lnTo>
                  <a:pt x="6367589" y="493250"/>
                </a:lnTo>
                <a:lnTo>
                  <a:pt x="6378446" y="524972"/>
                </a:lnTo>
                <a:lnTo>
                  <a:pt x="6378446" y="2624857"/>
                </a:lnTo>
                <a:lnTo>
                  <a:pt x="6367589" y="2651217"/>
                </a:lnTo>
                <a:lnTo>
                  <a:pt x="6367589" y="2677578"/>
                </a:lnTo>
                <a:lnTo>
                  <a:pt x="6346780" y="2729851"/>
                </a:lnTo>
                <a:lnTo>
                  <a:pt x="6293400" y="2824123"/>
                </a:lnTo>
                <a:lnTo>
                  <a:pt x="6187546" y="2913480"/>
                </a:lnTo>
                <a:lnTo>
                  <a:pt x="6134165" y="2955478"/>
                </a:lnTo>
                <a:lnTo>
                  <a:pt x="5984881" y="3029197"/>
                </a:lnTo>
                <a:lnTo>
                  <a:pt x="5814789" y="3081470"/>
                </a:lnTo>
                <a:lnTo>
                  <a:pt x="5718886" y="3107831"/>
                </a:lnTo>
                <a:lnTo>
                  <a:pt x="5527987" y="3134191"/>
                </a:lnTo>
                <a:lnTo>
                  <a:pt x="5421229" y="3144468"/>
                </a:lnTo>
                <a:lnTo>
                  <a:pt x="5368751" y="3144468"/>
                </a:lnTo>
                <a:lnTo>
                  <a:pt x="5315371" y="3149828"/>
                </a:lnTo>
                <a:lnTo>
                  <a:pt x="1063075" y="3149828"/>
                </a:lnTo>
                <a:lnTo>
                  <a:pt x="998837" y="3144468"/>
                </a:lnTo>
                <a:lnTo>
                  <a:pt x="946363" y="3144468"/>
                </a:lnTo>
                <a:lnTo>
                  <a:pt x="839603" y="3134191"/>
                </a:lnTo>
                <a:lnTo>
                  <a:pt x="648702" y="3107831"/>
                </a:lnTo>
                <a:lnTo>
                  <a:pt x="467752" y="3055110"/>
                </a:lnTo>
                <a:lnTo>
                  <a:pt x="382706" y="3029197"/>
                </a:lnTo>
                <a:lnTo>
                  <a:pt x="234328" y="2955478"/>
                </a:lnTo>
                <a:lnTo>
                  <a:pt x="127570" y="2871482"/>
                </a:lnTo>
                <a:lnTo>
                  <a:pt x="74189" y="2824123"/>
                </a:lnTo>
                <a:lnTo>
                  <a:pt x="21714" y="2729851"/>
                </a:lnTo>
                <a:lnTo>
                  <a:pt x="0" y="2677578"/>
                </a:lnTo>
                <a:lnTo>
                  <a:pt x="0" y="467335"/>
                </a:lnTo>
                <a:lnTo>
                  <a:pt x="21714" y="414615"/>
                </a:lnTo>
                <a:lnTo>
                  <a:pt x="74189" y="320344"/>
                </a:lnTo>
                <a:lnTo>
                  <a:pt x="180949" y="230987"/>
                </a:lnTo>
                <a:lnTo>
                  <a:pt x="234328" y="188989"/>
                </a:lnTo>
                <a:lnTo>
                  <a:pt x="382706" y="115270"/>
                </a:lnTo>
                <a:lnTo>
                  <a:pt x="552799" y="62997"/>
                </a:lnTo>
                <a:lnTo>
                  <a:pt x="648702" y="36637"/>
                </a:lnTo>
                <a:lnTo>
                  <a:pt x="839603" y="10722"/>
                </a:lnTo>
                <a:lnTo>
                  <a:pt x="946363" y="0"/>
                </a:lnTo>
                <a:close/>
              </a:path>
            </a:pathLst>
          </a:custGeom>
          <a:noFill/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48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812800" y="711200"/>
            <a:ext cx="9588500" cy="33908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700" tIns="-17693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Mr Bennett- teacher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Mrs Oddie- Teaching Assistant 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Mixed year group in Key Stage 3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Mrs Stunell and Mrs Davies will also be teaching some of our lessons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Mrs Tahraoui will also support in some lessons</a:t>
            </a:r>
          </a:p>
        </p:txBody>
      </p:sp>
      <p:sp>
        <p:nvSpPr>
          <p:cNvPr id="3" name="New shape"/>
          <p:cNvSpPr/>
          <p:nvPr/>
        </p:nvSpPr>
        <p:spPr>
          <a:xfrm>
            <a:off x="472875" y="505726"/>
            <a:ext cx="9477410" cy="4150620"/>
          </a:xfrm>
          <a:custGeom>
            <a:avLst/>
            <a:gdLst/>
            <a:ahLst/>
            <a:cxnLst/>
            <a:rect l="l" t="t" r="r" b="b"/>
            <a:pathLst>
              <a:path w="9477410" h="4150619">
                <a:moveTo>
                  <a:pt x="1579567" y="0"/>
                </a:moveTo>
                <a:lnTo>
                  <a:pt x="8055131" y="0"/>
                </a:lnTo>
                <a:lnTo>
                  <a:pt x="8213754" y="14130"/>
                </a:lnTo>
                <a:lnTo>
                  <a:pt x="8497404" y="48276"/>
                </a:lnTo>
                <a:lnTo>
                  <a:pt x="8766265" y="117747"/>
                </a:lnTo>
                <a:lnTo>
                  <a:pt x="8892631" y="151893"/>
                </a:lnTo>
                <a:lnTo>
                  <a:pt x="9114445" y="249037"/>
                </a:lnTo>
                <a:lnTo>
                  <a:pt x="9271732" y="359719"/>
                </a:lnTo>
                <a:lnTo>
                  <a:pt x="9351045" y="422126"/>
                </a:lnTo>
                <a:lnTo>
                  <a:pt x="9430356" y="546350"/>
                </a:lnTo>
                <a:lnTo>
                  <a:pt x="9461277" y="615822"/>
                </a:lnTo>
                <a:lnTo>
                  <a:pt x="9461277" y="649968"/>
                </a:lnTo>
                <a:lnTo>
                  <a:pt x="9477409" y="691767"/>
                </a:lnTo>
                <a:lnTo>
                  <a:pt x="9477409" y="3458848"/>
                </a:lnTo>
                <a:lnTo>
                  <a:pt x="9461277" y="3493584"/>
                </a:lnTo>
                <a:lnTo>
                  <a:pt x="9461277" y="3528321"/>
                </a:lnTo>
                <a:lnTo>
                  <a:pt x="9430356" y="3597203"/>
                </a:lnTo>
                <a:lnTo>
                  <a:pt x="9351045" y="3721428"/>
                </a:lnTo>
                <a:lnTo>
                  <a:pt x="9193758" y="3839176"/>
                </a:lnTo>
                <a:lnTo>
                  <a:pt x="9114445" y="3894516"/>
                </a:lnTo>
                <a:lnTo>
                  <a:pt x="8892631" y="3991661"/>
                </a:lnTo>
                <a:lnTo>
                  <a:pt x="8639899" y="4060542"/>
                </a:lnTo>
                <a:lnTo>
                  <a:pt x="8497404" y="4095278"/>
                </a:lnTo>
                <a:lnTo>
                  <a:pt x="8213754" y="4130011"/>
                </a:lnTo>
                <a:lnTo>
                  <a:pt x="8055131" y="4143554"/>
                </a:lnTo>
                <a:lnTo>
                  <a:pt x="7977156" y="4143554"/>
                </a:lnTo>
                <a:lnTo>
                  <a:pt x="7897840" y="4150619"/>
                </a:lnTo>
                <a:lnTo>
                  <a:pt x="1579567" y="4150619"/>
                </a:lnTo>
                <a:lnTo>
                  <a:pt x="1484121" y="4143554"/>
                </a:lnTo>
                <a:lnTo>
                  <a:pt x="1406152" y="4143554"/>
                </a:lnTo>
                <a:lnTo>
                  <a:pt x="1247523" y="4130011"/>
                </a:lnTo>
                <a:lnTo>
                  <a:pt x="963871" y="4095278"/>
                </a:lnTo>
                <a:lnTo>
                  <a:pt x="695009" y="4025807"/>
                </a:lnTo>
                <a:lnTo>
                  <a:pt x="568644" y="3991661"/>
                </a:lnTo>
                <a:lnTo>
                  <a:pt x="348177" y="3894516"/>
                </a:lnTo>
                <a:lnTo>
                  <a:pt x="189550" y="3783833"/>
                </a:lnTo>
                <a:lnTo>
                  <a:pt x="110235" y="3721428"/>
                </a:lnTo>
                <a:lnTo>
                  <a:pt x="32264" y="3597203"/>
                </a:lnTo>
                <a:lnTo>
                  <a:pt x="0" y="3528321"/>
                </a:lnTo>
                <a:lnTo>
                  <a:pt x="0" y="615822"/>
                </a:lnTo>
                <a:lnTo>
                  <a:pt x="32264" y="546350"/>
                </a:lnTo>
                <a:lnTo>
                  <a:pt x="110235" y="422126"/>
                </a:lnTo>
                <a:lnTo>
                  <a:pt x="268861" y="304377"/>
                </a:lnTo>
                <a:lnTo>
                  <a:pt x="348177" y="249037"/>
                </a:lnTo>
                <a:lnTo>
                  <a:pt x="568644" y="151893"/>
                </a:lnTo>
                <a:lnTo>
                  <a:pt x="821377" y="83011"/>
                </a:lnTo>
                <a:lnTo>
                  <a:pt x="963871" y="48276"/>
                </a:lnTo>
                <a:lnTo>
                  <a:pt x="1247523" y="14130"/>
                </a:lnTo>
                <a:lnTo>
                  <a:pt x="1406152" y="0"/>
                </a:lnTo>
                <a:close/>
              </a:path>
            </a:pathLst>
          </a:custGeom>
          <a:noFill/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32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1231900" y="63500"/>
            <a:ext cx="7319020" cy="7435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700" tIns="-17693" rIns="-5462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PSHE- personal identity and self esteem 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Maths- four main areas 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English- spelling, word level, sentence level, writing tasks- Myths and Legends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ICT- digital research skills and website design basics 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History- Anglo Saxons and Vikings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Art- observational drawing techniques and cultural pattern design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DT- 	pulleys and levers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800" b="0" i="0" u="none" strike="noStrike">
                <a:solidFill>
                  <a:srgbClr val="000000"/>
                </a:solidFill>
                <a:latin typeface="Arial"/>
              </a:rPr>
              <a:t>Science- Forces and sound and vibration 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endParaRPr sz="2800" b="0" i="0" u="none" strike="noStrike">
              <a:solidFill>
                <a:srgbClr val="000000"/>
              </a:solidFill>
              <a:latin typeface="Arial"/>
            </a:endParaRP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endParaRPr sz="2800" b="0" i="0" u="none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35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355600" y="825500"/>
            <a:ext cx="9613900" cy="3322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15522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Reading- Comprehension and phonics skills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RE- International peace and Christmas 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PE- Tag Rugby and Gymnastics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Careers- 'food glorious food'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Music- Music and movement 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endParaRPr sz="2600" b="0" i="0" u="none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35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368300" y="520700"/>
            <a:ext cx="9613900" cy="3392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700" tIns="-15522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sng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sng" strike="noStrike">
                <a:solidFill>
                  <a:srgbClr val="000000"/>
                </a:solidFill>
                <a:latin typeface="Arial"/>
              </a:rPr>
              <a:t>Oak Pathway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We are a pathway where we do formal, subject specific learning activities- similar to a mainstream setting.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However we obviously take in to account things like sensory breaks and learning breaks.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600" b="0" i="0" u="none" strike="noStrike">
                <a:solidFill>
                  <a:srgbClr val="000000"/>
                </a:solidFill>
                <a:latin typeface="Arial"/>
              </a:rPr>
              <a:t>Although we would expect to see more independence in this pathway, anyone who needs support will receive it.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40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1295400" y="800100"/>
            <a:ext cx="8674100" cy="2157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26377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3600" b="0" i="0" u="none" strike="noStrike">
                <a:solidFill>
                  <a:srgbClr val="000000"/>
                </a:solidFill>
                <a:latin typeface="Arial"/>
              </a:rPr>
              <a:t>-Break time is 10:40-10:55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3600" b="0" i="0" u="none" strike="noStrike">
                <a:solidFill>
                  <a:srgbClr val="000000"/>
                </a:solidFill>
                <a:latin typeface="Arial"/>
              </a:rPr>
              <a:t>-Feel free to bring a healthy snack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endParaRPr sz="3600" b="0" i="0" u="none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41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673100" y="457200"/>
            <a:ext cx="9296400" cy="59741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700" tIns="-26377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3600" b="0" i="0" u="none" strike="noStrike">
                <a:solidFill>
                  <a:srgbClr val="000000"/>
                </a:solidFill>
                <a:latin typeface="Arial"/>
              </a:rPr>
              <a:t>- Lunch time is 12:00-1:00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3600" b="0" i="0" u="none" strike="noStrike">
                <a:solidFill>
                  <a:srgbClr val="000000"/>
                </a:solidFill>
                <a:latin typeface="Arial"/>
              </a:rPr>
              <a:t>- 12:00-12:30 playing outside or at a club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3600" b="0" i="0" u="none" strike="noStrike">
                <a:solidFill>
                  <a:srgbClr val="000000"/>
                </a:solidFill>
                <a:latin typeface="Arial"/>
              </a:rPr>
              <a:t>- 12:30-1:00 in the lunch hall/ pack lunch room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endParaRPr sz="3600" b="0" i="0" u="none" strike="noStrike">
              <a:solidFill>
                <a:srgbClr val="000000"/>
              </a:solidFill>
              <a:latin typeface="Arial"/>
            </a:endParaRP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endParaRPr sz="3600" b="0" i="0" u="none" strike="noStrike">
              <a:solidFill>
                <a:srgbClr val="000000"/>
              </a:solidFill>
              <a:latin typeface="Arial"/>
            </a:endParaRP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endParaRPr sz="3600" b="0" i="0" u="none" strike="noStrike">
              <a:solidFill>
                <a:srgbClr val="000000"/>
              </a:solidFill>
              <a:latin typeface="Arial"/>
            </a:endParaRP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endParaRPr sz="3600" b="0" i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New shape"/>
          <p:cNvSpPr/>
          <p:nvPr/>
        </p:nvSpPr>
        <p:spPr>
          <a:xfrm>
            <a:off x="800100" y="3073400"/>
            <a:ext cx="7470304" cy="1109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700" tIns="-26377" rIns="-78904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3600" b="0" i="0" u="none" strike="noStrike">
                <a:solidFill>
                  <a:srgbClr val="000000"/>
                </a:solidFill>
                <a:latin typeface="Arial"/>
              </a:rPr>
              <a:t>- Celebration assembly every Friday morning after break 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45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711200" y="177800"/>
            <a:ext cx="7994396" cy="42311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700" tIns="-9009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sng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sng" strike="noStrike">
                <a:solidFill>
                  <a:srgbClr val="000000"/>
                </a:solidFill>
                <a:latin typeface="Arial"/>
              </a:rPr>
              <a:t>Class Rules 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Made by the children during transition 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In addition to main school rules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-be helpful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-be polite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-be respectful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-be sensible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In Rabbit Class we encourage as much independence as possible- may be a shock to the system to begin with!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-Home/school book- key messages etc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45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711200" y="177800"/>
            <a:ext cx="7994396" cy="42850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700" tIns="-9009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sng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sng" strike="noStrike">
                <a:solidFill>
                  <a:srgbClr val="000000"/>
                </a:solidFill>
                <a:latin typeface="Arial"/>
              </a:rPr>
              <a:t>Homework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It is a school policy that we give pupils homework.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Homework is set every Friday and is due in on the following Wednesday.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We also give spelling words out each Friday that then get tested the following Friday.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If you think your child will not be able to do it at home for whatever reason please let me know.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The homework is intentionally minimal and easier than what we do in class.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We idea behind this is that it can be done independently.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45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774700" y="406400"/>
            <a:ext cx="7994396" cy="33840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700" tIns="-9009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sng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sng" strike="noStrike">
                <a:solidFill>
                  <a:srgbClr val="000000"/>
                </a:solidFill>
                <a:latin typeface="Arial"/>
              </a:rPr>
              <a:t>Individual Education Plans (IEPs)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Each term every pupil will have an IEP sent home.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These will include short term targets to be worked on over the school term.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These short term targets are in addition to the long term targets of the EHCP.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0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2000" b="0" i="0" u="none" strike="noStrike">
                <a:solidFill>
                  <a:srgbClr val="000000"/>
                </a:solidFill>
                <a:latin typeface="Arial"/>
              </a:rPr>
              <a:t>You will receive an IEP near the start of each term and then at the end of each term you will receive the IEP again but with the targets evaluated.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37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1562100" y="558800"/>
            <a:ext cx="7531100" cy="2730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700" tIns="-26377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3600" b="0" i="0" u="none" strike="noStrike">
                <a:solidFill>
                  <a:srgbClr val="000000"/>
                </a:solidFill>
                <a:latin typeface="Arial"/>
              </a:rPr>
              <a:t>Evidence for Learning 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3600" b="0" i="0" u="none" strike="noStrike">
                <a:solidFill>
                  <a:srgbClr val="000000"/>
                </a:solidFill>
                <a:latin typeface="Arial"/>
              </a:rPr>
              <a:t>What your child has been doing at school</a:t>
            </a:r>
          </a:p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endParaRPr sz="3600" b="0" i="0" u="none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50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3695700" y="1727200"/>
            <a:ext cx="2338189" cy="5361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26377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36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3600" b="0" i="0" u="none" strike="noStrike">
                <a:solidFill>
                  <a:srgbClr val="000000"/>
                </a:solidFill>
                <a:latin typeface="Arial"/>
              </a:rPr>
              <a:t>Questions?</a:t>
            </a:r>
          </a:p>
        </p:txBody>
      </p:sp>
      <p:sp>
        <p:nvSpPr>
          <p:cNvPr id="3" name="New shape"/>
          <p:cNvSpPr/>
          <p:nvPr/>
        </p:nvSpPr>
        <p:spPr>
          <a:xfrm>
            <a:off x="1193800" y="736600"/>
            <a:ext cx="1007755" cy="1998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138180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139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3900" b="0" i="0" u="none" strike="noStrike">
                <a:solidFill>
                  <a:srgbClr val="000000"/>
                </a:solidFill>
                <a:latin typeface="Arial"/>
              </a:rPr>
              <a:t>?</a:t>
            </a:r>
          </a:p>
        </p:txBody>
      </p:sp>
      <p:sp>
        <p:nvSpPr>
          <p:cNvPr id="4" name="New shape"/>
          <p:cNvSpPr/>
          <p:nvPr/>
        </p:nvSpPr>
        <p:spPr>
          <a:xfrm>
            <a:off x="3073400" y="-177800"/>
            <a:ext cx="1007755" cy="1998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138180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139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3900" b="0" i="0" u="none" strike="noStrike">
                <a:solidFill>
                  <a:srgbClr val="000000"/>
                </a:solidFill>
                <a:latin typeface="Arial"/>
              </a:rPr>
              <a:t>?</a:t>
            </a:r>
          </a:p>
        </p:txBody>
      </p:sp>
      <p:sp>
        <p:nvSpPr>
          <p:cNvPr id="5" name="New shape"/>
          <p:cNvSpPr/>
          <p:nvPr/>
        </p:nvSpPr>
        <p:spPr>
          <a:xfrm>
            <a:off x="2870200" y="2501900"/>
            <a:ext cx="1007755" cy="1998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138180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139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3900" b="0" i="0" u="none" strike="noStrike">
                <a:solidFill>
                  <a:srgbClr val="000000"/>
                </a:solidFill>
                <a:latin typeface="Arial"/>
              </a:rPr>
              <a:t>?</a:t>
            </a:r>
          </a:p>
        </p:txBody>
      </p:sp>
      <p:sp>
        <p:nvSpPr>
          <p:cNvPr id="6" name="New shape"/>
          <p:cNvSpPr/>
          <p:nvPr/>
        </p:nvSpPr>
        <p:spPr>
          <a:xfrm>
            <a:off x="5054600" y="-228600"/>
            <a:ext cx="1007755" cy="1998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138180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139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3900" b="0" i="0" u="none" strike="noStrike">
                <a:solidFill>
                  <a:srgbClr val="000000"/>
                </a:solidFill>
                <a:latin typeface="Arial"/>
              </a:rPr>
              <a:t>?</a:t>
            </a:r>
          </a:p>
        </p:txBody>
      </p:sp>
      <p:sp>
        <p:nvSpPr>
          <p:cNvPr id="7" name="New shape"/>
          <p:cNvSpPr/>
          <p:nvPr/>
        </p:nvSpPr>
        <p:spPr>
          <a:xfrm>
            <a:off x="5207000" y="2413000"/>
            <a:ext cx="1007755" cy="1998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138180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139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3900" b="0" i="0" u="none" strike="noStrike">
                <a:solidFill>
                  <a:srgbClr val="000000"/>
                </a:solidFill>
                <a:latin typeface="Arial"/>
              </a:rPr>
              <a:t>?</a:t>
            </a:r>
          </a:p>
        </p:txBody>
      </p:sp>
      <p:sp>
        <p:nvSpPr>
          <p:cNvPr id="8" name="New shape"/>
          <p:cNvSpPr/>
          <p:nvPr/>
        </p:nvSpPr>
        <p:spPr>
          <a:xfrm>
            <a:off x="6756400" y="787400"/>
            <a:ext cx="1007755" cy="1998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2700" tIns="-138180" rIns="-12700" bIns="-12700" rtlCol="0" anchor="t">
            <a:noAutofit/>
          </a:bodyPr>
          <a:lstStyle>
            <a:defPPr>
              <a:defRPr sz="2000" b="0" i="0" u="none" strike="noStrike">
                <a:solidFill>
                  <a:srgbClr val="000000"/>
                </a:solidFill>
                <a:latin typeface="Arial"/>
              </a:defRPr>
            </a:defPPr>
          </a:lstStyle>
          <a:p>
            <a:pPr lvl="0" algn="l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139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3900" b="0" i="0" u="none" strike="noStrike">
                <a:solidFill>
                  <a:srgbClr val="000000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ep 11-19:54">
    <p:bg>
      <p:bgPr>
        <a:gradFill>
          <a:gsLst>
            <a:gs pos="0">
              <a:srgbClr val="FFFF00"/>
            </a:gs>
            <a:gs pos="100000">
              <a:srgbClr val="FFC0CB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1070229" y="476758"/>
            <a:ext cx="1379728" cy="1379728"/>
          </a:xfrm>
          <a:prstGeom prst="ellipse">
            <a:avLst/>
          </a:prstGeom>
          <a:noFill/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New shape"/>
          <p:cNvSpPr/>
          <p:nvPr/>
        </p:nvSpPr>
        <p:spPr>
          <a:xfrm>
            <a:off x="3013329" y="476758"/>
            <a:ext cx="1379728" cy="1379728"/>
          </a:xfrm>
          <a:prstGeom prst="ellipse">
            <a:avLst/>
          </a:prstGeom>
          <a:noFill/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New shape"/>
          <p:cNvSpPr/>
          <p:nvPr/>
        </p:nvSpPr>
        <p:spPr>
          <a:xfrm>
            <a:off x="5134228" y="413258"/>
            <a:ext cx="1379728" cy="1379728"/>
          </a:xfrm>
          <a:prstGeom prst="ellipse">
            <a:avLst/>
          </a:prstGeom>
          <a:noFill/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New shape"/>
          <p:cNvSpPr/>
          <p:nvPr/>
        </p:nvSpPr>
        <p:spPr>
          <a:xfrm>
            <a:off x="7153529" y="349758"/>
            <a:ext cx="1379728" cy="1379728"/>
          </a:xfrm>
          <a:prstGeom prst="ellipse">
            <a:avLst/>
          </a:prstGeom>
          <a:noFill/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New shape"/>
          <p:cNvSpPr/>
          <p:nvPr/>
        </p:nvSpPr>
        <p:spPr>
          <a:xfrm>
            <a:off x="981329" y="2838958"/>
            <a:ext cx="1379728" cy="1379728"/>
          </a:xfrm>
          <a:prstGeom prst="ellipse">
            <a:avLst/>
          </a:prstGeom>
          <a:noFill/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New shape"/>
          <p:cNvSpPr/>
          <p:nvPr/>
        </p:nvSpPr>
        <p:spPr>
          <a:xfrm>
            <a:off x="3026029" y="2775458"/>
            <a:ext cx="1379728" cy="1379728"/>
          </a:xfrm>
          <a:prstGeom prst="ellipse">
            <a:avLst/>
          </a:prstGeom>
          <a:noFill/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New shape"/>
          <p:cNvSpPr/>
          <p:nvPr/>
        </p:nvSpPr>
        <p:spPr>
          <a:xfrm>
            <a:off x="5185028" y="2724658"/>
            <a:ext cx="1379728" cy="1379728"/>
          </a:xfrm>
          <a:prstGeom prst="ellipse">
            <a:avLst/>
          </a:prstGeom>
          <a:noFill/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New shape"/>
          <p:cNvSpPr/>
          <p:nvPr/>
        </p:nvSpPr>
        <p:spPr>
          <a:xfrm>
            <a:off x="7255129" y="2750058"/>
            <a:ext cx="1379728" cy="1379728"/>
          </a:xfrm>
          <a:prstGeom prst="ellipse">
            <a:avLst/>
          </a:prstGeom>
          <a:noFill/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New shape"/>
          <p:cNvSpPr/>
          <p:nvPr/>
        </p:nvSpPr>
        <p:spPr>
          <a:xfrm>
            <a:off x="769620" y="2293239"/>
            <a:ext cx="8706358" cy="0"/>
          </a:xfrm>
          <a:prstGeom prst="line">
            <a:avLst/>
          </a:prstGeom>
          <a:solidFill>
            <a:srgbClr val="000000"/>
          </a:solidFill>
          <a:ln w="38100" cap="rnd">
            <a:solidFill>
              <a:srgbClr val="00000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2.0.50727.5448"/>
  <p:tag name="AS_OS" val="Microsoft Windows NT 10.0.26200.0"/>
  <p:tag name="AS_RELEASE_DATE" val="2024.01.24"/>
  <p:tag name="AS_TITLE" val="Aspose.Slides for C++"/>
  <p:tag name="AS_VERSION" val="24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Beng" typeface="Vrinda"/>
        <a:font script="Jpan" typeface="ＭＳ%20Ｐゴシック"/>
        <a:font script="Hang" typeface="맑은%20고딕"/>
        <a:font script="Hans" typeface="宋体"/>
        <a:font script="Thai" typeface="Angsana New"/>
        <a:font script="Hant" typeface="新細明體"/>
        <a:font script="Khmr" typeface="MoolBoran"/>
        <a:font script="Arab" typeface="Times New Roman"/>
        <a:font script="Hebr" typeface="Times New Roman"/>
        <a:font script="Laoo" typeface="DokChampa"/>
        <a:font script="Ethi" typeface="Nyala"/>
        <a:font script="Gujr" typeface="Shruti"/>
        <a:font script="Uigh" typeface="Microsoft Uighur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Orya" typeface="Kaling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Mlym" typeface="Kartika"/>
        <a:font script="Sinh" typeface="Iskoola Pota"/>
        <a:font script="Mong" typeface="Mongolian Baiti"/>
        <a:font script="Viet" typeface="Times New Roman"/>
        <a:font script="Geor" typeface="Sylfaen"/>
      </a:majorFont>
      <a:minorFont>
        <a:latin typeface="Calibri"/>
        <a:ea typeface="Arial"/>
        <a:cs typeface="Arial"/>
        <a:font script="Beng" typeface="Vrinda"/>
        <a:font script="Jpan" typeface="ＭＳ%20Ｐゴシック"/>
        <a:font script="Hang" typeface="맑은%20고딕"/>
        <a:font script="Hans" typeface="宋体"/>
        <a:font script="Thai" typeface="Cordia New"/>
        <a:font script="Hant" typeface="新細明體"/>
        <a:font script="Khmr" typeface="DaunPenh"/>
        <a:font script="Arab" typeface="Arial"/>
        <a:font script="Hebr" typeface="Arial"/>
        <a:font script="Laoo" typeface="DokChampa"/>
        <a:font script="Ethi" typeface="Nyala"/>
        <a:font script="Gujr" typeface="Shruti"/>
        <a:font script="Uigh" typeface="Microsoft Uighur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Orya" typeface="Kaling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Mlym" typeface="Kartika"/>
        <a:font script="Sinh" typeface="Iskoola Pota"/>
        <a:font script="Mong" typeface="Mongolian Baiti"/>
        <a:font script="Viet" typeface="Arial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469</Words>
  <Application>Microsoft Office PowerPoint</Application>
  <PresentationFormat>Custom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and greet parents Rabbit 2026</dc:title>
  <dc:creator>Manon Wright</dc:creator>
  <cp:lastModifiedBy>Manon Wright</cp:lastModifiedBy>
  <cp:revision>2</cp:revision>
  <cp:lastPrinted>2026-09-07T21:16:36Z</cp:lastPrinted>
  <dcterms:created xsi:type="dcterms:W3CDTF">2026-09-07T20:16:36Z</dcterms:created>
  <dcterms:modified xsi:type="dcterms:W3CDTF">2026-09-16T11:16:50Z</dcterms:modified>
</cp:coreProperties>
</file>