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56" r:id="rId5"/>
    <p:sldId id="257" r:id="rId6"/>
    <p:sldId id="259" r:id="rId7"/>
    <p:sldId id="262" r:id="rId8"/>
    <p:sldId id="273" r:id="rId9"/>
    <p:sldId id="272" r:id="rId10"/>
    <p:sldId id="260" r:id="rId11"/>
    <p:sldId id="271"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57"/>
            <p14:sldId id="259"/>
            <p14:sldId id="262"/>
            <p14:sldId id="273"/>
            <p14:sldId id="272"/>
            <p14:sldId id="260"/>
            <p14:sldId id="271"/>
            <p14:sldId id="266"/>
          </p14:sldIdLst>
        </p14:section>
        <p14:section name="Design, Impress, Work Together" id="{B9B51309-D148-4332-87C2-07BE32FBCA3B}">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73778D-C261-C625-C5E0-1E395C80ED15}" v="12" dt="2026-09-07T12:15:14.1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280" autoAdjust="0"/>
  </p:normalViewPr>
  <p:slideViewPr>
    <p:cSldViewPr snapToGrid="0">
      <p:cViewPr>
        <p:scale>
          <a:sx n="87" d="100"/>
          <a:sy n="87" d="100"/>
        </p:scale>
        <p:origin x="518"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a Mannion" userId="S::briana.manion@greenlaneschool.co.uk::128cb182-b96a-4e26-bb80-3325d3e05823" providerId="AD" clId="Web-{7573778D-C261-C625-C5E0-1E395C80ED15}"/>
    <pc:docChg chg="modSld">
      <pc:chgData name="Briana Mannion" userId="S::briana.manion@greenlaneschool.co.uk::128cb182-b96a-4e26-bb80-3325d3e05823" providerId="AD" clId="Web-{7573778D-C261-C625-C5E0-1E395C80ED15}" dt="2026-09-07T12:15:14.164" v="11" actId="20577"/>
      <pc:docMkLst>
        <pc:docMk/>
      </pc:docMkLst>
      <pc:sldChg chg="modSp">
        <pc:chgData name="Briana Mannion" userId="S::briana.manion@greenlaneschool.co.uk::128cb182-b96a-4e26-bb80-3325d3e05823" providerId="AD" clId="Web-{7573778D-C261-C625-C5E0-1E395C80ED15}" dt="2026-09-07T12:15:14.164" v="11" actId="20577"/>
        <pc:sldMkLst>
          <pc:docMk/>
          <pc:sldMk cId="2471807738" sldId="256"/>
        </pc:sldMkLst>
        <pc:spChg chg="mod">
          <ac:chgData name="Briana Mannion" userId="S::briana.manion@greenlaneschool.co.uk::128cb182-b96a-4e26-bb80-3325d3e05823" providerId="AD" clId="Web-{7573778D-C261-C625-C5E0-1E395C80ED15}" dt="2026-09-07T12:15:14.164" v="11" actId="20577"/>
          <ac:spMkLst>
            <pc:docMk/>
            <pc:sldMk cId="2471807738" sldId="256"/>
            <ac:spMk id="2" creationId="{00000000-0000-0000-0000-000000000000}"/>
          </ac:spMkLst>
        </pc:spChg>
      </pc:sldChg>
    </pc:docChg>
  </pc:docChgLst>
</pc:chgInfo>
</file>

<file path=ppt/drawings/_rels/vmlDrawing1.v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12.png"/><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image" Target="../media/image11.png"/><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image" Target="../media/image10.png"/><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dirty="0"/>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dirty="0"/>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9/21/2026</a:t>
            </a:fld>
            <a:endParaRPr lang="en-US" dirty="0"/>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dirty="0"/>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7656" y="3607044"/>
            <a:ext cx="10515600" cy="994311"/>
          </a:xfrm>
        </p:spPr>
        <p:txBody>
          <a:bodyPr>
            <a:normAutofit/>
          </a:bodyPr>
          <a:lstStyle/>
          <a:p>
            <a:pPr algn="ctr"/>
            <a:r>
              <a:rPr lang="en-US" sz="4800" dirty="0">
                <a:latin typeface="Comic Sans MS"/>
              </a:rPr>
              <a:t>Welcome to </a:t>
            </a:r>
            <a:r>
              <a:rPr lang="en-US" sz="4800" dirty="0" smtClean="0">
                <a:latin typeface="Comic Sans MS"/>
              </a:rPr>
              <a:t>Poppy</a:t>
            </a:r>
            <a:r>
              <a:rPr lang="en-US" sz="4800" dirty="0">
                <a:latin typeface="Comic Sans MS"/>
              </a:rPr>
              <a:t> Class</a:t>
            </a:r>
            <a:endParaRPr lang="en-US" sz="4800" dirty="0">
              <a:latin typeface="Comic Sans MS" panose="030F0702030302020204" pitchFamily="66" charset="0"/>
            </a:endParaRPr>
          </a:p>
        </p:txBody>
      </p:sp>
      <p:pic>
        <p:nvPicPr>
          <p:cNvPr id="3" name="Picture 2"/>
          <p:cNvPicPr>
            <a:picLocks noChangeAspect="1"/>
          </p:cNvPicPr>
          <p:nvPr/>
        </p:nvPicPr>
        <p:blipFill>
          <a:blip r:embed="rId3"/>
          <a:stretch>
            <a:fillRect/>
          </a:stretch>
        </p:blipFill>
        <p:spPr>
          <a:xfrm>
            <a:off x="4981080" y="1133862"/>
            <a:ext cx="2228612" cy="2082691"/>
          </a:xfrm>
          <a:prstGeom prst="rect">
            <a:avLst/>
          </a:prstGeom>
        </p:spPr>
      </p:pic>
      <p:pic>
        <p:nvPicPr>
          <p:cNvPr id="5" name="Picture 4"/>
          <p:cNvPicPr>
            <a:picLocks noChangeAspect="1"/>
          </p:cNvPicPr>
          <p:nvPr/>
        </p:nvPicPr>
        <p:blipFill>
          <a:blip r:embed="rId4"/>
          <a:stretch>
            <a:fillRect/>
          </a:stretch>
        </p:blipFill>
        <p:spPr>
          <a:xfrm>
            <a:off x="98374" y="4919909"/>
            <a:ext cx="2636034" cy="1860606"/>
          </a:xfrm>
          <a:prstGeom prst="rect">
            <a:avLst/>
          </a:prstGeom>
        </p:spPr>
      </p:pic>
      <p:pic>
        <p:nvPicPr>
          <p:cNvPr id="6" name="Picture 5"/>
          <p:cNvPicPr>
            <a:picLocks noChangeAspect="1"/>
          </p:cNvPicPr>
          <p:nvPr/>
        </p:nvPicPr>
        <p:blipFill>
          <a:blip r:embed="rId5"/>
          <a:stretch>
            <a:fillRect/>
          </a:stretch>
        </p:blipFill>
        <p:spPr>
          <a:xfrm>
            <a:off x="2824867" y="4931738"/>
            <a:ext cx="1984526" cy="1848777"/>
          </a:xfrm>
          <a:prstGeom prst="rect">
            <a:avLst/>
          </a:prstGeom>
        </p:spPr>
      </p:pic>
      <p:pic>
        <p:nvPicPr>
          <p:cNvPr id="7" name="Picture 6"/>
          <p:cNvPicPr>
            <a:picLocks noChangeAspect="1"/>
          </p:cNvPicPr>
          <p:nvPr/>
        </p:nvPicPr>
        <p:blipFill>
          <a:blip r:embed="rId6"/>
          <a:stretch>
            <a:fillRect/>
          </a:stretch>
        </p:blipFill>
        <p:spPr>
          <a:xfrm>
            <a:off x="4899852" y="4914837"/>
            <a:ext cx="1588871" cy="1865678"/>
          </a:xfrm>
          <a:prstGeom prst="rect">
            <a:avLst/>
          </a:prstGeom>
        </p:spPr>
      </p:pic>
      <p:pic>
        <p:nvPicPr>
          <p:cNvPr id="8" name="Picture 7"/>
          <p:cNvPicPr>
            <a:picLocks noChangeAspect="1"/>
          </p:cNvPicPr>
          <p:nvPr/>
        </p:nvPicPr>
        <p:blipFill>
          <a:blip r:embed="rId7"/>
          <a:stretch>
            <a:fillRect/>
          </a:stretch>
        </p:blipFill>
        <p:spPr>
          <a:xfrm>
            <a:off x="6579182" y="4931738"/>
            <a:ext cx="1766869" cy="1848777"/>
          </a:xfrm>
          <a:prstGeom prst="rect">
            <a:avLst/>
          </a:prstGeom>
        </p:spPr>
      </p:pic>
      <p:pic>
        <p:nvPicPr>
          <p:cNvPr id="9" name="Picture 8"/>
          <p:cNvPicPr>
            <a:picLocks noChangeAspect="1"/>
          </p:cNvPicPr>
          <p:nvPr/>
        </p:nvPicPr>
        <p:blipFill>
          <a:blip r:embed="rId8"/>
          <a:stretch>
            <a:fillRect/>
          </a:stretch>
        </p:blipFill>
        <p:spPr>
          <a:xfrm>
            <a:off x="8436510" y="4925069"/>
            <a:ext cx="1938413" cy="1855445"/>
          </a:xfrm>
          <a:prstGeom prst="rect">
            <a:avLst/>
          </a:prstGeom>
        </p:spPr>
      </p:pic>
      <p:pic>
        <p:nvPicPr>
          <p:cNvPr id="10" name="Picture 9"/>
          <p:cNvPicPr>
            <a:picLocks noChangeAspect="1"/>
          </p:cNvPicPr>
          <p:nvPr/>
        </p:nvPicPr>
        <p:blipFill>
          <a:blip r:embed="rId9"/>
          <a:stretch>
            <a:fillRect/>
          </a:stretch>
        </p:blipFill>
        <p:spPr>
          <a:xfrm>
            <a:off x="10406024" y="4931738"/>
            <a:ext cx="1674608" cy="1848776"/>
          </a:xfrm>
          <a:prstGeom prst="rect">
            <a:avLst/>
          </a:prstGeom>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omic Sans MS" panose="030F0702030302020204" pitchFamily="66" charset="0"/>
              </a:rPr>
              <a:t>Poppy Class </a:t>
            </a:r>
            <a:r>
              <a:rPr lang="en-GB" dirty="0">
                <a:latin typeface="Comic Sans MS" panose="030F0702030302020204" pitchFamily="66" charset="0"/>
              </a:rPr>
              <a:t>Team</a:t>
            </a:r>
          </a:p>
        </p:txBody>
      </p:sp>
      <p:sp>
        <p:nvSpPr>
          <p:cNvPr id="9" name="TextBox 8"/>
          <p:cNvSpPr txBox="1"/>
          <p:nvPr/>
        </p:nvSpPr>
        <p:spPr>
          <a:xfrm>
            <a:off x="307975" y="994455"/>
            <a:ext cx="9963919" cy="6863417"/>
          </a:xfrm>
          <a:prstGeom prst="rect">
            <a:avLst/>
          </a:prstGeom>
          <a:noFill/>
        </p:spPr>
        <p:txBody>
          <a:bodyPr wrap="square" rtlCol="0">
            <a:spAutoFit/>
          </a:bodyPr>
          <a:lstStyle/>
          <a:p>
            <a:endParaRPr lang="en-GB" sz="4400" dirty="0" smtClean="0">
              <a:latin typeface="Comic Sans MS" panose="030F0702030302020204" pitchFamily="66" charset="0"/>
            </a:endParaRPr>
          </a:p>
          <a:p>
            <a:r>
              <a:rPr lang="en-GB" sz="4400" dirty="0" smtClean="0">
                <a:latin typeface="Comic Sans MS" panose="030F0702030302020204" pitchFamily="66" charset="0"/>
              </a:rPr>
              <a:t>Miss Allen</a:t>
            </a:r>
          </a:p>
          <a:p>
            <a:endParaRPr lang="en-GB" sz="4400" dirty="0" smtClean="0">
              <a:latin typeface="Comic Sans MS" panose="030F0702030302020204" pitchFamily="66" charset="0"/>
            </a:endParaRPr>
          </a:p>
          <a:p>
            <a:r>
              <a:rPr lang="en-GB" sz="4400" dirty="0" smtClean="0">
                <a:latin typeface="Comic Sans MS" panose="030F0702030302020204" pitchFamily="66" charset="0"/>
              </a:rPr>
              <a:t>Miss Milnes</a:t>
            </a:r>
          </a:p>
          <a:p>
            <a:endParaRPr lang="en-GB" sz="4400" dirty="0" smtClean="0">
              <a:latin typeface="Comic Sans MS" panose="030F0702030302020204" pitchFamily="66" charset="0"/>
            </a:endParaRPr>
          </a:p>
          <a:p>
            <a:r>
              <a:rPr lang="en-GB" sz="4400" dirty="0" smtClean="0">
                <a:latin typeface="Comic Sans MS" panose="030F0702030302020204" pitchFamily="66" charset="0"/>
              </a:rPr>
              <a:t>Miss Davies (Phonics and Topic, Wednesday morning)</a:t>
            </a:r>
          </a:p>
          <a:p>
            <a:endParaRPr lang="en-GB" sz="4400" dirty="0">
              <a:latin typeface="Comic Sans MS" panose="030F0702030302020204" pitchFamily="66" charset="0"/>
            </a:endParaRPr>
          </a:p>
          <a:p>
            <a:endParaRPr lang="en-GB" sz="4400" dirty="0" smtClean="0">
              <a:latin typeface="Comic Sans MS" panose="030F0702030302020204" pitchFamily="66" charset="0"/>
            </a:endParaRPr>
          </a:p>
          <a:p>
            <a:endParaRPr lang="en-GB" sz="4400" dirty="0">
              <a:latin typeface="Comic Sans MS" panose="030F0702030302020204" pitchFamily="66" charset="0"/>
            </a:endParaRPr>
          </a:p>
        </p:txBody>
      </p:sp>
      <p:sp>
        <p:nvSpPr>
          <p:cNvPr id="3" name="AutoShape 2" descr="Image previe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p:cNvPicPr>
            <a:picLocks noChangeAspect="1"/>
          </p:cNvPicPr>
          <p:nvPr/>
        </p:nvPicPr>
        <p:blipFill>
          <a:blip r:embed="rId2"/>
          <a:stretch>
            <a:fillRect/>
          </a:stretch>
        </p:blipFill>
        <p:spPr>
          <a:xfrm>
            <a:off x="3429723" y="1548298"/>
            <a:ext cx="1142277" cy="1310049"/>
          </a:xfrm>
          <a:prstGeom prst="rect">
            <a:avLst/>
          </a:prstGeom>
        </p:spPr>
      </p:pic>
    </p:spTree>
    <p:extLst>
      <p:ext uri="{BB962C8B-B14F-4D97-AF65-F5344CB8AC3E}">
        <p14:creationId xmlns:p14="http://schemas.microsoft.com/office/powerpoint/2010/main" val="3052547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Comic Sans MS" panose="030F0702030302020204" pitchFamily="66" charset="0"/>
              </a:rPr>
              <a:t>Our Curriculum</a:t>
            </a:r>
          </a:p>
        </p:txBody>
      </p:sp>
      <p:sp>
        <p:nvSpPr>
          <p:cNvPr id="5" name="AutoShape 2" descr="data:image/jpg;base64,%20/9j/4AAQSkZJRgABAQEAeAB4AAD/2wBDAAUDBAQEAwUEBAQFBQUGBwwIBwcHBw8LCwkMEQ8SEhEPERETFhwXExQaFRERGCEYGh0dHx8fExciJCIeJBweHx7/2wBDAQUFBQcGBw4ICA4eFBEUHh4eHh4eHh4eHh4eHh4eHh4eHh4eHh4eHh4eHh4eHh4eHh4eHh4eHh4eHh4eHh4eHh7/wAARCAI7APs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6ST4reEnvpbFLfxa13DEk0sA8IaqZEjcsEYr9myFYxuATwSjY6Gpv+Fl+Hf8AoG+M/wDwjNW/+RqNI/5Lf4o/7FvRv/SnVK7OgDjP+Fl+Hf8AoG+M/wDwjNW/+RqP+Fl+Hf8AoG+M/wDwjNW/+Rq7OigDjP8AhZfh3/oG+M//AAjNW/8Akaj/AIWX4d/6BvjP/wAIzVv/AJGrs6KAOM/4WX4d/wCgb4z/APCM1b/5Go/4WX4d/wCgb4z/APCM1b/5Grs6KAOM/wCFl+Hf+gb4z/8ACM1b/wCRqP8AhZfh3/oG+M//AAjNW/8AkauzooA4z/hZfh3/AKBvjP8A8IzVv/kaj/hZfh3/AKBvjP8A8IzVv/kauzooA4z/AIWX4d/6BvjP/wAIzVv/AJGo/wCFl+Hf+gb4z/8ACM1b/wCRq7OigDjP+Fl+Hf8AoG+M/wDwjNW/+RqP+Fl+Hf8AoG+M/wDwjNW/+Rq7OigDjP8AhZfh3/oG+M//AAjNW/8Akaj/AIWX4d/6BvjP/wAIzVv/AJGrs6KAOM/4WX4d/wCgb4z/APCM1b/5Go/4WX4d/wCgb4z/APCM1b/5Grs6KAOM/wCFl+Hf+gb4z/8ACM1b/wCRqP8AhZfh3/oG+M//AAjNW/8AkauzooA4z/hZfh3/AKBvjP8A8IzVv/kaj/hZfh3/AKBvjP8A8IzVv/kauzooA4z/AIWX4d/6BvjP/wAIzVv/AJGo/wCFl+Hf+gb4z/8ACM1b/wCRq7OigDjP+Fl+Hf8AoG+M/wDwjNW/+RqP+Fl+Hf8AoG+M/wDwjNW/+Rq7OigDjP8AhZfh3/oG+M//AAjNW/8Akaj/AIWX4d/6BvjP/wAIzVv/AJGrs6KAOGv/AIreErCxnvr638W2tpbRNNPPN4Q1VI4o1GWZmNthVABJJ4AFTf8ACy/Dv/QN8Z/+EZq3/wAjUfHb/kiHjz/sW9R/9JpK7OgDjNI/5Lf4o/7FvRv/AEp1SuzrjNI/5Lf4o/7FvRv/AEp1SuzoAKKKKACiiigAriPjh46uvhv8Ob7xhbaCdcFk8fm2wufIIRnCl92xumR2rt6574l+HovFnw/17w3MMrqNhNAOM4ZlO0/UHBrKvKUablHda/d0+exdNJzSlsXfCWt2viTwtpfiCzwLfUbSO5jAbdgOobGe+M4rO+KHjCx8BeAdY8W6gglh063Miw+ZsMz9EjDYOCzEDOD1ry/9h3xDLq3wOt9IvGP27QLybTpkb7yANuUH8Gx/wGuf/bCnu/G3izwX8EtIuHjl1q7F7qToAfKt0zgkfg7f8AFbYlNT5aX2mrej1v8AJamWHl7nNV+ze/y0f3vQ+gPB+vWXijwrpfiLTmJtNRtY7mLJ5AZQcH3HT8Ko/E3xXb+B/AOteLLq3+0x6ZatOId+zzWH3U3YOMkgZwcZ6V41+xRrN5p+ieI/hTrbkar4R1GSJFduXt3Y4IHoGB/BhR+3RqU9x4H8PeA7Fv8AS/FOtQW2O/lqwJP/AH2Y6Vf3rex+3bl/7etb7r/gOg7X9r9m9/8At3f77fidne/FHXG/Zxf4pWPhL/iYyWH2yDSxcGcKpfCszBVJAX5yAAcZHvV39n3x9rnxD+Etr4t17RYtKvpTKvlxq6xTBekiBuQp+p6Hmui128g8AfDC8vrWzFzB4f0lpI7cP5fmLDFwu7B2529cH6VX+Gni7/hPPhbpni/+z/7O/tOzab7N53m+Vywxv2rnp6CpryS9s4bW08t7ffb+tBU1Jxpc++t/Pa6+V1/Vzlf2afiVrvxL+Gl54m120022vIL+e2VLKN0jKoFIJDuxzzzzUn7MPxH1z4ofDy48Ra/a6dbXUeozWoSxjdI9iBcHDuxzye9cN+wh/wAkH1T/ALDF3/6ClTfsBf8AJFL3/sOXP8krVJe0kv7kX83a4pN8v/cSS+S59PwR9D0Vw3xg+K3g/wCFmipqPii+cSzZFrZW6h7i4I67FyBjpliQBnrXkC/tOeMJGF9D+z740k0I/N9vCy52d22iDZ14+/8Aj2rJSTv5f1uaNNWufTFFef8Awa+L3g34q6XLc+G7uWO8twPten3ShLiDPcgEgrn+IEj6HiofEHxPOg/G3Q/h3qmhiC01y0eWw1b7XxJMucwmLZweBzu/iHFW4tSUXu9vuv8AkiOdcrl0W/kejUUVwEXxU0GT43S/CsL/AMTGPTReef5g2l85MO3H3gmGznv0pJ3ko9X+iuU3ZOT2/wA3b82d/RRXnXhH4nf8JR8X/EngbS9D36f4eiT7Xq5uuDcNj9yseznHOTv/AITxQtZcq31f3A3Zcz20/E9FooooAKKKKACiiigDjPjt/wAkQ8ef9i3qP/pNJXZ1xnx2/wCSIePP+xb1H/0mkrs6AOM0j/kt/ij/ALFvRv8A0p1SuzrjNI/5Lf4o/wCxb0b/ANKdUrs6ACiiigAooooAKKKKAPmf4HSJ4E/an+JfgaeQQWOqqNaslZgF5+d8dhxI34JT/wBmdG+Inxq8efGK6HmWiXB0jRSeQsSYyyn3UL/321ch+3rZ614b8ceF/HXhqSS3vNQsrjRZpI+S25SAuPUrI+PoPSvoz4DeC08AfCbQPDOzbcQWwkuz6zv80n/jxI+gFLDfApveC5F971/8ASXzIrr33Ffaal9yWn/gevyPHvip/wAWv/ay8LePkxBovi2L+ydUYIdomGArNjuf3Z/4A1SeJifHX7ceh6SMSWHgvSzeSgdp3GRn8Xi/Ku+/av8ABL+N/grq9raRs2p6cBqNgUxu82LJIHuV3D8a8x/YHttT1+Hxh8TNedp9R1i8jtPOIxuEaAsR+LKP+A0Yb4uV/wDLu7XpLSP3Ny+5BiFpdf8ALyyfy3++KR7l8df+SL+NP+wHd/8Aolq5v9lz/k2jwn/2DG/9Deuk+Ov/ACRfxp/2A7v/ANEtXN/suf8AJtHhP/sGN/6G9Y1P4db0j/7eav4qX/b3/thxP7CH/JB9U/7DF3/6ClTfsBf8kUvf+w5c/wAkqH9hD/kg+qf9hi7/APQUqb9gL/kil7/2HLn+SV1f8vZ/9e4foZT+H/uJL/28yv2f9GtPil8ZPGnxW8URR6g2k6o2laJbyAPHapF0cDpuwQQfVmPXp9OV8t/D3xJafAb41+KvBPjSVdP8O+Jr59W0bVZeIQzn5kdui44XJ6FRnhga+mo9S06TThqUd/avYldwuVmUxY9d2cYrOFvYQa2svvt71/O97jf8Wd92/wAPs28rWPm39p/Q7X4a+PfCfxn8LQxafetqsdhrKR4SO7ikByzgdThWBP0J6V2P7X3hm71j4Xx+LNDyNc8KXKavZSJ97amDIOO235sf7NcL8X/E1n8dfif4a+GHgW6TUtH0q/TVNe1SD5rdFj4CK44bgkZHBJGOhx9Q3FvDcWslrNGskMiGN0YZDKRgg/hUKMvYLl0ak3H5Wt8uZP8AEpuPt3zK6slL8dPXltf5HI+HfiDo+p/CG3+I0kyx6cdLN/Oc58vamXXjuGBH4V8fDw74ks/BNp+1FItwdefxJ/aU8G44/s5m8sLj07Z/umnawviXRdQ1P9lizjuFt9U8SRy2V0Twmmv+9ZeeewPpw9fad54S0a58AyeCWtVGkPp/9n+UBwItmwfiBVuWjxNJduVfdJr77RfoyIrVYeo9NebzWsU/uvL7jG8ffEPSvD3wdvfiHBMk1oNOF1Z8/wCteRR5S/izKK5X9kbwhdeGfhNBqmrhm1zxJM2rahI4w5aXlAfopB+rGvnDwiviXxZrPhv9mjWLef7P4a12efVbgkbZrKE7o1x6Hcev95K+7oo0iiWKNQiIAqqBgADoKuPLaVWO0vh/w7/i/wD0kn3m405bx3/xbfgrv/t4dRRRUmoUUUUAFFFFAHGfHb/kiHjz/sW9R/8ASaSuzrjPjt/yRDx5/wBi3qP/AKTSV2dAHGaR/wAlv8Uf9i3o3/pTqldnXGaR/wAlv8Uf9i3o3/pTqldnQAUUUUAFFFFABRRRQBz3jfwbofjFNKj1y3aZNK1GLUbdQRjzY87dwIOV5ORXQ0UULRW+f5L9EHW/y/P/ADYjqroUZQysMEHoRXP/AA98HaJ4F8Nr4f8AD8UkVitxNOquwJDSOXI4A4GcD2A69a6GihaA9TM8WaJa+JfDGp+Hr6SaO11K0ktZnhIEio6lSVJBAODxkGqXgLwjpvgzwPp3hDS5ruawsIDBFJcurSlSScsVUDPJ6AV0FFJxTTXff8f82Hby/W3+SOK+Evw10L4aeEp/DOhXepXNnPcyXLPeyI8gZwAQCiKMcccU/wCEHw50P4X+F5fDugXWo3NrJdPdF76RHk3vjIyiKMcDtXZUVV3dvyt8lsJq/wB9/m76/izA8eeC/C/jrQ30XxZo1tqlkx3KsoIaNsY3IwwyNg9VINeIN+xp8JW1P7WLzxQsO8N9kF9H5WP7ufK34/4Fn3r6OoqVFJ8yKbbVjm/h74F8J+ANFGj+EtFt9MtSQ0hQFpJWAxudzlnP1NdJRRVNtu7JjFRVkczdeBfD1z8SLP4gS2znXLSwewikBGzy2bOSMZLDkA56MePTpqKKS0SX9b3/ADY+rf8AXb8jmdN8DeH9P+Ieq+PLa3ddZ1S0itLhyRs2Rk4IGMhj8oJyc7F6c56aiihaJLsHVvv/AMMFFFFABRRRQAUUUUAcZ8dv+SIePP8AsW9R/wDSaSuzrjPjt/yRDx5/2Leo/wDpNJXZ0AcZpH/Jb/FH/Yt6N/6U6pXZ183ar4YtLT4taxa2+s+LY0Gg6bJuHinUfMYme/GC/n7mUbRhSSFJYgAs2b//AAj0f/QweM//AArdT/8Akivjsz43wGW4qWFqwm5RtslbVJ9ZLuevQyavWpqpFqz9f8j6Cor59/4R6P8A6GDxn/4Vup//ACRR/wAI9H/0MHjP/wAK3U//AJIrg/4iRlf/AD7qfdH/AOSNf7AxP80fx/yPoKivn3/hHo/+hg8Z/wDhW6n/APJFH/CPR/8AQweM/wDwrdT/APkij/iJGV/8+6n3R/8Akg/sDE/zR/H/ACPoKivn3/hHo/8AoYPGf/hW6n/8kUf8I9H/ANDB4z/8K3U//kij/iJGV/8APup90f8A5IP7AxP80fx/yPoKivn3/hHo/wDoYPGf/hW6n/8AJFH/AAj0f/QweM//AArdT/8Akij/AIiRlf8Az7qfdH/5IP7AxP8ANH8f8j6Cor59/wCEej/6GDxn/wCFbqf/AMkUf8I9H/0MHjP/AMK3U/8A5Io/4iRlf/Pup90f/kg/sDE/zR/H/I+gqK+ff+Eej/6GDxn/AOFbqf8A8kUf8I9H/wBDB4z/APCt1P8A+SKP+IkZX/z7qfdH/wCSD+wMT/NH8f8AI+gqK+ff+Eej/wChg8Z/+Fbqf/yRR/wj0f8A0MHjP/wrdT/+SKP+IkZX/wA+6n3R/wDkg/sDE/zR/H/I+gqK+ff+Eej/AOhg8Z/+Fbqf/wAkUf8ACPR/9DB4z/8ACt1P/wCSKP8AiJGV/wDPup90f/kg/sDE/wA0fx/yPoKivn3/AIR6P/oYPGf/AIVup/8AyRR/wj0f/QweM/8AwrdT/wDkij/iJGV/8+6n3R/+SD+wMT/NH8f8j6Cor59/4R6P/oYPGf8A4Vup/wDyRR/wj0f/AEMHjP8A8K3U/wD5Io/4iRlf/Pup90f/AJIP7AxP80fx/wAj6Cor59/4R6P/AKGDxn/4Vup//JFH/CPR/wDQweM//Ct1P/5Io/4iRlf/AD7qfdH/AOSD+wMT/NH8f8j6Cor59/4R6P8A6GDxn/4Vup//ACRR/wAI9H/0MHjP/wAK3U//AJIo/wCIkZX/AM+6n3R/+SD+wMT/ADR/H/I+gqK+ff8AhHo/+hg8Z/8AhW6n/wDJFH/CPR/9DB4z/wDCt1P/AOSKP+IkZX/z7qfdH/5IP7AxP80fx/yPoKivn3/hHo/+hg8Z/wDhW6n/APJFH/CPR/8AQweM/wDwrdT/APkij/iJGV/8+6n3R/8Akg/sDE/zR/H/ACPT/jt/yRDx5/2Leo/+k0ldnXy18UNDjh+GfimUa54tlKaNdtsm8T6hLG2IX4ZHnKsvqrAgjggivRf+EN07/oNeM/8Awr9U/wDkivpMjz/DZ1TnUw8ZJRdvet+jZ5+MwNTCSUZta9jK8Qf8ll1n/sXtL/8ASjUKuVT8Qf8AJZdZ/wCxe0v/ANKNQq5X4vxn/wAjqt/27/6RE+wyz/do/P8ANhRRRXzB3hRRRQAUUUUAFFFFABRRRQAUUUUAFFFFABRRRQAUUUUAFFFFABRRRQAUUUUAFFFFABRRRQBzPxX/AOSW+LP+wJef+iHr1KvLfiv/AMkt8Wf9gS8/9EPXqVfsHhp/utf/ABL8j5XiH+JD0OH8Qf8AJZdZ/wCxe0v/ANKNQq5VPxB/yWXWf+xe0v8A9KNQq5Xw3Gf/ACOq3/bv/pET28s/3aPz/NhRRRXzB3hRRRQAUUUUAFFFFABRRRQAUUUUAFFFFABRRRQAUUUUAFFFFABRRRQAUUUUAFFFFABRRRQBzPxX/wCSW+LP+wJef+iHr1KvLfiv/wAkt8Wf9gS8/wDRD16lX7B4af7rX/xL8j5XiH+JD0OH8Qf8ll1n/sXtL/8ASjUKuVT8Qf8AJZdZ/wCxe0v/ANKNQq5Xw3Gf/I6rf9u/+kRPbyz/AHaPz/NhRRRXzB3hRRRQAUUUUAFFFFABRRRQAUUUUAFFFFABRRRQAUUUUAFFFFABRRRQAUUUUAFFFFABRRRQBzPxX/5Jb4s/7Al5/wCiHr1KvLfiv/yS3xZ/2BLz/wBEPXqVfsHhp/utf/EvyPleIf4kPQ4fxB/yWXWf+xe0v/0o1CrlU/EH/JZdZ/7F7S//AEo1CrlfDcZ/8jqt/wBu/wDpET28s/3aPz/NhRRRXzB3hRRRQBaso7M293c307ww28XmEqAc8gd/rXBW/wAdLRdagsY7FBYQMITM0a5bB6nn6V3ciTJ4Z1e4XYqGHy1Zzxu3KcevSvkSym+0XuoWsxVnM7/MnQV+1cD5fQpZbHFOn78r3b6q+h+d8X5rXwk7wd4pq6/M+y009NZsZdd026ga1kRrjaxIYcbiAAMfTmsevl7TbvXdF/eaXfPuQgornI4+lfQfgj4nWMnhCLU9YZW1WzjKIgB25yefXPA7965M34Dw+Lqe1wU+Rt6p6rV6ta6WXTr3Nsn4yo4iDjLW3yZvUV5jF8bNbvdUX+0bOzm08uWClH3DjH96tvU/jj4Ms9yNpADeXkfK3Lc+9ePV8OMTzWpV4teaaf3a/menhuL8FXWm/k1/wDs6K4fQPjd4Zu7IyXGhhX7YRv8AGsXxn8YNWvEjtvDcMFtbxncFdG/Hv6k06XhxiOb99Xil5Jv8Hy/mRieMsDQjf9V/wT1KivJrD4x67vtRrllp86INrPsfIGT/ALVdb4r+J2l6Ro82oaBLbXF7cLiBArEQknBHbsTWNXw8xca0YwqqUG7N21Stu1+FkzbD8W4KvRlUi9vP9f8AgHWVleLPiRp3gLTYFMIuby6kyY2UHAGemT9K8dt/id4/S1d2lsjO/wDsNj/0KuOuLvxFretvqXiCSCRznHlggDp6k+lfUZFwdRyjFfWZVvaNJpLltZvr8T6XW3U+ZzbjfDVsLKNK1157/ge4aB8UPDl7MV1VprHJ/ur/APFV6H9ljuNN/tXT7hLqxLYDr95Rxjd27ivllo0bqtWtM1LU9NJ+x3kijspxitsbwhlOKpOFOHs5dGrvXzTeqPJy3xEqxl/tKv8A1+B9J+LrrRfCnhyLVtbvmj8xPMCxgEBcAjrjnmuf0X4ifDfUEj3a/NHJJjC7F/xrwTUri+1WTfqVw8v+z2qpLHaCFkGF4wMda6KPCuTU4Rg6HM0tXd6+e4q/iDXlVtRTa+X+R9YTWO3S4tThuoJ7aZ9qFCSe/Xj2qnXI/stfbLqxu7DVYBJp8W5oDNxzx7+5rrq/NuMMgpZRiIOg/cmnZXu1a17/AH6H6ZkmZSx9Dmktf8wooor5A9kKKKKACiiigDmfiv8A8kt8Wf8AYEvP/RD16lXlvxX/AOSW+LP+wJef+iHr1Kv2Dw0/3Wv/AIl+R8rxD/Eh6HD+IP8Aksus/wDYvaX/AOlGoVcqn4g/5LLrP/YvaX/6UahVyvhuM/8AkdVv+3f/AEiJ7eWf7tH5/mwooor5g7wouJbexsX1K+O2zicLIQ2D0J4/I0UeI9PbUPhvrMccRkdWDKAuedrf419Dwrl1HMc0p0K3w6v7lf7u5wZlXnQw0pw3PEviV8VtU8R3Uem6FYix00n960T4DdeSBj2rh7DTrez3tEgDOxZjjqaqeHoprS28u9ZVlycqeCOa05LiCMAvMig+rAV+8StFckFZLoj+ec7zTE4qvKnJ6LT1JKq3lq8gXyZjEd2WI7j0qyrowyrBh7GnVCbWx4dKtUoS5oOzGooVQorN1TSob+4RpVHyEEHHvWpUM9zBAP300cf+8wFCbT0ClUnCXNDcfFGsaBVGABinVl3muWluBsPnE9ozmqcfiaESAT200Kk4DOuBT5WzWOErzXMom9NGssZjcZU9ao6XpNtYI6xKPmYt0q3Dc28yho5o2HswNSkgDJIApXa0MlUqQi4J2TClphkjAyXUD1zTgQRkHIpGVmLRRRQBR1m6ltbJ5YozIwHTNdp8JbbwXJbxSeK5IxLI4bDx7scnjoa5ZvLcFW2sO4NRO9rt2mSIY6cjitadTk6HuZTmUcF/y75n3Pqe38oeH4VsYrJNPEn7swbQc4PUCoK8p/Z48X2Mms3Hh3WppTbliYXlmKrnA6E/jXq7KysVZSCOoNfjfG+U1sHio15Tc4zWjk7vS2j0S66H77w/j4YvDJqPK97eolFFFfEnuhRRRQAUUUUAcz8V/wDklviz/sCXn/oh69Sry34r/wDJLfFn/YEvP/RD16lX7B4af7rX/wAS/I+V4h/iQ9Dh/EH/ACWXWf8AsXtL/wDSjUKuVT8Qf8ll1n/sXtL/APSjUKuV8Nxn/wAjqt/27/6RE9vLP92j8/zYUUVbh029mtftSQfuc43FgOfxPvXz+Hw1bEy5KMHJ9km3+B2TqQpq83ZeZUrS0OH53u7g7bC3+e4LMQpHpx3qslhdMcKiE/8AXRf8azvi3JqGl/DFIdPtc3Msp+0BeSR8+O+OmK+w4U4cxVbMYyxNOUIw967TV7NWV2u/4XPIzbMadLDSdNqTemjTPEvjFF4X1TVzJ4WkWNZT8zKxO3r6k+1ecJ4du87bjUDMgORxj+Qra07Hk7cEOPvA9RVqv2SpVbZ+A5nm9WrWajFRt5amAmjahHOrR6kVjB+7tH+FbsassaqzbiByfWnUVk22eNVryq25vyIbydbe3aVugrnbGwl1S8N1eOXt+gTp/KtTV9QtYo2imVm9lrl7/ULy8ItrUCBByNw5P+cVcVoetlmCr1/dpKzfX/I6yDR7CF9yQD2yxP8AWpL/AE61vIBDNCpUHI5I/lXP+GmUXQW5kk83Ix6GumvJlggaQnGBxUu99zlxdHEYbEezk3zI5PXLCWykijsbsxMeidc9fWpLOHVLq4EDX5A28/KOv5Vq6Om9JtSuhkfwe3ak8ORMfOuH6mQ4+mKSqttrsfV5hg1l+VRqVknUl5bFRtPurUMbq/LR/Qf4VNoF7I101q0hkUcq2O2f/r1o60ubCRgpYgcCuUln1XTSskaw7nIwMHOPzrRe8j53DQljYOOnM9uh3NMmJETFeuOKydI1czMILpCk3fjitjqKytY83EYarhanJVVmjT0NvDE+kML++W3vFA3ZPU4+tN1G98MR6b9mstLF5cE/60SN78/erLMMWSdg5605UVfuqBW6rWWiPap59GjBRpUkn3KNrazQyfaIHMEgOY8dVr1nwV8Y9W0WyEGqWa6iynhmiQHGB6YrzRmVV3McCsifWlScoLeUgdwKjnct1cWDzvMIzlKDvc+gLH4o+G9Q1DzNQ82x8+QswCrhMnp973r0ew0mDVovtWj6hby2pQOrSMQ2MewIr4vv9at3tyv2WfLDjitLwX4j8VadpcthbzhbSVyfnHzAZPH614NbhLJ8Sm50uV3vdN/5n3OWcZYtU28U7W9D65ttJNxc/Z4r+yaTPTe3+FVL+2ks7yW1kZWeNtpKnjNfMY1LWbOQXljeMblTld/TNdbb/GTxDCEk1LStOmO796wR9x9/v14GZ8BYWrTisBLllfXmben3HsZXx3h67ftnbsj2miqvgzXdL8b6e9/pjxWrQwBpYCGznaScfkatV+cZvk2Kyqt7LELe9n0duq/4J91hMbSxcOek7nM/Ff8A5Jb4s/7Al5/6IevUq8t+K/8AyS3xZ/2BLz/0Q9epV+l+Gn+61/8AEvyPn+If4kPQ4fxB/wAll1n/ALF7S/8A0o1CrqKzuERSzHoAMk1S8Qf8ll1n/sXtL/8ASjUK3PDa7tds1zjMo5r4/iegsRxFOi3bmcF98Yo9jAz5MEpdr/mylrup+HvC9jI3iCcpehv3cSSAhl98A+9eSeO/itq3iFvsunqbGzjG1FRzjAPpxWL8aLq5m+It7aXFwJoonAQb92OP/r1zAAA4AFfrWX5Vhcph7LDQs+r6v1Z+OcS8U4yVaVFaf10Lya94ijk3x6pKv/Aj/jW1o/xQ8WaVutbiSTUIGGCGkI4/EmuYor0I1prqfLUM9xtF357+pneK57vUta+26bbGwVzmVVP3uPbHtTNLe+EpW6B2/wB4mtSormLzoWj3FcjGQamVRy3McXmMsXK9SKv3GPe2quVaZcimm/tB/wAtlrMPhuBg265nJPfef8aw9b0+DT5ENxJdNGWABQt+vNCjF9R0cLh60uWMm36F7U9XsVvdtvAs8vft/SpbJE1VGF1b7JR93POKxZ7OGMma1O5W6t/EtdBouq2+FimjEbgY3kYz+NU9FoezicC6OGjWw121u+qZjXJuIbog5Elsf3fv/nAq/e6gdQjt7ZOWLDea0dbtVmjW8twrMmT8ozuqv4c0yG5uvtsbbSPvIfXPp+FZSmoRue/llOlnbpVpfxIb+Zd8Q7bTTItPjb5pAMfzq5p8QitI1xg45rK1pvM8RW6OCQp4z06GrmpanHajZGN8h6KvNRSjaC8zh4xnVxONhhqavZEupXsdpCWZgW7CqujWP22U6jfDgcqG7f5xTdL0e4vpxfagxAJ3Kh/wqz4jvlt410+2wJGwDt7DH/16znU5nyQPayDIIZXTeLxXxW+4x/EzPfXgGmJ+8TrItR6fq+pwWDefatLKr7eT1HFbuk2K2duF+856sepq15MX/PNP++a6I2jHlPjM4zyGPruUoJroZOl6ne3Eu24szCGxjnNbI6VHI0EQDSGNMdM4FZN9rsakx2/zP0BHIoeux5NPD1MZU5aEPuK3jrVv7PsBGpxJJgKR/n2rZ0pjJp0DtySgzXI3lvca3dRpcKrbT1AyBXaWsfk26Rf3RiqduVHZmeEjgqMKLfv6tjmjVmDEcjpTqWkJAGSQKg8bVi01tu07ulNM0Y53Ajuc9Kr3jvcWskVqjzSMuF8sbjn8Kai2bU8PUnJJRZ3fwFkvY/FN4unwNJbtGfPcHhRhsf1r2muL/Zo8O6hY+Cb5tQtbi2nkiVxK8JDEKrEgk465rtK/MPEfmWJoRa0UXr31/Q/oPg/CrDYN0+a5zPxX/wCSW+LP+wJef+iHr1KvLfiv/wAkt8Wf9gS8/wDRD16lXs+Gn+61/wDEvyK4h/iQ9Dh/EH/JZdZ/7F7S/wD0o1CtC2nltp0nhbbIhypwDg/jWf4g/wCSy6z/ANi9pf8A6UahVyviOMJyhnlWUXZrl/8ASInt5ak8LFPz/NnO/Ej4c2niy4utY8NxOL84Mkbk7m98ZIxXkmveCvF2hJm90px74P8AhXvoJHTirT6jevAkLXDGNAFVSBwK+owHiHBwUcbSbl3jbX5O1vvPlM04Hw2NnzxdmfJ8GoxtdzWko8ueE4dfQ8/4Vdf5QN3GelfUKJoh2tNo8DyynFy+Dlh6rz15PWsDUfhj8PdSuVvpLq/heZsNECv7v3Py9OO3rX1WF4lyjFX5ayi1Z+9pvb8r6nxuN8Pq8Helf8z56mmjhTdI2BWJ4hXUbqzMmk3JVh2Cg/0NdR8YvBUXh3xObFFuzakjDkjGMH2rIs5LS3iWFJBx6178ocjPj8TgJ5dUV1zP00OQsNY1fT3jTUyzPnkFQM/pXR3MlvrGnbo8Er82PeptTtrS+XyWGXYHBFcu8E+lzHyXzg9DRvqenRo08co1KcfZ1F8kyK3mFtcGOQZjb76+n+eK0ooY/PW3nHySD5HzjGaytQnac+ZKF3f7FPsrrzI9rBig9OoNKSuj6Wn7enP26jr9uPfzRviafRnFvc5kt34Rz2H+SKl0acQ+ICkJzDIm7HvxVXT9VhZBY3/zI3yoR1H1/SprbQ7r+1kubaRTB7nnHFc85e64zO7BZZSji443BvR7om8aRzw3MF1bruYdcfjVrw1pLbPtd+u+VjkZzwK6Fo0cAOobFZviS+Fhpx28M3yrXKqspRVNH0MsFQhXlipLWw3WtXisU8mMbpTkKorJ0yxkmuDfXvzSHoDxgUmhaeSv2q4JaRuee1bDssaFm4Arrp01TWm5+ZcScSzxsnh6OkF+I7tWVqWsRQN5MXzzHgLVbUdQa8DW9mQoH3nboK5y+1KPSZPJjjaWZuSxGRWiXTqZZLwzPEr22I0h26s2XjmmlD6ncmBBz5Z4zUaWC395/oSeTAo5bJO7881QtbptoupZFO7kq1atp4n0+KIh1IZf7opqLvc9vMK9fCUPY4Ghyrv1N2wsorSMKijd3NWq5geLLWW4hWJHVWPzbh9adF4mj/tT7KwypGcgfX/Cm4SPhqmAxc25zi77m9ftKtq5hXMmOBWDAutfa1aYM0PUrj/61bD6naLbGfzBgCplh1ZrOO6h0+aeKZgsbIPXpVU1LojfLqWKV5UqXNbuj034a698M5oodJ8SaJHb3D5HmNO43nP+/XqUeieCtLvn/s3wvasiN8khuJTn35Y14b4I+FHinVPFOnahqlukNrG27rggYPX8694vhEt3KIHDxbvlYdxXynG+b4rLsJSlh6nJNy8r2t5+dj9f4Xwn1mLeKpq9hbi6kkkYx/uYz8qxpwFXsPf8agoor8Wr4iriJupVk5SfVn3sKcacVGKsjmfiv/yS3xZ/2BLz/wBEPXqVeW/Ff/klviz/ALAl5/6IevUq/WvDT/da/wDiX5Hy/EP8SHocP4g/5LLrP/YvaX/6UahVyqfiD/ksus/9i9pf/pRqFXK+G4z/AOR1W/7d/wDSInt5Z/u0fn+bCiiivmDvCiiigCfxHND4hjWPVtPsrhQAOYs8fjWPH8MvhbJH5slqsMzfMV8jOw+mQvNaNFfWYHjXNsI3efPf+bW3pZo8rEZLhK6V429DPfwN4B02NW07Tobu4Y8vJCAFA9iOc/0rN1D4W+A9UtVkYxafcMSZUjtsjrx0HpXRUVvHjvNViHXbi01bls+VeaV7382+plLIME6Spcvz6/keHfEf4DXekTmfQbpb21IDOIyvyD6Z+n515NJoupaTO8UlrMHzj7p5r7PtLiS1l8yPaexVhlWHoR0NN1S28P6nse78OWTTBQGdEVdx9cBeK+yy7jzL8TB/XF7OXo5J/cr/AIHh4zh7FwkpYaf5fqfEV1F9/wA23aF4/Ufe/wA4rqfBV/n/AEN5Mtt3Afj/APXr3v4yfDrT9Q8Gw65o+lx27W/m+YkUeS2AuMkDnoa8D0Lw/Na6iboORxgqeo5/+tX1Uq1Gvh41abvGSun/AMOcmGw1WliE+q0kjra43VbhdQ8RLZSNiNV3Y9+f8K7HtXOXljDB4g+3PFIymPb8ik+v+NYYTl5/eOrN6FTEYSdOm7NltpIbeHLMFVRWBqWoS6g5t7NSYx95/atDVbGDUEihs/taM2fM37gO3/16gu7CS0ji0vT1HnyEBnxzz/8Arruk0pKMXdnxGWcJRw8vb4l3t0KNpaCZWtIZAsJ++f71Sp4dR2y10HA4Ax2r0P4X/CubW9QkXXJ5bO1shligKtLnHTkZ+9+lehXXwa8JWFs93D4ot4y65CXN0FYD3Bfg1qqa5uS/vbm2Jw2aYlOpCpyR2SPAE0TSC/lyIruPYVT1nTNIs4y0UCmQdgB/hXrniLw/4C0LQJmXUHu9SKnaYpN4zj2Y968xs9LnlFxJb2d5fFwcbYmkCg/niicXDrdmOEyDFyqKdWu+XrqcpGbWdsNhB3OOldBo+n6M0w8uVJH24IxWTbaFM1y8FxIkOw/MjHaw+o6966Lwl4COpa/b2ulz3UssjDd5ZZgB+B+tVy3dupzZi4Vp/VaNRp9ktPmzOvfDsKyyrHc7UlYbIwucc/8A16+r/hBcX+ifD/TrWSKJwy7l81M9CcY596yND+C2gaLdLqWq6kl3LAQRbeZuJb0I3cc9eOK7e/uo7hIYYLWK2t4E2xxoBx0zyAM9K+P4s4gpYHByoUK3752ty9FfW72Wit3PsOFsixNKfNiHzR8/QdPqupTxNFLeztG3VC5xiqdFFfjFbEVa8uarJyfm7n6LCEYK0VYKKKKxKOZ+K/8AyS3xZ/2BLz/0Q9epV5b8V/8Aklviz/sCXn/oh69Sr9g8NP8Ada/+JfkfK8Q/xIehw/iD/ksus/8AYvaX/wClGoVcqn4g/wCSy6z/ANi9pf8A6UahVyvhuM/+R1W/7d/9Iie3ln+7R+f5sKKKK+YO8KKKKACiiigAooooAKKKKAL+jSQtObW8DyQTI0YjB43MMA4zXzbqqfZfE2p2u3aFuH2j2zX0Xpf/ACE7X/rsn/oQrwP4iLHH8RL5Y+hZif0r9Y4HrTqZZVpyekZK3zX/AAD5/MoqOLi11RnVXuLi3ibbKQD71Yrovg1p1rqXxMjgvUEkXlZ2npnD19bh6XtZ8tzlr1fZw5jj5NRsYeWkVfyqpdXVjJOlzFcBJgflavq7VbHwxO91p+oaKojhkaONoOGIBI5yfYViX3hLwFdxLG2n36Ad1ZK85Z7k8X/vHK02tU76adhOji2tad0fP48Ta9DHhddKDuVjQZ/SqpvL3WLhbdrya+mbogcjP5V9DWvg7wHAQRZai3+8yVrhNFsV8vR9MSHgfvZOZAc9sHGMe3rSxHFWVUabm8Rz+UU7v8hQwOIlKypW82eO+Efg5r+tlbrUI306zADl5CxG3qTyPSvW/DGl+G/C9itnZaVHeSYKyyykjcc9RyePyqS4ubi4ffNKztgL+FRV8ZmnHuIqrkwMfZru7OT/AAsvx9T0qGTQWtd83lsjJ1jwH8PtQ1iXUv7NuI3mwXUFsHgf7ftWjoGh+FvDnnXOh2k0N6y7UkcbgAeD1Y9ie1S0VwVuOs2q05U3JK6aulZ69n0ZUMhwUKiqKOoMSzFmJJPJJ70UUV8dc9gKKKKACiiigDmfiv8A8kt8Wf8AYEvP/RD16lXlvxX/AOSW+LP+wJef+iHr1Kv2Dw0/3Wv/AIl+R8rxD/Eh6HD+IP8Aksus/wDYvaX/AOlGoVcqn4g/5LLrP/YvaX/6UahVyvhuM/8AkdVv+3f/AEiJ7eWf7tH5/mwooor5g7wooooAKKKKACiiigAooooAsaWrHUbcqpbbIrHA6AHrXz14rmF5441KdeQszrn8f/rV9DWFy9oLqeNlVltZcFjgfdNfNbyFtS1GZ2Vi1w7Eqc9zX61wTRUMqqVL/FO33Jf5nz2Yy5sXGPZE1dD8Hrhbf4m25c4DKACfo1c1BKJU3AGrHh6drLxjplwCVDXCKSDjv/8AXr67Bu1ZHHilekz6L1jnVrw/9N3/APQjVWrOqK66hOzqy75GZcjGQTkH6VWr8CzBNYqqn/M/zPqKDvSj6IKKKK5DUKKKKACiiigAooooAKKKKACiiigDmfiv/wAkt8Wf9gS8/wDRD16lXlvxX/5Jb4s/7Al5/wCiHr1Kv2Dw0/3Wv/iX5HyvEP8AEh6HD+IP+Sy6z/2L2l/+lGoVcqn4g/5LLrP/AGL2l/8ApRqFXK+G4z/5HVb/ALd/9Iie3ln+7R+f5sKKKK+YO8KKKKACiiigAooooAKKKKAM3xPdLZ+HNSuGOAtrL/6Aa+drceXbTSB8iWQt+ZNe+fGbXV0/4aRaSVw9+ZlHHPG0f+zV4CkjNaxoQMAgV+18O4P6nlNKPNfn9/a1rpaHzVep7XFTlbbT7jQsBi2Wn7tmp6fIf4bhT+opm7yrXd6VBdzbrZZ16xndXsUnaomRVV4NH05fXAultZgchrWL/wBBFV6x/Bd4194U0y5bq1rF/wCgCtivxbiP/kbYj/G/zPdwH+7U/RBRRRXinWFFFFABRRRQAUUUUAFFFFABRRRQBzPxX/5Jb4s/7Al5/wCiHr1KvLfiv/yS3xZ/2BLz/wBEPXqVfsHhp/utf/EvyPleIf4kPQ4fxB/yWXWf+xe0v/0o1CrlU/EH/JZdZ/7F7S//AEo1CrlfDcZ/8jqt/wBu/wDpET28s/3aPz/NhRRRXzB3hRRRQAUUUUAFFFEgMcYkkBRD0ZuAfxrSnSnVdoRbflqKUoxV5OwVNZ2s93IY4I9xAJPIAAAzyTwKpT6p4dtdOku7/XrWBkbaIgysxGOuNwNee+LfjBaw28+meFY5i08QjmndiuTk8jjj86+uybg3GYycKuJjyUXq3dXt5LVp+qPMxWaU6acaes/wMX43eIptY8Swaa5DRaSvlgg5GeAf/QK4pYsWm71bP86jtY57qd5riSSR3O6R3JJP4nrWifLZTCuOlfqNRrSMdkkl8jyaMOWOu7GxATWoHrVWHPlS23cg4p8EptiY5Ado6GnTojESwuu/0BqFuanrnwJ8TadeaTN4Y1RUhu4ERLNycF2AIAz0AyF/Ou8vLWezm8qdNrYB4IIP0I4NfLzTMZVlhmltbmM5EkbFTn6jHpXceHPi8+nC3sfEbm9hhG1ZPtG58Z78E14nEHDlLOIKrQtGsvkn3vpe/mGGxc8HK0tYfij2OisOw+IPgHWCrWuqfYAFwwmYNk+uSRXQzjT32yaXqcGpwGMM0sBDKhJ+6cE4PT86/PMy4VzPLoOrWp+4uqaf4b/geth8yw9eSjGWvb+tCKiiivnTvCiiigAooooAKKKKACiiigDmfiv/AMkt8Wf9gS8/9EPXqVeW/Ff/AJJb4s/7Al5/6IevUq/YPDT/AHWv/iX5HyvEP8SHocP4g/5LLrP/AGL2l/8ApRqFXKp+IP8Aksus/wDYvaX/AOlGoVcr4bjP/kdVv+3f/SInt5Z/u0fn+bCiiivmDvCiiigAooooAKzfGWkpruiQWkesT6bJHu3yBRsAJPfPvWlTXVXUq6hlPUEZBr2MjzmtlGK9vS6qz9Lpv56HLjMJHFU+SXr8z5Rn0/UdS169stDuLjW4rZsGdHYhunp9a6Pwj8M/HV/IfM0mcKTxlDwMfSve9N0HQtMZ203RdNsmk++be1SMt9doGela1vcXFv8A8e88sP8AuOV/lX6HU8RMFNWlQl96PEhkleDupo8q0v4K+LZy32u4NjCq7md4+FHc9Kjvfgr4vsXMtrI96p+6VQ8j16V6++pai6Mj6hdsjAhlMzEEeh5pRqepKoUahdhQMACZsAfnWP8Ar/gr2+ru3qr3NP7IxG/tNTw6b4ceNlG2bQJ299jf4Vy3ibwB44tj5kNjPagdcoT/ADFfTDajqDfevrpvrK3+NV7h3uBtuGaYejnd/Ohce4BO6oS+9DeVYlqzqI+c/APgTW/EOrjTLq++zTsQuGTuePSus1T9mrXnaRo7tmYE4O08/pXrFrZ2lpdC6tbWCC4ByJY4wr5+o5rT/tbVP+glef8Af9v8a1j4iYJf8w8vvRk8krv/AJeI8H+F/wAHbwa3qmn+JLWQQW/SdmdAvC+mPWvXvh14e0fwdIwtbq8eFn3NG67weMfxMa0fOm3St5smZf8AWHcfn+vr0H5UyvMzLxDxFSSWDgoxtrzK9/8AgG2HyKEU/bSu/LQn1CWOa/uJoV2xySsyDGMAkkcVBRRX53UqOpNze7dz3ox5UkgoooqBhRRRQAUUUUAFFFFAHM/Ff/klviz/ALAl5/6IevUq8t+K/wDyS3xZ/wBgS8/9EPXqVfsHhp/utf8AxL8j5XiH+JD0OH8Qf8ll1n/sXtL/APSjUKuVT8Qf8ll1n/sXtL/9KNQq5Xw3Gf8AyOq3/bv/AKRE9vLP92j8/wA2FFFFfMHeFFFFABRRRQAUUUUAFFFFABRRRQAUUUUAFFFFABRRRQAUUUUAFFFFABRRRQAUUUUAFFFFAHM/Ff8A5Jb4s/7Al5/6IevUq8t+K/8AyS3xZ/2BLz/0Q9epV+weGn+61/8AEvyPleIf4kPQ4fxB/wAll1n/ALF7S/8A0o1CrlU/EH/JZdZ/7F7S/wD0o1CrlfDcZ/8AI6rf9u/+kRPbyz/do/P82FFFFfMHeFFFFABRRRQAUUUUAFFFFABRRRQAUUUUAFFFFABRRRQAUUUUAFFFFABRRRQAUUUUAFFFFAHM/Ff/AJJb4s/7Al5/6IevUq8t+K//ACS3xZ/2BLz/ANEPXqVfsHhp/utf/EvyPleIf4kPQ4fxB/yWXWf+xe0v/wBKNQq5VPxB/wAll1n/ALF7S/8A0o1CrlfDcZ/8jqt/27/6RE9vLP8Ado/P82FFFFfMHeFFFFABRRRQAUUUUAFFFFABRRRQAUUUUAFFFFABRRRQAUUUUAFFFFABRRRQAUUUUAFFFFAHM/Ff/klviz/sCXn/AKIevUq8t+K//JLfFn/YEvP/AEQ9epV+weGn+61/8S/I+V4h/iQ9DyPXPEmst8WdWuG8AeJEkbQtOQ27T6fvUCe+IckXW3DbiBhico2QBtJtf8JLrX/RPfE3/f8A0/8A+Sq2vEH/ACWXWf8AsXtL/wDSjUKuV8fxfWhHOKydNP4dXzfyR7SR7GWwbw0fefXt3fkcz/wkutf9E98Tf9/9P/8Akqj/AISXWv8Aonvib/v/AKf/APJVdNRXzX1in/z6j/5N/wDJHd7OX8z/AA/yOZ/4SXWv+ie+Jv8Av/p//wAlUf8ACS61/wBE98Tf9/8AT/8A5KrpqKPrFP8A59R/8m/+SD2cv5n+H+RzP/CS61/0T3xN/wB/9P8A/kqj/hJda/6J74m/7/6f/wDJVdNRR9Yp/wDPqP8A5N/8kHs5fzP8P8jmf+El1r/onvib/v8A6f8A/JVH/CS61/0T3xN/3/0//wCSq6aij6xT/wCfUf8Ayb/5IPZy/mf4f5HM/wDCS61/0T3xN/3/ANP/APkqj/hJda/6J74m/wC/+n//ACVVzVdeS21NNJsbOfUtSZRI8MJAWBD0eVzwgODgcscHAODijNrHjCxie41DwjaXEKDJTStVNxOeRnCSxRA8ZPDZ46V0wg5JP2MFfvJr85ozbt9p/df8kO/4SXWv+ie+Jv8Av/p//wAlUf8ACS61/wBE98Tf9/8AT/8A5KrpI23IrbWXIBw3Uexp1c31in/z6j98v/ki+SX8z/D/ACOZ/wCEl1r/AKJ74m/7/wCn/wDyVR/wkutf9E98Tf8Af/T/AP5KrpqKPrFP/n1H/wAm/wDkh+zl/M/w/wAjmf8AhJda/wCie+Jv+/8Ap/8A8lUf8JLrX/RPfE3/AH/0/wD+Sq6SRgkbO3AUEmuc03xFqeqeCNP8Q6ZoP2m5vUikWy+1qm2N2GW3sADhTuxjnpWtOSqLmVGNrpbyWrvbeXk9diWmt5P8OnyE/wCEl1r/AKJ74m/7/wCn/wDyVR/wkutf9E98Tf8Af/T/AP5KrpaWsvrFP/n1H/yb/wCSH7OX8z/D/I5n/hJda/6J74m/7/6f/wDJVH/CS61/0T3xN/3/ANP/APkqumoo+sU/+fUf/Jv/AJIfs5fzP8P8jmf+El1r/onvib/v/p//AMlUf8JLrX/RPfE3/f8A0/8A+Sq6aij6xT/59R/8m/8Akg9nL+Z/h/kcz/wkutf9E98Tf9/9P/8Akqj/AISXWv8Aonvib/v/AKf/APJVdNRR9Yp/8+o/+Tf/ACQezl/M/wAP8jmf+El1r/onvib/AL/6f/8AJVH/AAkutf8ARPfE3/f/AE//AOSq6aij6xT/AOfUf/Jv/kg9nL+Z/h/kcz/wkutf9E98Tf8Af/T/AP5Ko/4SXWv+ie+Jv+/+n/8AyVXTUUfWKf8Az6j/AOTf/JB7OX8z/D/I84+JniDVpvhv4nhk8DeIbZJNHu1aaWexKRgwuCzBbktgdTgE+gNekf8ACVa7/wBE08V/+BOmf/Jlcx8V/wDklviz/sCXn/oh69Sr9a8OakZ4atyxUfeW1+3m2fL5/FqpC7vocP4g/wCSy6z/ANi9pf8A6UahVyqfiD/ksus/9i9pf/pRqFXK+B4z/wCR1W/7d/8ASInu5Z/u0fn+bCiiivmDvCiiigAooooAKKKKAOP+F26Wy1u9uEAvp9bvBcnbg/JIY4wfYRqmPb612Fc/feHp49UuNW0DUv7MvLkD7RHJB51tOwAAd48qdwAAyrKSMA5wMNtNJ8SS3kFxrHihHSCTeLfTbAWscvHAk3vKxHXhWUdM16GI9lXm6qmlfpZ3XloreS127GMOaCta+r7dzAtNDsfEPxO8U3OqwxX1jbW9nY/ZJVDwu4VpSXQ8MQJRjOcZrMsb5vEt1qk2oeBdV1/SoL2WxsrdGs/saxwtsJMUs6bmLqTlk4GAvv3nh/RTpeoa1eNdCd9UvftR/d7fLAiSMJ1OcBOvHXpVCTw7qthqF7deGdZtbCO+m8+4tryxNzEJSMM8YWSMqWwCclhnnAJNd0MfT5mubaMVFvmsrJKVuXVNtb/LqYyotrbq77ba2307afqcodR1jwlZ+ItUs/Ct/pGhwaYJra0vJ7cxxXSnaFjSGV9kZUqSOANpwMk11Vn4K0Ga2gn1qxt9Y1QKGfULuMPMHPJMbHmIZ6BMAcYrQt9DWTRb3S9YvrjWI73zBcG4CqCrjBRQoAVQOAOvfJPNUYdF8TQxixTxVH/Z6p5audPBvQMYH74v5ZI9TF9cnms6mMVRPlmoSvq1ze8rJLXV973te4RouO6uu2mn5L/LXucVYWFjb/Dv4gXmrrbaxEt9eSbrxFmD/Z4ljjLA5BYeWOeuRnirEugaZoei+ANB0/TLG0a61S1kujBEsfmvDbvIXbGNzZQcnNb9j4DWz+Gl34Li1RmFyZ9928RZiJZWdsgtknDFc7uevtW1qehLe+IdE1Q3ARNK84rD5ed7SJsBznjAz2Oc9q6amZU+eSjNuN5Pqto2g7eb+7qZ/V218PR/+TPVfJHPx6na+EfE/idL92jsJrddahxyScCOZFHc7ljOO5lrM1OfWvD3hIaibeZ/E3ibUoY5VgKGSAP0jj8whMxxKQNxA3ZPeut8TeFNN8QavoupX28vpNw00ajpJkcK3qA6o+PVBVzxPottr+kvp9zJLCd6SwzwkCSCVGDJIpIIyCAeQQehBBrmp42gnTlJXbtz9vd0S807KUu7sayozfNbzt6vr8ne3qcHqGkxSWUrWPwx8RWureVth1VbjT/tiuB8rGc3RduQMgkg9CCOK9B8OyalNoGny6zbrbak1tGbuJWDBJdo3AEcHnPSsqLSPE800a6l4phNtFKsirYaf9nllCnO2R2kcEHjOxUzz2OK6SufHYr2sFC6fW65vu95l0aXLLm1X3fp/WoUUUV5p0BRRRQAUUUUAFFFFAHM/Ff/AJJb4s/7Al5/6IevUq8t+K//ACS3xZ/2BLz/ANEPXqVfsHhp/utf/EvyPleIf4kPQ4fxB/yWXWf+xe0v/wBKNQq5VPxB/wAll1n/ALF7S/8A0o1CrlfDcZ/8jqt/27/6RE9vLP8Ado/P82FFFFfMHeFFFFABRRRQAUUUUAFFFFABRRRQAUUUUAFFFFABRRRQAUUUUAFFFFABRRRQAUUUUAFFFFAHM/Ff/klviz/sCXn/AKIevUq8t+K//JLfFn/YEvP/AEQ9epV+weGn+61/8S/I+V4h/iQ9Dh/EH/JZdZ/7F7S//SjUKuVT8Qf8ll1n/sXtL/8ASjUKuV8Nxn/yOq3/AG7/AOkRPbyz/do/P82FFFFfMHeFFFFABRRRQAUUUUAFFFFABRRRQAUUUUAFFFFABRRRQAUUUUAFFFFABRRRQAUUUUAFFFFAHM/Ff/klviz/ALAl5/6IevUq8t+K/wDyS3xZ/wBgS8/9EPXqVfsHhp/utf8AxL8j5XiH+JD0OH8Qf8ll1n/sXtL/APSjUKuVT8Qf8ll1n/sXtL/9KNQq5Xw3Gf8AyOq3/bv/AKRE9vLP92j8/wA2FFFFfMHeFFFFABRRRQAUUUUAFFKis7qiKWZjhVAySfSvPfiN8VNL8O6nJ4X8N6Xe+KfE7xqBb2kbNHbSEZw+0EsRkZAIxzXr5RkeMzeo4YaO27bsl/Xlc5cVjKWFjeoz0GljVpHWONWZ2ICqoySfQV5JaW/7UWqQi+tfCfhq0hPKwyNsbHoQ8u6sS++LXj9dQh+HFx4V/sPxvfTrZi+j3eSiP8rPGjE5O0nDZI9K+ppeHePc0p1Yct9bNtpdXZxX5nmyz+hyu0Xf5f5nsOv+IvD/AIfyut63Y2EoJzDNJiQY77RzSeHfEnh3xCMaLr2nXsuARBHMBK2fRDgn8BR4d/Zf+HMMMN14nj1TxHq+0edd3moSnc2OcAEcfXP1o8TfswfDma0luvC9vqHh/WkUtbXlrfy/K3upJGPpivoVwJlPJyuc+bvp99rHnf25iea9lY1pFaN2jkVldSQysMEH0NVtQvbPTjt1C7gszjOJ5BHx+NeEaL4z+OmreLJvhvp9vD/wkFlM0N1rDWx3JFtCgnJ2A4zzjvXrtj+yv4PvbVJfGGveJtc1F1Bnkk1EiMt32jGQM9smvOo+HkIOX1iv193lXTo3fr5Lbuzpnn7dvZw9b9/I3bSeC8iaW0mjuI1+80TBgPqRUtcpr/7NcHh+0bVfhf4p8QaRq1spkhhmvjLDIyjIUqQOuMckiuS8C/GjRY9CvrL4ls2geIdJl8mdIrd3N0SSAVjznIwckccjiuTMfD+tGCngJ8/dPR/Lp63atbrfTXD57CTtWVvNanrFFebaR8cPhzfaitpPqWoWCyMFhnuNPkWNieBub+EZ6k9K9KwjRiaCaO4t2YiOeFt0cgHdW6EV8nmPD+Y5bFTxVJxT63TX4N2PUw+Ow+Idqcrv+u4lFFFeMdYUUUUAFFFFABRRRQBzPxX/AOSW+LP+wJef+iHr1KvLfiv/AMkt8Wf9gS8/9EPXqVfsHhp/utf/ABL8j5XiH+JD0OH8Qf8AJZdZ/wCxe0v/ANKNQq5VPxB/yWXWf+xe0v8A9KNQq5Xw3Gf/ACOq3/bv/pET28s/3aPz/NhRRRXzB3hRRRQAUUUUAFKqszBVUsxOAAMkmkrzL4gav4x8VfEK3+FfgJjZyW5WTXdUg2s1urE/Jv524GPu4OTivdyDIauc13Tg+WMVdvovL1fT0fY4sdjYYSCk9W9kdN8R/GNn4P8ADGqakt7ZNqFtZvLBAZlLFyMLwMkHJ+ora/Y88Iabo/wm0zxIIYn1bXIzd3Nzt+Yh2JC59hgfhVi3/Zn+ES6OLO68NLdXRX572S4l81m/vffxXqPhTQtN8M+HLHQNIh8ixsYVhgTJO1R05PNfseVZXhspwzw+Hbabu27dkuiWmh8hi8XUxVRTmloraGpXh/j34peA7Xx2sK+CtT8SeJNJlMcElraoWifvtd2AFe0Xt7aWMQlvLmK3jJwGkcKM/jXNeBZrK20fWNQZ4o4Bf3Esk3baOSxP0r0YWWrOZnK6B8S/F2p+J9FsdS+Hl74dsNQlkjE17do8jbULDCoCB+der14UPjB4D8dfFLwxofhvWEvbq1vJ2bbG4Vx5TDKkgA9K90Y4UnBOO1OcbW0sCKUzaZp92JpPJgnvHWMNjmVhkgfzq6CD0INfP/xh8S6zZeIbOW3stTCRy/akt7rBCMuV3oOoX5vp0rvvg5r19q9gVm0+6CbS011PcpIWlzyu1WJXvxgdK9Gtlc6WGjXvozzaOYxqYh0bbHodcXqfwx8D6l41HjLUNEtrjVkjEYlkUEDHQ/Uevua7M9K+XvGVt4xtfizrfh3SPibq8enTRLdPbeesohDt80RLglMgnbtIOFNeU5qnFybsketSpSrTUIrVnvN7Z+D/AIgeH73SZYrTVdPike0lXblY5AMEDPcV806v4euP2avEn2nzZ9Z8C64zQeXj95YTDBWT0PGfTPT69N8C/HNt4J1q8+Hsei6jq8cupPIt9p6faFiLkZEu0lgw7kivd/iN4V0vxp4Nv/D+rW6y29zEQMjlWxwR6GqahUpuE1zQktU+qYSU6NTR2kmcCrwTQQ3VpMZ7S5iWa3m2lRLGwyGHtRXn/wCz9qGoXHga68M3372fwleSaa8n8QjDZjU57DOBXoFfhXEWWLLMxqYePw7r0eq9bbeqPtcBifrFCNR79fUKKKK8Q7AooooAKKKKAOZ+K/8AyS3xZ/2BLz/0Q9epV5b8V/8Aklviz/sCXn/oh69Sr9g8NP8Ada/+JfkfK8Q/xIehw/iD/ksus/8AYvaX/wClGoVcqn4g/wCSy6z/ANi9pf8A6UahVyvhuM/+R1W/7d/9Iie3ln+7R+f5sKKKK+YO8KKKKACiiigBlxNJaWF5qEUixvZW73ILHHKDIx75rnv2HrUah8P9U8b3i79U1zVJ5JpScnaGA2/TIJrevo/O067gMnlRywPHI5OFCkYJPtzXNfsPalaWPhLW/ALXUU1/ompTFjFIHR4mYYZWBwQSTX65wDy/2dV5VrzK/wB2h8rn1/bxvtY9Q+MPj4/D2x0bVJ7NZ9OutRW1vX53Qoysd6jvyveuy029tdRsIL+ymSa2nQSRSKchlI4Irz39o290S3+G97b6nqVnZ3UmGsvPcAmQegPtn86d8IdE+yznxDolzjw7rlrHdx2m/wCSCQqv+rXoqnk4GOTX23KuS54nU4z9rr4Y+PviTaaLb+D762ihtHdp4pbgxZY8A5AOeK7v4W/D/wD4Rf4OW/gnVLyS4ke1kS9nDZO6QHftJ9M8ZrsJdc0WK/bT5dY0+O8XG63a5QSD6rnNYHxj8QJ4d+F+u6vG+ZBaNHBtOd0jjaoH4mnzyaUAt1PO/gT8Bfh94H8R3PiTQNZu9buopGhjaZkItmGQyjaBzzjmvdK+bP2C01C38JeKbPVS5vYtUUzbzkhmTJr6RlYrGzAZIBOPWitfnabuJbHPeJfB2la7Ffef5kU95EsTTryyKDn5c8d609M0fTdNnmuLO1WGWcgyspPzn1x0r541X4r/ABY8RPr9x4bs/D/hzS9BuWt7y7v5mkIIAbJURsBwRjnntXHRXkfiiwttS8RfGTxJqk91J5a6NoFtLFM7Hr8m5CFGDyQBiumMa1SPI5aLpf0/Sxl7OnGXNy6/1/wT651vVtM0m0abVNQhsoiD+8kcKB7814L4d+Evwr8aS6/qPh7xjd69q7zebJerdq7W0pYsvCADGQRg54zWTo/gvQbeWJtF+F+satdxOrXlz4qv0SJQSMcu7547DvxXU/C2x03w1+0X4jsdJgt7TSda0eG6tY4IvLTzI3w4C4GMbz2rKcIU24c65rXt1te17b2No81uZLTudf8AAHwpq3hfwdNZeIo4JNU/tC4drhYwDKpkO1/bI5rofiH448NeA9F/tXxLqUVnC5KxB2AaVgM7VB6mumrD8XeE/Dviy1htvEWk2mpRQOXiWeJXCsRgkZFYJq+uw229T5z/AGabn/hI7b4leOIysNtrGsefDbhslVaQda9Irzn42/BmH4dxf8LQ+Gby6fNozi5vNPEh8qaMEbuOmMdVxjGa7fw1rml+JvDOmeItGkka0v7cSYdcGOQEq6fgwOPYj61+f+IOW1KrhmFN+6koNdVq2n53vb/h9PoMhxMYp0Hu9S/RRRX5efSBRRRQAUUUUAcz8V/+SW+LP+wJef8Aoh69Sry34r/8kt8Wf9gS8/8ARD16lX7B4af7rX/xL8j5XiH+JD0OH8Qf8ll1n/sXtL/9KNQq5VPxB/yWXWf+xe0v/wBKNQq5Xw3Gf/I6rf8Abv8A6RE9vLP92j8/zYUUUV8wd4UUUUAFFFFAHmnxeN94u8W+F/hXol49idX8ybVp43IcwodwUc/KDt/E4r2j4SfBzwR8MJLifwvZ3SXV1GI7iee5aRpFByOD8o59AK8W8PRfZf20NHupdmy70J4o89dy7if5V9VswUFmIAHUmv6ByiEaWWYeFNWThFu2l20rt+bPg8bJyxNRyd9X+Z87ftQfAnxJ8VvFmlahp2vRWthbweU8EqZCHOS45HUYH4V7P4D0G18DfD/S/D4umkt9JsliaaRuoQcmo/FXj/wb4XhE2u+IrGzU9MvuJ/Bcmvnz4v8Ax7tfE+/w34XvZ9L0a4ieO91ee1cq4II2R455B6n8q9WKqVEo9Dl0Rj/D/wAMeHviPr3irxx4zW7WSbUnjs7iHUJbUJBEjKTuQ9SVXHBzyK6E/D3QPEEM2h6T4y8YaUkTLdwJrN0JoHVGyrgSICVHXBJ4rzT4caO1vq+iX1xNqeraFpUjpb7YfLW5d23eWoZueckk449a9/0SDxN4i1FvGVtFpOkWXkvaQpfF5Aq4PmHAGMHB/iwOB6V1xwteNXmlJezk+tla1lp18/XQ7KNTBSw04yjJ1Eul7X+z5a/LRHH+GvCvxl8DX+r6h4R8T+EfEJ1i4+03AubZYRIwBwUKyKuMHPy8DuAeK6TTvjT4y0bXtO0Tx78PZ7N76cWy3VpMHiEhGRwAc5x61QGvf8In4T1ez0xE1ZriR1a8t0MFvCZSAyIhJLdB6Vb1RoNT+Lfw28PRxhLqyWTUrg5J3LCjRJkE8HiuatZVnTi1Jau+q91L7m+ZpdFa78jj5KsHy1oOMrJtXTs23ZPtom9ddvUXTtDsE+JnxI8J31uJbTX7e31gwEMSVDMr7VXk8AcDvisGPxdqE1+H8NfB2PRvEEybYL24hEUQjIGJHkULswByu4E5xXTfFu9k8O/tFeCNUS3E0Ws2NxpUylgAfmVlUk8YPIrkfHngv4S+Hbq5vPEVjqWoalc3BaWKO+jknuHZiRHsVTx9SOBUurSuo1FJ8yS0U2tG97Jped3qtHoXGMrXjbT0T/HU3PC6eNJNSaS9+IHh5Y4lAuYPDlsssqgn7rO7yKuCuOx5qz461j+zfib4B8VyIkMMt/d6ZOQMbg8SuuSMAtuBJOBnJ4rnvD3jRYoP7F8L/DbW7aSbaotvsdvAgTOQWcOSF755PFZnxjt9evvh9caxqWj29g+h3ltfxeTfrcM+JArDAUY4brXzlF42nmVOnSoezw7T09yLu+tlJt9O2r1Wh6E1Rlh5SlPmqaa+89PVrQ+jPHmu3WhWMd1aGzk2HdPDLKFdo+5TJ69exrhvhv8AEhdRisrG41W0QW0Za7luGAeUk/KqjI565PPaulNnH4+8BaXq1r9mjn1CzikFxKm5kjYAnGOhwT+NZfgv4cXHh3VZ7zTruKyIuzjClhPb7RhWHGDuyc89TXvrlSae58piY4z61GVP4Ov9adjpfivHDdfC3xPFJgxSaRcgn2MTc184/srzTv8ACeK3kGIba9mjgPquQf5k17L+1F4ntfDPwU8QmWRTdX9o1lbRfxSPL8hAH0JP4Vw3wg8JT+DPhb4f0m8C/apbc3cpC4z5jEr+gFfNcYO2R1b9XH80fV5P/vkfR/kdVRRRX4kfZhRRRQAUUUUAcz8V/wDklviz/sCXn/oh69Sry34r/wDJLfFn/YEvP/RD16lX7B4af7rX/wAS/I+V4h/iQ9Dh/EH/ACWXWf8AsXtL/wDSjUKuVT8Qf8ll1n/sXtL/APSjUKuV8Nxn/wAjqt/27/6RE9vLP92j8/zYUUUV8wd4UUUUAFFFFAHnPx7hu9H0zw58RdIRm1Dw3qX+keUvzraSYVmPqMkj/gVewuulfGPwVpOsaH4q1XT9OlJeQadcGMy8YaKQjB4NYbrHLBLbzxJNBPGY5Y3UEOh6jn+deWW3hLxx8Lbm61b4U67ZzaMVe6utF1iTCRY5IRlA35AHAwfr1r9h4S4hw+JwkMHWmo1YaK/2l0s316W+7y+TzXL6kKrqwV4vfyZ7bpXwP+FdhOLk+DtPvLrqZ73dcOT6/vC3NcH+0tbeNVsdL8OeD/hy2q+HoLmG5ufsqph1jcMYggYHBx2FW/2XfjJ4z+LF5qkms+GdO07S7KNQl1bGT55SfujcSDxz+Ve8V9m5Spz97Vo8XRo+ZZPjJ4btBbW/xG8B+J/DkMRCwNqNo628OeCsYUg/dJHOe3pzdsviN8H76I2Fl4qsr6xGBb29/qkkUKjOceU+zPcY9fWug+O2nReNPid4K8C7UMSSvq14doJMcRGEPsTXTeJ/gh8MfESMdQ8K2nnFcCWMsjL7jBx+lZYmkqtFU4zlDfWNnvf+ZS6u+ln5nXhcbVw0m4dbeWq66W1tocX4x0w+ILOzuNFvLa80WG7iFvZ6ZGSlupYZZ9owTjjgkVX+E8kniL9p7xZq0luUg0TT10+A5BCOW3OoI6/eOT3rz7WvgPpth8brTwnoHi3XtHtbrTzdxskgfa4YjG04BHFe4fAj4V6j8NZ9Y+2eJjrq6jL5xlktRFJvOMkkMc8CuiVkr813a239f18rY88fZKCjrdtu9227b+nQwf2xtOuP+EC07xNYoRd6FqCXXmjqiYIb8ORUOtRaVofiS28Qaf4Ou9S1vUF+0LdaVoySzC3IGJWkGDzkcA7q9V+Jvh0eLPAWs+HS237dbNED6HqP5V494Ps/jpc6Xp+nSeHfDWk2lpaJatLdTyTM+xQPM8o7QGOMnnGeevNcOJoLEQim3o3opyhe/fl1dv6uVRqezb2+5P8AMh1PxZ8UL25khtPCN3a2kjYjTWNQUOBxhpEDZA74xnGKt6tFN4b8Ha5p3xG8RaHcTapbGKIbltUtuCcfOqluduOv3a1Ln4O+M9ahMeufFfVLa3kJL2el2ENvGueuCdxPHerXh39nP4daa5l1OC/8QS9n1G6Zip9QFwKypZfRpNzSipaWajdqz25pt+nwrqXPEykrateb0fyVvzY/9kHVX1T4FaMJbhJ5LN5rRmVsjEchVcEdRgCvTfElxqNpoN7c6TZi8v44i0EBOBI3p1FHh/RdK8P6Ymm6NYxWVpGSVijHAJ61o12yknJs5kfF3w4TxB8WPifqGvfE7VM/8Itd708MONhVgwAyuPugkZJya9xJySeOfQV5R4Kga4/ao+KOo2qn7HFGbeQ5480SxZH6GvV6/MvEXEVHjKNC/uKHNbzbaf5L+mfT5BTiqMp9b2+5L/MKKKK/Oz3gooooAKKKKAOZ+K//ACS3xZ/2BLz/ANEPXqVeW/Ff/klviz/sCXn/AKIevUq/YPDT/da/+JfkfK8Q/wASHocP4g/5LLrP/YvaX/6UahVyqfiD/ksus/8AYvaX/wClGoVcr4bjP/kdVv8At3/0iJ7eWf7tH5/mwooor5g7wooooAKKKKACqHityPAPiyNJfLkl0O6ROcbjszjPuAf5VfpGjhmUxXEYkhcbZFIzuU9R+VehlON+o42liP5Wn/mYYqj7ajKn3Q79j9tNb4C+HvsCosggxdFcZMvfOO+MV63czRW1vJcTOEijUu7HoABkmvk74Yazcfs++M7nw74imeXwTrTefp18F3eRIcZVyMgcdQemK9+8canp/in4b6vZ+GvE2kC41CxeK2uBdIyDeMZ4b0Jr+gpcs2pxd4y1TPgWnHR7o8+/Z3uLjxh8SvGvxEnVvsssi6fp+/sicMV9ASte8V454c8VfDT4M/DrT9Fv/FOmu1uhMq286zSvISWY7VJbqTXp3hLxBpXinw7Z6/otyLmwvIxJDJjGR7jsfaipdu9tBI8q8eyfZ/2qPAh6fadLuYz7kFjXtVeJfGKC6h/aA+GmqQW80iR/aondUJVcoep7da9tontEaCvFfin46mstRaGO5kuLGO8iYItrIjxPG4LLuKgMDtPfvXrlzrGk22pQ6Zc6pYw3043Q20lwqyyD1VCcn8BXP+NfBcHiGOR/P8uQRMIEKjy1kP8AGQBknr1NYVIya0PXyXEYahiVLEq6/ryZn/Cvxe3iRJprj7S0lxIzRgQMIYkUAbd54J7/AI11+t6zpWiWq3WrahbWMLOEV55AgLHoMmqXhTw5a+H7cpavIvmInmRBv3QcDBZV7Z714F+3gzato3g3whYyO19qOtKxji5cRhCpbA54Lg1pQg5NRZy5lVoTrylh1aPQ+lYJoriFJoJUlicbldGDKw9QR1rzT9ob4p6f8NvCLMha51y/3Q6daRDczPjqw7L715Lpfhb48eC9Oi0Dwb8RdEv9IRiqG8jhMkAJ5G6Q7mA7Y49K0fC3wxtNK15fEnirXbrxb4mif5J7g5tIfUxxnIJz65X0HeuLGZrl+Bpe3rVU49FFpt+i/pGdHB160+SMXfzJvgr4buvDPgNJdUeU6/rkp1DV9/JDscohbqSAckdM47jjsqV2Z3LuxZmOSSckmkr8RznNKma4yeJqaX2XZLZf5+d2fZ4TDRw1JU49AoooryzpCiiigAooooA5n4r/APJLfFn/AGBLz/0Q9epV5b8V/wDklviz/sCXn/oh69Sr9g8NP91r/wCJfkfK8Q/xIehw/iD/AJLLrP8A2L2l/wDpRqFXKp+IP+Sy6z/2L2l/+lGoVcr4bjP/AJHVb/t3/wBIie3ln+7R+f5sKKKK+YO8KKKKACiiigAooooASdILizlsby2gu7SbHnW88YdJAOxB+p6c815trPwD+Eup6hNejS9Z0/zG3CC0v1WIewHl/KPzr0qivcy3iTM8th7PDVWo9mk18rp2+W/U48Rl+HxEuapHX7jjfDnwk+FmhJItv4RW9aQbWkv5xMyr32EKNre/P0rmfBfjrVf2fNduPCfifTZ9Q8F3Vy8+l6nZj5YkdiSGB9MgEcYx3r1im3kVvfadJpuo2sF9p8rBpbW4QPFJ9VNfSZPx3iadWSzFupCVtkk4vyskvX+r+fi8kpyivYe6166nSaP8Y/hnq1stxZ+LtPdcAkHcCv5iuc8d/tFfDnw3ZsbDUG1+/J2x2VgpMjH6kAYrkbv4V/C26YNJ8PNDQj/nk08Y/JZBWroPg7wV4fuY7vQPBuh6ZeRnKXMMBaVfozliPw5r6efGuTRTknJ+Vjy1kuLbs7L5nlOsfD34gfFjxGfiTeaza+EtWDA6NY3UhYxRKNwDuv3M7uOOcH2z28X7SWv+D4k0r4ifDfWlvoB5b3VgyvHMR/EFOMA9etd5cTS3EzTTyNJI3VmOSala+vGhED3MskQAAjdiygDpweK8mj4h05VJKvQ9y/u2eqXn37nXPIHyrknr1ucJD+0/e+JHbT/A/wAL/EV/fuNsZuXSFVY9CeufzFR/Dvwb4j03xfJ8Q/Hut2Ws+JbmAiyggy8emhuvJ4LY4AHTvnv3y3l0kLQx3EkcTAho422qc9cgcGoK5c04+dSk6eApuDf2m9V6dvX7jXC5GoyUq0r26dAooor84PoAooooAKKKKACiiigAooooA5n4r/8AJLfFn/YEvP8A0Q9epV5b8V/+SW+LP+wJef8Aoh69Sr9g8NP91r/4l+R8rxD/ABIehw/iD/ksus/9i9pf/pRqFXKp+IP+Sy6z/wBi9pf/AKUahVyvhuM/+R1W/wC3f/SInt5Z/u0fn+bCiiivmDvCiiigAooooAKKKKACiiigAooooAKKKKACiiigAooooAKKKKACiiigAooooAKKKKACiiigDmfiv/yS3xZ/2BLz/wBEPXqVeW/Ff/klviz/ALAl5/6IevUq/YPDT/da/wDiX5HyvEP8SHocP4g/5LLrP/YvaX/6UahVyqfiD/ksus/9i9pf/pRqFXK+G4z/AOR1W/7d/wDSInt5Z/u0fn+bCiiivmDvCiiigAooooAKKKKACiiigAooooAKKKKACiiigAooooAKKKKACiiigAooooAKKKKACiiigDmfiv8A8kt8Wf8AYEvP/RD16lXlvxX/AOSW+LP+wJef+iHr1Kv2Dw0/3Wv/AIl+R8rxD/Eh6GNL8HLufxPd63cfE7xbI9xZW9rxbacsgETzNy32XaV/fHACAg7sswKhLP8AwqOT/opXjP8A796Z/wDIdem0V93WyjAV5upVoQlJ9XFN/e0eNHF14K0ZtL1Z5l/wqOT/AKKV4z/796Z/8h0f8Kjk/wCileM/+/emf/Idem0Vl/YOV/8AQNT/APAI/wCQ/ruJ/wCfkvvZ5l/wqOT/AKKV4z/796Z/8h0f8Kjk/wCileM/+/emf/Idem0Uf2Dlf/QNT/8AAI/5B9dxP/PyX3s8y/4VHJ/0Urxn/wB+9M/+Q6P+FRyf9FK8Z/8AfvTP/kOvTaKP7Byv/oGp/wDgEf8AIPruJ/5+S+9nmX/Co5P+ileM/wDv3pn/AMh0f8Kjk/6KV4z/AO/emf8AyHXptFH9g5X/ANA1P/wCP+QfXcT/AM/JfezzL/hUcn/RSvGf/fvTP/kOj/hUcn/RSvGf/fvTP/kOvTaKP7Byv/oGp/8AgEf8g+u4n/n5L72eZf8ACo5P+ileM/8Av3pn/wAh0f8ACo5P+ileM/8Av3pn/wAh16bRR/YOV/8AQNT/APAI/wCQfXcT/wA/JfezzL/hUcn/AEUrxn/370z/AOQ6P+FRyf8ARSvGf/fvTP8A5Dr02ij+wcr/AOgan/4BH/IPruJ/5+S+9nmX/Co5P+ileM/+/emf/IdH/Co5P+ileM/+/emf/Idem0Uf2Dlf/QNT/wDAI/5B9dxP/PyX3s8y/wCFRyf9FK8Z/wDfvTP/AJDo/wCFRyf9FK8Z/wDfvTP/AJDr02ij+wcr/wCgan/4BH/IPruJ/wCfkvvZ5l/wqOT/AKKV4z/796Z/8h0f8Kjk/wCileM/+/emf/Idem0Uf2Dlf/QNT/8AAI/5B9dxP/PyX3s8y/4VHJ/0Urxn/wB+9M/+Q6P+FRyf9FK8Z/8AfvTP/kOvTaKP7Byv/oGp/wDgEf8AIPruJ/5+S+9nmX/Co5P+ileM/wDv3pn/AMh0f8Kjk/6KV4z/AO/emf8AyHXptFH9g5X/ANA1P/wCP+QfXcT/AM/JfezzL/hUcn/RSvGf/fvTP/kOj/hUcn/RSvGf/fvTP/kOvTaKP7Byv/oGp/8AgEf8g+u4n/n5L72eZf8ACo5P+ileM/8Av3pn/wAh0f8ACo5P+ileM/8Av3pn/wAh16bRR/YOV/8AQNT/APAI/wCQfXcT/wA/JfezyLxL8EZNY8O6npB+JXi0C+tJbbM1vp7x/OhX5lS1RivPIV1JHRgeRt/8K11H/oqHjP8A78aX/wDIVehUV2YbBYbCJxw9OME/5Ul+RlUrVKrvOTfq7n//2Q=="/>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GB"/>
              <a:t> </a:t>
            </a:r>
          </a:p>
        </p:txBody>
      </p:sp>
      <p:sp>
        <p:nvSpPr>
          <p:cNvPr id="7" name="AutoShape 6" descr="data:image/jpg;base64,%20/9j/4AAQSkZJRgABAQEAeAB4AAD/2wBDAAUDBAQEAwUEBAQFBQUGBwwIBwcHBw8LCwkMEQ8SEhEPERETFhwXExQaFRERGCEYGh0dHx8fExciJCIeJBweHx7/2wBDAQUFBQcGBw4ICA4eFBEUHh4eHh4eHh4eHh4eHh4eHh4eHh4eHh4eHh4eHh4eHh4eHh4eHh4eHh4eHh4eHh4eHh7/wAARCAI7APs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6ST4reEnvpbFLfxa13DEk0sA8IaqZEjcsEYr9myFYxuATwSjY6Gpv+Fl+Hf8AoG+M/wDwjNW/+RqNI/5Lf4o/7FvRv/SnVK7OgDjP+Fl+Hf8AoG+M/wDwjNW/+RqP+Fl+Hf8AoG+M/wDwjNW/+Rq7OigDjP8AhZfh3/oG+M//AAjNW/8Akaj/AIWX4d/6BvjP/wAIzVv/AJGrs6KAOM/4WX4d/wCgb4z/APCM1b/5Go/4WX4d/wCgb4z/APCM1b/5Grs6KAOM/wCFl+Hf+gb4z/8ACM1b/wCRqP8AhZfh3/oG+M//AAjNW/8AkauzooA4z/hZfh3/AKBvjP8A8IzVv/kaj/hZfh3/AKBvjP8A8IzVv/kauzooA4z/AIWX4d/6BvjP/wAIzVv/AJGo/wCFl+Hf+gb4z/8ACM1b/wCRq7OigDjP+Fl+Hf8AoG+M/wDwjNW/+RqP+Fl+Hf8AoG+M/wDwjNW/+Rq7OigDjP8AhZfh3/oG+M//AAjNW/8Akaj/AIWX4d/6BvjP/wAIzVv/AJGrs6KAOM/4WX4d/wCgb4z/APCM1b/5Go/4WX4d/wCgb4z/APCM1b/5Grs6KAOM/wCFl+Hf+gb4z/8ACM1b/wCRqP8AhZfh3/oG+M//AAjNW/8AkauzooA4z/hZfh3/AKBvjP8A8IzVv/kaj/hZfh3/AKBvjP8A8IzVv/kauzooA4z/AIWX4d/6BvjP/wAIzVv/AJGo/wCFl+Hf+gb4z/8ACM1b/wCRq7OigDjP+Fl+Hf8AoG+M/wDwjNW/+RqP+Fl+Hf8AoG+M/wDwjNW/+Rq7OigDjP8AhZfh3/oG+M//AAjNW/8Akaj/AIWX4d/6BvjP/wAIzVv/AJGrs6KAOGv/AIreErCxnvr638W2tpbRNNPPN4Q1VI4o1GWZmNthVABJJ4AFTf8ACy/Dv/QN8Z/+EZq3/wAjUfHb/kiHjz/sW9R/9JpK7OgDjNI/5Lf4o/7FvRv/AEp1SuzrjNI/5Lf4o/7FvRv/AEp1SuzoAKKKKACiiigAriPjh46uvhv8Ob7xhbaCdcFk8fm2wufIIRnCl92xumR2rt6574l+HovFnw/17w3MMrqNhNAOM4ZlO0/UHBrKvKUablHda/d0+exdNJzSlsXfCWt2viTwtpfiCzwLfUbSO5jAbdgOobGe+M4rO+KHjCx8BeAdY8W6gglh063Miw+ZsMz9EjDYOCzEDOD1ry/9h3xDLq3wOt9IvGP27QLybTpkb7yANuUH8Gx/wGuf/bCnu/G3izwX8EtIuHjl1q7F7qToAfKt0zgkfg7f8AFbYlNT5aX2mrej1v8AJamWHl7nNV+ze/y0f3vQ+gPB+vWXijwrpfiLTmJtNRtY7mLJ5AZQcH3HT8Ko/E3xXb+B/AOteLLq3+0x6ZatOId+zzWH3U3YOMkgZwcZ6V41+xRrN5p+ieI/hTrbkar4R1GSJFduXt3Y4IHoGB/BhR+3RqU9x4H8PeA7Fv8AS/FOtQW2O/lqwJP/AH2Y6Vf3rex+3bl/7etb7r/gOg7X9r9m9/8At3f77fidne/FHXG/Zxf4pWPhL/iYyWH2yDSxcGcKpfCszBVJAX5yAAcZHvV39n3x9rnxD+Etr4t17RYtKvpTKvlxq6xTBekiBuQp+p6Hmui128g8AfDC8vrWzFzB4f0lpI7cP5fmLDFwu7B2529cH6VX+Gni7/hPPhbpni/+z/7O/tOzab7N53m+Vywxv2rnp6CpryS9s4bW08t7ffb+tBU1Jxpc++t/Pa6+V1/Vzlf2afiVrvxL+Gl54m120022vIL+e2VLKN0jKoFIJDuxzzzzUn7MPxH1z4ofDy48Ra/a6dbXUeozWoSxjdI9iBcHDuxzye9cN+wh/wAkH1T/ALDF3/6ClTfsBf8AJFL3/sOXP8krVJe0kv7kX83a4pN8v/cSS+S59PwR9D0Vw3xg+K3g/wCFmipqPii+cSzZFrZW6h7i4I67FyBjpliQBnrXkC/tOeMJGF9D+z740k0I/N9vCy52d22iDZ14+/8Aj2rJSTv5f1uaNNWufTFFef8Awa+L3g34q6XLc+G7uWO8twPten3ShLiDPcgEgrn+IEj6HiofEHxPOg/G3Q/h3qmhiC01y0eWw1b7XxJMucwmLZweBzu/iHFW4tSUXu9vuv8AkiOdcrl0W/kejUUVwEXxU0GT43S/CsL/AMTGPTReef5g2l85MO3H3gmGznv0pJ3ko9X+iuU3ZOT2/wA3b82d/RRXnXhH4nf8JR8X/EngbS9D36f4eiT7Xq5uuDcNj9yseznHOTv/AITxQtZcq31f3A3Zcz20/E9FooooAKKKKACiiigDjPjt/wAkQ8ef9i3qP/pNJXZ1xnx2/wCSIePP+xb1H/0mkrs6AOM0j/kt/ij/ALFvRv8A0p1SuzrjNI/5Lf4o/wCxb0b/ANKdUrs6ACiiigAooooAKKKKAPmf4HSJ4E/an+JfgaeQQWOqqNaslZgF5+d8dhxI34JT/wBmdG+Inxq8efGK6HmWiXB0jRSeQsSYyyn3UL/321ch+3rZ614b8ceF/HXhqSS3vNQsrjRZpI+S25SAuPUrI+PoPSvoz4DeC08AfCbQPDOzbcQWwkuz6zv80n/jxI+gFLDfApveC5F971/8ASXzIrr33Ffaal9yWn/gevyPHvip/wAWv/ay8LePkxBovi2L+ydUYIdomGArNjuf3Z/4A1SeJifHX7ceh6SMSWHgvSzeSgdp3GRn8Xi/Ku+/av8ABL+N/grq9raRs2p6cBqNgUxu82LJIHuV3D8a8x/YHttT1+Hxh8TNedp9R1i8jtPOIxuEaAsR+LKP+A0Yb4uV/wDLu7XpLSP3Ny+5BiFpdf8ALyyfy3++KR7l8df+SL+NP+wHd/8Aolq5v9lz/k2jwn/2DG/9Deuk+Ov/ACRfxp/2A7v/ANEtXN/suf8AJtHhP/sGN/6G9Y1P4db0j/7eav4qX/b3/thxP7CH/JB9U/7DF3/6ClTfsBf8kUvf+w5c/wAkqH9hD/kg+qf9hi7/APQUqb9gL/kil7/2HLn+SV1f8vZ/9e4foZT+H/uJL/28yv2f9GtPil8ZPGnxW8URR6g2k6o2laJbyAPHapF0cDpuwQQfVmPXp9OV8t/D3xJafAb41+KvBPjSVdP8O+Jr59W0bVZeIQzn5kdui44XJ6FRnhga+mo9S06TThqUd/avYldwuVmUxY9d2cYrOFvYQa2svvt71/O97jf8Wd92/wAPs28rWPm39p/Q7X4a+PfCfxn8LQxafetqsdhrKR4SO7ikByzgdThWBP0J6V2P7X3hm71j4Xx+LNDyNc8KXKavZSJ97amDIOO235sf7NcL8X/E1n8dfif4a+GHgW6TUtH0q/TVNe1SD5rdFj4CK44bgkZHBJGOhx9Q3FvDcWslrNGskMiGN0YZDKRgg/hUKMvYLl0ak3H5Wt8uZP8AEpuPt3zK6slL8dPXltf5HI+HfiDo+p/CG3+I0kyx6cdLN/Oc58vamXXjuGBH4V8fDw74ks/BNp+1FItwdefxJ/aU8G44/s5m8sLj07Z/umnawviXRdQ1P9lizjuFt9U8SRy2V0Twmmv+9ZeeewPpw9fad54S0a58AyeCWtVGkPp/9n+UBwItmwfiBVuWjxNJduVfdJr77RfoyIrVYeo9NebzWsU/uvL7jG8ffEPSvD3wdvfiHBMk1oNOF1Z8/wCteRR5S/izKK5X9kbwhdeGfhNBqmrhm1zxJM2rahI4w5aXlAfopB+rGvnDwiviXxZrPhv9mjWLef7P4a12efVbgkbZrKE7o1x6Hcev95K+7oo0iiWKNQiIAqqBgADoKuPLaVWO0vh/w7/i/wD0kn3m405bx3/xbfgrv/t4dRRRUmoUUUUAFFFFAHGfHb/kiHjz/sW9R/8ASaSuzrjPjt/yRDx5/wBi3qP/AKTSV2dAHGaR/wAlv8Uf9i3o3/pTqldnXGaR/wAlv8Uf9i3o3/pTqldnQAUUUUAFFFFABRRRQBz3jfwbofjFNKj1y3aZNK1GLUbdQRjzY87dwIOV5ORXQ0UULRW+f5L9EHW/y/P/ADYjqroUZQysMEHoRXP/AA98HaJ4F8Nr4f8AD8UkVitxNOquwJDSOXI4A4GcD2A69a6GihaA9TM8WaJa+JfDGp+Hr6SaO11K0ktZnhIEio6lSVJBAODxkGqXgLwjpvgzwPp3hDS5ruawsIDBFJcurSlSScsVUDPJ6AV0FFJxTTXff8f82Hby/W3+SOK+Evw10L4aeEp/DOhXepXNnPcyXLPeyI8gZwAQCiKMcccU/wCEHw50P4X+F5fDugXWo3NrJdPdF76RHk3vjIyiKMcDtXZUVV3dvyt8lsJq/wB9/m76/izA8eeC/C/jrQ30XxZo1tqlkx3KsoIaNsY3IwwyNg9VINeIN+xp8JW1P7WLzxQsO8N9kF9H5WP7ufK34/4Fn3r6OoqVFJ8yKbbVjm/h74F8J+ANFGj+EtFt9MtSQ0hQFpJWAxudzlnP1NdJRRVNtu7JjFRVkczdeBfD1z8SLP4gS2znXLSwewikBGzy2bOSMZLDkA56MePTpqKKS0SX9b3/ADY+rf8AXb8jmdN8DeH9P+Ieq+PLa3ddZ1S0itLhyRs2Rk4IGMhj8oJyc7F6c56aiihaJLsHVvv/AMMFFFFABRRRQAUUUUAcZ8dv+SIePP8AsW9R/wDSaSuzrjPjt/yRDx5/2Leo/wDpNJXZ0AcZpH/Jb/FH/Yt6N/6U6pXZ183ar4YtLT4taxa2+s+LY0Gg6bJuHinUfMYme/GC/n7mUbRhSSFJYgAs2b//AAj0f/QweM//AArdT/8Akivjsz43wGW4qWFqwm5RtslbVJ9ZLuevQyavWpqpFqz9f8j6Cor59/4R6P8A6GDxn/4Vup//ACRR/wAI9H/0MHjP/wAK3U//AJIrg/4iRlf/AD7qfdH/AOSNf7AxP80fx/yPoKivn3/hHo/+hg8Z/wDhW6n/APJFH/CPR/8AQweM/wDwrdT/APkij/iJGV/8+6n3R/8Akg/sDE/zR/H/ACPoKivn3/hHo/8AoYPGf/hW6n/8kUf8I9H/ANDB4z/8K3U//kij/iJGV/8APup90f8A5IP7AxP80fx/yPoKivn3/hHo/wDoYPGf/hW6n/8AJFH/AAj0f/QweM//AArdT/8Akij/AIiRlf8Az7qfdH/5IP7AxP8ANH8f8j6Cor59/wCEej/6GDxn/wCFbqf/AMkUf8I9H/0MHjP/AMK3U/8A5Io/4iRlf/Pup90f/kg/sDE/zR/H/I+gqK+ff+Eej/6GDxn/AOFbqf8A8kUf8I9H/wBDB4z/APCt1P8A+SKP+IkZX/z7qfdH/wCSD+wMT/NH8f8AI+gqK+ff+Eej/wChg8Z/+Fbqf/yRR/wj0f8A0MHjP/wrdT/+SKP+IkZX/wA+6n3R/wDkg/sDE/zR/H/I+gqK+ff+Eej/AOhg8Z/+Fbqf/wAkUf8ACPR/9DB4z/8ACt1P/wCSKP8AiJGV/wDPup90f/kg/sDE/wA0fx/yPoKivn3/AIR6P/oYPGf/AIVup/8AyRR/wj0f/QweM/8AwrdT/wDkij/iJGV/8+6n3R/+SD+wMT/NH8f8j6Cor59/4R6P/oYPGf8A4Vup/wDyRR/wj0f/AEMHjP8A8K3U/wD5Io/4iRlf/Pup90f/AJIP7AxP80fx/wAj6Cor59/4R6P/AKGDxn/4Vup//JFH/CPR/wDQweM//Ct1P/5Io/4iRlf/AD7qfdH/AOSD+wMT/NH8f8j6Cor59/4R6P8A6GDxn/4Vup//ACRR/wAI9H/0MHjP/wAK3U//AJIo/wCIkZX/AM+6n3R/+SD+wMT/ADR/H/I+gqK+ff8AhHo/+hg8Z/8AhW6n/wDJFH/CPR/9DB4z/wDCt1P/AOSKP+IkZX/z7qfdH/5IP7AxP80fx/yPoKivn3/hHo/+hg8Z/wDhW6n/APJFH/CPR/8AQweM/wDwrdT/APkij/iJGV/8+6n3R/8Akg/sDE/zR/H/ACPT/jt/yRDx5/2Leo/+k0ldnXy18UNDjh+GfimUa54tlKaNdtsm8T6hLG2IX4ZHnKsvqrAgjggivRf+EN07/oNeM/8Awr9U/wDkivpMjz/DZ1TnUw8ZJRdvet+jZ5+MwNTCSUZta9jK8Qf8ll1n/sXtL/8ASjUKuVT8Qf8AJZdZ/wCxe0v/ANKNQq5X4vxn/wAjqt/27/6RE+wyz/do/P8ANhRRRXzB3hRRRQAUUUUAFFFFABRRRQAUUUUAFFFFABRRRQAUUUUAFFFFABRRRQAUUUUAFFFFABRRRQBzPxX/AOSW+LP+wJef+iHr1KvLfiv/AMkt8Wf9gS8/9EPXqVfsHhp/utf/ABL8j5XiH+JD0OH8Qf8AJZdZ/wCxe0v/ANKNQq5VPxB/yWXWf+xe0v8A9KNQq5Xw3Gf/ACOq3/bv/pET28s/3aPz/NhRRRXzB3hRRRQAUUUUAFFFFABRRRQAUUUUAFFFFABRRRQAUUUUAFFFFABRRRQAUUUUAFFFFABRRRQBzPxX/wCSW+LP+wJef+iHr1KvLfiv/wAkt8Wf9gS8/wDRD16lX7B4af7rX/xL8j5XiH+JD0OH8Qf8ll1n/sXtL/8ASjUKuVT8Qf8AJZdZ/wCxe0v/ANKNQq5Xw3Gf/I6rf9u/+kRPbyz/AHaPz/NhRRRXzB3hRRRQAUUUUAFFFFABRRRQAUUUUAFFFFABRRRQAUUUUAFFFFABRRRQAUUUUAFFFFABRRRQBzPxX/5Jb4s/7Al5/wCiHr1KvLfiv/yS3xZ/2BLz/wBEPXqVfsHhp/utf/EvyPleIf4kPQ4fxB/yWXWf+xe0v/0o1CrlU/EH/JZdZ/7F7S//AEo1CrlfDcZ/8jqt/wBu/wDpET28s/3aPz/NhRRRXzB3hRRRQBaso7M293c307ww28XmEqAc8gd/rXBW/wAdLRdagsY7FBYQMITM0a5bB6nn6V3ciTJ4Z1e4XYqGHy1Zzxu3KcevSvkSym+0XuoWsxVnM7/MnQV+1cD5fQpZbHFOn78r3b6q+h+d8X5rXwk7wd4pq6/M+y009NZsZdd026ga1kRrjaxIYcbiAAMfTmsevl7TbvXdF/eaXfPuQgornI4+lfQfgj4nWMnhCLU9YZW1WzjKIgB25yefXPA7965M34Dw+Lqe1wU+Rt6p6rV6ta6WXTr3Nsn4yo4iDjLW3yZvUV5jF8bNbvdUX+0bOzm08uWClH3DjH96tvU/jj4Ms9yNpADeXkfK3Lc+9ePV8OMTzWpV4teaaf3a/menhuL8FXWm/k1/wDs6K4fQPjd4Zu7IyXGhhX7YRv8AGsXxn8YNWvEjtvDcMFtbxncFdG/Hv6k06XhxiOb99Xil5Jv8Hy/mRieMsDQjf9V/wT1KivJrD4x67vtRrllp86INrPsfIGT/ALVdb4r+J2l6Ro82oaBLbXF7cLiBArEQknBHbsTWNXw8xca0YwqqUG7N21Stu1+FkzbD8W4KvRlUi9vP9f8AgHWVleLPiRp3gLTYFMIuby6kyY2UHAGemT9K8dt/id4/S1d2lsjO/wDsNj/0KuOuLvxFretvqXiCSCRznHlggDp6k+lfUZFwdRyjFfWZVvaNJpLltZvr8T6XW3U+ZzbjfDVsLKNK1157/ge4aB8UPDl7MV1VprHJ/ur/APFV6H9ljuNN/tXT7hLqxLYDr95Rxjd27ivllo0bqtWtM1LU9NJ+x3kijspxitsbwhlOKpOFOHs5dGrvXzTeqPJy3xEqxl/tKv8A1+B9J+LrrRfCnhyLVtbvmj8xPMCxgEBcAjrjnmuf0X4ifDfUEj3a/NHJJjC7F/xrwTUri+1WTfqVw8v+z2qpLHaCFkGF4wMda6KPCuTU4Rg6HM0tXd6+e4q/iDXlVtRTa+X+R9YTWO3S4tThuoJ7aZ9qFCSe/Xj2qnXI/stfbLqxu7DVYBJp8W5oDNxzx7+5rrq/NuMMgpZRiIOg/cmnZXu1a17/AH6H6ZkmZSx9Dmktf8wooor5A9kKKKKACiiigDmfiv8A8kt8Wf8AYEvP/RD16lXlvxX/AOSW+LP+wJef+iHr1Kv2Dw0/3Wv/AIl+R8rxD/Eh6HD+IP8Aksus/wDYvaX/AOlGoVcqn4g/5LLrP/YvaX/6UahVyvhuM/8AkdVv+3f/AEiJ7eWf7tH5/mwooor5g7wouJbexsX1K+O2zicLIQ2D0J4/I0UeI9PbUPhvrMccRkdWDKAuedrf419Dwrl1HMc0p0K3w6v7lf7u5wZlXnQw0pw3PEviV8VtU8R3Uem6FYix00n960T4DdeSBj2rh7DTrez3tEgDOxZjjqaqeHoprS28u9ZVlycqeCOa05LiCMAvMig+rAV+8StFckFZLoj+ec7zTE4qvKnJ6LT1JKq3lq8gXyZjEd2WI7j0qyrowyrBh7GnVCbWx4dKtUoS5oOzGooVQorN1TSob+4RpVHyEEHHvWpUM9zBAP300cf+8wFCbT0ClUnCXNDcfFGsaBVGABinVl3muWluBsPnE9ozmqcfiaESAT200Kk4DOuBT5WzWOErzXMom9NGssZjcZU9ao6XpNtYI6xKPmYt0q3Dc28yho5o2HswNSkgDJIApXa0MlUqQi4J2TClphkjAyXUD1zTgQRkHIpGVmLRRRQBR1m6ltbJ5YozIwHTNdp8JbbwXJbxSeK5IxLI4bDx7scnjoa5ZvLcFW2sO4NRO9rt2mSIY6cjitadTk6HuZTmUcF/y75n3Pqe38oeH4VsYrJNPEn7swbQc4PUCoK8p/Z48X2Mms3Hh3WppTbliYXlmKrnA6E/jXq7KysVZSCOoNfjfG+U1sHio15Tc4zWjk7vS2j0S66H77w/j4YvDJqPK97eolFFFfEnuhRRRQAUUUUAcz8V/wDklviz/sCXn/oh69Sry34r/wDJLfFn/YEvP/RD16lX7B4af7rX/wAS/I+V4h/iQ9Dh/EH/ACWXWf8AsXtL/wDSjUKuVT8Qf8ll1n/sXtL/APSjUKuV8Nxn/wAjqt/27/6RE9vLP92j8/zYUUVbh029mtftSQfuc43FgOfxPvXz+Hw1bEy5KMHJ9km3+B2TqQpq83ZeZUrS0OH53u7g7bC3+e4LMQpHpx3qslhdMcKiE/8AXRf8azvi3JqGl/DFIdPtc3Msp+0BeSR8+O+OmK+w4U4cxVbMYyxNOUIw967TV7NWV2u/4XPIzbMadLDSdNqTemjTPEvjFF4X1TVzJ4WkWNZT8zKxO3r6k+1ecJ4du87bjUDMgORxj+Qra07Hk7cEOPvA9RVqv2SpVbZ+A5nm9WrWajFRt5amAmjahHOrR6kVjB+7tH+FbsassaqzbiByfWnUVk22eNVryq25vyIbydbe3aVugrnbGwl1S8N1eOXt+gTp/KtTV9QtYo2imVm9lrl7/ULy8ItrUCBByNw5P+cVcVoetlmCr1/dpKzfX/I6yDR7CF9yQD2yxP8AWpL/AE61vIBDNCpUHI5I/lXP+GmUXQW5kk83Ix6GumvJlggaQnGBxUu99zlxdHEYbEezk3zI5PXLCWykijsbsxMeidc9fWpLOHVLq4EDX5A28/KOv5Vq6Om9JtSuhkfwe3ak8ORMfOuH6mQ4+mKSqttrsfV5hg1l+VRqVknUl5bFRtPurUMbq/LR/Qf4VNoF7I101q0hkUcq2O2f/r1o60ubCRgpYgcCuUln1XTSskaw7nIwMHOPzrRe8j53DQljYOOnM9uh3NMmJETFeuOKydI1czMILpCk3fjitjqKytY83EYarhanJVVmjT0NvDE+kML++W3vFA3ZPU4+tN1G98MR6b9mstLF5cE/60SN78/erLMMWSdg5605UVfuqBW6rWWiPap59GjBRpUkn3KNrazQyfaIHMEgOY8dVr1nwV8Y9W0WyEGqWa6iynhmiQHGB6YrzRmVV3McCsifWlScoLeUgdwKjnct1cWDzvMIzlKDvc+gLH4o+G9Q1DzNQ82x8+QswCrhMnp973r0ew0mDVovtWj6hby2pQOrSMQ2MewIr4vv9at3tyv2WfLDjitLwX4j8VadpcthbzhbSVyfnHzAZPH614NbhLJ8Sm50uV3vdN/5n3OWcZYtU28U7W9D65ttJNxc/Z4r+yaTPTe3+FVL+2ks7yW1kZWeNtpKnjNfMY1LWbOQXljeMblTld/TNdbb/GTxDCEk1LStOmO796wR9x9/v14GZ8BYWrTisBLllfXmben3HsZXx3h67ftnbsj2miqvgzXdL8b6e9/pjxWrQwBpYCGznaScfkatV+cZvk2Kyqt7LELe9n0duq/4J91hMbSxcOek7nM/Ff8A5Jb4s/7Al5/6IevUq8t+K/8AyS3xZ/2BLz/0Q9epV+l+Gn+61/8AEvyPn+If4kPQ4fxB/wAll1n/ALF7S/8A0o1CrqKzuERSzHoAMk1S8Qf8ll1n/sXtL/8ASjUK3PDa7tds1zjMo5r4/iegsRxFOi3bmcF98Yo9jAz5MEpdr/mylrup+HvC9jI3iCcpehv3cSSAhl98A+9eSeO/itq3iFvsunqbGzjG1FRzjAPpxWL8aLq5m+It7aXFwJoonAQb92OP/r1zAAA4AFfrWX5Vhcph7LDQs+r6v1Z+OcS8U4yVaVFaf10Lya94ijk3x6pKv/Aj/jW1o/xQ8WaVutbiSTUIGGCGkI4/EmuYor0I1prqfLUM9xtF357+pneK57vUta+26bbGwVzmVVP3uPbHtTNLe+EpW6B2/wB4mtSormLzoWj3FcjGQamVRy3McXmMsXK9SKv3GPe2quVaZcimm/tB/wAtlrMPhuBg265nJPfef8aw9b0+DT5ENxJdNGWABQt+vNCjF9R0cLh60uWMm36F7U9XsVvdtvAs8vft/SpbJE1VGF1b7JR93POKxZ7OGMma1O5W6t/EtdBouq2+FimjEbgY3kYz+NU9FoezicC6OGjWw121u+qZjXJuIbog5Elsf3fv/nAq/e6gdQjt7ZOWLDea0dbtVmjW8twrMmT8ozuqv4c0yG5uvtsbbSPvIfXPp+FZSmoRue/llOlnbpVpfxIb+Zd8Q7bTTItPjb5pAMfzq5p8QitI1xg45rK1pvM8RW6OCQp4z06GrmpanHajZGN8h6KvNRSjaC8zh4xnVxONhhqavZEupXsdpCWZgW7CqujWP22U6jfDgcqG7f5xTdL0e4vpxfagxAJ3Kh/wqz4jvlt410+2wJGwDt7DH/16znU5nyQPayDIIZXTeLxXxW+4x/EzPfXgGmJ+8TrItR6fq+pwWDefatLKr7eT1HFbuk2K2duF+856sepq15MX/PNP++a6I2jHlPjM4zyGPruUoJroZOl6ne3Eu24szCGxjnNbI6VHI0EQDSGNMdM4FZN9rsakx2/zP0BHIoeux5NPD1MZU5aEPuK3jrVv7PsBGpxJJgKR/n2rZ0pjJp0DtySgzXI3lvca3dRpcKrbT1AyBXaWsfk26Rf3RiqduVHZmeEjgqMKLfv6tjmjVmDEcjpTqWkJAGSQKg8bVi01tu07ulNM0Y53Ajuc9Kr3jvcWskVqjzSMuF8sbjn8Kai2bU8PUnJJRZ3fwFkvY/FN4unwNJbtGfPcHhRhsf1r2muL/Zo8O6hY+Cb5tQtbi2nkiVxK8JDEKrEgk465rtK/MPEfmWJoRa0UXr31/Q/oPg/CrDYN0+a5zPxX/wCSW+LP+wJef+iHr1KvLfiv/wAkt8Wf9gS8/wDRD16lXs+Gn+61/wDEvyK4h/iQ9Dh/EH/JZdZ/7F7S/wD0o1CtC2nltp0nhbbIhypwDg/jWf4g/wCSy6z/ANi9pf8A6UahVyviOMJyhnlWUXZrl/8ASInt5ak8LFPz/NnO/Ej4c2niy4utY8NxOL84Mkbk7m98ZIxXkmveCvF2hJm90px74P8AhXvoJHTirT6jevAkLXDGNAFVSBwK+owHiHBwUcbSbl3jbX5O1vvPlM04Hw2NnzxdmfJ8GoxtdzWko8ueE4dfQ8/4Vdf5QN3GelfUKJoh2tNo8DyynFy+Dlh6rz15PWsDUfhj8PdSuVvpLq/heZsNECv7v3Py9OO3rX1WF4lyjFX5ayi1Z+9pvb8r6nxuN8Pq8Helf8z56mmjhTdI2BWJ4hXUbqzMmk3JVh2Cg/0NdR8YvBUXh3xObFFuzakjDkjGMH2rIs5LS3iWFJBx6178ocjPj8TgJ5dUV1zP00OQsNY1fT3jTUyzPnkFQM/pXR3MlvrGnbo8Er82PeptTtrS+XyWGXYHBFcu8E+lzHyXzg9DRvqenRo08co1KcfZ1F8kyK3mFtcGOQZjb76+n+eK0ooY/PW3nHySD5HzjGaytQnac+ZKF3f7FPsrrzI9rBig9OoNKSuj6Wn7enP26jr9uPfzRviafRnFvc5kt34Rz2H+SKl0acQ+ICkJzDIm7HvxVXT9VhZBY3/zI3yoR1H1/SprbQ7r+1kubaRTB7nnHFc85e64zO7BZZSji443BvR7om8aRzw3MF1bruYdcfjVrw1pLbPtd+u+VjkZzwK6Fo0cAOobFZviS+Fhpx28M3yrXKqspRVNH0MsFQhXlipLWw3WtXisU8mMbpTkKorJ0yxkmuDfXvzSHoDxgUmhaeSv2q4JaRuee1bDssaFm4Arrp01TWm5+ZcScSzxsnh6OkF+I7tWVqWsRQN5MXzzHgLVbUdQa8DW9mQoH3nboK5y+1KPSZPJjjaWZuSxGRWiXTqZZLwzPEr22I0h26s2XjmmlD6ncmBBz5Z4zUaWC395/oSeTAo5bJO7881QtbptoupZFO7kq1atp4n0+KIh1IZf7opqLvc9vMK9fCUPY4Ghyrv1N2wsorSMKijd3NWq5geLLWW4hWJHVWPzbh9adF4mj/tT7KwypGcgfX/Cm4SPhqmAxc25zi77m9ftKtq5hXMmOBWDAutfa1aYM0PUrj/61bD6naLbGfzBgCplh1ZrOO6h0+aeKZgsbIPXpVU1LojfLqWKV5UqXNbuj034a698M5oodJ8SaJHb3D5HmNO43nP+/XqUeieCtLvn/s3wvasiN8khuJTn35Y14b4I+FHinVPFOnahqlukNrG27rggYPX8694vhEt3KIHDxbvlYdxXynG+b4rLsJSlh6nJNy8r2t5+dj9f4Xwn1mLeKpq9hbi6kkkYx/uYz8qxpwFXsPf8agoor8Wr4iriJupVk5SfVn3sKcacVGKsjmfiv/yS3xZ/2BLz/wBEPXqVeW/Ff/klviz/ALAl5/6IevUq/WvDT/da/wDiX5Hy/EP8SHocP4g/5LLrP/YvaX/6UahVyqfiD/ksus/9i9pf/pRqFXK+G4z/AOR1W/7d/wDSInt5Z/u0fn+bCiiivmDvCiiigCfxHND4hjWPVtPsrhQAOYs8fjWPH8MvhbJH5slqsMzfMV8jOw+mQvNaNFfWYHjXNsI3efPf+bW3pZo8rEZLhK6V429DPfwN4B02NW07Tobu4Y8vJCAFA9iOc/0rN1D4W+A9UtVkYxafcMSZUjtsjrx0HpXRUVvHjvNViHXbi01bls+VeaV7382+plLIME6Spcvz6/keHfEf4DXekTmfQbpb21IDOIyvyD6Z+n515NJoupaTO8UlrMHzj7p5r7PtLiS1l8yPaexVhlWHoR0NN1S28P6nse78OWTTBQGdEVdx9cBeK+yy7jzL8TB/XF7OXo5J/cr/AIHh4zh7FwkpYaf5fqfEV1F9/wA23aF4/Ufe/wA4rqfBV/n/AEN5Mtt3Afj/APXr3v4yfDrT9Q8Gw65o+lx27W/m+YkUeS2AuMkDnoa8D0Lw/Na6iboORxgqeo5/+tX1Uq1Gvh41abvGSun/AMOcmGw1WliE+q0kjra43VbhdQ8RLZSNiNV3Y9+f8K7HtXOXljDB4g+3PFIymPb8ik+v+NYYTl5/eOrN6FTEYSdOm7NltpIbeHLMFVRWBqWoS6g5t7NSYx95/atDVbGDUEihs/taM2fM37gO3/16gu7CS0ji0vT1HnyEBnxzz/8Arruk0pKMXdnxGWcJRw8vb4l3t0KNpaCZWtIZAsJ++f71Sp4dR2y10HA4Ax2r0P4X/CubW9QkXXJ5bO1shligKtLnHTkZ+9+lehXXwa8JWFs93D4ot4y65CXN0FYD3Bfg1qqa5uS/vbm2Jw2aYlOpCpyR2SPAE0TSC/lyIruPYVT1nTNIs4y0UCmQdgB/hXrniLw/4C0LQJmXUHu9SKnaYpN4zj2Y968xs9LnlFxJb2d5fFwcbYmkCg/niicXDrdmOEyDFyqKdWu+XrqcpGbWdsNhB3OOldBo+n6M0w8uVJH24IxWTbaFM1y8FxIkOw/MjHaw+o6966Lwl4COpa/b2ulz3UssjDd5ZZgB+B+tVy3dupzZi4Vp/VaNRp9ktPmzOvfDsKyyrHc7UlYbIwucc/8A16+r/hBcX+ifD/TrWSKJwy7l81M9CcY596yND+C2gaLdLqWq6kl3LAQRbeZuJb0I3cc9eOK7e/uo7hIYYLWK2t4E2xxoBx0zyAM9K+P4s4gpYHByoUK3752ty9FfW72Wit3PsOFsixNKfNiHzR8/QdPqupTxNFLeztG3VC5xiqdFFfjFbEVa8uarJyfm7n6LCEYK0VYKKKKxKOZ+K/8AyS3xZ/2BLz/0Q9epV5b8V/8Aklviz/sCXn/oh69Sr9g8NP8Ada/+JfkfK8Q/xIehw/iD/ksus/8AYvaX/wClGoVcqn4g/wCSy6z/ANi9pf8A6UahVyvhuM/+R1W/7d/9Iie3ln+7R+f5sKKKK+YO8KKKKACiiigAooooAKKKKAL+jSQtObW8DyQTI0YjB43MMA4zXzbqqfZfE2p2u3aFuH2j2zX0Xpf/ACE7X/rsn/oQrwP4iLHH8RL5Y+hZif0r9Y4HrTqZZVpyekZK3zX/AAD5/MoqOLi11RnVXuLi3ibbKQD71Yrovg1p1rqXxMjgvUEkXlZ2npnD19bh6XtZ8tzlr1fZw5jj5NRsYeWkVfyqpdXVjJOlzFcBJgflavq7VbHwxO91p+oaKojhkaONoOGIBI5yfYViX3hLwFdxLG2n36Ad1ZK85Z7k8X/vHK02tU76adhOji2tad0fP48Ta9DHhddKDuVjQZ/SqpvL3WLhbdrya+mbogcjP5V9DWvg7wHAQRZai3+8yVrhNFsV8vR9MSHgfvZOZAc9sHGMe3rSxHFWVUabm8Rz+UU7v8hQwOIlKypW82eO+Efg5r+tlbrUI306zADl5CxG3qTyPSvW/DGl+G/C9itnZaVHeSYKyyykjcc9RyePyqS4ubi4ffNKztgL+FRV8ZmnHuIqrkwMfZru7OT/AAsvx9T0qGTQWtd83lsjJ1jwH8PtQ1iXUv7NuI3mwXUFsHgf7ftWjoGh+FvDnnXOh2k0N6y7UkcbgAeD1Y9ie1S0VwVuOs2q05U3JK6aulZ69n0ZUMhwUKiqKOoMSzFmJJPJJ70UUV8dc9gKKKKACiiigDmfiv8A8kt8Wf8AYEvP/RD16lXlvxX/AOSW+LP+wJef+iHr1Kv2Dw0/3Wv/AIl+R8rxD/Eh6HD+IP8Aksus/wDYvaX/AOlGoVcqn4g/5LLrP/YvaX/6UahVyvhuM/8AkdVv+3f/AEiJ7eWf7tH5/mwooor5g7wooooAKKKKACiiigAooooAsaWrHUbcqpbbIrHA6AHrXz14rmF5441KdeQszrn8f/rV9DWFy9oLqeNlVltZcFjgfdNfNbyFtS1GZ2Vi1w7Eqc9zX61wTRUMqqVL/FO33Jf5nz2Yy5sXGPZE1dD8Hrhbf4m25c4DKACfo1c1BKJU3AGrHh6drLxjplwCVDXCKSDjv/8AXr67Bu1ZHHilekz6L1jnVrw/9N3/APQjVWrOqK66hOzqy75GZcjGQTkH6VWr8CzBNYqqn/M/zPqKDvSj6IKKKK5DUKKKKACiiigAooooAKKKKACiiigDmfiv/wAkt8Wf9gS8/wDRD16lXlvxX/5Jb4s/7Al5/wCiHr1Kv2Dw0/3Wv/iX5HyvEP8AEh6HD+IP+Sy6z/2L2l/+lGoVcqn4g/5LLrP/AGL2l/8ApRqFXK+G4z/5HVb/ALd/9Iie3ln+7R+f5sKKKK+YO8KKKKACiiigAooooAKKKKAM3xPdLZ+HNSuGOAtrL/6Aa+drceXbTSB8iWQt+ZNe+fGbXV0/4aRaSVw9+ZlHHPG0f+zV4CkjNaxoQMAgV+18O4P6nlNKPNfn9/a1rpaHzVep7XFTlbbT7jQsBi2Wn7tmp6fIf4bhT+opm7yrXd6VBdzbrZZ16xndXsUnaomRVV4NH05fXAultZgchrWL/wBBFV6x/Bd4194U0y5bq1rF/wCgCtivxbiP/kbYj/G/zPdwH+7U/RBRRRXinWFFFFABRRRQAUUUUAFFFFABRRRQBzPxX/5Jb4s/7Al5/wCiHr1KvLfiv/yS3xZ/2BLz/wBEPXqVfsHhp/utf/EvyPleIf4kPQ4fxB/yWXWf+xe0v/0o1CrlU/EH/JZdZ/7F7S//AEo1CrlfDcZ/8jqt/wBu/wDpET28s/3aPz/NhRRRXzB3hRRRQAUUUUAFFFEgMcYkkBRD0ZuAfxrSnSnVdoRbflqKUoxV5OwVNZ2s93IY4I9xAJPIAAAzyTwKpT6p4dtdOku7/XrWBkbaIgysxGOuNwNee+LfjBaw28+meFY5i08QjmndiuTk8jjj86+uybg3GYycKuJjyUXq3dXt5LVp+qPMxWaU6acaes/wMX43eIptY8Swaa5DRaSvlgg5GeAf/QK4pYsWm71bP86jtY57qd5riSSR3O6R3JJP4nrWifLZTCuOlfqNRrSMdkkl8jyaMOWOu7GxATWoHrVWHPlS23cg4p8EptiY5Ado6GnTojESwuu/0BqFuanrnwJ8TadeaTN4Y1RUhu4ERLNycF2AIAz0AyF/Ou8vLWezm8qdNrYB4IIP0I4NfLzTMZVlhmltbmM5EkbFTn6jHpXceHPi8+nC3sfEbm9hhG1ZPtG58Z78E14nEHDlLOIKrQtGsvkn3vpe/mGGxc8HK0tYfij2OisOw+IPgHWCrWuqfYAFwwmYNk+uSRXQzjT32yaXqcGpwGMM0sBDKhJ+6cE4PT86/PMy4VzPLoOrWp+4uqaf4b/geth8yw9eSjGWvb+tCKiiivnTvCiiigAooooAKKKKACiiigDmfiv/AMkt8Wf9gS8/9EPXqVeW/Ff/AJJb4s/7Al5/6IevUq/YPDT/AHWv/iX5HyvEP8SHocP4g/5LLrP/AGL2l/8ApRqFXKp+IP8Aksus/wDYvaX/AOlGoVcr4bjP/kdVv+3f/SInt5Z/u0fn+bCiiivmDvCiiigAooooAKzfGWkpruiQWkesT6bJHu3yBRsAJPfPvWlTXVXUq6hlPUEZBr2MjzmtlGK9vS6qz9Lpv56HLjMJHFU+SXr8z5Rn0/UdS169stDuLjW4rZsGdHYhunp9a6Pwj8M/HV/IfM0mcKTxlDwMfSve9N0HQtMZ203RdNsmk++be1SMt9doGela1vcXFv8A8e88sP8AuOV/lX6HU8RMFNWlQl96PEhkleDupo8q0v4K+LZy32u4NjCq7md4+FHc9Kjvfgr4vsXMtrI96p+6VQ8j16V6++pai6Mj6hdsjAhlMzEEeh5pRqepKoUahdhQMACZsAfnWP8Ar/gr2+ru3qr3NP7IxG/tNTw6b4ceNlG2bQJ299jf4Vy3ibwB44tj5kNjPagdcoT/ADFfTDajqDfevrpvrK3+NV7h3uBtuGaYejnd/Ohce4BO6oS+9DeVYlqzqI+c/APgTW/EOrjTLq++zTsQuGTuePSus1T9mrXnaRo7tmYE4O08/pXrFrZ2lpdC6tbWCC4ByJY4wr5+o5rT/tbVP+glef8Af9v8a1j4iYJf8w8vvRk8krv/AJeI8H+F/wAHbwa3qmn+JLWQQW/SdmdAvC+mPWvXvh14e0fwdIwtbq8eFn3NG67weMfxMa0fOm3St5smZf8AWHcfn+vr0H5UyvMzLxDxFSSWDgoxtrzK9/8AgG2HyKEU/bSu/LQn1CWOa/uJoV2xySsyDGMAkkcVBRRX53UqOpNze7dz3ox5UkgoooqBhRRRQAUUUUAFFFFAHM/Ff/klviz/ALAl5/6IevUq8t+K/wDyS3xZ/wBgS8/9EPXqVfsHhp/utf8AxL8j5XiH+JD0OH8Qf8ll1n/sXtL/APSjUKuVT8Qf8ll1n/sXtL/9KNQq5Xw3Gf8AyOq3/bv/AKRE9vLP92j8/wA2FFFFfMHeFFFFABRRRQAUUUUAFFFFABRRRQAUUUUAFFFFABRRRQAUUUUAFFFFABRRRQAUUUUAFFFFAHM/Ff8A5Jb4s/7Al5/6IevUq8t+K/8AyS3xZ/2BLz/0Q9epV+weGn+61/8AEvyPleIf4kPQ4fxB/wAll1n/ALF7S/8A0o1CrlU/EH/JZdZ/7F7S/wD0o1CrlfDcZ/8AI6rf9u/+kRPbyz/do/P82FFFFfMHeFFFFABRRRQAUUUUAFFFFABRRRQAUUUUAFFFFABRRRQAUUUUAFFFFABRRRQAUUUUAFFFFAHM/Ff/AJJb4s/7Al5/6IevUq8t+K//ACS3xZ/2BLz/ANEPXqVfsHhp/utf/EvyPleIf4kPQ4fxB/yWXWf+xe0v/wBKNQq5VPxB/wAll1n/ALF7S/8A0o1CrlfDcZ/8jqt/27/6RE9vLP8Ado/P82FFFFfMHeFFFFABRRRQAUUUUAFFFFABRRRQAUUUUAFFFFABRRRQAUUUUAFFFFABRRRQAUUUUAFFFFAHM/Ff/klviz/sCXn/AKIevUq8t+K//JLfFn/YEvP/AEQ9epV+weGn+61/8S/I+V4h/iQ9DyPXPEmst8WdWuG8AeJEkbQtOQ27T6fvUCe+IckXW3DbiBhico2QBtJtf8JLrX/RPfE3/f8A0/8A+Sq2vEH/ACWXWf8AsXtL/wDSjUKuV8fxfWhHOKydNP4dXzfyR7SR7GWwbw0fefXt3fkcz/wkutf9E98Tf9/9P/8Akqj/AISXWv8Aonvib/v/AKf/APJVdNRXzX1in/z6j/5N/wDJHd7OX8z/AA/yOZ/4SXWv+ie+Jv8Av/p//wAlUf8ACS61/wBE98Tf9/8AT/8A5KrpqKPrFP8A59R/8m/+SD2cv5n+H+RzP/CS61/0T3xN/wB/9P8A/kqj/hJda/6J74m/7/6f/wDJVdNRR9Yp/wDPqP8A5N/8kHs5fzP8P8jmf+El1r/onvib/v8A6f8A/JVH/CS61/0T3xN/3/0//wCSq6aij6xT/wCfUf8Ayb/5IPZy/mf4f5HM/wDCS61/0T3xN/3/ANP/APkqj/hJda/6J74m/wC/+n//ACVVzVdeS21NNJsbOfUtSZRI8MJAWBD0eVzwgODgcscHAODijNrHjCxie41DwjaXEKDJTStVNxOeRnCSxRA8ZPDZ46V0wg5JP2MFfvJr85ozbt9p/df8kO/4SXWv+ie+Jv8Av/p//wAlUf8ACS61/wBE98Tf9/8AT/8A5KrpI23IrbWXIBw3Uexp1c31in/z6j98v/ki+SX8z/D/ACOZ/wCEl1r/AKJ74m/7/wCn/wDyVR/wkutf9E98Tf8Af/T/AP5KrpqKPrFP/n1H/wAm/wDkh+zl/M/w/wAjmf8AhJda/wCie+Jv+/8Ap/8A8lUf8JLrX/RPfE3/AH/0/wD+Sq6SRgkbO3AUEmuc03xFqeqeCNP8Q6ZoP2m5vUikWy+1qm2N2GW3sADhTuxjnpWtOSqLmVGNrpbyWrvbeXk9diWmt5P8OnyE/wCEl1r/AKJ74m/7/wCn/wDyVR/wkutf9E98Tf8Af/T/AP5KrpaWsvrFP/n1H/yb/wCSH7OX8z/D/I5n/hJda/6J74m/7/6f/wDJVH/CS61/0T3xN/3/ANP/APkqumoo+sU/+fUf/Jv/AJIfs5fzP8P8jmf+El1r/onvib/v/p//AMlUf8JLrX/RPfE3/f8A0/8A+Sq6aij6xT/59R/8m/8Akg9nL+Z/h/kcz/wkutf9E98Tf9/9P/8Akqj/AISXWv8Aonvib/v/AKf/APJVdNRR9Yp/8+o/+Tf/ACQezl/M/wAP8jmf+El1r/onvib/AL/6f/8AJVH/AAkutf8ARPfE3/f/AE//AOSq6aij6xT/AOfUf/Jv/kg9nL+Z/h/kcz/wkutf9E98Tf8Af/T/AP5Ko/4SXWv+ie+Jv+/+n/8AyVXTUUfWKf8Az6j/AOTf/JB7OX8z/D/I84+JniDVpvhv4nhk8DeIbZJNHu1aaWexKRgwuCzBbktgdTgE+gNekf8ACVa7/wBE08V/+BOmf/Jlcx8V/wDklviz/sCXn/oh69Sr9a8OakZ4atyxUfeW1+3m2fL5/FqpC7vocP4g/wCSy6z/ANi9pf8A6UahVyqfiD/ksus/9i9pf/pRqFXK+B4z/wCR1W/7d/8ASInu5Z/u0fn+bCiiivmDvCiiigAooooAKKKKAOP+F26Wy1u9uEAvp9bvBcnbg/JIY4wfYRqmPb612Fc/feHp49UuNW0DUv7MvLkD7RHJB51tOwAAd48qdwAAyrKSMA5wMNtNJ8SS3kFxrHihHSCTeLfTbAWscvHAk3vKxHXhWUdM16GI9lXm6qmlfpZ3XloreS127GMOaCta+r7dzAtNDsfEPxO8U3OqwxX1jbW9nY/ZJVDwu4VpSXQ8MQJRjOcZrMsb5vEt1qk2oeBdV1/SoL2WxsrdGs/saxwtsJMUs6bmLqTlk4GAvv3nh/RTpeoa1eNdCd9UvftR/d7fLAiSMJ1OcBOvHXpVCTw7qthqF7deGdZtbCO+m8+4tryxNzEJSMM8YWSMqWwCclhnnAJNd0MfT5mubaMVFvmsrJKVuXVNtb/LqYyotrbq77ba2307afqcodR1jwlZ+ItUs/Ct/pGhwaYJra0vJ7cxxXSnaFjSGV9kZUqSOANpwMk11Vn4K0Ga2gn1qxt9Y1QKGfULuMPMHPJMbHmIZ6BMAcYrQt9DWTRb3S9YvrjWI73zBcG4CqCrjBRQoAVQOAOvfJPNUYdF8TQxixTxVH/Z6p5audPBvQMYH74v5ZI9TF9cnms6mMVRPlmoSvq1ze8rJLXV973te4RouO6uu2mn5L/LXucVYWFjb/Dv4gXmrrbaxEt9eSbrxFmD/Z4ljjLA5BYeWOeuRnirEugaZoei+ANB0/TLG0a61S1kujBEsfmvDbvIXbGNzZQcnNb9j4DWz+Gl34Li1RmFyZ9928RZiJZWdsgtknDFc7uevtW1qehLe+IdE1Q3ARNK84rD5ed7SJsBznjAz2Oc9q6amZU+eSjNuN5Pqto2g7eb+7qZ/V218PR/+TPVfJHPx6na+EfE/idL92jsJrddahxyScCOZFHc7ljOO5lrM1OfWvD3hIaibeZ/E3ibUoY5VgKGSAP0jj8whMxxKQNxA3ZPeut8TeFNN8QavoupX28vpNw00ajpJkcK3qA6o+PVBVzxPottr+kvp9zJLCd6SwzwkCSCVGDJIpIIyCAeQQehBBrmp42gnTlJXbtz9vd0S807KUu7sayozfNbzt6vr8ne3qcHqGkxSWUrWPwx8RWureVth1VbjT/tiuB8rGc3RduQMgkg9CCOK9B8OyalNoGny6zbrbak1tGbuJWDBJdo3AEcHnPSsqLSPE800a6l4phNtFKsirYaf9nllCnO2R2kcEHjOxUzz2OK6SufHYr2sFC6fW65vu95l0aXLLm1X3fp/WoUUUV5p0BRRRQAUUUUAFFFFAHM/Ff/AJJb4s/7Al5/6IevUq8t+K//ACS3xZ/2BLz/ANEPXqVfsHhp/utf/EvyPleIf4kPQ4fxB/yWXWf+xe0v/wBKNQq5VPxB/wAll1n/ALF7S/8A0o1CrlfDcZ/8jqt/27/6RE9vLP8Ado/P82FFFFfMHeFFFFABRRRQAUUUUAFFFFABRRRQAUUUUAFFFFABRRRQAUUUUAFFFFABRRRQAUUUUAFFFFAHM/Ff/klviz/sCXn/AKIevUq8t+K//JLfFn/YEvP/AEQ9epV+weGn+61/8S/I+V4h/iQ9Dh/EH/JZdZ/7F7S//SjUKuVT8Qf8ll1n/sXtL/8ASjUKuV8Nxn/yOq3/AG7/AOkRPbyz/do/P82FFFFfMHeFFFFABRRRQAUUUUAFFFFABRRRQAUUUUAFFFFABRRRQAUUUUAFFFFABRRRQAUUUUAFFFFAHM/Ff/klviz/ALAl5/6IevUq8t+K/wDyS3xZ/wBgS8/9EPXqVfsHhp/utf8AxL8j5XiH+JD0OH8Qf8ll1n/sXtL/APSjUKuVT8Qf8ll1n/sXtL/9KNQq5Xw3Gf8AyOq3/bv/AKRE9vLP92j8/wA2FFFFfMHeFFFFABRRRQAUUUUAFFKis7qiKWZjhVAySfSvPfiN8VNL8O6nJ4X8N6Xe+KfE7xqBb2kbNHbSEZw+0EsRkZAIxzXr5RkeMzeo4YaO27bsl/Xlc5cVjKWFjeoz0GljVpHWONWZ2ICqoySfQV5JaW/7UWqQi+tfCfhq0hPKwyNsbHoQ8u6sS++LXj9dQh+HFx4V/sPxvfTrZi+j3eSiP8rPGjE5O0nDZI9K+ppeHePc0p1Yct9bNtpdXZxX5nmyz+hyu0Xf5f5nsOv+IvD/AIfyut63Y2EoJzDNJiQY77RzSeHfEnh3xCMaLr2nXsuARBHMBK2fRDgn8BR4d/Zf+HMMMN14nj1TxHq+0edd3moSnc2OcAEcfXP1o8TfswfDma0luvC9vqHh/WkUtbXlrfy/K3upJGPpivoVwJlPJyuc+bvp99rHnf25iea9lY1pFaN2jkVldSQysMEH0NVtQvbPTjt1C7gszjOJ5BHx+NeEaL4z+OmreLJvhvp9vD/wkFlM0N1rDWx3JFtCgnJ2A4zzjvXrtj+yv4PvbVJfGGveJtc1F1Bnkk1EiMt32jGQM9smvOo+HkIOX1iv193lXTo3fr5Lbuzpnn7dvZw9b9/I3bSeC8iaW0mjuI1+80TBgPqRUtcpr/7NcHh+0bVfhf4p8QaRq1spkhhmvjLDIyjIUqQOuMckiuS8C/GjRY9CvrL4ls2geIdJl8mdIrd3N0SSAVjznIwckccjiuTMfD+tGCngJ8/dPR/Lp63atbrfTXD57CTtWVvNanrFFebaR8cPhzfaitpPqWoWCyMFhnuNPkWNieBub+EZ6k9K9KwjRiaCaO4t2YiOeFt0cgHdW6EV8nmPD+Y5bFTxVJxT63TX4N2PUw+Ow+Idqcrv+u4lFFFeMdYUUUUAFFFFABRRRQBzPxX/AOSW+LP+wJef+iHr1KvLfiv/AMkt8Wf9gS8/9EPXqVfsHhp/utf/ABL8j5XiH+JD0OH8Qf8AJZdZ/wCxe0v/ANKNQq5VPxB/yWXWf+xe0v8A9KNQq5Xw3Gf/ACOq3/bv/pET28s/3aPz/NhRRRXzB3hRRRQAUUUUAFKqszBVUsxOAAMkmkrzL4gav4x8VfEK3+FfgJjZyW5WTXdUg2s1urE/Jv524GPu4OTivdyDIauc13Tg+WMVdvovL1fT0fY4sdjYYSCk9W9kdN8R/GNn4P8ADGqakt7ZNqFtZvLBAZlLFyMLwMkHJ+ora/Y88Iabo/wm0zxIIYn1bXIzd3Nzt+Yh2JC59hgfhVi3/Zn+ES6OLO68NLdXRX572S4l81m/vffxXqPhTQtN8M+HLHQNIh8ixsYVhgTJO1R05PNfseVZXhspwzw+Hbabu27dkuiWmh8hi8XUxVRTmloraGpXh/j34peA7Xx2sK+CtT8SeJNJlMcElraoWifvtd2AFe0Xt7aWMQlvLmK3jJwGkcKM/jXNeBZrK20fWNQZ4o4Bf3Esk3baOSxP0r0YWWrOZnK6B8S/F2p+J9FsdS+Hl74dsNQlkjE17do8jbULDCoCB+der14UPjB4D8dfFLwxofhvWEvbq1vJ2bbG4Vx5TDKkgA9K90Y4UnBOO1OcbW0sCKUzaZp92JpPJgnvHWMNjmVhkgfzq6CD0INfP/xh8S6zZeIbOW3stTCRy/akt7rBCMuV3oOoX5vp0rvvg5r19q9gVm0+6CbS011PcpIWlzyu1WJXvxgdK9Gtlc6WGjXvozzaOYxqYh0bbHodcXqfwx8D6l41HjLUNEtrjVkjEYlkUEDHQ/Uevua7M9K+XvGVt4xtfizrfh3SPibq8enTRLdPbeesohDt80RLglMgnbtIOFNeU5qnFybsketSpSrTUIrVnvN7Z+D/AIgeH73SZYrTVdPike0lXblY5AMEDPcV806v4euP2avEn2nzZ9Z8C64zQeXj95YTDBWT0PGfTPT69N8C/HNt4J1q8+Hsei6jq8cupPIt9p6faFiLkZEu0lgw7kivd/iN4V0vxp4Nv/D+rW6y29zEQMjlWxwR6GqahUpuE1zQktU+qYSU6NTR2kmcCrwTQQ3VpMZ7S5iWa3m2lRLGwyGHtRXn/wCz9qGoXHga68M3372fwleSaa8n8QjDZjU57DOBXoFfhXEWWLLMxqYePw7r0eq9bbeqPtcBifrFCNR79fUKKKK8Q7AooooAKKKKAOZ+K/8AyS3xZ/2BLz/0Q9epV5b8V/8Aklviz/sCXn/oh69Sr9g8NP8Ada/+JfkfK8Q/xIehw/iD/ksus/8AYvaX/wClGoVcqn4g/wCSy6z/ANi9pf8A6UahVyvhuM/+R1W/7d/9Iie3ln+7R+f5sKKKK+YO8KKKKACiiigBlxNJaWF5qEUixvZW73ILHHKDIx75rnv2HrUah8P9U8b3i79U1zVJ5JpScnaGA2/TIJrevo/O067gMnlRywPHI5OFCkYJPtzXNfsPalaWPhLW/ALXUU1/ompTFjFIHR4mYYZWBwQSTX65wDy/2dV5VrzK/wB2h8rn1/bxvtY9Q+MPj4/D2x0bVJ7NZ9OutRW1vX53Qoysd6jvyveuy029tdRsIL+ymSa2nQSRSKchlI4Irz39o290S3+G97b6nqVnZ3UmGsvPcAmQegPtn86d8IdE+yznxDolzjw7rlrHdx2m/wCSCQqv+rXoqnk4GOTX23KuS54nU4z9rr4Y+PviTaaLb+D762ihtHdp4pbgxZY8A5AOeK7v4W/D/wD4Rf4OW/gnVLyS4ke1kS9nDZO6QHftJ9M8ZrsJdc0WK/bT5dY0+O8XG63a5QSD6rnNYHxj8QJ4d+F+u6vG+ZBaNHBtOd0jjaoH4mnzyaUAt1PO/gT8Bfh94H8R3PiTQNZu9buopGhjaZkItmGQyjaBzzjmvdK+bP2C01C38JeKbPVS5vYtUUzbzkhmTJr6RlYrGzAZIBOPWitfnabuJbHPeJfB2la7Ffef5kU95EsTTryyKDn5c8d609M0fTdNnmuLO1WGWcgyspPzn1x0r541X4r/ABY8RPr9x4bs/D/hzS9BuWt7y7v5mkIIAbJURsBwRjnntXHRXkfiiwttS8RfGTxJqk91J5a6NoFtLFM7Hr8m5CFGDyQBiumMa1SPI5aLpf0/Sxl7OnGXNy6/1/wT651vVtM0m0abVNQhsoiD+8kcKB7814L4d+Evwr8aS6/qPh7xjd69q7zebJerdq7W0pYsvCADGQRg54zWTo/gvQbeWJtF+F+satdxOrXlz4qv0SJQSMcu7547DvxXU/C2x03w1+0X4jsdJgt7TSda0eG6tY4IvLTzI3w4C4GMbz2rKcIU24c65rXt1te17b2No81uZLTudf8AAHwpq3hfwdNZeIo4JNU/tC4drhYwDKpkO1/bI5rofiH448NeA9F/tXxLqUVnC5KxB2AaVgM7VB6mumrD8XeE/Dviy1htvEWk2mpRQOXiWeJXCsRgkZFYJq+uw229T5z/AGabn/hI7b4leOIysNtrGsefDbhslVaQda9Irzn42/BmH4dxf8LQ+Gby6fNozi5vNPEh8qaMEbuOmMdVxjGa7fw1rml+JvDOmeItGkka0v7cSYdcGOQEq6fgwOPYj61+f+IOW1KrhmFN+6koNdVq2n53vb/h9PoMhxMYp0Hu9S/RRRX5efSBRRRQAUUUUAcz8V/+SW+LP+wJef8Aoh69Sry34r/8kt8Wf9gS8/8ARD16lX7B4af7rX/xL8j5XiH+JD0OH8Qf8ll1n/sXtL/9KNQq5VPxB/yWXWf+xe0v/wBKNQq5Xw3Gf/I6rf8Abv8A6RE9vLP92j8/zYUUUV8wd4UUUUAFFFFAHmnxeN94u8W+F/hXol49idX8ybVp43IcwodwUc/KDt/E4r2j4SfBzwR8MJLifwvZ3SXV1GI7iee5aRpFByOD8o59AK8W8PRfZf20NHupdmy70J4o89dy7if5V9VswUFmIAHUmv6ByiEaWWYeFNWThFu2l20rt+bPg8bJyxNRyd9X+Z87ftQfAnxJ8VvFmlahp2vRWthbweU8EqZCHOS45HUYH4V7P4D0G18DfD/S/D4umkt9JsliaaRuoQcmo/FXj/wb4XhE2u+IrGzU9MvuJ/Bcmvnz4v8Ax7tfE+/w34XvZ9L0a4ieO91ee1cq4II2R455B6n8q9WKqVEo9Dl0Rj/D/wAMeHviPr3irxx4zW7WSbUnjs7iHUJbUJBEjKTuQ9SVXHBzyK6E/D3QPEEM2h6T4y8YaUkTLdwJrN0JoHVGyrgSICVHXBJ4rzT4caO1vq+iX1xNqeraFpUjpb7YfLW5d23eWoZueckk449a9/0SDxN4i1FvGVtFpOkWXkvaQpfF5Aq4PmHAGMHB/iwOB6V1xwteNXmlJezk+tla1lp18/XQ7KNTBSw04yjJ1Eul7X+z5a/LRHH+GvCvxl8DX+r6h4R8T+EfEJ1i4+03AubZYRIwBwUKyKuMHPy8DuAeK6TTvjT4y0bXtO0Tx78PZ7N76cWy3VpMHiEhGRwAc5x61QGvf8In4T1ez0xE1ZriR1a8t0MFvCZSAyIhJLdB6Vb1RoNT+Lfw28PRxhLqyWTUrg5J3LCjRJkE8HiuatZVnTi1Jau+q91L7m+ZpdFa78jj5KsHy1oOMrJtXTs23ZPtom9ddvUXTtDsE+JnxI8J31uJbTX7e31gwEMSVDMr7VXk8AcDvisGPxdqE1+H8NfB2PRvEEybYL24hEUQjIGJHkULswByu4E5xXTfFu9k8O/tFeCNUS3E0Ws2NxpUylgAfmVlUk8YPIrkfHngv4S+Hbq5vPEVjqWoalc3BaWKO+jknuHZiRHsVTx9SOBUurSuo1FJ8yS0U2tG97Jped3qtHoXGMrXjbT0T/HU3PC6eNJNSaS9+IHh5Y4lAuYPDlsssqgn7rO7yKuCuOx5qz461j+zfib4B8VyIkMMt/d6ZOQMbg8SuuSMAtuBJOBnJ4rnvD3jRYoP7F8L/DbW7aSbaotvsdvAgTOQWcOSF755PFZnxjt9evvh9caxqWj29g+h3ltfxeTfrcM+JArDAUY4brXzlF42nmVOnSoezw7T09yLu+tlJt9O2r1Wh6E1Rlh5SlPmqaa+89PVrQ+jPHmu3WhWMd1aGzk2HdPDLKFdo+5TJ69exrhvhv8AEhdRisrG41W0QW0Za7luGAeUk/KqjI565PPaulNnH4+8BaXq1r9mjn1CzikFxKm5kjYAnGOhwT+NZfgv4cXHh3VZ7zTruKyIuzjClhPb7RhWHGDuyc89TXvrlSae58piY4z61GVP4Ov9adjpfivHDdfC3xPFJgxSaRcgn2MTc184/srzTv8ACeK3kGIba9mjgPquQf5k17L+1F4ntfDPwU8QmWRTdX9o1lbRfxSPL8hAH0JP4Vw3wg8JT+DPhb4f0m8C/apbc3cpC4z5jEr+gFfNcYO2R1b9XH80fV5P/vkfR/kdVRRRX4kfZhRRRQAUUUUAcz8V/wDklviz/sCXn/oh69Sry34r/wDJLfFn/YEvP/RD16lX7B4af7rX/wAS/I+V4h/iQ9Dh/EH/ACWXWf8AsXtL/wDSjUKuVT8Qf8ll1n/sXtL/APSjUKuV8Nxn/wAjqt/27/6RE9vLP92j8/zYUUUV8wd4UUUUAFFFFAHnPx7hu9H0zw58RdIRm1Dw3qX+keUvzraSYVmPqMkj/gVewuulfGPwVpOsaH4q1XT9OlJeQadcGMy8YaKQjB4NYbrHLBLbzxJNBPGY5Y3UEOh6jn+deWW3hLxx8Lbm61b4U67ZzaMVe6utF1iTCRY5IRlA35AHAwfr1r9h4S4hw+JwkMHWmo1YaK/2l0s316W+7y+TzXL6kKrqwV4vfyZ7bpXwP+FdhOLk+DtPvLrqZ73dcOT6/vC3NcH+0tbeNVsdL8OeD/hy2q+HoLmG5ufsqph1jcMYggYHBx2FW/2XfjJ4z+LF5qkms+GdO07S7KNQl1bGT55SfujcSDxz+Ve8V9m5Spz97Vo8XRo+ZZPjJ4btBbW/xG8B+J/DkMRCwNqNo628OeCsYUg/dJHOe3pzdsviN8H76I2Fl4qsr6xGBb29/qkkUKjOceU+zPcY9fWug+O2nReNPid4K8C7UMSSvq14doJMcRGEPsTXTeJ/gh8MfESMdQ8K2nnFcCWMsjL7jBx+lZYmkqtFU4zlDfWNnvf+ZS6u+ln5nXhcbVw0m4dbeWq66W1tocX4x0w+ILOzuNFvLa80WG7iFvZ6ZGSlupYZZ9owTjjgkVX+E8kniL9p7xZq0luUg0TT10+A5BCOW3OoI6/eOT3rz7WvgPpth8brTwnoHi3XtHtbrTzdxskgfa4YjG04BHFe4fAj4V6j8NZ9Y+2eJjrq6jL5xlktRFJvOMkkMc8CuiVkr813a239f18rY88fZKCjrdtu9227b+nQwf2xtOuP+EC07xNYoRd6FqCXXmjqiYIb8ORUOtRaVofiS28Qaf4Ou9S1vUF+0LdaVoySzC3IGJWkGDzkcA7q9V+Jvh0eLPAWs+HS237dbNED6HqP5V494Ps/jpc6Xp+nSeHfDWk2lpaJatLdTyTM+xQPM8o7QGOMnnGeevNcOJoLEQim3o3opyhe/fl1dv6uVRqezb2+5P8AMh1PxZ8UL25khtPCN3a2kjYjTWNQUOBxhpEDZA74xnGKt6tFN4b8Ha5p3xG8RaHcTapbGKIbltUtuCcfOqluduOv3a1Ln4O+M9ahMeufFfVLa3kJL2el2ENvGueuCdxPHerXh39nP4daa5l1OC/8QS9n1G6Zip9QFwKypZfRpNzSipaWajdqz25pt+nwrqXPEykrateb0fyVvzY/9kHVX1T4FaMJbhJ5LN5rRmVsjEchVcEdRgCvTfElxqNpoN7c6TZi8v44i0EBOBI3p1FHh/RdK8P6Ymm6NYxWVpGSVijHAJ61o12yknJs5kfF3w4TxB8WPifqGvfE7VM/8Itd708MONhVgwAyuPugkZJya9xJySeOfQV5R4Kga4/ao+KOo2qn7HFGbeQ5480SxZH6GvV6/MvEXEVHjKNC/uKHNbzbaf5L+mfT5BTiqMp9b2+5L/MKKKK/Oz3gooooAKKKKAOZ+K//ACS3xZ/2BLz/ANEPXqVeW/Ff/klviz/sCXn/AKIevUq/YPDT/da/+JfkfK8Q/wASHocP4g/5LLrP/YvaX/6UahVyqfiD/ksus/8AYvaX/wClGoVcr4bjP/kdVv8At3/0iJ7eWf7tH5/mwooor5g7wooooAKKKKACqHityPAPiyNJfLkl0O6ROcbjszjPuAf5VfpGjhmUxXEYkhcbZFIzuU9R+VehlON+o42liP5Wn/mYYqj7ajKn3Q79j9tNb4C+HvsCosggxdFcZMvfOO+MV63czRW1vJcTOEijUu7HoABkmvk74Yazcfs++M7nw74imeXwTrTefp18F3eRIcZVyMgcdQemK9+8canp/in4b6vZ+GvE2kC41CxeK2uBdIyDeMZ4b0Jr+gpcs2pxd4y1TPgWnHR7o8+/Z3uLjxh8SvGvxEnVvsssi6fp+/sicMV9ASte8V454c8VfDT4M/DrT9Fv/FOmu1uhMq286zSvISWY7VJbqTXp3hLxBpXinw7Z6/otyLmwvIxJDJjGR7jsfaipdu9tBI8q8eyfZ/2qPAh6fadLuYz7kFjXtVeJfGKC6h/aA+GmqQW80iR/aondUJVcoep7da9tontEaCvFfin46mstRaGO5kuLGO8iYItrIjxPG4LLuKgMDtPfvXrlzrGk22pQ6Zc6pYw3043Q20lwqyyD1VCcn8BXP+NfBcHiGOR/P8uQRMIEKjy1kP8AGQBknr1NYVIya0PXyXEYahiVLEq6/ryZn/Cvxe3iRJprj7S0lxIzRgQMIYkUAbd54J7/AI11+t6zpWiWq3WrahbWMLOEV55AgLHoMmqXhTw5a+H7cpavIvmInmRBv3QcDBZV7Z714F+3gzato3g3whYyO19qOtKxji5cRhCpbA54Lg1pQg5NRZy5lVoTrylh1aPQ+lYJoriFJoJUlicbldGDKw9QR1rzT9ob4p6f8NvCLMha51y/3Q6daRDczPjqw7L715Lpfhb48eC9Oi0Dwb8RdEv9IRiqG8jhMkAJ5G6Q7mA7Y49K0fC3wxtNK15fEnirXbrxb4mif5J7g5tIfUxxnIJz65X0HeuLGZrl+Bpe3rVU49FFpt+i/pGdHB160+SMXfzJvgr4buvDPgNJdUeU6/rkp1DV9/JDscohbqSAckdM47jjsqV2Z3LuxZmOSSckmkr8RznNKma4yeJqaX2XZLZf5+d2fZ4TDRw1JU49AoooryzpCiiigAooooA5n4r/APJLfFn/AGBLz/0Q9epV5b8V/wDklviz/sCXn/oh69Sr9g8NP91r/wCJfkfK8Q/xIehw/iD/AJLLrP8A2L2l/wDpRqFXKp+IP+Sy6z/2L2l/+lGoVcr4bjP/AJHVb/t3/wBIie3ln+7R+f5sKKKK+YO8KKKKACiiigAooooASdILizlsby2gu7SbHnW88YdJAOxB+p6c815trPwD+Eup6hNejS9Z0/zG3CC0v1WIewHl/KPzr0qivcy3iTM8th7PDVWo9mk18rp2+W/U48Rl+HxEuapHX7jjfDnwk+FmhJItv4RW9aQbWkv5xMyr32EKNre/P0rmfBfjrVf2fNduPCfifTZ9Q8F3Vy8+l6nZj5YkdiSGB9MgEcYx3r1im3kVvfadJpuo2sF9p8rBpbW4QPFJ9VNfSZPx3iadWSzFupCVtkk4vyskvX+r+fi8kpyivYe6166nSaP8Y/hnq1stxZ+LtPdcAkHcCv5iuc8d/tFfDnw3ZsbDUG1+/J2x2VgpMjH6kAYrkbv4V/C26YNJ8PNDQj/nk08Y/JZBWroPg7wV4fuY7vQPBuh6ZeRnKXMMBaVfozliPw5r6efGuTRTknJ+Vjy1kuLbs7L5nlOsfD34gfFjxGfiTeaza+EtWDA6NY3UhYxRKNwDuv3M7uOOcH2z28X7SWv+D4k0r4ifDfWlvoB5b3VgyvHMR/EFOMA9etd5cTS3EzTTyNJI3VmOSala+vGhED3MskQAAjdiygDpweK8mj4h05VJKvQ9y/u2eqXn37nXPIHyrknr1ucJD+0/e+JHbT/A/wAL/EV/fuNsZuXSFVY9CeufzFR/Dvwb4j03xfJ8Q/Hut2Ws+JbmAiyggy8emhuvJ4LY4AHTvnv3y3l0kLQx3EkcTAho422qc9cgcGoK5c04+dSk6eApuDf2m9V6dvX7jXC5GoyUq0r26dAooor84PoAooooAKKKKACiiigAooooA5n4r/8AJLfFn/YEvP8A0Q9epV5b8V/+SW+LP+wJef8Aoh69Sr9g8NP91r/4l+R8rxD/ABIehw/iD/ksus/9i9pf/pRqFXKp+IP+Sy6z/wBi9pf/AKUahVyvhuM/+R1W/wC3f/SInt5Z/u0fn+bCiiivmDvCiiigAooooAKKKKACiiigAooooAKKKKACiiigAooooAKKKKACiiigAooooAKKKKACiiigDmfiv/yS3xZ/2BLz/wBEPXqVeW/Ff/klviz/ALAl5/6IevUq/YPDT/da/wDiX5HyvEP8SHocP4g/5LLrP/YvaX/6UahVyqfiD/ksus/9i9pf/pRqFXK+G4z/AOR1W/7d/wDSInt5Z/u0fn+bCiiivmDvCiiigAooooAKKKKACiiigAooooAKKKKACiiigAooooAKKKKACiiigAooooAKKKKACiiigDmfiv8A8kt8Wf8AYEvP/RD16lXlvxX/AOSW+LP+wJef+iHr1Kv2Dw0/3Wv/AIl+R8rxD/Eh6GNL8HLufxPd63cfE7xbI9xZW9rxbacsgETzNy32XaV/fHACAg7sswKhLP8AwqOT/opXjP8A796Z/wDIdem0V93WyjAV5upVoQlJ9XFN/e0eNHF14K0ZtL1Z5l/wqOT/AKKV4z/796Z/8h0f8Kjk/wCileM/+/emf/Idem0Vl/YOV/8AQNT/APAI/wCQ/ruJ/wCfkvvZ5l/wqOT/AKKV4z/796Z/8h0f8Kjk/wCileM/+/emf/Idem0Uf2Dlf/QNT/8AAI/5B9dxP/PyX3s8y/4VHJ/0Urxn/wB+9M/+Q6P+FRyf9FK8Z/8AfvTP/kOvTaKP7Byv/oGp/wDgEf8AIPruJ/5+S+9nmX/Co5P+ileM/wDv3pn/AMh0f8Kjk/6KV4z/AO/emf8AyHXptFH9g5X/ANA1P/wCP+QfXcT/AM/JfezzL/hUcn/RSvGf/fvTP/kOj/hUcn/RSvGf/fvTP/kOvTaKP7Byv/oGp/8AgEf8g+u4n/n5L72eZf8ACo5P+ileM/8Av3pn/wAh0f8ACo5P+ileM/8Av3pn/wAh16bRR/YOV/8AQNT/APAI/wCQfXcT/wA/JfezzL/hUcn/AEUrxn/370z/AOQ6P+FRyf8ARSvGf/fvTP8A5Dr02ij+wcr/AOgan/4BH/IPruJ/5+S+9nmX/Co5P+ileM/+/emf/IdH/Co5P+ileM/+/emf/Idem0Uf2Dlf/QNT/wDAI/5B9dxP/PyX3s8y/wCFRyf9FK8Z/wDfvTP/AJDo/wCFRyf9FK8Z/wDfvTP/AJDr02ij+wcr/wCgan/4BH/IPruJ/wCfkvvZ5l/wqOT/AKKV4z/796Z/8h0f8Kjk/wCileM/+/emf/Idem0Uf2Dlf/QNT/8AAI/5B9dxP/PyX3s8y/4VHJ/0Urxn/wB+9M/+Q6P+FRyf9FK8Z/8AfvTP/kOvTaKP7Byv/oGp/wDgEf8AIPruJ/5+S+9nmX/Co5P+ileM/wDv3pn/AMh0f8Kjk/6KV4z/AO/emf8AyHXptFH9g5X/ANA1P/wCP+QfXcT/AM/JfezzL/hUcn/RSvGf/fvTP/kOj/hUcn/RSvGf/fvTP/kOvTaKP7Byv/oGp/8AgEf8g+u4n/n5L72eZf8ACo5P+ileM/8Av3pn/wAh0f8ACo5P+ileM/8Av3pn/wAh16bRR/YOV/8AQNT/APAI/wCQfXcT/wA/JfezyLxL8EZNY8O6npB+JXi0C+tJbbM1vp7x/OhX5lS1RivPIV1JHRgeRt/8K11H/oqHjP8A78aX/wDIVehUV2YbBYbCJxw9OME/5Ul+RlUrVKrvOTfq7n//2Q=="/>
          <p:cNvSpPr>
            <a:spLocks noChangeAspect="1" noChangeArrowheads="1"/>
          </p:cNvSpPr>
          <p:nvPr/>
        </p:nvSpPr>
        <p:spPr bwMode="auto">
          <a:xfrm>
            <a:off x="3714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a:blip r:embed="rId2"/>
          <a:stretch>
            <a:fillRect/>
          </a:stretch>
        </p:blipFill>
        <p:spPr>
          <a:xfrm>
            <a:off x="9956855" y="-28492"/>
            <a:ext cx="1775957" cy="4040123"/>
          </a:xfrm>
          <a:prstGeom prst="rect">
            <a:avLst/>
          </a:prstGeom>
        </p:spPr>
      </p:pic>
      <p:sp>
        <p:nvSpPr>
          <p:cNvPr id="9" name="Rectangle 8"/>
          <p:cNvSpPr/>
          <p:nvPr/>
        </p:nvSpPr>
        <p:spPr>
          <a:xfrm>
            <a:off x="434834" y="4887677"/>
            <a:ext cx="6096000" cy="1323439"/>
          </a:xfrm>
          <a:prstGeom prst="rect">
            <a:avLst/>
          </a:prstGeom>
        </p:spPr>
        <p:txBody>
          <a:bodyPr>
            <a:spAutoFit/>
          </a:bodyPr>
          <a:lstStyle/>
          <a:p>
            <a:pPr lvl="0" defTabSz="457200">
              <a:defRPr/>
            </a:pPr>
            <a:r>
              <a:rPr lang="en-GB" sz="2000" b="1" dirty="0">
                <a:solidFill>
                  <a:prstClr val="black"/>
                </a:solidFill>
                <a:latin typeface="Comic Sans MS" panose="030F0702030302020204" pitchFamily="66" charset="0"/>
              </a:rPr>
              <a:t>Intent:</a:t>
            </a:r>
            <a:r>
              <a:rPr lang="en-GB" sz="2000" dirty="0">
                <a:solidFill>
                  <a:prstClr val="black"/>
                </a:solidFill>
                <a:latin typeface="Comic Sans MS" panose="030F0702030302020204" pitchFamily="66" charset="0"/>
              </a:rPr>
              <a:t> What are we trying to achieve?</a:t>
            </a:r>
          </a:p>
          <a:p>
            <a:pPr lvl="0" defTabSz="457200">
              <a:defRPr/>
            </a:pPr>
            <a:r>
              <a:rPr lang="en-GB" sz="2000" dirty="0">
                <a:solidFill>
                  <a:prstClr val="black"/>
                </a:solidFill>
                <a:latin typeface="Comic Sans MS" panose="030F0702030302020204" pitchFamily="66" charset="0"/>
              </a:rPr>
              <a:t>Pupils in this pathway require a curriculum which has topic led focuses with cross-curricular links. </a:t>
            </a:r>
          </a:p>
          <a:p>
            <a:pPr lvl="0" defTabSz="457200">
              <a:defRPr/>
            </a:pPr>
            <a:r>
              <a:rPr lang="en-GB" sz="2000" dirty="0" smtClean="0">
                <a:solidFill>
                  <a:prstClr val="black"/>
                </a:solidFill>
                <a:latin typeface="Comic Sans MS" panose="030F0702030302020204" pitchFamily="66" charset="0"/>
              </a:rPr>
              <a:t> </a:t>
            </a:r>
            <a:endParaRPr lang="en-GB" sz="2000" dirty="0"/>
          </a:p>
        </p:txBody>
      </p:sp>
      <p:sp>
        <p:nvSpPr>
          <p:cNvPr id="10" name="Rectangle 9"/>
          <p:cNvSpPr/>
          <p:nvPr/>
        </p:nvSpPr>
        <p:spPr>
          <a:xfrm>
            <a:off x="2127198" y="1583976"/>
            <a:ext cx="5755102" cy="400110"/>
          </a:xfrm>
          <a:prstGeom prst="rect">
            <a:avLst/>
          </a:prstGeom>
        </p:spPr>
        <p:txBody>
          <a:bodyPr wrap="none">
            <a:spAutoFit/>
          </a:bodyPr>
          <a:lstStyle/>
          <a:p>
            <a:pPr lvl="0" defTabSz="457200">
              <a:defRPr/>
            </a:pPr>
            <a:r>
              <a:rPr lang="en-GB" sz="2000" b="1" dirty="0">
                <a:solidFill>
                  <a:prstClr val="black"/>
                </a:solidFill>
                <a:latin typeface="Comic Sans MS" panose="030F0702030302020204" pitchFamily="66" charset="0"/>
              </a:rPr>
              <a:t>Implementation:</a:t>
            </a:r>
            <a:r>
              <a:rPr lang="en-GB" sz="2000" dirty="0">
                <a:solidFill>
                  <a:prstClr val="black"/>
                </a:solidFill>
                <a:latin typeface="Comic Sans MS" panose="030F0702030302020204" pitchFamily="66" charset="0"/>
              </a:rPr>
              <a:t> How do we organise learning?</a:t>
            </a:r>
            <a:endParaRPr lang="en-GB" sz="2000" dirty="0">
              <a:solidFill>
                <a:prstClr val="black"/>
              </a:solidFill>
              <a:latin typeface="Comic Sans MS" panose="030F0702030302020204" pitchFamily="66" charset="0"/>
            </a:endParaRPr>
          </a:p>
        </p:txBody>
      </p:sp>
      <p:sp>
        <p:nvSpPr>
          <p:cNvPr id="11" name="Rectangle 10"/>
          <p:cNvSpPr/>
          <p:nvPr/>
        </p:nvSpPr>
        <p:spPr>
          <a:xfrm>
            <a:off x="2127198" y="2048276"/>
            <a:ext cx="6096000" cy="1938992"/>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Topic led curriculum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Discrete phonics lessons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Discrete maths lessons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Use of visuals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Independent activities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Accreditation challenges</a:t>
            </a:r>
          </a:p>
        </p:txBody>
      </p:sp>
      <p:sp>
        <p:nvSpPr>
          <p:cNvPr id="13" name="Rectangle 12"/>
          <p:cNvSpPr/>
          <p:nvPr/>
        </p:nvSpPr>
        <p:spPr>
          <a:xfrm>
            <a:off x="7322851" y="4220660"/>
            <a:ext cx="4532010"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Impact</a:t>
            </a:r>
            <a:r>
              <a:rPr kumimoji="0" lang="en-GB"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How are we achieving our goals?</a:t>
            </a:r>
          </a:p>
        </p:txBody>
      </p:sp>
      <p:sp>
        <p:nvSpPr>
          <p:cNvPr id="14" name="Rectangle 13"/>
          <p:cNvSpPr/>
          <p:nvPr/>
        </p:nvSpPr>
        <p:spPr>
          <a:xfrm>
            <a:off x="7579895" y="4614717"/>
            <a:ext cx="4402418" cy="163121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Progress against EHCP targets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Communication and SALT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targets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Assessments and Evidence for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learning </a:t>
            </a:r>
            <a:r>
              <a:rPr kumimoji="0" lang="en-GB" sz="2000" b="0" i="0" u="none" strike="noStrike" kern="1200" cap="none" spc="0" normalizeH="0" baseline="0" noProof="0" dirty="0" smtClean="0">
                <a:ln>
                  <a:noFill/>
                </a:ln>
                <a:solidFill>
                  <a:prstClr val="black"/>
                </a:solidFill>
                <a:effectLst/>
                <a:uLnTx/>
                <a:uFillTx/>
                <a:latin typeface="Comic Sans MS" panose="030F0702030302020204" pitchFamily="66" charset="0"/>
                <a:ea typeface="+mn-ea"/>
                <a:cs typeface="+mn-cs"/>
              </a:rPr>
              <a:t>progress</a:t>
            </a:r>
            <a:endPar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1532590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Our Days Look Like</a:t>
            </a:r>
          </a:p>
        </p:txBody>
      </p:sp>
      <p:pic>
        <p:nvPicPr>
          <p:cNvPr id="5" name="Picture 4"/>
          <p:cNvPicPr>
            <a:picLocks noChangeAspect="1"/>
          </p:cNvPicPr>
          <p:nvPr/>
        </p:nvPicPr>
        <p:blipFill>
          <a:blip r:embed="rId3"/>
          <a:stretch>
            <a:fillRect/>
          </a:stretch>
        </p:blipFill>
        <p:spPr>
          <a:xfrm>
            <a:off x="394494" y="1229505"/>
            <a:ext cx="8111832" cy="5583800"/>
          </a:xfrm>
          <a:prstGeom prst="rect">
            <a:avLst/>
          </a:prstGeom>
        </p:spPr>
      </p:pic>
    </p:spTree>
    <p:extLst>
      <p:ext uri="{BB962C8B-B14F-4D97-AF65-F5344CB8AC3E}">
        <p14:creationId xmlns:p14="http://schemas.microsoft.com/office/powerpoint/2010/main" val="1193395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Curriculum Enhancements, Trips and Visits</a:t>
            </a:r>
          </a:p>
        </p:txBody>
      </p:sp>
      <p:sp>
        <p:nvSpPr>
          <p:cNvPr id="4" name="TextBox 3"/>
          <p:cNvSpPr txBox="1"/>
          <p:nvPr/>
        </p:nvSpPr>
        <p:spPr>
          <a:xfrm>
            <a:off x="604434" y="1802423"/>
            <a:ext cx="5822743" cy="2677656"/>
          </a:xfrm>
          <a:prstGeom prst="rect">
            <a:avLst/>
          </a:prstGeom>
          <a:noFill/>
        </p:spPr>
        <p:txBody>
          <a:bodyPr wrap="square" rtlCol="0">
            <a:spAutoFit/>
          </a:bodyPr>
          <a:lstStyle/>
          <a:p>
            <a:r>
              <a:rPr lang="en-GB" sz="2400" b="1" u="sng" dirty="0" smtClean="0">
                <a:latin typeface="Comic Sans MS" panose="030F0702030302020204" pitchFamily="66" charset="0"/>
              </a:rPr>
              <a:t>Curriculum Enhancement</a:t>
            </a:r>
          </a:p>
          <a:p>
            <a:r>
              <a:rPr lang="en-GB" sz="2400" dirty="0" smtClean="0">
                <a:latin typeface="Comic Sans MS" panose="030F0702030302020204" pitchFamily="66" charset="0"/>
              </a:rPr>
              <a:t>Live Music now</a:t>
            </a:r>
          </a:p>
          <a:p>
            <a:r>
              <a:rPr lang="en-GB" sz="2400" dirty="0" smtClean="0">
                <a:latin typeface="Comic Sans MS" panose="030F0702030302020204" pitchFamily="66" charset="0"/>
              </a:rPr>
              <a:t>Art Sessions 20</a:t>
            </a:r>
            <a:r>
              <a:rPr lang="en-GB" sz="2400" baseline="30000" dirty="0" smtClean="0">
                <a:latin typeface="Comic Sans MS" panose="030F0702030302020204" pitchFamily="66" charset="0"/>
              </a:rPr>
              <a:t>th</a:t>
            </a:r>
            <a:r>
              <a:rPr lang="en-GB" sz="2400" dirty="0" smtClean="0">
                <a:latin typeface="Comic Sans MS" panose="030F0702030302020204" pitchFamily="66" charset="0"/>
              </a:rPr>
              <a:t> October</a:t>
            </a:r>
          </a:p>
          <a:p>
            <a:r>
              <a:rPr lang="en-GB" sz="2400" dirty="0" smtClean="0">
                <a:latin typeface="Comic Sans MS" panose="030F0702030302020204" pitchFamily="66" charset="0"/>
              </a:rPr>
              <a:t>Sensory Centre – June/July</a:t>
            </a:r>
          </a:p>
          <a:p>
            <a:endParaRPr lang="en-GB" sz="2400" dirty="0">
              <a:latin typeface="Comic Sans MS" panose="030F0702030302020204" pitchFamily="66" charset="0"/>
            </a:endParaRPr>
          </a:p>
          <a:p>
            <a:r>
              <a:rPr lang="en-GB" sz="2400" dirty="0" smtClean="0">
                <a:latin typeface="Comic Sans MS" panose="030F0702030302020204" pitchFamily="66" charset="0"/>
              </a:rPr>
              <a:t>We will also plan trips and visits to take place throughout the year.</a:t>
            </a:r>
            <a:endParaRPr lang="en-GB" sz="2400" dirty="0">
              <a:latin typeface="Comic Sans MS" panose="030F0702030302020204" pitchFamily="66" charset="0"/>
            </a:endParaRPr>
          </a:p>
        </p:txBody>
      </p:sp>
      <p:sp>
        <p:nvSpPr>
          <p:cNvPr id="3" name="AutoShape 2" descr="Image result for sensory centre warringt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2"/>
          <a:stretch>
            <a:fillRect/>
          </a:stretch>
        </p:blipFill>
        <p:spPr>
          <a:xfrm>
            <a:off x="7385538" y="1715599"/>
            <a:ext cx="3351701" cy="3351701"/>
          </a:xfrm>
          <a:prstGeom prst="rect">
            <a:avLst/>
          </a:prstGeom>
        </p:spPr>
      </p:pic>
    </p:spTree>
    <p:extLst>
      <p:ext uri="{BB962C8B-B14F-4D97-AF65-F5344CB8AC3E}">
        <p14:creationId xmlns:p14="http://schemas.microsoft.com/office/powerpoint/2010/main" val="1664647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Comic Sans MS" panose="030F0702030302020204" pitchFamily="66" charset="0"/>
              </a:rPr>
              <a:t>Evidence for Learning</a:t>
            </a:r>
          </a:p>
        </p:txBody>
      </p:sp>
      <p:sp>
        <p:nvSpPr>
          <p:cNvPr id="2" name="Rectangle 1"/>
          <p:cNvSpPr/>
          <p:nvPr/>
        </p:nvSpPr>
        <p:spPr>
          <a:xfrm>
            <a:off x="1055077" y="2134078"/>
            <a:ext cx="7877908" cy="3785652"/>
          </a:xfrm>
          <a:prstGeom prst="rect">
            <a:avLst/>
          </a:prstGeom>
        </p:spPr>
        <p:txBody>
          <a:bodyPr wrap="square">
            <a:spAutoFit/>
          </a:bodyPr>
          <a:lstStyle/>
          <a:p>
            <a:r>
              <a:rPr lang="en-GB" sz="2000" dirty="0">
                <a:latin typeface="Comic Sans MS" panose="030F0702030302020204" pitchFamily="66" charset="0"/>
              </a:rPr>
              <a:t>Evidence for Learning (</a:t>
            </a:r>
            <a:r>
              <a:rPr lang="en-GB" sz="2000" dirty="0" err="1">
                <a:latin typeface="Comic Sans MS" panose="030F0702030302020204" pitchFamily="66" charset="0"/>
              </a:rPr>
              <a:t>EfL</a:t>
            </a:r>
            <a:r>
              <a:rPr lang="en-GB" sz="2000" dirty="0">
                <a:latin typeface="Comic Sans MS" panose="030F0702030302020204" pitchFamily="66" charset="0"/>
              </a:rPr>
              <a:t>) is a secure online platform we use at Green Lane to share photographs, videos and observations of your child’s learning, progress and achievements. It gives you a lovely insight into what your child has been learning and enjoying at school.</a:t>
            </a:r>
          </a:p>
          <a:p>
            <a:endParaRPr lang="en-GB" sz="2000" dirty="0">
              <a:latin typeface="Comic Sans MS" panose="030F0702030302020204" pitchFamily="66" charset="0"/>
            </a:endParaRPr>
          </a:p>
          <a:p>
            <a:r>
              <a:rPr lang="en-GB" sz="2000" dirty="0">
                <a:latin typeface="Comic Sans MS" panose="030F0702030302020204" pitchFamily="66" charset="0"/>
              </a:rPr>
              <a:t>We also love it when parents and carers upload photographs of the things children have been doing at home, so that we can celebrate and talk about these experiences in school too.</a:t>
            </a:r>
          </a:p>
          <a:p>
            <a:endParaRPr lang="en-GB" sz="2000" dirty="0">
              <a:latin typeface="Comic Sans MS" panose="030F0702030302020204" pitchFamily="66" charset="0"/>
            </a:endParaRPr>
          </a:p>
          <a:p>
            <a:r>
              <a:rPr lang="en-GB" sz="2000" dirty="0">
                <a:latin typeface="Comic Sans MS" panose="030F0702030302020204" pitchFamily="66" charset="0"/>
              </a:rPr>
              <a:t>If you have any trouble logging in, please let your child’s class team know and they can ask Miss Taylor to reset your password.</a:t>
            </a:r>
          </a:p>
        </p:txBody>
      </p:sp>
      <p:pic>
        <p:nvPicPr>
          <p:cNvPr id="4" name="Picture 3"/>
          <p:cNvPicPr>
            <a:picLocks noChangeAspect="1"/>
          </p:cNvPicPr>
          <p:nvPr/>
        </p:nvPicPr>
        <p:blipFill>
          <a:blip r:embed="rId2"/>
          <a:stretch>
            <a:fillRect/>
          </a:stretch>
        </p:blipFill>
        <p:spPr>
          <a:xfrm>
            <a:off x="9174292" y="2902856"/>
            <a:ext cx="2179509" cy="2248095"/>
          </a:xfrm>
          <a:prstGeom prst="rect">
            <a:avLst/>
          </a:prstGeom>
        </p:spPr>
      </p:pic>
    </p:spTree>
    <p:extLst>
      <p:ext uri="{BB962C8B-B14F-4D97-AF65-F5344CB8AC3E}">
        <p14:creationId xmlns:p14="http://schemas.microsoft.com/office/powerpoint/2010/main" val="23998362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should pupils bring to school daily?</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21359047">
            <a:off x="1081457" y="1847843"/>
            <a:ext cx="1061242" cy="1095953"/>
          </a:xfrm>
          <a:prstGeom prst="rect">
            <a:avLst/>
          </a:prstGeom>
        </p:spPr>
      </p:pic>
      <p:sp>
        <p:nvSpPr>
          <p:cNvPr id="5" name="TextBox 4"/>
          <p:cNvSpPr txBox="1"/>
          <p:nvPr/>
        </p:nvSpPr>
        <p:spPr>
          <a:xfrm>
            <a:off x="2688609" y="1982328"/>
            <a:ext cx="8488907" cy="707886"/>
          </a:xfrm>
          <a:prstGeom prst="rect">
            <a:avLst/>
          </a:prstGeom>
          <a:noFill/>
        </p:spPr>
        <p:txBody>
          <a:bodyPr wrap="square" rtlCol="0">
            <a:spAutoFit/>
          </a:bodyPr>
          <a:lstStyle/>
          <a:p>
            <a:r>
              <a:rPr lang="en-GB" sz="2000" dirty="0">
                <a:latin typeface="Comic Sans MS" panose="030F0702030302020204" pitchFamily="66" charset="0"/>
              </a:rPr>
              <a:t>Their home school diary – This can be used for messages between class and home.</a:t>
            </a: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rot="386013">
            <a:off x="1044383" y="3772179"/>
            <a:ext cx="1071392" cy="906784"/>
          </a:xfrm>
          <a:prstGeom prst="rect">
            <a:avLst/>
          </a:prstGeom>
        </p:spPr>
      </p:pic>
      <p:sp>
        <p:nvSpPr>
          <p:cNvPr id="8" name="TextBox 7"/>
          <p:cNvSpPr txBox="1"/>
          <p:nvPr/>
        </p:nvSpPr>
        <p:spPr>
          <a:xfrm>
            <a:off x="2688609" y="3418400"/>
            <a:ext cx="8665192" cy="1477328"/>
          </a:xfrm>
          <a:prstGeom prst="rect">
            <a:avLst/>
          </a:prstGeom>
          <a:noFill/>
        </p:spPr>
        <p:txBody>
          <a:bodyPr wrap="square" lIns="91440" tIns="45720" rIns="91440" bIns="45720" rtlCol="0" anchor="t">
            <a:spAutoFit/>
          </a:bodyPr>
          <a:lstStyle/>
          <a:p>
            <a:r>
              <a:rPr lang="en-GB" dirty="0">
                <a:latin typeface="Comic Sans MS"/>
              </a:rPr>
              <a:t>Reading books and records are given in line with students Phonics assessments. We aim to read with your child on a 1:1 basis 3x each week. Please record in the reading record when you have read with your child at home.</a:t>
            </a:r>
          </a:p>
          <a:p>
            <a:endParaRPr lang="en-GB" dirty="0">
              <a:latin typeface="Comic Sans MS" panose="030F0702030302020204" pitchFamily="66" charset="0"/>
            </a:endParaRPr>
          </a:p>
          <a:p>
            <a:r>
              <a:rPr lang="en-GB" dirty="0">
                <a:latin typeface="Comic Sans MS" panose="030F0702030302020204" pitchFamily="66" charset="0"/>
              </a:rPr>
              <a:t>Books will be changed weekly, or as required. </a:t>
            </a:r>
          </a:p>
        </p:txBody>
      </p:sp>
      <p:pic>
        <p:nvPicPr>
          <p:cNvPr id="11" name="Picture 10"/>
          <p:cNvPicPr/>
          <p:nvPr/>
        </p:nvPicPr>
        <p:blipFill>
          <a:blip r:embed="rId4">
            <a:extLst>
              <a:ext uri="{28A0092B-C50C-407E-A947-70E740481C1C}">
                <a14:useLocalDpi xmlns:a14="http://schemas.microsoft.com/office/drawing/2010/main" val="0"/>
              </a:ext>
            </a:extLst>
          </a:blip>
          <a:stretch>
            <a:fillRect/>
          </a:stretch>
        </p:blipFill>
        <p:spPr>
          <a:xfrm>
            <a:off x="1044383" y="5514682"/>
            <a:ext cx="959115" cy="791005"/>
          </a:xfrm>
          <a:prstGeom prst="rect">
            <a:avLst/>
          </a:prstGeom>
        </p:spPr>
      </p:pic>
      <p:sp>
        <p:nvSpPr>
          <p:cNvPr id="10" name="TextBox 9"/>
          <p:cNvSpPr txBox="1"/>
          <p:nvPr/>
        </p:nvSpPr>
        <p:spPr>
          <a:xfrm>
            <a:off x="2688609" y="5723808"/>
            <a:ext cx="7508014" cy="923330"/>
          </a:xfrm>
          <a:prstGeom prst="rect">
            <a:avLst/>
          </a:prstGeom>
          <a:noFill/>
        </p:spPr>
        <p:txBody>
          <a:bodyPr wrap="square" rtlCol="0">
            <a:spAutoFit/>
          </a:bodyPr>
          <a:lstStyle/>
          <a:p>
            <a:r>
              <a:rPr lang="en-GB" dirty="0">
                <a:latin typeface="Comic Sans MS" panose="030F0702030302020204" pitchFamily="66" charset="0"/>
              </a:rPr>
              <a:t>Water bottles – These will be sent home after each school day. Alternatively, cups are available in school so if you do forget to send it please do not worry.</a:t>
            </a:r>
          </a:p>
        </p:txBody>
      </p:sp>
    </p:spTree>
    <p:extLst>
      <p:ext uri="{BB962C8B-B14F-4D97-AF65-F5344CB8AC3E}">
        <p14:creationId xmlns:p14="http://schemas.microsoft.com/office/powerpoint/2010/main" val="1775588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Homework…</a:t>
            </a:r>
          </a:p>
        </p:txBody>
      </p:sp>
      <p:sp>
        <p:nvSpPr>
          <p:cNvPr id="4" name="TextBox 3"/>
          <p:cNvSpPr txBox="1"/>
          <p:nvPr/>
        </p:nvSpPr>
        <p:spPr>
          <a:xfrm>
            <a:off x="219560" y="1985245"/>
            <a:ext cx="11812772" cy="1815882"/>
          </a:xfrm>
          <a:prstGeom prst="rect">
            <a:avLst/>
          </a:prstGeom>
          <a:noFill/>
        </p:spPr>
        <p:txBody>
          <a:bodyPr wrap="square" lIns="91440" tIns="45720" rIns="91440" bIns="45720" rtlCol="0" anchor="t">
            <a:spAutoFit/>
          </a:bodyPr>
          <a:lstStyle/>
          <a:p>
            <a:r>
              <a:rPr lang="en-GB" sz="2800" dirty="0" smtClean="0">
                <a:latin typeface="Comic Sans MS" panose="030F0702030302020204" pitchFamily="66" charset="0"/>
              </a:rPr>
              <a:t>In addition to a reading book, </a:t>
            </a:r>
            <a:r>
              <a:rPr lang="en-GB" sz="2800" dirty="0">
                <a:latin typeface="Comic Sans MS" panose="030F0702030302020204" pitchFamily="66" charset="0"/>
              </a:rPr>
              <a:t>y</a:t>
            </a:r>
            <a:r>
              <a:rPr lang="en-GB" sz="2800" dirty="0" smtClean="0">
                <a:latin typeface="Comic Sans MS" panose="030F0702030302020204" pitchFamily="66" charset="0"/>
              </a:rPr>
              <a:t>our child will begin receiving homework which will include spellings and alternating maths or English. We will give this out on a Tuesday to be returned the following Tuesday.</a:t>
            </a:r>
            <a:endParaRPr lang="en-GB" sz="2800" dirty="0">
              <a:latin typeface="Comic Sans MS" panose="030F0702030302020204" pitchFamily="66" charset="0"/>
            </a:endParaRPr>
          </a:p>
        </p:txBody>
      </p:sp>
    </p:spTree>
    <p:extLst>
      <p:ext uri="{BB962C8B-B14F-4D97-AF65-F5344CB8AC3E}">
        <p14:creationId xmlns:p14="http://schemas.microsoft.com/office/powerpoint/2010/main" val="2649796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Any questions?</a:t>
            </a:r>
          </a:p>
        </p:txBody>
      </p:sp>
      <p:pic>
        <p:nvPicPr>
          <p:cNvPr id="4" name="Picture 3"/>
          <p:cNvPicPr>
            <a:picLocks noChangeAspect="1"/>
          </p:cNvPicPr>
          <p:nvPr/>
        </p:nvPicPr>
        <p:blipFill>
          <a:blip r:embed="rId2"/>
          <a:stretch>
            <a:fillRect/>
          </a:stretch>
        </p:blipFill>
        <p:spPr>
          <a:xfrm rot="163918">
            <a:off x="4483945" y="1906075"/>
            <a:ext cx="2990344" cy="4393506"/>
          </a:xfrm>
          <a:prstGeom prst="rect">
            <a:avLst/>
          </a:prstGeom>
        </p:spPr>
      </p:pic>
    </p:spTree>
    <p:extLst>
      <p:ext uri="{BB962C8B-B14F-4D97-AF65-F5344CB8AC3E}">
        <p14:creationId xmlns:p14="http://schemas.microsoft.com/office/powerpoint/2010/main" val="2669362049"/>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Props1.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2.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70C04F-E7AC-41AB-9C6D-1B1BB88BFF7F}">
  <ds:schemaRefs>
    <ds:schemaRef ds:uri="http://schemas.microsoft.com/office/infopath/2007/PartnerControls"/>
    <ds:schemaRef ds:uri="http://purl.org/dc/terms/"/>
    <ds:schemaRef ds:uri="4873beb7-5857-4685-be1f-d57550cc96cc"/>
    <ds:schemaRef ds:uri="http://schemas.microsoft.com/office/2006/metadata/properties"/>
    <ds:schemaRef ds:uri="http://purl.org/dc/elements/1.1/"/>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653</TotalTime>
  <Words>357</Words>
  <Application>Microsoft Office PowerPoint</Application>
  <PresentationFormat>Widescreen</PresentationFormat>
  <Paragraphs>51</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Comic Sans MS</vt:lpstr>
      <vt:lpstr>Segoe UI</vt:lpstr>
      <vt:lpstr>Segoe UI Light</vt:lpstr>
      <vt:lpstr>WelcomeDoc</vt:lpstr>
      <vt:lpstr>Welcome to Poppy Class</vt:lpstr>
      <vt:lpstr>Poppy Class Team</vt:lpstr>
      <vt:lpstr>Our Curriculum</vt:lpstr>
      <vt:lpstr>What Our Days Look Like</vt:lpstr>
      <vt:lpstr>Curriculum Enhancements, Trips and Visits</vt:lpstr>
      <vt:lpstr>Evidence for Learning</vt:lpstr>
      <vt:lpstr>What should pupils bring to school daily?</vt:lpstr>
      <vt:lpstr>Homework…</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Q3 2021-2022</dc:title>
  <dc:creator>Teacher</dc:creator>
  <cp:keywords/>
  <cp:lastModifiedBy>Jessica Allen</cp:lastModifiedBy>
  <cp:revision>142</cp:revision>
  <dcterms:created xsi:type="dcterms:W3CDTF">2021-09-18T20:35:27Z</dcterms:created>
  <dcterms:modified xsi:type="dcterms:W3CDTF">2026-09-21T18:17:40Z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