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56" r:id="rId5"/>
    <p:sldId id="275" r:id="rId6"/>
    <p:sldId id="279" r:id="rId7"/>
    <p:sldId id="259" r:id="rId8"/>
    <p:sldId id="281" r:id="rId9"/>
    <p:sldId id="262" r:id="rId10"/>
    <p:sldId id="280" r:id="rId11"/>
    <p:sldId id="273" r:id="rId12"/>
    <p:sldId id="277" r:id="rId13"/>
    <p:sldId id="272" r:id="rId14"/>
    <p:sldId id="260" r:id="rId15"/>
    <p:sldId id="271" r:id="rId16"/>
    <p:sldId id="278" r:id="rId17"/>
    <p:sldId id="276"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75"/>
            <p14:sldId id="279"/>
            <p14:sldId id="259"/>
            <p14:sldId id="281"/>
            <p14:sldId id="262"/>
            <p14:sldId id="280"/>
            <p14:sldId id="273"/>
            <p14:sldId id="277"/>
            <p14:sldId id="272"/>
            <p14:sldId id="260"/>
            <p14:sldId id="271"/>
            <p14:sldId id="278"/>
            <p14:sldId id="276"/>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3E4D2-D7FA-2E46-CE53-0EF251C185D1}" v="6" dt="2026-09-20T15:16:06.534"/>
    <p1510:client id="{C0C10CEB-27D9-7C45-ABF2-F42D068238D3}" v="15" dt="2026-09-20T12:50:31.0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addSld modSld modSection">
      <pc:chgData name="" userId="" providerId="" clId="Web-{00000000-0000-0000-0000-000000000000}" dt="2026-09-16T19:40:38.825" v="2"/>
      <pc:docMkLst>
        <pc:docMk/>
      </pc:docMkLst>
      <pc:sldChg chg="delSp add replId">
        <pc:chgData name="" userId="" providerId="" clId="Web-{00000000-0000-0000-0000-000000000000}" dt="2026-09-16T19:40:38.825" v="2"/>
        <pc:sldMkLst>
          <pc:docMk/>
          <pc:sldMk cId="942902251" sldId="280"/>
        </pc:sldMkLst>
      </pc:sldChg>
    </pc:docChg>
  </pc:docChgLst>
  <pc:docChgLst>
    <pc:chgData clId="Web-{371A2CC7-B44A-54F8-C593-DE24063622CE}"/>
    <pc:docChg chg="modSld">
      <pc:chgData name="" userId="" providerId="" clId="Web-{371A2CC7-B44A-54F8-C593-DE24063622CE}" dt="2026-09-08T09:17:54.914" v="0" actId="20577"/>
      <pc:docMkLst>
        <pc:docMk/>
      </pc:docMkLst>
      <pc:sldChg chg="modSp">
        <pc:chgData name="" userId="" providerId="" clId="Web-{371A2CC7-B44A-54F8-C593-DE24063622CE}" dt="2026-09-08T09:17:54.914" v="0" actId="20577"/>
        <pc:sldMkLst>
          <pc:docMk/>
          <pc:sldMk cId="2471807738" sldId="256"/>
        </pc:sldMkLst>
        <pc:spChg chg="mod">
          <ac:chgData name="" userId="" providerId="" clId="Web-{371A2CC7-B44A-54F8-C593-DE24063622CE}" dt="2026-09-08T09:17:54.914" v="0" actId="20577"/>
          <ac:spMkLst>
            <pc:docMk/>
            <pc:sldMk cId="2471807738" sldId="256"/>
            <ac:spMk id="2" creationId="{00000000-0000-0000-0000-000000000000}"/>
          </ac:spMkLst>
        </pc:spChg>
      </pc:sldChg>
    </pc:docChg>
  </pc:docChgLst>
  <pc:docChgLst>
    <pc:chgData name="Harriet Olver" userId="S::harriet.olver@greenlaneschool.co.uk::3289efd6-0c55-4dd1-9f90-301f69bb03ba" providerId="AD" clId="Web-{00000000-0000-0000-0000-000000000000}"/>
    <pc:docChg chg="addSld modSld sldOrd modSection">
      <pc:chgData name="Harriet Olver" userId="S::harriet.olver@greenlaneschool.co.uk::3289efd6-0c55-4dd1-9f90-301f69bb03ba" providerId="AD" clId="Web-{00000000-0000-0000-0000-000000000000}" dt="2026-09-16T19:45:45.117" v="313" actId="1076"/>
      <pc:docMkLst>
        <pc:docMk/>
      </pc:docMkLst>
      <pc:sldChg chg="addSp delSp modSp">
        <pc:chgData name="Harriet Olver" userId="S::harriet.olver@greenlaneschool.co.uk::3289efd6-0c55-4dd1-9f90-301f69bb03ba" providerId="AD" clId="Web-{00000000-0000-0000-0000-000000000000}" dt="2026-09-16T15:43:24.072" v="2" actId="1076"/>
        <pc:sldMkLst>
          <pc:docMk/>
          <pc:sldMk cId="1193395943" sldId="262"/>
        </pc:sldMkLst>
      </pc:sldChg>
      <pc:sldChg chg="addSp delSp modSp">
        <pc:chgData name="Harriet Olver" userId="S::harriet.olver@greenlaneschool.co.uk::3289efd6-0c55-4dd1-9f90-301f69bb03ba" providerId="AD" clId="Web-{00000000-0000-0000-0000-000000000000}" dt="2026-09-16T15:49:59.696" v="140" actId="20577"/>
        <pc:sldMkLst>
          <pc:docMk/>
          <pc:sldMk cId="1664647118" sldId="273"/>
        </pc:sldMkLst>
        <pc:spChg chg="add mod">
          <ac:chgData name="Harriet Olver" userId="S::harriet.olver@greenlaneschool.co.uk::3289efd6-0c55-4dd1-9f90-301f69bb03ba" providerId="AD" clId="Web-{00000000-0000-0000-0000-000000000000}" dt="2026-09-16T15:47:53.781" v="65" actId="20577"/>
          <ac:spMkLst>
            <pc:docMk/>
            <pc:sldMk cId="1664647118" sldId="273"/>
            <ac:spMk id="8" creationId="{9B5CE33F-584F-4F90-D339-0330EB4B777C}"/>
          </ac:spMkLst>
        </pc:spChg>
        <pc:spChg chg="add mod">
          <ac:chgData name="Harriet Olver" userId="S::harriet.olver@greenlaneschool.co.uk::3289efd6-0c55-4dd1-9f90-301f69bb03ba" providerId="AD" clId="Web-{00000000-0000-0000-0000-000000000000}" dt="2026-09-16T15:49:59.696" v="140" actId="20577"/>
          <ac:spMkLst>
            <pc:docMk/>
            <pc:sldMk cId="1664647118" sldId="273"/>
            <ac:spMk id="9" creationId="{F5F29EEE-CF36-4863-2645-995A08BD2B1A}"/>
          </ac:spMkLst>
        </pc:spChg>
        <pc:picChg chg="add mod">
          <ac:chgData name="Harriet Olver" userId="S::harriet.olver@greenlaneschool.co.uk::3289efd6-0c55-4dd1-9f90-301f69bb03ba" providerId="AD" clId="Web-{00000000-0000-0000-0000-000000000000}" dt="2026-09-16T15:45:46.551" v="10" actId="1076"/>
          <ac:picMkLst>
            <pc:docMk/>
            <pc:sldMk cId="1664647118" sldId="273"/>
            <ac:picMk id="3" creationId="{766122C4-151C-0A81-28C6-C1E960634797}"/>
          </ac:picMkLst>
        </pc:picChg>
      </pc:sldChg>
      <pc:sldChg chg="delSp modSp add replId">
        <pc:chgData name="Harriet Olver" userId="S::harriet.olver@greenlaneschool.co.uk::3289efd6-0c55-4dd1-9f90-301f69bb03ba" providerId="AD" clId="Web-{00000000-0000-0000-0000-000000000000}" dt="2026-09-16T15:55:37.375" v="155" actId="20577"/>
        <pc:sldMkLst>
          <pc:docMk/>
          <pc:sldMk cId="3937958737" sldId="277"/>
        </pc:sldMkLst>
        <pc:spChg chg="mod">
          <ac:chgData name="Harriet Olver" userId="S::harriet.olver@greenlaneschool.co.uk::3289efd6-0c55-4dd1-9f90-301f69bb03ba" providerId="AD" clId="Web-{00000000-0000-0000-0000-000000000000}" dt="2026-09-16T15:55:37.375" v="155" actId="20577"/>
          <ac:spMkLst>
            <pc:docMk/>
            <pc:sldMk cId="3937958737" sldId="277"/>
            <ac:spMk id="8" creationId="{DDAA9899-D42F-30AD-7A7F-898F90AB403B}"/>
          </ac:spMkLst>
        </pc:spChg>
      </pc:sldChg>
      <pc:sldChg chg="addSp modSp ord">
        <pc:chgData name="Harriet Olver" userId="S::harriet.olver@greenlaneschool.co.uk::3289efd6-0c55-4dd1-9f90-301f69bb03ba" providerId="AD" clId="Web-{00000000-0000-0000-0000-000000000000}" dt="2026-09-16T19:45:45.117" v="313" actId="1076"/>
        <pc:sldMkLst>
          <pc:docMk/>
          <pc:sldMk cId="942902251" sldId="280"/>
        </pc:sldMkLst>
        <pc:spChg chg="mod">
          <ac:chgData name="Harriet Olver" userId="S::harriet.olver@greenlaneschool.co.uk::3289efd6-0c55-4dd1-9f90-301f69bb03ba" providerId="AD" clId="Web-{00000000-0000-0000-0000-000000000000}" dt="2026-09-16T19:40:44.059" v="161" actId="20577"/>
          <ac:spMkLst>
            <pc:docMk/>
            <pc:sldMk cId="942902251" sldId="280"/>
            <ac:spMk id="3" creationId="{7CEFC6FE-7B25-76C0-B355-2ED498392937}"/>
          </ac:spMkLst>
        </pc:spChg>
        <pc:spChg chg="add mod">
          <ac:chgData name="Harriet Olver" userId="S::harriet.olver@greenlaneschool.co.uk::3289efd6-0c55-4dd1-9f90-301f69bb03ba" providerId="AD" clId="Web-{00000000-0000-0000-0000-000000000000}" dt="2026-09-16T19:45:31.288" v="311" actId="20577"/>
          <ac:spMkLst>
            <pc:docMk/>
            <pc:sldMk cId="942902251" sldId="280"/>
            <ac:spMk id="4" creationId="{0780E857-82CB-8C97-5299-393E7DBDC938}"/>
          </ac:spMkLst>
        </pc:spChg>
        <pc:picChg chg="add mod modCrop">
          <ac:chgData name="Harriet Olver" userId="S::harriet.olver@greenlaneschool.co.uk::3289efd6-0c55-4dd1-9f90-301f69bb03ba" providerId="AD" clId="Web-{00000000-0000-0000-0000-000000000000}" dt="2026-09-16T19:45:45.117" v="313" actId="1076"/>
          <ac:picMkLst>
            <pc:docMk/>
            <pc:sldMk cId="942902251" sldId="280"/>
            <ac:picMk id="6" creationId="{5F908945-D92B-72CD-703E-D62CE10FB00B}"/>
          </ac:picMkLst>
        </pc:picChg>
      </pc:sldChg>
    </pc:docChg>
  </pc:docChgLst>
  <pc:docChgLst>
    <pc:chgData name="Harriet Olver" userId="S::harriet.olver@greenlaneschool.co.uk::3289efd6-0c55-4dd1-9f90-301f69bb03ba" providerId="AD" clId="Web-{371A2CC7-B44A-54F8-C593-DE24063622CE}"/>
    <pc:docChg chg="modSld">
      <pc:chgData name="Harriet Olver" userId="S::harriet.olver@greenlaneschool.co.uk::3289efd6-0c55-4dd1-9f90-301f69bb03ba" providerId="AD" clId="Web-{371A2CC7-B44A-54F8-C593-DE24063622CE}" dt="2026-09-08T09:23:35.247" v="42" actId="20577"/>
      <pc:docMkLst>
        <pc:docMk/>
      </pc:docMkLst>
      <pc:sldChg chg="modSp">
        <pc:chgData name="Harriet Olver" userId="S::harriet.olver@greenlaneschool.co.uk::3289efd6-0c55-4dd1-9f90-301f69bb03ba" providerId="AD" clId="Web-{371A2CC7-B44A-54F8-C593-DE24063622CE}" dt="2026-09-08T09:23:35.247" v="42" actId="20577"/>
        <pc:sldMkLst>
          <pc:docMk/>
          <pc:sldMk cId="2649796672" sldId="271"/>
        </pc:sldMkLst>
        <pc:spChg chg="mod">
          <ac:chgData name="Harriet Olver" userId="S::harriet.olver@greenlaneschool.co.uk::3289efd6-0c55-4dd1-9f90-301f69bb03ba" providerId="AD" clId="Web-{371A2CC7-B44A-54F8-C593-DE24063622CE}" dt="2026-09-08T09:23:35.247" v="42" actId="20577"/>
          <ac:spMkLst>
            <pc:docMk/>
            <pc:sldMk cId="2649796672" sldId="271"/>
            <ac:spMk id="4" creationId="{00000000-0000-0000-0000-000000000000}"/>
          </ac:spMkLst>
        </pc:spChg>
      </pc:sldChg>
    </pc:docChg>
  </pc:docChgLst>
  <pc:docChgLst>
    <pc:chgData name="Harriet Olver" userId="S::harriet.olver@greenlaneschool.co.uk::3289efd6-0c55-4dd1-9f90-301f69bb03ba" providerId="AD" clId="Web-{DD230509-24BB-FCE7-445B-ABE4F4F56CB7}"/>
    <pc:docChg chg="addSld delSld modSld sldOrd modSection">
      <pc:chgData name="Harriet Olver" userId="S::harriet.olver@greenlaneschool.co.uk::3289efd6-0c55-4dd1-9f90-301f69bb03ba" providerId="AD" clId="Web-{DD230509-24BB-FCE7-445B-ABE4F4F56CB7}" dt="2026-09-16T19:34:29.682" v="307" actId="20577"/>
      <pc:docMkLst>
        <pc:docMk/>
      </pc:docMkLst>
      <pc:sldChg chg="addSp delSp modSp">
        <pc:chgData name="Harriet Olver" userId="S::harriet.olver@greenlaneschool.co.uk::3289efd6-0c55-4dd1-9f90-301f69bb03ba" providerId="AD" clId="Web-{DD230509-24BB-FCE7-445B-ABE4F4F56CB7}" dt="2026-09-16T19:16:59.157" v="127" actId="1076"/>
        <pc:sldMkLst>
          <pc:docMk/>
          <pc:sldMk cId="2153259056" sldId="259"/>
        </pc:sldMkLst>
        <pc:picChg chg="add mod">
          <ac:chgData name="Harriet Olver" userId="S::harriet.olver@greenlaneschool.co.uk::3289efd6-0c55-4dd1-9f90-301f69bb03ba" providerId="AD" clId="Web-{DD230509-24BB-FCE7-445B-ABE4F4F56CB7}" dt="2026-09-16T19:16:59.157" v="127" actId="1076"/>
          <ac:picMkLst>
            <pc:docMk/>
            <pc:sldMk cId="2153259056" sldId="259"/>
            <ac:picMk id="5" creationId="{6DA32B37-5773-DAEF-5A5C-E353576192CE}"/>
          </ac:picMkLst>
        </pc:picChg>
      </pc:sldChg>
      <pc:sldChg chg="modSp">
        <pc:chgData name="Harriet Olver" userId="S::harriet.olver@greenlaneschool.co.uk::3289efd6-0c55-4dd1-9f90-301f69bb03ba" providerId="AD" clId="Web-{DD230509-24BB-FCE7-445B-ABE4F4F56CB7}" dt="2026-09-16T19:34:29.682" v="307" actId="20577"/>
        <pc:sldMkLst>
          <pc:docMk/>
          <pc:sldMk cId="1775588809" sldId="260"/>
        </pc:sldMkLst>
        <pc:spChg chg="mod">
          <ac:chgData name="Harriet Olver" userId="S::harriet.olver@greenlaneschool.co.uk::3289efd6-0c55-4dd1-9f90-301f69bb03ba" providerId="AD" clId="Web-{DD230509-24BB-FCE7-445B-ABE4F4F56CB7}" dt="2026-09-16T19:34:29.682" v="307" actId="20577"/>
          <ac:spMkLst>
            <pc:docMk/>
            <pc:sldMk cId="1775588809" sldId="260"/>
            <ac:spMk id="8" creationId="{00000000-0000-0000-0000-000000000000}"/>
          </ac:spMkLst>
        </pc:spChg>
        <pc:spChg chg="mod">
          <ac:chgData name="Harriet Olver" userId="S::harriet.olver@greenlaneschool.co.uk::3289efd6-0c55-4dd1-9f90-301f69bb03ba" providerId="AD" clId="Web-{DD230509-24BB-FCE7-445B-ABE4F4F56CB7}" dt="2026-09-16T19:29:32.923" v="263" actId="20577"/>
          <ac:spMkLst>
            <pc:docMk/>
            <pc:sldMk cId="1775588809" sldId="260"/>
            <ac:spMk id="10" creationId="{00000000-0000-0000-0000-000000000000}"/>
          </ac:spMkLst>
        </pc:spChg>
        <pc:picChg chg="mod">
          <ac:chgData name="Harriet Olver" userId="S::harriet.olver@greenlaneschool.co.uk::3289efd6-0c55-4dd1-9f90-301f69bb03ba" providerId="AD" clId="Web-{DD230509-24BB-FCE7-445B-ABE4F4F56CB7}" dt="2026-09-16T19:32:39.445" v="286" actId="1076"/>
          <ac:picMkLst>
            <pc:docMk/>
            <pc:sldMk cId="1775588809" sldId="260"/>
            <ac:picMk id="9" creationId="{00000000-0000-0000-0000-000000000000}"/>
          </ac:picMkLst>
        </pc:picChg>
        <pc:picChg chg="mod">
          <ac:chgData name="Harriet Olver" userId="S::harriet.olver@greenlaneschool.co.uk::3289efd6-0c55-4dd1-9f90-301f69bb03ba" providerId="AD" clId="Web-{DD230509-24BB-FCE7-445B-ABE4F4F56CB7}" dt="2026-09-16T19:32:44.632" v="288" actId="1076"/>
          <ac:picMkLst>
            <pc:docMk/>
            <pc:sldMk cId="1775588809" sldId="260"/>
            <ac:picMk id="11" creationId="{00000000-0000-0000-0000-000000000000}"/>
          </ac:picMkLst>
        </pc:picChg>
      </pc:sldChg>
      <pc:sldChg chg="addSp delSp modSp">
        <pc:chgData name="Harriet Olver" userId="S::harriet.olver@greenlaneschool.co.uk::3289efd6-0c55-4dd1-9f90-301f69bb03ba" providerId="AD" clId="Web-{DD230509-24BB-FCE7-445B-ABE4F4F56CB7}" dt="2026-09-16T19:33:40.368" v="304"/>
        <pc:sldMkLst>
          <pc:docMk/>
          <pc:sldMk cId="2669362049" sldId="266"/>
        </pc:sldMkLst>
      </pc:sldChg>
      <pc:sldChg chg="modSp">
        <pc:chgData name="Harriet Olver" userId="S::harriet.olver@greenlaneschool.co.uk::3289efd6-0c55-4dd1-9f90-301f69bb03ba" providerId="AD" clId="Web-{DD230509-24BB-FCE7-445B-ABE4F4F56CB7}" dt="2026-09-16T19:29:49.705" v="264" actId="20577"/>
        <pc:sldMkLst>
          <pc:docMk/>
          <pc:sldMk cId="2649796672" sldId="271"/>
        </pc:sldMkLst>
        <pc:spChg chg="mod">
          <ac:chgData name="Harriet Olver" userId="S::harriet.olver@greenlaneschool.co.uk::3289efd6-0c55-4dd1-9f90-301f69bb03ba" providerId="AD" clId="Web-{DD230509-24BB-FCE7-445B-ABE4F4F56CB7}" dt="2026-09-16T19:29:49.705" v="264" actId="20577"/>
          <ac:spMkLst>
            <pc:docMk/>
            <pc:sldMk cId="2649796672" sldId="271"/>
            <ac:spMk id="4" creationId="{00000000-0000-0000-0000-000000000000}"/>
          </ac:spMkLst>
        </pc:spChg>
      </pc:sldChg>
      <pc:sldChg chg="modSp">
        <pc:chgData name="Harriet Olver" userId="S::harriet.olver@greenlaneschool.co.uk::3289efd6-0c55-4dd1-9f90-301f69bb03ba" providerId="AD" clId="Web-{DD230509-24BB-FCE7-445B-ABE4F4F56CB7}" dt="2026-09-16T19:32:30.773" v="284" actId="1076"/>
        <pc:sldMkLst>
          <pc:docMk/>
          <pc:sldMk cId="2399836215" sldId="272"/>
        </pc:sldMkLst>
        <pc:spChg chg="mod">
          <ac:chgData name="Harriet Olver" userId="S::harriet.olver@greenlaneschool.co.uk::3289efd6-0c55-4dd1-9f90-301f69bb03ba" providerId="AD" clId="Web-{DD230509-24BB-FCE7-445B-ABE4F4F56CB7}" dt="2026-09-16T19:29:05.438" v="241" actId="20577"/>
          <ac:spMkLst>
            <pc:docMk/>
            <pc:sldMk cId="2399836215" sldId="272"/>
            <ac:spMk id="2" creationId="{00000000-0000-0000-0000-000000000000}"/>
          </ac:spMkLst>
        </pc:spChg>
        <pc:picChg chg="mod">
          <ac:chgData name="Harriet Olver" userId="S::harriet.olver@greenlaneschool.co.uk::3289efd6-0c55-4dd1-9f90-301f69bb03ba" providerId="AD" clId="Web-{DD230509-24BB-FCE7-445B-ABE4F4F56CB7}" dt="2026-09-16T19:32:30.773" v="284" actId="1076"/>
          <ac:picMkLst>
            <pc:docMk/>
            <pc:sldMk cId="2399836215" sldId="272"/>
            <ac:picMk id="4" creationId="{00000000-0000-0000-0000-000000000000}"/>
          </ac:picMkLst>
        </pc:picChg>
      </pc:sldChg>
      <pc:sldChg chg="modSp">
        <pc:chgData name="Harriet Olver" userId="S::harriet.olver@greenlaneschool.co.uk::3289efd6-0c55-4dd1-9f90-301f69bb03ba" providerId="AD" clId="Web-{DD230509-24BB-FCE7-445B-ABE4F4F56CB7}" dt="2026-09-16T19:18:51.129" v="156" actId="20577"/>
        <pc:sldMkLst>
          <pc:docMk/>
          <pc:sldMk cId="1664647118" sldId="273"/>
        </pc:sldMkLst>
        <pc:spChg chg="mod">
          <ac:chgData name="Harriet Olver" userId="S::harriet.olver@greenlaneschool.co.uk::3289efd6-0c55-4dd1-9f90-301f69bb03ba" providerId="AD" clId="Web-{DD230509-24BB-FCE7-445B-ABE4F4F56CB7}" dt="2026-09-16T19:18:51.129" v="156" actId="20577"/>
          <ac:spMkLst>
            <pc:docMk/>
            <pc:sldMk cId="1664647118" sldId="273"/>
            <ac:spMk id="8" creationId="{9B5CE33F-584F-4F90-D339-0330EB4B777C}"/>
          </ac:spMkLst>
        </pc:spChg>
      </pc:sldChg>
      <pc:sldChg chg="addSp delSp modSp">
        <pc:chgData name="Harriet Olver" userId="S::harriet.olver@greenlaneschool.co.uk::3289efd6-0c55-4dd1-9f90-301f69bb03ba" providerId="AD" clId="Web-{DD230509-24BB-FCE7-445B-ABE4F4F56CB7}" dt="2026-09-16T19:27:48.552" v="235" actId="1076"/>
        <pc:sldMkLst>
          <pc:docMk/>
          <pc:sldMk cId="1529319348" sldId="275"/>
        </pc:sldMkLst>
        <pc:spChg chg="mod">
          <ac:chgData name="Harriet Olver" userId="S::harriet.olver@greenlaneschool.co.uk::3289efd6-0c55-4dd1-9f90-301f69bb03ba" providerId="AD" clId="Web-{DD230509-24BB-FCE7-445B-ABE4F4F56CB7}" dt="2026-09-16T19:24:51.109" v="214" actId="20577"/>
          <ac:spMkLst>
            <pc:docMk/>
            <pc:sldMk cId="1529319348" sldId="275"/>
            <ac:spMk id="2" creationId="{6F3C9EEC-C5A0-BD73-C56D-5F2F10E536DB}"/>
          </ac:spMkLst>
        </pc:spChg>
        <pc:spChg chg="mod">
          <ac:chgData name="Harriet Olver" userId="S::harriet.olver@greenlaneschool.co.uk::3289efd6-0c55-4dd1-9f90-301f69bb03ba" providerId="AD" clId="Web-{DD230509-24BB-FCE7-445B-ABE4F4F56CB7}" dt="2026-09-16T19:25:04.406" v="219"/>
          <ac:spMkLst>
            <pc:docMk/>
            <pc:sldMk cId="1529319348" sldId="275"/>
            <ac:spMk id="9" creationId="{DBE2B37C-5E6D-0F3B-9EB0-9933DA92424F}"/>
          </ac:spMkLst>
        </pc:spChg>
        <pc:picChg chg="add mod modCrop">
          <ac:chgData name="Harriet Olver" userId="S::harriet.olver@greenlaneschool.co.uk::3289efd6-0c55-4dd1-9f90-301f69bb03ba" providerId="AD" clId="Web-{DD230509-24BB-FCE7-445B-ABE4F4F56CB7}" dt="2026-09-16T19:27:48.552" v="235" actId="1076"/>
          <ac:picMkLst>
            <pc:docMk/>
            <pc:sldMk cId="1529319348" sldId="275"/>
            <ac:picMk id="4" creationId="{53EA43FD-B500-81B9-D3B3-94CCBDFA016D}"/>
          </ac:picMkLst>
        </pc:picChg>
      </pc:sldChg>
      <pc:sldChg chg="addSp delSp modSp">
        <pc:chgData name="Harriet Olver" userId="S::harriet.olver@greenlaneschool.co.uk::3289efd6-0c55-4dd1-9f90-301f69bb03ba" providerId="AD" clId="Web-{DD230509-24BB-FCE7-445B-ABE4F4F56CB7}" dt="2026-09-16T19:31:23.349" v="283" actId="1076"/>
        <pc:sldMkLst>
          <pc:docMk/>
          <pc:sldMk cId="412259757" sldId="276"/>
        </pc:sldMkLst>
        <pc:spChg chg="mod">
          <ac:chgData name="Harriet Olver" userId="S::harriet.olver@greenlaneschool.co.uk::3289efd6-0c55-4dd1-9f90-301f69bb03ba" providerId="AD" clId="Web-{DD230509-24BB-FCE7-445B-ABE4F4F56CB7}" dt="2026-09-16T19:31:23.349" v="283" actId="1076"/>
          <ac:spMkLst>
            <pc:docMk/>
            <pc:sldMk cId="412259757" sldId="276"/>
            <ac:spMk id="4" creationId="{E022E41C-1737-0408-B07C-106412367100}"/>
          </ac:spMkLst>
        </pc:spChg>
        <pc:picChg chg="add mod">
          <ac:chgData name="Harriet Olver" userId="S::harriet.olver@greenlaneschool.co.uk::3289efd6-0c55-4dd1-9f90-301f69bb03ba" providerId="AD" clId="Web-{DD230509-24BB-FCE7-445B-ABE4F4F56CB7}" dt="2026-09-16T19:31:20.552" v="282" actId="1076"/>
          <ac:picMkLst>
            <pc:docMk/>
            <pc:sldMk cId="412259757" sldId="276"/>
            <ac:picMk id="5" creationId="{7E44F370-1FA7-11E8-CF61-F1F70C65884C}"/>
          </ac:picMkLst>
        </pc:picChg>
      </pc:sldChg>
      <pc:sldChg chg="addSp delSp modSp">
        <pc:chgData name="Harriet Olver" userId="S::harriet.olver@greenlaneschool.co.uk::3289efd6-0c55-4dd1-9f90-301f69bb03ba" providerId="AD" clId="Web-{DD230509-24BB-FCE7-445B-ABE4F4F56CB7}" dt="2026-09-16T19:28:43.164" v="236" actId="20577"/>
        <pc:sldMkLst>
          <pc:docMk/>
          <pc:sldMk cId="3937958737" sldId="277"/>
        </pc:sldMkLst>
        <pc:spChg chg="mod">
          <ac:chgData name="Harriet Olver" userId="S::harriet.olver@greenlaneschool.co.uk::3289efd6-0c55-4dd1-9f90-301f69bb03ba" providerId="AD" clId="Web-{DD230509-24BB-FCE7-445B-ABE4F4F56CB7}" dt="2026-09-16T19:28:43.164" v="236" actId="20577"/>
          <ac:spMkLst>
            <pc:docMk/>
            <pc:sldMk cId="3937958737" sldId="277"/>
            <ac:spMk id="8" creationId="{DDAA9899-D42F-30AD-7A7F-898F90AB403B}"/>
          </ac:spMkLst>
        </pc:spChg>
        <pc:picChg chg="add mod">
          <ac:chgData name="Harriet Olver" userId="S::harriet.olver@greenlaneschool.co.uk::3289efd6-0c55-4dd1-9f90-301f69bb03ba" providerId="AD" clId="Web-{DD230509-24BB-FCE7-445B-ABE4F4F56CB7}" dt="2026-09-16T19:19:42.365" v="160" actId="1076"/>
          <ac:picMkLst>
            <pc:docMk/>
            <pc:sldMk cId="3937958737" sldId="277"/>
            <ac:picMk id="3" creationId="{04CF2704-BAF2-049D-932D-E5A6D3DFFFC3}"/>
          </ac:picMkLst>
        </pc:picChg>
      </pc:sldChg>
      <pc:sldChg chg="delSp modSp add ord replId">
        <pc:chgData name="Harriet Olver" userId="S::harriet.olver@greenlaneschool.co.uk::3289efd6-0c55-4dd1-9f90-301f69bb03ba" providerId="AD" clId="Web-{DD230509-24BB-FCE7-445B-ABE4F4F56CB7}" dt="2026-09-16T19:24:02.967" v="209" actId="20577"/>
        <pc:sldMkLst>
          <pc:docMk/>
          <pc:sldMk cId="2516025498" sldId="278"/>
        </pc:sldMkLst>
        <pc:spChg chg="mod">
          <ac:chgData name="Harriet Olver" userId="S::harriet.olver@greenlaneschool.co.uk::3289efd6-0c55-4dd1-9f90-301f69bb03ba" providerId="AD" clId="Web-{DD230509-24BB-FCE7-445B-ABE4F4F56CB7}" dt="2026-09-16T19:24:02.967" v="209" actId="20577"/>
          <ac:spMkLst>
            <pc:docMk/>
            <pc:sldMk cId="2516025498" sldId="278"/>
            <ac:spMk id="2" creationId="{D40E3681-6026-83E2-2DC4-2F5F12D30FBF}"/>
          </ac:spMkLst>
        </pc:spChg>
        <pc:spChg chg="mod">
          <ac:chgData name="Harriet Olver" userId="S::harriet.olver@greenlaneschool.co.uk::3289efd6-0c55-4dd1-9f90-301f69bb03ba" providerId="AD" clId="Web-{DD230509-24BB-FCE7-445B-ABE4F4F56CB7}" dt="2026-09-16T19:22:04.245" v="177" actId="20577"/>
          <ac:spMkLst>
            <pc:docMk/>
            <pc:sldMk cId="2516025498" sldId="278"/>
            <ac:spMk id="3" creationId="{19340561-2BBD-1D78-7F5B-D34FF67B4EB5}"/>
          </ac:spMkLst>
        </pc:spChg>
      </pc:sldChg>
      <pc:sldChg chg="modSp add ord replId">
        <pc:chgData name="Harriet Olver" userId="S::harriet.olver@greenlaneschool.co.uk::3289efd6-0c55-4dd1-9f90-301f69bb03ba" providerId="AD" clId="Web-{DD230509-24BB-FCE7-445B-ABE4F4F56CB7}" dt="2026-09-16T19:25:33.251" v="227" actId="1076"/>
        <pc:sldMkLst>
          <pc:docMk/>
          <pc:sldMk cId="36971872" sldId="279"/>
        </pc:sldMkLst>
        <pc:spChg chg="mod">
          <ac:chgData name="Harriet Olver" userId="S::harriet.olver@greenlaneschool.co.uk::3289efd6-0c55-4dd1-9f90-301f69bb03ba" providerId="AD" clId="Web-{DD230509-24BB-FCE7-445B-ABE4F4F56CB7}" dt="2026-09-16T19:25:33.251" v="227" actId="1076"/>
          <ac:spMkLst>
            <pc:docMk/>
            <pc:sldMk cId="36971872" sldId="279"/>
            <ac:spMk id="9" creationId="{23ADF0FF-F5AB-7DFF-9082-A76F1A0C4375}"/>
          </ac:spMkLst>
        </pc:spChg>
      </pc:sldChg>
    </pc:docChg>
  </pc:docChgLst>
  <pc:docChgLst>
    <pc:chgData name="Harriet Olver" userId="S::harriet.olver@greenlaneschool.co.uk::3289efd6-0c55-4dd1-9f90-301f69bb03ba" providerId="AD" clId="Web-{C0C10CEB-27D9-7C45-ABF2-F42D068238D3}"/>
    <pc:docChg chg="addSld modSld modSection">
      <pc:chgData name="Harriet Olver" userId="S::harriet.olver@greenlaneschool.co.uk::3289efd6-0c55-4dd1-9f90-301f69bb03ba" providerId="AD" clId="Web-{C0C10CEB-27D9-7C45-ABF2-F42D068238D3}" dt="2026-09-20T12:50:31.067" v="13" actId="1076"/>
      <pc:docMkLst>
        <pc:docMk/>
      </pc:docMkLst>
      <pc:sldChg chg="addSp delSp modSp add replId">
        <pc:chgData name="Harriet Olver" userId="S::harriet.olver@greenlaneschool.co.uk::3289efd6-0c55-4dd1-9f90-301f69bb03ba" providerId="AD" clId="Web-{C0C10CEB-27D9-7C45-ABF2-F42D068238D3}" dt="2026-09-20T12:50:31.067" v="13" actId="1076"/>
        <pc:sldMkLst>
          <pc:docMk/>
          <pc:sldMk cId="3882941690" sldId="281"/>
        </pc:sldMkLst>
        <pc:spChg chg="mod">
          <ac:chgData name="Harriet Olver" userId="S::harriet.olver@greenlaneschool.co.uk::3289efd6-0c55-4dd1-9f90-301f69bb03ba" providerId="AD" clId="Web-{C0C10CEB-27D9-7C45-ABF2-F42D068238D3}" dt="2026-09-20T12:46:33.323" v="9" actId="20577"/>
          <ac:spMkLst>
            <pc:docMk/>
            <pc:sldMk cId="3882941690" sldId="281"/>
            <ac:spMk id="3" creationId="{3039322A-EDEA-F5D7-83A5-A0E8179EB228}"/>
          </ac:spMkLst>
        </pc:spChg>
        <pc:picChg chg="add mod">
          <ac:chgData name="Harriet Olver" userId="S::harriet.olver@greenlaneschool.co.uk::3289efd6-0c55-4dd1-9f90-301f69bb03ba" providerId="AD" clId="Web-{C0C10CEB-27D9-7C45-ABF2-F42D068238D3}" dt="2026-09-20T12:50:31.067" v="13" actId="1076"/>
          <ac:picMkLst>
            <pc:docMk/>
            <pc:sldMk cId="3882941690" sldId="281"/>
            <ac:picMk id="2" creationId="{7FA281AD-0988-82EB-D775-8383D03D7D73}"/>
          </ac:picMkLst>
        </pc:picChg>
        <pc:picChg chg="del">
          <ac:chgData name="Harriet Olver" userId="S::harriet.olver@greenlaneschool.co.uk::3289efd6-0c55-4dd1-9f90-301f69bb03ba" providerId="AD" clId="Web-{C0C10CEB-27D9-7C45-ABF2-F42D068238D3}" dt="2026-09-20T12:46:24.869" v="1"/>
          <ac:picMkLst>
            <pc:docMk/>
            <pc:sldMk cId="3882941690" sldId="281"/>
            <ac:picMk id="5" creationId="{3DFCD2F9-D3DE-08B6-A668-273580F319C8}"/>
          </ac:picMkLst>
        </pc:picChg>
      </pc:sldChg>
    </pc:docChg>
  </pc:docChgLst>
  <pc:docChgLst>
    <pc:chgData name="Harriet Olver" userId="S::harriet.olver@greenlaneschool.co.uk::3289efd6-0c55-4dd1-9f90-301f69bb03ba" providerId="AD" clId="Web-{0163E4D2-D7FA-2E46-CE53-0EF251C185D1}"/>
    <pc:docChg chg="modSld">
      <pc:chgData name="Harriet Olver" userId="S::harriet.olver@greenlaneschool.co.uk::3289efd6-0c55-4dd1-9f90-301f69bb03ba" providerId="AD" clId="Web-{0163E4D2-D7FA-2E46-CE53-0EF251C185D1}" dt="2026-09-20T15:16:06.534" v="5" actId="1076"/>
      <pc:docMkLst>
        <pc:docMk/>
      </pc:docMkLst>
      <pc:sldChg chg="addSp delSp modSp">
        <pc:chgData name="Harriet Olver" userId="S::harriet.olver@greenlaneschool.co.uk::3289efd6-0c55-4dd1-9f90-301f69bb03ba" providerId="AD" clId="Web-{0163E4D2-D7FA-2E46-CE53-0EF251C185D1}" dt="2026-09-20T15:14:58.404" v="3" actId="1076"/>
        <pc:sldMkLst>
          <pc:docMk/>
          <pc:sldMk cId="1193395943" sldId="262"/>
        </pc:sldMkLst>
        <pc:picChg chg="add mod">
          <ac:chgData name="Harriet Olver" userId="S::harriet.olver@greenlaneschool.co.uk::3289efd6-0c55-4dd1-9f90-301f69bb03ba" providerId="AD" clId="Web-{0163E4D2-D7FA-2E46-CE53-0EF251C185D1}" dt="2026-09-20T15:14:58.404" v="3" actId="1076"/>
          <ac:picMkLst>
            <pc:docMk/>
            <pc:sldMk cId="1193395943" sldId="262"/>
            <ac:picMk id="3" creationId="{5198B315-C0DD-5F30-A656-D15EE8E1444B}"/>
          </ac:picMkLst>
        </pc:picChg>
        <pc:picChg chg="del">
          <ac:chgData name="Harriet Olver" userId="S::harriet.olver@greenlaneschool.co.uk::3289efd6-0c55-4dd1-9f90-301f69bb03ba" providerId="AD" clId="Web-{0163E4D2-D7FA-2E46-CE53-0EF251C185D1}" dt="2026-09-20T15:14:19.292" v="0"/>
          <ac:picMkLst>
            <pc:docMk/>
            <pc:sldMk cId="1193395943" sldId="262"/>
            <ac:picMk id="4" creationId="{12DF7117-B95A-FB9D-771A-FB2A01D3EE6B}"/>
          </ac:picMkLst>
        </pc:picChg>
      </pc:sldChg>
      <pc:sldChg chg="modSp">
        <pc:chgData name="Harriet Olver" userId="S::harriet.olver@greenlaneschool.co.uk::3289efd6-0c55-4dd1-9f90-301f69bb03ba" providerId="AD" clId="Web-{0163E4D2-D7FA-2E46-CE53-0EF251C185D1}" dt="2026-09-20T15:16:06.534" v="5" actId="1076"/>
        <pc:sldMkLst>
          <pc:docMk/>
          <pc:sldMk cId="942902251" sldId="280"/>
        </pc:sldMkLst>
        <pc:picChg chg="mod">
          <ac:chgData name="Harriet Olver" userId="S::harriet.olver@greenlaneschool.co.uk::3289efd6-0c55-4dd1-9f90-301f69bb03ba" providerId="AD" clId="Web-{0163E4D2-D7FA-2E46-CE53-0EF251C185D1}" dt="2026-09-20T15:16:06.534" v="5" actId="1076"/>
          <ac:picMkLst>
            <pc:docMk/>
            <pc:sldMk cId="942902251" sldId="280"/>
            <ac:picMk id="6" creationId="{5F908945-D92B-72CD-703E-D62CE10FB00B}"/>
          </ac:picMkLst>
        </pc:picChg>
      </pc:sldChg>
    </pc:docChg>
  </pc:docChgLst>
  <pc:docChgLst>
    <pc:chgData name="Harriet Olver" userId="S::harriet.olver@greenlaneschool.co.uk::3289efd6-0c55-4dd1-9f90-301f69bb03ba" providerId="AD" clId="Web-{18925348-1D3E-12C3-F797-04F1F9216A7E}"/>
    <pc:docChg chg="addSld delSld modSld modSection">
      <pc:chgData name="Harriet Olver" userId="S::harriet.olver@greenlaneschool.co.uk::3289efd6-0c55-4dd1-9f90-301f69bb03ba" providerId="AD" clId="Web-{18925348-1D3E-12C3-F797-04F1F9216A7E}" dt="2026-09-16T15:43:10.088" v="199" actId="20577"/>
      <pc:docMkLst>
        <pc:docMk/>
      </pc:docMkLst>
      <pc:sldChg chg="modSp">
        <pc:chgData name="Harriet Olver" userId="S::harriet.olver@greenlaneschool.co.uk::3289efd6-0c55-4dd1-9f90-301f69bb03ba" providerId="AD" clId="Web-{18925348-1D3E-12C3-F797-04F1F9216A7E}" dt="2026-09-16T15:34:36.241" v="138" actId="20577"/>
        <pc:sldMkLst>
          <pc:docMk/>
          <pc:sldMk cId="1775588809" sldId="260"/>
        </pc:sldMkLst>
        <pc:spChg chg="mod">
          <ac:chgData name="Harriet Olver" userId="S::harriet.olver@greenlaneschool.co.uk::3289efd6-0c55-4dd1-9f90-301f69bb03ba" providerId="AD" clId="Web-{18925348-1D3E-12C3-F797-04F1F9216A7E}" dt="2026-09-16T15:34:29.647" v="131" actId="20577"/>
          <ac:spMkLst>
            <pc:docMk/>
            <pc:sldMk cId="1775588809" sldId="260"/>
            <ac:spMk id="5" creationId="{00000000-0000-0000-0000-000000000000}"/>
          </ac:spMkLst>
        </pc:spChg>
        <pc:spChg chg="mod">
          <ac:chgData name="Harriet Olver" userId="S::harriet.olver@greenlaneschool.co.uk::3289efd6-0c55-4dd1-9f90-301f69bb03ba" providerId="AD" clId="Web-{18925348-1D3E-12C3-F797-04F1F9216A7E}" dt="2026-09-16T15:34:36.241" v="138" actId="20577"/>
          <ac:spMkLst>
            <pc:docMk/>
            <pc:sldMk cId="1775588809" sldId="260"/>
            <ac:spMk id="10" creationId="{00000000-0000-0000-0000-000000000000}"/>
          </ac:spMkLst>
        </pc:spChg>
      </pc:sldChg>
      <pc:sldChg chg="delSp modSp">
        <pc:chgData name="Harriet Olver" userId="S::harriet.olver@greenlaneschool.co.uk::3289efd6-0c55-4dd1-9f90-301f69bb03ba" providerId="AD" clId="Web-{18925348-1D3E-12C3-F797-04F1F9216A7E}" dt="2026-09-16T15:36:25.416" v="182" actId="20577"/>
        <pc:sldMkLst>
          <pc:docMk/>
          <pc:sldMk cId="2649796672" sldId="271"/>
        </pc:sldMkLst>
        <pc:spChg chg="mod">
          <ac:chgData name="Harriet Olver" userId="S::harriet.olver@greenlaneschool.co.uk::3289efd6-0c55-4dd1-9f90-301f69bb03ba" providerId="AD" clId="Web-{18925348-1D3E-12C3-F797-04F1F9216A7E}" dt="2026-09-16T15:36:25.416" v="182" actId="20577"/>
          <ac:spMkLst>
            <pc:docMk/>
            <pc:sldMk cId="2649796672" sldId="271"/>
            <ac:spMk id="4" creationId="{00000000-0000-0000-0000-000000000000}"/>
          </ac:spMkLst>
        </pc:spChg>
      </pc:sldChg>
      <pc:sldChg chg="modSp add replId">
        <pc:chgData name="Harriet Olver" userId="S::harriet.olver@greenlaneschool.co.uk::3289efd6-0c55-4dd1-9f90-301f69bb03ba" providerId="AD" clId="Web-{18925348-1D3E-12C3-F797-04F1F9216A7E}" dt="2026-09-16T15:32:27.142" v="74" actId="20577"/>
        <pc:sldMkLst>
          <pc:docMk/>
          <pc:sldMk cId="1529319348" sldId="275"/>
        </pc:sldMkLst>
        <pc:spChg chg="mod">
          <ac:chgData name="Harriet Olver" userId="S::harriet.olver@greenlaneschool.co.uk::3289efd6-0c55-4dd1-9f90-301f69bb03ba" providerId="AD" clId="Web-{18925348-1D3E-12C3-F797-04F1F9216A7E}" dt="2026-09-16T15:32:27.142" v="74" actId="20577"/>
          <ac:spMkLst>
            <pc:docMk/>
            <pc:sldMk cId="1529319348" sldId="275"/>
            <ac:spMk id="9" creationId="{DBE2B37C-5E6D-0F3B-9EB0-9933DA92424F}"/>
          </ac:spMkLst>
        </pc:spChg>
      </pc:sldChg>
      <pc:sldChg chg="modSp add replId">
        <pc:chgData name="Harriet Olver" userId="S::harriet.olver@greenlaneschool.co.uk::3289efd6-0c55-4dd1-9f90-301f69bb03ba" providerId="AD" clId="Web-{18925348-1D3E-12C3-F797-04F1F9216A7E}" dt="2026-09-16T15:43:10.088" v="199" actId="20577"/>
        <pc:sldMkLst>
          <pc:docMk/>
          <pc:sldMk cId="412259757" sldId="276"/>
        </pc:sldMkLst>
        <pc:spChg chg="mod">
          <ac:chgData name="Harriet Olver" userId="S::harriet.olver@greenlaneschool.co.uk::3289efd6-0c55-4dd1-9f90-301f69bb03ba" providerId="AD" clId="Web-{18925348-1D3E-12C3-F797-04F1F9216A7E}" dt="2026-09-16T15:36:35.870" v="185" actId="20577"/>
          <ac:spMkLst>
            <pc:docMk/>
            <pc:sldMk cId="412259757" sldId="276"/>
            <ac:spMk id="2" creationId="{6816F11A-C340-20B4-072B-071C4EB3BD0C}"/>
          </ac:spMkLst>
        </pc:spChg>
        <pc:spChg chg="mod">
          <ac:chgData name="Harriet Olver" userId="S::harriet.olver@greenlaneschool.co.uk::3289efd6-0c55-4dd1-9f90-301f69bb03ba" providerId="AD" clId="Web-{18925348-1D3E-12C3-F797-04F1F9216A7E}" dt="2026-09-16T15:43:10.088" v="199" actId="20577"/>
          <ac:spMkLst>
            <pc:docMk/>
            <pc:sldMk cId="412259757" sldId="276"/>
            <ac:spMk id="4" creationId="{E022E41C-1737-0408-B07C-1064123671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8BEEBAAA-29B5-4AF5-BC5F-7E580C29002D}"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9/20/2026</a:t>
            </a:fld>
            <a:endParaRPr lang="en-US"/>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a:latin typeface="Comic Sans MS"/>
              </a:rPr>
              <a:t>Welcome to Deer Class</a:t>
            </a:r>
            <a:endParaRPr lang="en-US" sz="480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3D4F1-61C9-3BC8-DBAB-E07BFBE8FB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C9EEC-C5A0-BD73-C56D-5F2F10E536DB}"/>
              </a:ext>
            </a:extLst>
          </p:cNvPr>
          <p:cNvSpPr>
            <a:spLocks noGrp="1"/>
          </p:cNvSpPr>
          <p:nvPr>
            <p:ph type="title"/>
          </p:nvPr>
        </p:nvSpPr>
        <p:spPr/>
        <p:txBody>
          <a:bodyPr/>
          <a:lstStyle/>
          <a:p>
            <a:r>
              <a:rPr lang="en-GB" dirty="0">
                <a:latin typeface="Comic Sans MS"/>
              </a:rPr>
              <a:t>Deer Class </a:t>
            </a:r>
          </a:p>
        </p:txBody>
      </p:sp>
      <p:sp>
        <p:nvSpPr>
          <p:cNvPr id="9" name="TextBox 8">
            <a:extLst>
              <a:ext uri="{FF2B5EF4-FFF2-40B4-BE49-F238E27FC236}">
                <a16:creationId xmlns:a16="http://schemas.microsoft.com/office/drawing/2014/main" id="{DBE2B37C-5E6D-0F3B-9EB0-9933DA92424F}"/>
              </a:ext>
            </a:extLst>
          </p:cNvPr>
          <p:cNvSpPr txBox="1"/>
          <p:nvPr/>
        </p:nvSpPr>
        <p:spPr>
          <a:xfrm>
            <a:off x="725544" y="2024352"/>
            <a:ext cx="10479427" cy="646331"/>
          </a:xfrm>
          <a:prstGeom prst="rect">
            <a:avLst/>
          </a:prstGeom>
          <a:noFill/>
        </p:spPr>
        <p:txBody>
          <a:bodyPr wrap="square" lIns="91440" tIns="45720" rIns="91440" bIns="45720" rtlCol="0" anchor="t">
            <a:spAutoFit/>
          </a:bodyPr>
          <a:lstStyle/>
          <a:p>
            <a:pPr algn="ctr"/>
            <a:r>
              <a:rPr lang="en-GB" dirty="0">
                <a:latin typeface="Comic Sans MS"/>
                <a:cs typeface="Segoe UI"/>
              </a:rPr>
              <a:t>We are a Key Stage 3 class of 11 pupils in Years 7, 8 and 9.</a:t>
            </a:r>
            <a:r>
              <a:rPr lang="en-GB" sz="1400" dirty="0">
                <a:solidFill>
                  <a:srgbClr val="333333"/>
                </a:solidFill>
                <a:highlight>
                  <a:srgbClr val="FFFFFF"/>
                </a:highlight>
                <a:latin typeface="Comic Sans MS"/>
                <a:cs typeface="Segoe UI"/>
              </a:rPr>
              <a:t> </a:t>
            </a:r>
            <a:endParaRPr lang="en-US"/>
          </a:p>
          <a:p>
            <a:endParaRPr lang="en-GB" dirty="0">
              <a:latin typeface="Comic Sans MS"/>
              <a:cs typeface="Segoe UI"/>
            </a:endParaRPr>
          </a:p>
        </p:txBody>
      </p:sp>
      <p:pic>
        <p:nvPicPr>
          <p:cNvPr id="4" name="Picture 3">
            <a:extLst>
              <a:ext uri="{FF2B5EF4-FFF2-40B4-BE49-F238E27FC236}">
                <a16:creationId xmlns:a16="http://schemas.microsoft.com/office/drawing/2014/main" id="{53EA43FD-B500-81B9-D3B3-94CCBDFA016D}"/>
              </a:ext>
            </a:extLst>
          </p:cNvPr>
          <p:cNvPicPr>
            <a:picLocks noChangeAspect="1"/>
          </p:cNvPicPr>
          <p:nvPr/>
        </p:nvPicPr>
        <p:blipFill>
          <a:blip r:embed="rId2"/>
          <a:srcRect t="13912" r="-127" b="-164"/>
          <a:stretch>
            <a:fillRect/>
          </a:stretch>
        </p:blipFill>
        <p:spPr>
          <a:xfrm>
            <a:off x="3330610" y="2666999"/>
            <a:ext cx="5530789" cy="3718817"/>
          </a:xfrm>
          <a:prstGeom prst="rect">
            <a:avLst/>
          </a:prstGeom>
        </p:spPr>
      </p:pic>
    </p:spTree>
    <p:extLst>
      <p:ext uri="{BB962C8B-B14F-4D97-AF65-F5344CB8AC3E}">
        <p14:creationId xmlns:p14="http://schemas.microsoft.com/office/powerpoint/2010/main" val="1529319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9D3F6-A331-4EEB-203A-06276ADD9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90911B-9A7C-E679-9ED5-425806112533}"/>
              </a:ext>
            </a:extLst>
          </p:cNvPr>
          <p:cNvSpPr>
            <a:spLocks noGrp="1"/>
          </p:cNvSpPr>
          <p:nvPr>
            <p:ph type="title"/>
          </p:nvPr>
        </p:nvSpPr>
        <p:spPr/>
        <p:txBody>
          <a:bodyPr/>
          <a:lstStyle/>
          <a:p>
            <a:r>
              <a:rPr lang="en-GB">
                <a:latin typeface="Comic Sans MS"/>
              </a:rPr>
              <a:t>Deer Class Team</a:t>
            </a:r>
          </a:p>
        </p:txBody>
      </p:sp>
      <p:sp>
        <p:nvSpPr>
          <p:cNvPr id="9" name="TextBox 8">
            <a:extLst>
              <a:ext uri="{FF2B5EF4-FFF2-40B4-BE49-F238E27FC236}">
                <a16:creationId xmlns:a16="http://schemas.microsoft.com/office/drawing/2014/main" id="{23ADF0FF-F5AB-7DFF-9082-A76F1A0C4375}"/>
              </a:ext>
            </a:extLst>
          </p:cNvPr>
          <p:cNvSpPr txBox="1"/>
          <p:nvPr/>
        </p:nvSpPr>
        <p:spPr>
          <a:xfrm>
            <a:off x="7299064" y="1882112"/>
            <a:ext cx="3895747" cy="2308324"/>
          </a:xfrm>
          <a:prstGeom prst="rect">
            <a:avLst/>
          </a:prstGeom>
          <a:noFill/>
        </p:spPr>
        <p:txBody>
          <a:bodyPr wrap="square" lIns="91440" tIns="45720" rIns="91440" bIns="45720" rtlCol="0" anchor="t">
            <a:spAutoFit/>
          </a:bodyPr>
          <a:lstStyle/>
          <a:p>
            <a:r>
              <a:rPr lang="en-GB" dirty="0">
                <a:latin typeface="Comic Sans MS"/>
                <a:cs typeface="Segoe UI"/>
              </a:rPr>
              <a:t>The class team are Miss Olver (teacher), Mrs Burton (HLTA), Mrs Grimes (1-1 TA) and Ms Wogan (1-1 TA)</a:t>
            </a:r>
            <a:endParaRPr lang="en-US" dirty="0"/>
          </a:p>
          <a:p>
            <a:endParaRPr lang="en-GB" dirty="0">
              <a:latin typeface="Comic Sans MS"/>
              <a:cs typeface="Segoe UI"/>
            </a:endParaRPr>
          </a:p>
          <a:p>
            <a:endParaRPr lang="en-GB" dirty="0">
              <a:latin typeface="Comic Sans MS"/>
              <a:cs typeface="Segoe UI"/>
            </a:endParaRPr>
          </a:p>
          <a:p>
            <a:r>
              <a:rPr lang="en-GB" dirty="0">
                <a:latin typeface="Comic Sans MS"/>
                <a:cs typeface="Segoe UI"/>
              </a:rPr>
              <a:t>If you have any question please speak to one of us. </a:t>
            </a:r>
            <a:endParaRPr lang="en-GB"/>
          </a:p>
        </p:txBody>
      </p:sp>
      <p:pic>
        <p:nvPicPr>
          <p:cNvPr id="7" name="Picture 6">
            <a:extLst>
              <a:ext uri="{FF2B5EF4-FFF2-40B4-BE49-F238E27FC236}">
                <a16:creationId xmlns:a16="http://schemas.microsoft.com/office/drawing/2014/main" id="{5E1BFA00-5DAB-C809-1F8F-4DBF4D076CD8}"/>
              </a:ext>
            </a:extLst>
          </p:cNvPr>
          <p:cNvPicPr>
            <a:picLocks noChangeAspect="1"/>
          </p:cNvPicPr>
          <p:nvPr/>
        </p:nvPicPr>
        <p:blipFill>
          <a:blip r:embed="rId2"/>
          <a:stretch>
            <a:fillRect/>
          </a:stretch>
        </p:blipFill>
        <p:spPr>
          <a:xfrm>
            <a:off x="601677" y="1716392"/>
            <a:ext cx="5770453" cy="4135024"/>
          </a:xfrm>
          <a:prstGeom prst="rect">
            <a:avLst/>
          </a:prstGeom>
        </p:spPr>
      </p:pic>
    </p:spTree>
    <p:extLst>
      <p:ext uri="{BB962C8B-B14F-4D97-AF65-F5344CB8AC3E}">
        <p14:creationId xmlns:p14="http://schemas.microsoft.com/office/powerpoint/2010/main" val="36971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latin typeface="Comic Sans MS" panose="030F0702030302020204" pitchFamily="66" charset="0"/>
              </a:rPr>
              <a:t>Our Curriculum</a:t>
            </a:r>
          </a:p>
        </p:txBody>
      </p:sp>
      <p:pic>
        <p:nvPicPr>
          <p:cNvPr id="5" name="Picture 4">
            <a:extLst>
              <a:ext uri="{FF2B5EF4-FFF2-40B4-BE49-F238E27FC236}">
                <a16:creationId xmlns:a16="http://schemas.microsoft.com/office/drawing/2014/main" id="{6DA32B37-5773-DAEF-5A5C-E353576192CE}"/>
              </a:ext>
            </a:extLst>
          </p:cNvPr>
          <p:cNvPicPr>
            <a:picLocks noChangeAspect="1"/>
          </p:cNvPicPr>
          <p:nvPr/>
        </p:nvPicPr>
        <p:blipFill>
          <a:blip r:embed="rId2"/>
          <a:stretch>
            <a:fillRect/>
          </a:stretch>
        </p:blipFill>
        <p:spPr>
          <a:xfrm>
            <a:off x="1268095" y="1395095"/>
            <a:ext cx="9208770" cy="5093970"/>
          </a:xfrm>
          <a:prstGeom prst="rect">
            <a:avLst/>
          </a:prstGeom>
        </p:spPr>
      </p:pic>
    </p:spTree>
    <p:extLst>
      <p:ext uri="{BB962C8B-B14F-4D97-AF65-F5344CB8AC3E}">
        <p14:creationId xmlns:p14="http://schemas.microsoft.com/office/powerpoint/2010/main" val="215325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DCF2-12A5-20D1-8AA2-A595E520A1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39322A-EDEA-F5D7-83A5-A0E8179EB228}"/>
              </a:ext>
            </a:extLst>
          </p:cNvPr>
          <p:cNvSpPr>
            <a:spLocks noGrp="1"/>
          </p:cNvSpPr>
          <p:nvPr>
            <p:ph type="title"/>
          </p:nvPr>
        </p:nvSpPr>
        <p:spPr/>
        <p:txBody>
          <a:bodyPr/>
          <a:lstStyle/>
          <a:p>
            <a:r>
              <a:rPr lang="en-GB" dirty="0">
                <a:latin typeface="Comic Sans MS"/>
              </a:rPr>
              <a:t>Our Topics</a:t>
            </a:r>
            <a:endParaRPr lang="en-GB" dirty="0">
              <a:latin typeface="Comic Sans MS" panose="030F0702030302020204" pitchFamily="66" charset="0"/>
            </a:endParaRPr>
          </a:p>
        </p:txBody>
      </p:sp>
      <p:pic>
        <p:nvPicPr>
          <p:cNvPr id="2" name="Picture 1">
            <a:extLst>
              <a:ext uri="{FF2B5EF4-FFF2-40B4-BE49-F238E27FC236}">
                <a16:creationId xmlns:a16="http://schemas.microsoft.com/office/drawing/2014/main" id="{7FA281AD-0988-82EB-D775-8383D03D7D73}"/>
              </a:ext>
            </a:extLst>
          </p:cNvPr>
          <p:cNvPicPr>
            <a:picLocks noChangeAspect="1"/>
          </p:cNvPicPr>
          <p:nvPr/>
        </p:nvPicPr>
        <p:blipFill>
          <a:blip r:embed="rId2"/>
          <a:stretch>
            <a:fillRect/>
          </a:stretch>
        </p:blipFill>
        <p:spPr>
          <a:xfrm>
            <a:off x="1884802" y="1482246"/>
            <a:ext cx="7587329" cy="5375754"/>
          </a:xfrm>
          <a:prstGeom prst="rect">
            <a:avLst/>
          </a:prstGeom>
        </p:spPr>
      </p:pic>
    </p:spTree>
    <p:extLst>
      <p:ext uri="{BB962C8B-B14F-4D97-AF65-F5344CB8AC3E}">
        <p14:creationId xmlns:p14="http://schemas.microsoft.com/office/powerpoint/2010/main" val="388294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omic Sans MS" panose="030F0702030302020204" pitchFamily="66" charset="0"/>
              </a:rPr>
              <a:t>What Our Days Look Like</a:t>
            </a:r>
          </a:p>
        </p:txBody>
      </p:sp>
      <p:pic>
        <p:nvPicPr>
          <p:cNvPr id="3" name="Picture 2">
            <a:extLst>
              <a:ext uri="{FF2B5EF4-FFF2-40B4-BE49-F238E27FC236}">
                <a16:creationId xmlns:a16="http://schemas.microsoft.com/office/drawing/2014/main" id="{5198B315-C0DD-5F30-A656-D15EE8E1444B}"/>
              </a:ext>
            </a:extLst>
          </p:cNvPr>
          <p:cNvPicPr>
            <a:picLocks noChangeAspect="1"/>
          </p:cNvPicPr>
          <p:nvPr/>
        </p:nvPicPr>
        <p:blipFill>
          <a:blip r:embed="rId2"/>
          <a:stretch>
            <a:fillRect/>
          </a:stretch>
        </p:blipFill>
        <p:spPr>
          <a:xfrm>
            <a:off x="2724390" y="1586630"/>
            <a:ext cx="7077248" cy="4832959"/>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A1EDF-A520-D804-00EC-DF224D00EF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EFC6FE-7B25-76C0-B355-2ED498392937}"/>
              </a:ext>
            </a:extLst>
          </p:cNvPr>
          <p:cNvSpPr>
            <a:spLocks noGrp="1"/>
          </p:cNvSpPr>
          <p:nvPr>
            <p:ph type="title"/>
          </p:nvPr>
        </p:nvSpPr>
        <p:spPr/>
        <p:txBody>
          <a:bodyPr/>
          <a:lstStyle/>
          <a:p>
            <a:r>
              <a:rPr lang="en-GB" dirty="0">
                <a:latin typeface="Comic Sans MS"/>
              </a:rPr>
              <a:t>Our Learning </a:t>
            </a:r>
            <a:endParaRPr lang="en-US" dirty="0"/>
          </a:p>
        </p:txBody>
      </p:sp>
      <p:sp>
        <p:nvSpPr>
          <p:cNvPr id="4" name="TextBox 3">
            <a:extLst>
              <a:ext uri="{FF2B5EF4-FFF2-40B4-BE49-F238E27FC236}">
                <a16:creationId xmlns:a16="http://schemas.microsoft.com/office/drawing/2014/main" id="{0780E857-82CB-8C97-5299-393E7DBDC938}"/>
              </a:ext>
            </a:extLst>
          </p:cNvPr>
          <p:cNvSpPr txBox="1"/>
          <p:nvPr/>
        </p:nvSpPr>
        <p:spPr>
          <a:xfrm>
            <a:off x="603624" y="1719552"/>
            <a:ext cx="10296547" cy="923330"/>
          </a:xfrm>
          <a:prstGeom prst="rect">
            <a:avLst/>
          </a:prstGeom>
          <a:noFill/>
        </p:spPr>
        <p:txBody>
          <a:bodyPr wrap="square" lIns="91440" tIns="45720" rIns="91440" bIns="45720" rtlCol="0" anchor="t">
            <a:spAutoFit/>
          </a:bodyPr>
          <a:lstStyle/>
          <a:p>
            <a:r>
              <a:rPr lang="en-GB" dirty="0">
                <a:latin typeface="Comic Sans MS"/>
                <a:cs typeface="Segoe UI"/>
              </a:rPr>
              <a:t>TEACCH – we used a TEACCH work system three times a week in our foundation lessons. This builds on fine motor, independence and key English and maths learning. </a:t>
            </a:r>
            <a:endParaRPr lang="en-US" dirty="0"/>
          </a:p>
          <a:p>
            <a:endParaRPr lang="en-GB" dirty="0">
              <a:cs typeface="Segoe UI"/>
            </a:endParaRPr>
          </a:p>
        </p:txBody>
      </p:sp>
      <p:pic>
        <p:nvPicPr>
          <p:cNvPr id="6" name="Picture 5">
            <a:extLst>
              <a:ext uri="{FF2B5EF4-FFF2-40B4-BE49-F238E27FC236}">
                <a16:creationId xmlns:a16="http://schemas.microsoft.com/office/drawing/2014/main" id="{5F908945-D92B-72CD-703E-D62CE10FB00B}"/>
              </a:ext>
            </a:extLst>
          </p:cNvPr>
          <p:cNvPicPr>
            <a:picLocks noChangeAspect="1"/>
          </p:cNvPicPr>
          <p:nvPr/>
        </p:nvPicPr>
        <p:blipFill>
          <a:blip r:embed="rId2"/>
          <a:srcRect/>
          <a:stretch>
            <a:fillRect/>
          </a:stretch>
        </p:blipFill>
        <p:spPr>
          <a:xfrm>
            <a:off x="1408243" y="2963345"/>
            <a:ext cx="9131117" cy="3245980"/>
          </a:xfrm>
          <a:prstGeom prst="rect">
            <a:avLst/>
          </a:prstGeom>
        </p:spPr>
      </p:pic>
    </p:spTree>
    <p:extLst>
      <p:ext uri="{BB962C8B-B14F-4D97-AF65-F5344CB8AC3E}">
        <p14:creationId xmlns:p14="http://schemas.microsoft.com/office/powerpoint/2010/main" val="942902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omic Sans MS" panose="030F0702030302020204" pitchFamily="66" charset="0"/>
              </a:rPr>
              <a:t>Curriculum Enhancements, Trips and Visits</a:t>
            </a:r>
          </a:p>
        </p:txBody>
      </p:sp>
      <p:pic>
        <p:nvPicPr>
          <p:cNvPr id="3" name="Picture 2">
            <a:extLst>
              <a:ext uri="{FF2B5EF4-FFF2-40B4-BE49-F238E27FC236}">
                <a16:creationId xmlns:a16="http://schemas.microsoft.com/office/drawing/2014/main" id="{766122C4-151C-0A81-28C6-C1E960634797}"/>
              </a:ext>
            </a:extLst>
          </p:cNvPr>
          <p:cNvPicPr>
            <a:picLocks noChangeAspect="1"/>
          </p:cNvPicPr>
          <p:nvPr/>
        </p:nvPicPr>
        <p:blipFill>
          <a:blip r:embed="rId2"/>
          <a:stretch>
            <a:fillRect/>
          </a:stretch>
        </p:blipFill>
        <p:spPr>
          <a:xfrm>
            <a:off x="1352550" y="1570038"/>
            <a:ext cx="9486900" cy="2295525"/>
          </a:xfrm>
          <a:prstGeom prst="rect">
            <a:avLst/>
          </a:prstGeom>
        </p:spPr>
      </p:pic>
      <p:sp>
        <p:nvSpPr>
          <p:cNvPr id="8" name="TextBox 7">
            <a:extLst>
              <a:ext uri="{FF2B5EF4-FFF2-40B4-BE49-F238E27FC236}">
                <a16:creationId xmlns:a16="http://schemas.microsoft.com/office/drawing/2014/main" id="{9B5CE33F-584F-4F90-D339-0330EB4B777C}"/>
              </a:ext>
            </a:extLst>
          </p:cNvPr>
          <p:cNvSpPr txBox="1"/>
          <p:nvPr/>
        </p:nvSpPr>
        <p:spPr>
          <a:xfrm>
            <a:off x="1352061" y="4191585"/>
            <a:ext cx="5583116" cy="2308324"/>
          </a:xfrm>
          <a:prstGeom prst="rect">
            <a:avLst/>
          </a:prstGeom>
          <a:noFill/>
        </p:spPr>
        <p:txBody>
          <a:bodyPr wrap="square" lIns="91440" tIns="45720" rIns="91440" bIns="45720" rtlCol="0" anchor="t">
            <a:spAutoFit/>
          </a:bodyPr>
          <a:lstStyle/>
          <a:p>
            <a:r>
              <a:rPr lang="en-GB" dirty="0">
                <a:latin typeface="Comic Sans MS"/>
              </a:rPr>
              <a:t>Curriculum enhancements </a:t>
            </a:r>
            <a:endParaRPr lang="en-US" dirty="0"/>
          </a:p>
          <a:p>
            <a:pPr marL="285750" indent="-285750">
              <a:buFont typeface="Arial"/>
              <a:buChar char="•"/>
            </a:pPr>
            <a:r>
              <a:rPr lang="en-GB" dirty="0">
                <a:latin typeface="Comic Sans MS"/>
              </a:rPr>
              <a:t>Horticulture autumn 1</a:t>
            </a:r>
          </a:p>
          <a:p>
            <a:pPr marL="285750" indent="-285750">
              <a:buFont typeface="Arial"/>
              <a:buChar char="•"/>
            </a:pPr>
            <a:r>
              <a:rPr lang="en-GB" dirty="0">
                <a:latin typeface="Comic Sans MS"/>
              </a:rPr>
              <a:t>Guitar autumn 1</a:t>
            </a:r>
          </a:p>
          <a:p>
            <a:pPr marL="285750" indent="-285750">
              <a:buFont typeface="Arial"/>
              <a:buChar char="•"/>
            </a:pPr>
            <a:r>
              <a:rPr lang="en-GB" dirty="0">
                <a:latin typeface="Comic Sans MS"/>
              </a:rPr>
              <a:t>Forest School autumn 2 </a:t>
            </a:r>
          </a:p>
          <a:p>
            <a:pPr marL="285750" indent="-285750">
              <a:buFont typeface="Arial"/>
              <a:buChar char="•"/>
            </a:pPr>
            <a:r>
              <a:rPr lang="en-GB" dirty="0" err="1">
                <a:latin typeface="Comic Sans MS"/>
              </a:rPr>
              <a:t>Livemusicnow</a:t>
            </a:r>
            <a:r>
              <a:rPr lang="en-GB" dirty="0">
                <a:latin typeface="Comic Sans MS"/>
              </a:rPr>
              <a:t>! autumn 2 </a:t>
            </a:r>
          </a:p>
          <a:p>
            <a:pPr marL="285750" indent="-285750">
              <a:buFont typeface="Arial"/>
              <a:buChar char="•"/>
            </a:pPr>
            <a:r>
              <a:rPr lang="en-GB" dirty="0">
                <a:latin typeface="Comic Sans MS"/>
              </a:rPr>
              <a:t>Karate summer 2 </a:t>
            </a:r>
          </a:p>
          <a:p>
            <a:pPr marL="285750" indent="-285750">
              <a:buFont typeface="Arial"/>
              <a:buChar char="•"/>
            </a:pPr>
            <a:endParaRPr lang="en-GB">
              <a:latin typeface="Comic Sans MS"/>
            </a:endParaRPr>
          </a:p>
          <a:p>
            <a:pPr marL="285750" indent="-285750">
              <a:buFont typeface="Arial"/>
              <a:buChar char="•"/>
            </a:pPr>
            <a:endParaRPr lang="en-GB">
              <a:latin typeface="Comic Sans MS"/>
            </a:endParaRPr>
          </a:p>
        </p:txBody>
      </p:sp>
      <p:sp>
        <p:nvSpPr>
          <p:cNvPr id="9" name="TextBox 8">
            <a:extLst>
              <a:ext uri="{FF2B5EF4-FFF2-40B4-BE49-F238E27FC236}">
                <a16:creationId xmlns:a16="http://schemas.microsoft.com/office/drawing/2014/main" id="{F5F29EEE-CF36-4863-2645-995A08BD2B1A}"/>
              </a:ext>
            </a:extLst>
          </p:cNvPr>
          <p:cNvSpPr txBox="1"/>
          <p:nvPr/>
        </p:nvSpPr>
        <p:spPr>
          <a:xfrm>
            <a:off x="5771660" y="4191585"/>
            <a:ext cx="5583116" cy="2031325"/>
          </a:xfrm>
          <a:prstGeom prst="rect">
            <a:avLst/>
          </a:prstGeom>
          <a:noFill/>
        </p:spPr>
        <p:txBody>
          <a:bodyPr wrap="square" lIns="91440" tIns="45720" rIns="91440" bIns="45720" rtlCol="0" anchor="t">
            <a:spAutoFit/>
          </a:bodyPr>
          <a:lstStyle/>
          <a:p>
            <a:r>
              <a:rPr lang="en-GB">
                <a:latin typeface="Comic Sans MS"/>
              </a:rPr>
              <a:t>Curriculum enhancements </a:t>
            </a:r>
            <a:endParaRPr lang="en-US"/>
          </a:p>
          <a:p>
            <a:pPr marL="285750" indent="-285750">
              <a:buFont typeface="Arial"/>
              <a:buChar char="•"/>
            </a:pPr>
            <a:r>
              <a:rPr lang="en-GB">
                <a:latin typeface="Comic Sans MS"/>
              </a:rPr>
              <a:t>Cheshire fire and rescue </a:t>
            </a:r>
          </a:p>
          <a:p>
            <a:pPr marL="285750" indent="-285750">
              <a:buFont typeface="Arial"/>
              <a:buChar char="•"/>
            </a:pPr>
            <a:r>
              <a:rPr lang="en-GB">
                <a:latin typeface="Comic Sans MS"/>
              </a:rPr>
              <a:t>Cheshire Police </a:t>
            </a:r>
          </a:p>
          <a:p>
            <a:pPr marL="285750" indent="-285750">
              <a:buFont typeface="Arial"/>
              <a:buChar char="•"/>
            </a:pPr>
            <a:r>
              <a:rPr lang="en-GB">
                <a:latin typeface="Comic Sans MS"/>
              </a:rPr>
              <a:t>Sensory room </a:t>
            </a:r>
          </a:p>
          <a:p>
            <a:pPr marL="285750" indent="-285750">
              <a:buFont typeface="Arial"/>
              <a:buChar char="•"/>
            </a:pPr>
            <a:r>
              <a:rPr lang="en-GB">
                <a:latin typeface="Comic Sans MS"/>
              </a:rPr>
              <a:t>Soft play </a:t>
            </a:r>
          </a:p>
          <a:p>
            <a:pPr marL="285750" indent="-285750">
              <a:buFont typeface="Arial"/>
              <a:buChar char="•"/>
            </a:pPr>
            <a:r>
              <a:rPr lang="en-GB">
                <a:latin typeface="Comic Sans MS"/>
              </a:rPr>
              <a:t>M+M productions </a:t>
            </a:r>
          </a:p>
          <a:p>
            <a:pPr marL="285750" indent="-285750">
              <a:buFont typeface="Arial"/>
              <a:buChar char="•"/>
            </a:pPr>
            <a:endParaRPr lang="en-GB">
              <a:latin typeface="Comic Sans MS"/>
            </a:endParaRPr>
          </a:p>
        </p:txBody>
      </p:sp>
    </p:spTree>
    <p:extLst>
      <p:ext uri="{BB962C8B-B14F-4D97-AF65-F5344CB8AC3E}">
        <p14:creationId xmlns:p14="http://schemas.microsoft.com/office/powerpoint/2010/main" val="1664647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2CF27-24D2-472F-0F43-837457FD3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03803-3E60-CBFC-FBBF-24B5461A498D}"/>
              </a:ext>
            </a:extLst>
          </p:cNvPr>
          <p:cNvSpPr>
            <a:spLocks noGrp="1"/>
          </p:cNvSpPr>
          <p:nvPr>
            <p:ph type="title"/>
          </p:nvPr>
        </p:nvSpPr>
        <p:spPr/>
        <p:txBody>
          <a:bodyPr/>
          <a:lstStyle/>
          <a:p>
            <a:r>
              <a:rPr lang="en-GB">
                <a:latin typeface="Comic Sans MS" panose="030F0702030302020204" pitchFamily="66" charset="0"/>
              </a:rPr>
              <a:t>Curriculum Enhancements, Trips and Visits</a:t>
            </a:r>
          </a:p>
        </p:txBody>
      </p:sp>
      <p:sp>
        <p:nvSpPr>
          <p:cNvPr id="8" name="TextBox 7">
            <a:extLst>
              <a:ext uri="{FF2B5EF4-FFF2-40B4-BE49-F238E27FC236}">
                <a16:creationId xmlns:a16="http://schemas.microsoft.com/office/drawing/2014/main" id="{DDAA9899-D42F-30AD-7A7F-898F90AB403B}"/>
              </a:ext>
            </a:extLst>
          </p:cNvPr>
          <p:cNvSpPr txBox="1"/>
          <p:nvPr/>
        </p:nvSpPr>
        <p:spPr>
          <a:xfrm>
            <a:off x="884701" y="2068145"/>
            <a:ext cx="5583116" cy="3416320"/>
          </a:xfrm>
          <a:prstGeom prst="rect">
            <a:avLst/>
          </a:prstGeom>
          <a:noFill/>
        </p:spPr>
        <p:txBody>
          <a:bodyPr wrap="square" lIns="91440" tIns="45720" rIns="91440" bIns="45720" rtlCol="0" anchor="t">
            <a:spAutoFit/>
          </a:bodyPr>
          <a:lstStyle/>
          <a:p>
            <a:r>
              <a:rPr lang="en-GB" dirty="0">
                <a:latin typeface="Comic Sans MS"/>
              </a:rPr>
              <a:t>Weekly walk to the co-op</a:t>
            </a:r>
            <a:endParaRPr lang="en-US" dirty="0">
              <a:latin typeface="Segoe UI"/>
              <a:cs typeface="Segoe UI"/>
            </a:endParaRPr>
          </a:p>
          <a:p>
            <a:pPr marL="285750" indent="-285750">
              <a:buFont typeface="Arial"/>
              <a:buChar char="•"/>
            </a:pPr>
            <a:r>
              <a:rPr lang="en-GB" dirty="0">
                <a:latin typeface="Comic Sans MS"/>
              </a:rPr>
              <a:t>Topic learning all about the community </a:t>
            </a:r>
          </a:p>
          <a:p>
            <a:pPr marL="285750" indent="-285750">
              <a:buFont typeface="Arial"/>
              <a:buChar char="•"/>
            </a:pPr>
            <a:r>
              <a:rPr lang="en-GB" dirty="0">
                <a:latin typeface="Comic Sans MS"/>
              </a:rPr>
              <a:t>Learning about money and spending </a:t>
            </a:r>
          </a:p>
          <a:p>
            <a:pPr marL="285750" indent="-285750">
              <a:buFont typeface="Arial"/>
              <a:buChar char="•"/>
            </a:pPr>
            <a:r>
              <a:rPr lang="en-GB" dirty="0">
                <a:latin typeface="Comic Sans MS"/>
              </a:rPr>
              <a:t>Writing lists of ingredients </a:t>
            </a:r>
          </a:p>
          <a:p>
            <a:pPr marL="285750" indent="-285750">
              <a:buFont typeface="Arial"/>
              <a:buChar char="•"/>
            </a:pPr>
            <a:r>
              <a:rPr lang="en-GB" dirty="0">
                <a:latin typeface="Comic Sans MS"/>
              </a:rPr>
              <a:t>Healthy and unhealthy food </a:t>
            </a:r>
          </a:p>
          <a:p>
            <a:pPr marL="285750" indent="-285750">
              <a:buFont typeface="Arial"/>
              <a:buChar char="•"/>
            </a:pPr>
            <a:r>
              <a:rPr lang="en-GB" dirty="0">
                <a:latin typeface="Comic Sans MS"/>
              </a:rPr>
              <a:t>Road safety</a:t>
            </a:r>
          </a:p>
          <a:p>
            <a:pPr marL="285750" indent="-285750">
              <a:buFont typeface="Arial"/>
              <a:buChar char="•"/>
            </a:pPr>
            <a:r>
              <a:rPr lang="en-GB" dirty="0">
                <a:latin typeface="Comic Sans MS"/>
              </a:rPr>
              <a:t>Buying healthy snacks and fruit to eat before home time </a:t>
            </a:r>
          </a:p>
          <a:p>
            <a:pPr marL="285750" indent="-285750">
              <a:buFont typeface="Arial"/>
              <a:buChar char="•"/>
            </a:pPr>
            <a:endParaRPr lang="en-GB" dirty="0">
              <a:latin typeface="Comic Sans MS"/>
            </a:endParaRPr>
          </a:p>
          <a:p>
            <a:r>
              <a:rPr lang="en-GB" dirty="0">
                <a:latin typeface="Comic Sans MS"/>
              </a:rPr>
              <a:t>..the list continues! </a:t>
            </a:r>
          </a:p>
          <a:p>
            <a:pPr marL="285750" indent="-285750">
              <a:buFont typeface="Arial"/>
              <a:buChar char="•"/>
            </a:pPr>
            <a:endParaRPr lang="en-GB">
              <a:latin typeface="Comic Sans MS"/>
            </a:endParaRPr>
          </a:p>
          <a:p>
            <a:pPr marL="285750" indent="-285750">
              <a:buFont typeface="Arial"/>
              <a:buChar char="•"/>
            </a:pPr>
            <a:endParaRPr lang="en-GB">
              <a:latin typeface="Comic Sans MS"/>
            </a:endParaRPr>
          </a:p>
        </p:txBody>
      </p:sp>
      <p:pic>
        <p:nvPicPr>
          <p:cNvPr id="3" name="Picture 2">
            <a:extLst>
              <a:ext uri="{FF2B5EF4-FFF2-40B4-BE49-F238E27FC236}">
                <a16:creationId xmlns:a16="http://schemas.microsoft.com/office/drawing/2014/main" id="{04CF2704-BAF2-049D-932D-E5A6D3DFFFC3}"/>
              </a:ext>
            </a:extLst>
          </p:cNvPr>
          <p:cNvPicPr>
            <a:picLocks noChangeAspect="1"/>
          </p:cNvPicPr>
          <p:nvPr/>
        </p:nvPicPr>
        <p:blipFill>
          <a:blip r:embed="rId2"/>
          <a:stretch>
            <a:fillRect/>
          </a:stretch>
        </p:blipFill>
        <p:spPr>
          <a:xfrm>
            <a:off x="7326312" y="2069465"/>
            <a:ext cx="4031615" cy="2759710"/>
          </a:xfrm>
          <a:prstGeom prst="rect">
            <a:avLst/>
          </a:prstGeom>
        </p:spPr>
      </p:pic>
    </p:spTree>
    <p:extLst>
      <p:ext uri="{BB962C8B-B14F-4D97-AF65-F5344CB8AC3E}">
        <p14:creationId xmlns:p14="http://schemas.microsoft.com/office/powerpoint/2010/main" val="393795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latin typeface="Comic Sans MS" panose="030F0702030302020204" pitchFamily="66" charset="0"/>
              </a:rPr>
              <a:t>Evidence for Learning</a:t>
            </a:r>
          </a:p>
        </p:txBody>
      </p:sp>
      <p:sp>
        <p:nvSpPr>
          <p:cNvPr id="2" name="Rectangle 1"/>
          <p:cNvSpPr/>
          <p:nvPr/>
        </p:nvSpPr>
        <p:spPr>
          <a:xfrm>
            <a:off x="1055077" y="2134078"/>
            <a:ext cx="7877908" cy="3477875"/>
          </a:xfrm>
          <a:prstGeom prst="rect">
            <a:avLst/>
          </a:prstGeom>
        </p:spPr>
        <p:txBody>
          <a:bodyPr wrap="square" lIns="91440" tIns="45720" rIns="91440" bIns="45720" anchor="t">
            <a:spAutoFit/>
          </a:bodyPr>
          <a:lstStyle/>
          <a:p>
            <a:r>
              <a:rPr lang="en-GB" sz="2000" dirty="0">
                <a:latin typeface="Comic Sans MS"/>
              </a:rPr>
              <a:t>Evidence for Learning (</a:t>
            </a:r>
            <a:r>
              <a:rPr lang="en-GB" sz="2000" dirty="0" err="1">
                <a:latin typeface="Comic Sans MS"/>
              </a:rPr>
              <a:t>EfL</a:t>
            </a:r>
            <a:r>
              <a:rPr lang="en-GB" sz="2000" dirty="0">
                <a:latin typeface="Comic Sans MS"/>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a:latin typeface="Comic Sans MS" panose="030F0702030302020204" pitchFamily="66" charset="0"/>
            </a:endParaRPr>
          </a:p>
          <a:p>
            <a:r>
              <a:rPr lang="en-GB" sz="2000" dirty="0">
                <a:latin typeface="Comic Sans MS"/>
              </a:rPr>
              <a:t>We also love it when parents and carers upload photographs of the things children have been doing at home, so that we can celebrate and talk about these experiences in school too.</a:t>
            </a:r>
          </a:p>
          <a:p>
            <a:endParaRPr lang="en-GB" sz="2000">
              <a:latin typeface="Comic Sans MS" panose="030F0702030302020204" pitchFamily="66" charset="0"/>
            </a:endParaRPr>
          </a:p>
          <a:p>
            <a:r>
              <a:rPr lang="en-GB" sz="2000" dirty="0">
                <a:latin typeface="Comic Sans MS"/>
              </a:rPr>
              <a:t>If you have any trouble logging in, please let us know.</a:t>
            </a:r>
          </a:p>
        </p:txBody>
      </p:sp>
      <p:pic>
        <p:nvPicPr>
          <p:cNvPr id="4" name="Picture 3"/>
          <p:cNvPicPr>
            <a:picLocks noChangeAspect="1"/>
          </p:cNvPicPr>
          <p:nvPr/>
        </p:nvPicPr>
        <p:blipFill>
          <a:blip r:embed="rId2"/>
          <a:stretch>
            <a:fillRect/>
          </a:stretch>
        </p:blipFill>
        <p:spPr>
          <a:xfrm>
            <a:off x="9667351" y="2129650"/>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lIns="91440" tIns="45720" rIns="91440" bIns="45720" rtlCol="0" anchor="t">
            <a:spAutoFit/>
          </a:bodyPr>
          <a:lstStyle/>
          <a:p>
            <a:r>
              <a:rPr lang="en-GB" sz="200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55589" y="3480826"/>
            <a:ext cx="1071392" cy="906784"/>
          </a:xfrm>
          <a:prstGeom prst="rect">
            <a:avLst/>
          </a:prstGeom>
        </p:spPr>
      </p:pic>
      <p:sp>
        <p:nvSpPr>
          <p:cNvPr id="8" name="TextBox 7"/>
          <p:cNvSpPr txBox="1"/>
          <p:nvPr/>
        </p:nvSpPr>
        <p:spPr>
          <a:xfrm>
            <a:off x="2688609" y="3261518"/>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a:latin typeface="Comic Sans MS" panose="030F0702030302020204" pitchFamily="66" charset="0"/>
            </a:endParaRPr>
          </a:p>
          <a:p>
            <a:r>
              <a:rPr lang="en-GB" dirty="0">
                <a:latin typeface="Comic Sans MS"/>
              </a:rPr>
              <a:t>Books will be changed weekly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212471" y="5144888"/>
            <a:ext cx="959115" cy="791005"/>
          </a:xfrm>
          <a:prstGeom prst="rect">
            <a:avLst/>
          </a:prstGeom>
        </p:spPr>
      </p:pic>
      <p:sp>
        <p:nvSpPr>
          <p:cNvPr id="10" name="TextBox 9"/>
          <p:cNvSpPr txBox="1"/>
          <p:nvPr/>
        </p:nvSpPr>
        <p:spPr>
          <a:xfrm>
            <a:off x="2688609" y="5045315"/>
            <a:ext cx="7508014" cy="1785104"/>
          </a:xfrm>
          <a:prstGeom prst="rect">
            <a:avLst/>
          </a:prstGeom>
          <a:noFill/>
        </p:spPr>
        <p:txBody>
          <a:bodyPr wrap="square" lIns="91440" tIns="45720" rIns="91440" bIns="45720" rtlCol="0" anchor="t">
            <a:spAutoFit/>
          </a:bodyPr>
          <a:lstStyle/>
          <a:p>
            <a:r>
              <a:rPr lang="en-GB" dirty="0">
                <a:latin typeface="Comic Sans MS"/>
              </a:rPr>
              <a:t>Water bottles – These will be sent home after each school day. Alternatively, cups are available in school so if you do forget to send it please do not worry.</a:t>
            </a:r>
          </a:p>
          <a:p>
            <a:endParaRPr lang="en-GB">
              <a:latin typeface="Comic Sans MS"/>
            </a:endParaRPr>
          </a:p>
          <a:p>
            <a:r>
              <a:rPr lang="en-GB" dirty="0">
                <a:latin typeface="Comic Sans MS"/>
              </a:rPr>
              <a:t>You are welcome to send it a snack for morning break.</a:t>
            </a:r>
          </a:p>
          <a:p>
            <a:endParaRPr lang="en-GB">
              <a:latin typeface="Comic Sans MS" panose="030F0702030302020204" pitchFamily="66" charset="0"/>
            </a:endParaRPr>
          </a:p>
        </p:txBody>
      </p:sp>
    </p:spTree>
    <p:extLst>
      <p:ext uri="{BB962C8B-B14F-4D97-AF65-F5344CB8AC3E}">
        <p14:creationId xmlns:p14="http://schemas.microsoft.com/office/powerpoint/2010/main" val="177558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omic Sans MS" panose="030F0702030302020204" pitchFamily="66" charset="0"/>
              </a:rPr>
              <a:t>Homework…</a:t>
            </a:r>
          </a:p>
        </p:txBody>
      </p:sp>
      <p:sp>
        <p:nvSpPr>
          <p:cNvPr id="4" name="TextBox 3"/>
          <p:cNvSpPr txBox="1"/>
          <p:nvPr/>
        </p:nvSpPr>
        <p:spPr>
          <a:xfrm>
            <a:off x="377877" y="2170322"/>
            <a:ext cx="11812772" cy="3385542"/>
          </a:xfrm>
          <a:prstGeom prst="rect">
            <a:avLst/>
          </a:prstGeom>
          <a:noFill/>
        </p:spPr>
        <p:txBody>
          <a:bodyPr wrap="square" lIns="91440" tIns="45720" rIns="91440" bIns="45720" rtlCol="0" anchor="t">
            <a:spAutoFit/>
          </a:bodyPr>
          <a:lstStyle/>
          <a:p>
            <a:pPr marL="285750" indent="-285750">
              <a:buFont typeface="Arial"/>
              <a:buChar char="•"/>
            </a:pPr>
            <a:r>
              <a:rPr lang="en-GB" sz="2400" dirty="0">
                <a:solidFill>
                  <a:srgbClr val="000000"/>
                </a:solidFill>
                <a:latin typeface="Comic Sans MS"/>
              </a:rPr>
              <a:t>Spellings</a:t>
            </a:r>
            <a:r>
              <a:rPr lang="en-GB" sz="2400" dirty="0">
                <a:latin typeface="Comic Sans MS"/>
              </a:rPr>
              <a:t> are sent home each Monday and will be tested on a Friday morning</a:t>
            </a:r>
            <a:endParaRPr lang="en-US" sz="2400" dirty="0">
              <a:latin typeface="Comic Sans MS"/>
            </a:endParaRPr>
          </a:p>
          <a:p>
            <a:endParaRPr lang="en-US" sz="2400">
              <a:latin typeface="Comic Sans MS"/>
            </a:endParaRPr>
          </a:p>
          <a:p>
            <a:pPr marL="285750" indent="-285750">
              <a:buFont typeface="Arial"/>
              <a:buChar char="•"/>
            </a:pPr>
            <a:r>
              <a:rPr lang="en-GB" sz="2400" dirty="0">
                <a:latin typeface="Comic Sans MS"/>
                <a:sym typeface="Wingdings 3"/>
              </a:rPr>
              <a:t>Reading</a:t>
            </a:r>
            <a:r>
              <a:rPr lang="en-GB" sz="2400" dirty="0">
                <a:latin typeface="Comic Sans MS"/>
              </a:rPr>
              <a:t> books are sent home each day – please read with your child at home and record in their reading record. We will change their books regularly.</a:t>
            </a:r>
          </a:p>
          <a:p>
            <a:endParaRPr lang="en-GB">
              <a:cs typeface="Segoe UI"/>
            </a:endParaRPr>
          </a:p>
          <a:p>
            <a:pPr marL="285750" indent="-285750">
              <a:buFont typeface="Arial"/>
              <a:buChar char="•"/>
            </a:pPr>
            <a:r>
              <a:rPr lang="en-GB" sz="2400" dirty="0">
                <a:latin typeface="Comic Sans MS"/>
                <a:sym typeface="Wingdings 3"/>
              </a:rPr>
              <a:t>Homework</a:t>
            </a:r>
            <a:r>
              <a:rPr lang="en-GB" sz="2400" dirty="0">
                <a:latin typeface="Comic Sans MS"/>
              </a:rPr>
              <a:t> will be sent home on a Monday in their homework book. This will be English and maths.</a:t>
            </a:r>
          </a:p>
          <a:p>
            <a:endParaRPr lang="en-GB" sz="1600" dirty="0">
              <a:latin typeface="Comic Sans MS"/>
            </a:endParaRPr>
          </a:p>
          <a:p>
            <a:endParaRPr lang="en-GB">
              <a:latin typeface="Comic Sans MS"/>
            </a:endParaRPr>
          </a:p>
          <a:p>
            <a:endParaRPr lang="en-GB"/>
          </a:p>
        </p:txBody>
      </p:sp>
    </p:spTree>
    <p:extLst>
      <p:ext uri="{BB962C8B-B14F-4D97-AF65-F5344CB8AC3E}">
        <p14:creationId xmlns:p14="http://schemas.microsoft.com/office/powerpoint/2010/main" val="2649796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E319-4112-A883-A45C-951ACEA5CC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340561-2BBD-1D78-7F5B-D34FF67B4EB5}"/>
              </a:ext>
            </a:extLst>
          </p:cNvPr>
          <p:cNvSpPr>
            <a:spLocks noGrp="1"/>
          </p:cNvSpPr>
          <p:nvPr>
            <p:ph type="title"/>
          </p:nvPr>
        </p:nvSpPr>
        <p:spPr/>
        <p:txBody>
          <a:bodyPr/>
          <a:lstStyle/>
          <a:p>
            <a:r>
              <a:rPr lang="en-GB" dirty="0">
                <a:latin typeface="Comic Sans MS"/>
              </a:rPr>
              <a:t>Extra learning </a:t>
            </a:r>
            <a:endParaRPr lang="en-US" dirty="0"/>
          </a:p>
        </p:txBody>
      </p:sp>
      <p:sp>
        <p:nvSpPr>
          <p:cNvPr id="2" name="Rectangle 1">
            <a:extLst>
              <a:ext uri="{FF2B5EF4-FFF2-40B4-BE49-F238E27FC236}">
                <a16:creationId xmlns:a16="http://schemas.microsoft.com/office/drawing/2014/main" id="{D40E3681-6026-83E2-2DC4-2F5F12D30FBF}"/>
              </a:ext>
            </a:extLst>
          </p:cNvPr>
          <p:cNvSpPr/>
          <p:nvPr/>
        </p:nvSpPr>
        <p:spPr>
          <a:xfrm>
            <a:off x="608037" y="1808958"/>
            <a:ext cx="9798148" cy="4031873"/>
          </a:xfrm>
          <a:prstGeom prst="rect">
            <a:avLst/>
          </a:prstGeom>
        </p:spPr>
        <p:txBody>
          <a:bodyPr wrap="square" lIns="91440" tIns="45720" rIns="91440" bIns="45720" anchor="t">
            <a:spAutoFit/>
          </a:bodyPr>
          <a:lstStyle/>
          <a:p>
            <a:r>
              <a:rPr lang="en-GB" sz="2000" dirty="0">
                <a:latin typeface="Comic Sans MS"/>
              </a:rPr>
              <a:t>We have a number of logins to access learning resources at home. They are available for you to explore with your child. </a:t>
            </a:r>
          </a:p>
          <a:p>
            <a:endParaRPr lang="en-GB"/>
          </a:p>
          <a:p>
            <a:r>
              <a:rPr lang="en-GB" sz="2000" dirty="0">
                <a:latin typeface="Comic Sans MS"/>
              </a:rPr>
              <a:t>Reading Eggs – phonics learning, progressing through the sounds.</a:t>
            </a:r>
            <a:endParaRPr lang="en-GB" dirty="0">
              <a:latin typeface="Segoe UI"/>
              <a:cs typeface="Segoe UI"/>
            </a:endParaRPr>
          </a:p>
          <a:p>
            <a:endParaRPr lang="en-GB">
              <a:cs typeface="Segoe UI"/>
            </a:endParaRPr>
          </a:p>
          <a:p>
            <a:r>
              <a:rPr lang="en-GB" sz="2000" dirty="0" err="1">
                <a:latin typeface="Comic Sans MS"/>
              </a:rPr>
              <a:t>Numbots</a:t>
            </a:r>
            <a:r>
              <a:rPr lang="en-GB" sz="2000" dirty="0">
                <a:latin typeface="Comic Sans MS"/>
              </a:rPr>
              <a:t> – maths learning, progressing through number skills.</a:t>
            </a:r>
            <a:endParaRPr lang="en-GB" dirty="0"/>
          </a:p>
          <a:p>
            <a:endParaRPr lang="en-GB" sz="2000" dirty="0">
              <a:latin typeface="Comic Sans MS"/>
            </a:endParaRPr>
          </a:p>
          <a:p>
            <a:r>
              <a:rPr lang="en-GB" sz="2000" dirty="0">
                <a:latin typeface="Comic Sans MS"/>
              </a:rPr>
              <a:t>Chatty toolbox – an open learning resource focusing on speech, language and communication. </a:t>
            </a:r>
            <a:endParaRPr lang="en-GB" dirty="0"/>
          </a:p>
          <a:p>
            <a:endParaRPr lang="en-GB" sz="2000" dirty="0">
              <a:latin typeface="Comic Sans MS"/>
            </a:endParaRPr>
          </a:p>
          <a:p>
            <a:endParaRPr lang="en-GB" sz="2000" dirty="0">
              <a:latin typeface="Comic Sans MS"/>
            </a:endParaRPr>
          </a:p>
          <a:p>
            <a:endParaRPr lang="en-GB" sz="2000" dirty="0">
              <a:latin typeface="Comic Sans MS"/>
            </a:endParaRPr>
          </a:p>
          <a:p>
            <a:endParaRPr lang="en-GB" sz="2000" dirty="0">
              <a:latin typeface="Comic Sans MS"/>
            </a:endParaRPr>
          </a:p>
        </p:txBody>
      </p:sp>
    </p:spTree>
    <p:extLst>
      <p:ext uri="{BB962C8B-B14F-4D97-AF65-F5344CB8AC3E}">
        <p14:creationId xmlns:p14="http://schemas.microsoft.com/office/powerpoint/2010/main" val="2516025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86802-8AB6-65BD-4253-9AE31F98C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6F11A-C340-20B4-072B-071C4EB3BD0C}"/>
              </a:ext>
            </a:extLst>
          </p:cNvPr>
          <p:cNvSpPr>
            <a:spLocks noGrp="1"/>
          </p:cNvSpPr>
          <p:nvPr>
            <p:ph type="title"/>
          </p:nvPr>
        </p:nvSpPr>
        <p:spPr/>
        <p:txBody>
          <a:bodyPr/>
          <a:lstStyle/>
          <a:p>
            <a:r>
              <a:rPr lang="en-GB">
                <a:latin typeface="Comic Sans MS"/>
              </a:rPr>
              <a:t>PE</a:t>
            </a:r>
            <a:endParaRPr lang="en-US"/>
          </a:p>
        </p:txBody>
      </p:sp>
      <p:sp>
        <p:nvSpPr>
          <p:cNvPr id="4" name="TextBox 3">
            <a:extLst>
              <a:ext uri="{FF2B5EF4-FFF2-40B4-BE49-F238E27FC236}">
                <a16:creationId xmlns:a16="http://schemas.microsoft.com/office/drawing/2014/main" id="{E022E41C-1737-0408-B07C-106412367100}"/>
              </a:ext>
            </a:extLst>
          </p:cNvPr>
          <p:cNvSpPr txBox="1"/>
          <p:nvPr/>
        </p:nvSpPr>
        <p:spPr>
          <a:xfrm>
            <a:off x="389083" y="1587616"/>
            <a:ext cx="4080714" cy="2523768"/>
          </a:xfrm>
          <a:prstGeom prst="rect">
            <a:avLst/>
          </a:prstGeom>
          <a:noFill/>
        </p:spPr>
        <p:txBody>
          <a:bodyPr wrap="square" lIns="91440" tIns="45720" rIns="91440" bIns="45720" rtlCol="0" anchor="t">
            <a:spAutoFit/>
          </a:bodyPr>
          <a:lstStyle/>
          <a:p>
            <a:pPr marL="285750" indent="-285750">
              <a:buFont typeface="Arial"/>
              <a:buChar char="•"/>
            </a:pPr>
            <a:r>
              <a:rPr lang="en-GB" sz="2800" dirty="0">
                <a:latin typeface="Comic Sans MS"/>
              </a:rPr>
              <a:t>PE will be on a Thursday, </a:t>
            </a:r>
            <a:r>
              <a:rPr lang="en-US" sz="2800" dirty="0">
                <a:latin typeface="Comic Sans MS"/>
              </a:rPr>
              <a:t>please can pupils come into school in their kit. </a:t>
            </a:r>
          </a:p>
          <a:p>
            <a:pPr marL="285750" indent="-285750">
              <a:buFont typeface="Arial"/>
              <a:buChar char="•"/>
            </a:pPr>
            <a:endParaRPr lang="en-GB" sz="2800" dirty="0">
              <a:latin typeface="Comic Sans MS"/>
            </a:endParaRPr>
          </a:p>
          <a:p>
            <a:endParaRPr lang="en-GB">
              <a:cs typeface="Segoe UI"/>
            </a:endParaRPr>
          </a:p>
        </p:txBody>
      </p:sp>
      <p:pic>
        <p:nvPicPr>
          <p:cNvPr id="5" name="Picture 4">
            <a:extLst>
              <a:ext uri="{FF2B5EF4-FFF2-40B4-BE49-F238E27FC236}">
                <a16:creationId xmlns:a16="http://schemas.microsoft.com/office/drawing/2014/main" id="{7E44F370-1FA7-11E8-CF61-F1F70C65884C}"/>
              </a:ext>
            </a:extLst>
          </p:cNvPr>
          <p:cNvPicPr>
            <a:picLocks noChangeAspect="1"/>
          </p:cNvPicPr>
          <p:nvPr/>
        </p:nvPicPr>
        <p:blipFill>
          <a:blip r:embed="rId2"/>
          <a:stretch>
            <a:fillRect/>
          </a:stretch>
        </p:blipFill>
        <p:spPr>
          <a:xfrm>
            <a:off x="6499412" y="1546411"/>
            <a:ext cx="5053853" cy="5121089"/>
          </a:xfrm>
          <a:prstGeom prst="rect">
            <a:avLst/>
          </a:prstGeom>
        </p:spPr>
      </p:pic>
    </p:spTree>
    <p:extLst>
      <p:ext uri="{BB962C8B-B14F-4D97-AF65-F5344CB8AC3E}">
        <p14:creationId xmlns:p14="http://schemas.microsoft.com/office/powerpoint/2010/main" val="412259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4873beb7-5857-4685-be1f-d57550cc96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4873beb7-5857-4685-be1f-d57550cc96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Welcome to PowerPoint 2013</Template>
  <Application>Microsoft Office PowerPoint</Application>
  <PresentationFormat>Widescreen</PresentationFormat>
  <Slides>15</Slides>
  <Notes>1</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WelcomeDoc</vt:lpstr>
      <vt:lpstr>Welcome to Deer Class</vt:lpstr>
      <vt:lpstr>Deer Class </vt:lpstr>
      <vt:lpstr>Deer Class Team</vt:lpstr>
      <vt:lpstr>Our Curriculum</vt:lpstr>
      <vt:lpstr>Our Topics</vt:lpstr>
      <vt:lpstr>What Our Days Look Like</vt:lpstr>
      <vt:lpstr>Our Learning </vt:lpstr>
      <vt:lpstr>Curriculum Enhancements, Trips and Visits</vt:lpstr>
      <vt:lpstr>Curriculum Enhancements, Trips and Visits</vt:lpstr>
      <vt:lpstr>Evidence for Learning</vt:lpstr>
      <vt:lpstr>What should pupils bring to school daily?</vt:lpstr>
      <vt:lpstr>Homework…</vt:lpstr>
      <vt:lpstr>Extra learning </vt:lpstr>
      <vt:lpstr>PE</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revision>129</cp:revision>
  <dcterms:created xsi:type="dcterms:W3CDTF">2021-09-18T20:35:27Z</dcterms:created>
  <dcterms:modified xsi:type="dcterms:W3CDTF">2026-09-20T15:16:15Z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