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319-8B61-4A70-BD8B-318ACE20F12E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96BA-8EF7-4F1E-A2A3-19C5DE237890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42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319-8B61-4A70-BD8B-318ACE20F12E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96BA-8EF7-4F1E-A2A3-19C5DE2378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922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319-8B61-4A70-BD8B-318ACE20F12E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96BA-8EF7-4F1E-A2A3-19C5DE2378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2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319-8B61-4A70-BD8B-318ACE20F12E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96BA-8EF7-4F1E-A2A3-19C5DE2378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31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319-8B61-4A70-BD8B-318ACE20F12E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96BA-8EF7-4F1E-A2A3-19C5DE237890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048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319-8B61-4A70-BD8B-318ACE20F12E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96BA-8EF7-4F1E-A2A3-19C5DE2378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753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319-8B61-4A70-BD8B-318ACE20F12E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96BA-8EF7-4F1E-A2A3-19C5DE2378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837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319-8B61-4A70-BD8B-318ACE20F12E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96BA-8EF7-4F1E-A2A3-19C5DE2378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256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319-8B61-4A70-BD8B-318ACE20F12E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96BA-8EF7-4F1E-A2A3-19C5DE2378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817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8EED319-8B61-4A70-BD8B-318ACE20F12E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2E96BA-8EF7-4F1E-A2A3-19C5DE2378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415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319-8B61-4A70-BD8B-318ACE20F12E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96BA-8EF7-4F1E-A2A3-19C5DE2378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08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8EED319-8B61-4A70-BD8B-318ACE20F12E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F2E96BA-8EF7-4F1E-A2A3-19C5DE237890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73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49" y="2081604"/>
            <a:ext cx="2609580" cy="1941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977" y="2081604"/>
            <a:ext cx="2616538" cy="1983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817" y="2081604"/>
            <a:ext cx="2644374" cy="19902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1159" y="2081604"/>
            <a:ext cx="2665250" cy="199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46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08" y="2617119"/>
            <a:ext cx="2507987" cy="2531212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Introductions…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52" y="2598936"/>
            <a:ext cx="2531212" cy="2647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297" y="2626644"/>
            <a:ext cx="2600878" cy="24615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8154" y="5445702"/>
            <a:ext cx="3734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Miss Bhalla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59043" y="5445702"/>
            <a:ext cx="3734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Mrs Lothrop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89932" y="5445702"/>
            <a:ext cx="3734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Mrs Burgess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28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0159" y="357107"/>
            <a:ext cx="100455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Sunflower class is a Key Stage 1/2 class made up of pupils from Year 2,4 and 5.</a:t>
            </a:r>
          </a:p>
          <a:p>
            <a:endParaRPr lang="en-GB" sz="4000" dirty="0">
              <a:latin typeface="Comic Sans MS" panose="030F0702030302020204" pitchFamily="66" charset="0"/>
            </a:endParaRPr>
          </a:p>
          <a:p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806" y="4121832"/>
            <a:ext cx="2010697" cy="20106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959" y="4121832"/>
            <a:ext cx="2010697" cy="20106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883" y="4147842"/>
            <a:ext cx="2010697" cy="20106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41067" y="2034691"/>
            <a:ext cx="2010697" cy="19039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354" y="1943779"/>
            <a:ext cx="2010697" cy="20106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308" y="1943779"/>
            <a:ext cx="2010697" cy="20106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43527" y="2112370"/>
            <a:ext cx="2010697" cy="16735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3412" y="2013893"/>
            <a:ext cx="2010697" cy="18704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69718" y="2034692"/>
            <a:ext cx="2010697" cy="19039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770" y="1943779"/>
            <a:ext cx="2010697" cy="20106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671" y="1943779"/>
            <a:ext cx="2010697" cy="201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95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6953" y="1854970"/>
            <a:ext cx="8388465" cy="4023360"/>
          </a:xfrm>
        </p:spPr>
        <p:txBody>
          <a:bodyPr>
            <a:no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Toast, juice and water are available on arrival for the children to enjoy! Snack at the end of the day is also offered for children to have. 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Pupils can bring a bottle to leave in school however we do have cups.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A contribution of £1.50per week towards the cost of toast is received with thanks as to school and a 50p contribution for snack is appreciated as school do not fund this.</a:t>
            </a:r>
          </a:p>
          <a:p>
            <a:endParaRPr lang="en-GB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On arrival…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1832" y="3596017"/>
            <a:ext cx="1895475" cy="2581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7703">
            <a:off x="244834" y="1973302"/>
            <a:ext cx="1807963" cy="185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42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198" y="2726789"/>
            <a:ext cx="63632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PE is on a Monday morning and delivered by Warrington Wolves. </a:t>
            </a: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endParaRPr lang="en-GB" sz="3600" dirty="0" smtClean="0">
              <a:latin typeface="Comic Sans MS" panose="030F0702030302020204" pitchFamily="66" charset="0"/>
            </a:endParaRPr>
          </a:p>
          <a:p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300216" y="1972226"/>
            <a:ext cx="6035039" cy="406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373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Equipment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1750" y="2720747"/>
            <a:ext cx="63632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Comic Sans MS" panose="030F0702030302020204" pitchFamily="66" charset="0"/>
              </a:rPr>
              <a:t>All equipment is provided by school. Pupils each have access to equipment within the classroom. </a:t>
            </a:r>
          </a:p>
          <a:p>
            <a:endParaRPr lang="en-GB" sz="36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8175">
            <a:off x="8296691" y="3012245"/>
            <a:ext cx="2281649" cy="133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29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What should pupils bring to school daily?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9047">
            <a:off x="978870" y="2046130"/>
            <a:ext cx="1061242" cy="10959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90488" y="1737360"/>
            <a:ext cx="84889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Pupils have all been given a home-school diary. 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These are used for school/home communication. Please feel free to write any notes to class staff in here. Staff will also use planners to pass on any messages home, please check these daily.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013">
            <a:off x="989225" y="3888802"/>
            <a:ext cx="1071392" cy="9067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90488" y="3678569"/>
            <a:ext cx="8665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Reading books and records are given in line with pupils phonics assessments. We aim to read with your child on a 1:1 basis once a week. Please record in the reading record when you have read with your child at home.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Books will be changed as required.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96" y="5506490"/>
            <a:ext cx="959115" cy="7910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86022" y="5922095"/>
            <a:ext cx="5076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Water bottles.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315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Any questions?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3918">
            <a:off x="4757173" y="1846263"/>
            <a:ext cx="2737980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21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365" y="989318"/>
            <a:ext cx="98008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Comic Sans MS" panose="030F0702030302020204" pitchFamily="66" charset="0"/>
              </a:rPr>
              <a:t>Thank you for taking the time to join us this afternoon! As always your support is much appreciated.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The Smiley Face (Yes, That One) Is Getting An Animated Show | IndieW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990" y="3555138"/>
            <a:ext cx="3051264" cy="213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38633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812C587416134E8562CB946F37C7BE" ma:contentTypeVersion="18" ma:contentTypeDescription="Create a new document." ma:contentTypeScope="" ma:versionID="86a3c9d94a4b6f84e004e105a241c9b3">
  <xsd:schema xmlns:xsd="http://www.w3.org/2001/XMLSchema" xmlns:xs="http://www.w3.org/2001/XMLSchema" xmlns:p="http://schemas.microsoft.com/office/2006/metadata/properties" xmlns:ns3="cdda589e-1b1b-4782-b4ea-28cae83da3ae" xmlns:ns4="6bec6815-53de-4aa5-9152-1ef97094f650" targetNamespace="http://schemas.microsoft.com/office/2006/metadata/properties" ma:root="true" ma:fieldsID="c307a14d4c69f41fcc12f8531ad2d469" ns3:_="" ns4:_="">
    <xsd:import namespace="cdda589e-1b1b-4782-b4ea-28cae83da3ae"/>
    <xsd:import namespace="6bec6815-53de-4aa5-9152-1ef97094f65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da589e-1b1b-4782-b4ea-28cae83da3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ec6815-53de-4aa5-9152-1ef97094f650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dda589e-1b1b-4782-b4ea-28cae83da3ae" xsi:nil="true"/>
  </documentManagement>
</p:properties>
</file>

<file path=customXml/itemProps1.xml><?xml version="1.0" encoding="utf-8"?>
<ds:datastoreItem xmlns:ds="http://schemas.openxmlformats.org/officeDocument/2006/customXml" ds:itemID="{E7FED0AA-6E2D-4E36-ACB8-5D6E321B8F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da589e-1b1b-4782-b4ea-28cae83da3ae"/>
    <ds:schemaRef ds:uri="6bec6815-53de-4aa5-9152-1ef97094f6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F0A12B-C983-416B-A36F-89C067C43C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7FB5AA-5A0B-4B1A-AA0A-BD0F2AC95E3E}">
  <ds:schemaRefs>
    <ds:schemaRef ds:uri="http://purl.org/dc/dcmitype/"/>
    <ds:schemaRef ds:uri="http://schemas.microsoft.com/office/infopath/2007/PartnerControls"/>
    <ds:schemaRef ds:uri="cdda589e-1b1b-4782-b4ea-28cae83da3a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6bec6815-53de-4aa5-9152-1ef97094f65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</TotalTime>
  <Words>269</Words>
  <Application>Microsoft Office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Calibri Light</vt:lpstr>
      <vt:lpstr>Comic Sans MS</vt:lpstr>
      <vt:lpstr>Retrospect</vt:lpstr>
      <vt:lpstr>PowerPoint Presentation</vt:lpstr>
      <vt:lpstr>Introductions…</vt:lpstr>
      <vt:lpstr>PowerPoint Presentation</vt:lpstr>
      <vt:lpstr>On arrival…</vt:lpstr>
      <vt:lpstr>PE</vt:lpstr>
      <vt:lpstr>Equipment</vt:lpstr>
      <vt:lpstr>What should pupils bring to school daily?</vt:lpstr>
      <vt:lpstr>Any questions?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Reema Bhalla</dc:creator>
  <cp:lastModifiedBy>Reema Bhalla</cp:lastModifiedBy>
  <cp:revision>4</cp:revision>
  <dcterms:created xsi:type="dcterms:W3CDTF">2024-09-04T09:54:05Z</dcterms:created>
  <dcterms:modified xsi:type="dcterms:W3CDTF">2024-09-11T14:07:31Z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0x010100C6812C587416134E8562CB946F37C7BE</vt:lpwstr>
  </property>
</Properties>
</file>