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0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71"/>
            <p14:sldId id="272"/>
            <p14:sldId id="273"/>
            <p14:sldId id="274"/>
            <p14:sldId id="270"/>
            <p14:sldId id="266"/>
            <p14:sldId id="269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280" autoAdjust="0"/>
  </p:normalViewPr>
  <p:slideViewPr>
    <p:cSldViewPr snapToGrid="0">
      <p:cViewPr>
        <p:scale>
          <a:sx n="50" d="100"/>
          <a:sy n="50" d="100"/>
        </p:scale>
        <p:origin x="1482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6" y="2022370"/>
            <a:ext cx="10515600" cy="2387600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Welcome to the Hawk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226D9-2802-3D5A-CF54-A418BCD4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5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8475-ABB5-0837-CBE8-1AF82D1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C10C1E-00EA-53F3-B218-DA896C274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7257" y="1755201"/>
            <a:ext cx="11145251" cy="33475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7744" tIns="179331" rIns="9144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Entry level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Each entry level qualification is available at three sub-levels - 1, 2 and 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Entry level 3 is the most difficult.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12B1D-508E-5BF6-D23D-329DAAEB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8475-ABB5-0837-CBE8-1AF82D1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C10C1E-00EA-53F3-B218-DA896C274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50181"/>
            <a:ext cx="12192000" cy="38708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7744" tIns="179331" rIns="9144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Entry level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Entry level qualifications are: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entry level award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entry level certificate (ELC)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entry level diploma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entry level functional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Skills for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78FE5-B68B-0365-AA9B-D6BDC0DF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8475-ABB5-0837-CBE8-1AF82D1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C10C1E-00EA-53F3-B218-DA896C274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" y="1417192"/>
            <a:ext cx="12192000" cy="5286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7744" tIns="179331" rIns="9144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 qualifications are: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first certificate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GCSE - grades 3, 2, 1 or grades D, E, F, 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 award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 certificate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 diploma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 ESOL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1 essential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level 1 functional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level 1 national vocational qualification (NVQ)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3183C-B617-58B5-FEB3-796F1CE2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8475-ABB5-0837-CBE8-1AF82D1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C10C1E-00EA-53F3-B218-DA896C274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775332"/>
            <a:ext cx="12192000" cy="44248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7744" tIns="179331" rIns="9144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2 qualifications are: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GCSE - grades 9, 8, 7, 6, 5, 4 or grades A*, A, B,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intermediate apprenticeship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2 award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2 certificate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level 2 diploma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highlight>
                  <a:srgbClr val="FFFF00"/>
                </a:highlight>
                <a:latin typeface="GDS Transport"/>
              </a:rPr>
              <a:t>level 2 functional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B0507-415D-4DB2-B283-6069F743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EFL-Evidence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67753" cy="2695903"/>
          </a:xfrm>
        </p:spPr>
        <p:txBody>
          <a:bodyPr>
            <a:normAutofit fontScale="85000" lnSpcReduction="10000"/>
          </a:bodyPr>
          <a:lstStyle/>
          <a:p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At Green Lane School we use an application called ‘Evidence for Learning (</a:t>
            </a:r>
            <a:r>
              <a:rPr lang="en-GB" sz="19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EfL</a:t>
            </a:r>
            <a:r>
              <a:rPr lang="en-GB" sz="1900" dirty="0">
                <a:solidFill>
                  <a:schemeClr val="tx1"/>
                </a:solidFill>
                <a:latin typeface="Comic Sans MS" panose="030F0702030302020204" pitchFamily="66" charset="0"/>
              </a:rPr>
              <a:t>)’ to record your child’s learning. We take snapshots of your child’s learning throughout their time at Green Lane School and then upload them to create a learning journey.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72677"/>
            <a:ext cx="3702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When you are signed up to </a:t>
            </a:r>
            <a:r>
              <a:rPr lang="en-GB" dirty="0" err="1">
                <a:latin typeface="Comic Sans MS" panose="030F0702030302020204" pitchFamily="66" charset="0"/>
              </a:rPr>
              <a:t>EfL</a:t>
            </a:r>
            <a:r>
              <a:rPr lang="en-GB" dirty="0">
                <a:latin typeface="Comic Sans MS" panose="030F0702030302020204" pitchFamily="66" charset="0"/>
              </a:rPr>
              <a:t>, you will receive two automated emails from ‘</a:t>
            </a:r>
            <a:r>
              <a:rPr lang="en-GB" dirty="0" err="1">
                <a:latin typeface="Comic Sans MS" panose="030F0702030302020204" pitchFamily="66" charset="0"/>
              </a:rPr>
              <a:t>TheTeacherCloud</a:t>
            </a:r>
            <a:r>
              <a:rPr lang="en-GB" dirty="0">
                <a:latin typeface="Comic Sans MS" panose="030F0702030302020204" pitchFamily="66" charset="0"/>
              </a:rPr>
              <a:t>’ one containing a link to your child’s Parent View Portal and the other with your password. You can change the password to one of your own choice when you first login.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87" t="18811" r="51610" b="13296"/>
          <a:stretch/>
        </p:blipFill>
        <p:spPr>
          <a:xfrm>
            <a:off x="6227379" y="1371600"/>
            <a:ext cx="5586803" cy="5254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DEE0A-89DE-7DF2-2465-CE0573E4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BECEBA-0F51-2479-1170-34A759AA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</a:p>
        </p:txBody>
      </p:sp>
      <p:pic>
        <p:nvPicPr>
          <p:cNvPr id="3074" name="Picture 2" descr="The Smiley Face (Yes, That One) Is Getting An Animated Show | Indie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4420377"/>
            <a:ext cx="3051264" cy="2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8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Introductions…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2282" y="1642832"/>
            <a:ext cx="8941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Mrs Bani (Class teacher)  </a:t>
            </a:r>
          </a:p>
          <a:p>
            <a:r>
              <a:rPr lang="en-GB" sz="2400" dirty="0"/>
              <a:t>Mrs Barker (Teaching Assistant)</a:t>
            </a:r>
          </a:p>
          <a:p>
            <a:r>
              <a:rPr lang="en-GB" sz="2400" dirty="0"/>
              <a:t>Mrs </a:t>
            </a:r>
            <a:r>
              <a:rPr lang="en-GB" sz="2400" dirty="0" err="1"/>
              <a:t>Lsyuik</a:t>
            </a:r>
            <a:r>
              <a:rPr lang="en-GB" sz="2400" dirty="0"/>
              <a:t> (Teaching Assistant)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5424F-97D3-722D-1351-D01BADDA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638" y="3752194"/>
            <a:ext cx="10045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Hawk is a Key Stage 4 class made up of pupils from both years 10 and 11.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62C13-BB82-6F28-20CE-F1C48EAA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05" y="0"/>
            <a:ext cx="1237595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Equipment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175">
            <a:off x="10359414" y="1678674"/>
            <a:ext cx="1377661" cy="1079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34" y="1924334"/>
            <a:ext cx="10573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All equipment is provided by school. Pupils each have their own pencil case which contains everything that they could possibly need in class.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BACDA-2D64-C9C8-A26A-B8914ACF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should pupils bring to school daily?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7" y="2251880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5" y="1943110"/>
            <a:ext cx="8488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Pupils have all been given a planner this is to used for school/home communication. Please feel free to write any notes to class staff in here. Staff will also use planners to pass on any messages home, please check these daily.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1044383" y="4176216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8609" y="4271749"/>
            <a:ext cx="8665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Reading books and records are given in line with pupils phonics assessments. We aim to read with your child on a 1:1 basis 3x each week. Please record in the reading record when you have read with your child at home.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Books will be changed as required. 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3" y="5918719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8609" y="6127845"/>
            <a:ext cx="50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Water bottles.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93D6F-7B62-8788-1543-60A67169B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Spellings and 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689" y="1596981"/>
            <a:ext cx="3683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Weekly spellings will be sent home on a Monday. There is a weekly spelling test each Friday.</a:t>
            </a:r>
          </a:p>
          <a:p>
            <a:r>
              <a:rPr lang="en-GB" dirty="0">
                <a:latin typeface="Comic Sans MS" panose="030F0702030302020204" pitchFamily="66" charset="0"/>
              </a:rPr>
              <a:t>Pupils will have the opportunity to practise these in class each morning during the phonic lesson but should also practise at home using look, cover, write and check.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English and Maths homework is sent home every Friday. Pupils should return this the following Friday.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133" t="22184" r="21437" b="10842"/>
          <a:stretch/>
        </p:blipFill>
        <p:spPr>
          <a:xfrm>
            <a:off x="383716" y="1880760"/>
            <a:ext cx="3699552" cy="3970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011" t="25710" r="38161" b="23869"/>
          <a:stretch/>
        </p:blipFill>
        <p:spPr>
          <a:xfrm>
            <a:off x="4635062" y="2790497"/>
            <a:ext cx="3284595" cy="3752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43EA09-3033-0974-D946-24EDFF14C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PE</a:t>
            </a:r>
          </a:p>
        </p:txBody>
      </p:sp>
      <p:pic>
        <p:nvPicPr>
          <p:cNvPr id="2050" name="Picture 2" descr="P.E Kit &amp;amp; P.E. Days – Pumpherston and Uphall Station CP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030" y="5030302"/>
            <a:ext cx="1827771" cy="1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667" y="2055137"/>
            <a:ext cx="10112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P.E is on a Tuesday and pupils are expected to wear the correct P.E uniform: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Dark joggers/leggings/shorts-black or grey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White T-shirt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D496D-35B4-9C81-5430-345A6D25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Hawk Curriculum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8834" y="1533465"/>
            <a:ext cx="48939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The Hawk curriculum includes all statutory subjects at Key Stage 4. This includes English, Maths, Science, Computing, Physical Education and Citizenship (Personal and Social Development - PSD/Sex and Relationships Education - SRE.) In each subject pupils are working towards Level 1 or 2 (Bronze or Silver awards).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In addition to this pupils are taught ASDAN.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ASDAN includes short courses which aim to develop personal, independent living and employability skills for young people with additional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F7D23-08DF-AF92-89E4-6FD6FAAF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80"/>
          <a:stretch/>
        </p:blipFill>
        <p:spPr>
          <a:xfrm>
            <a:off x="218365" y="1533465"/>
            <a:ext cx="6591868" cy="5017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E420C-C5C9-393D-9C87-AFC49E1A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Termly overviews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8776" y="1664756"/>
            <a:ext cx="3825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is a termly overview showing what topics are being taught in each subject for that term.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At the end of our English and Maths units pupils will complete an end of unit test. These contribute towards pupils final accreditation.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3D916-A990-72DA-272B-A1042A00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11" t="28223" r="39223" b="13241"/>
          <a:stretch/>
        </p:blipFill>
        <p:spPr>
          <a:xfrm>
            <a:off x="1105468" y="1664755"/>
            <a:ext cx="5095307" cy="4910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8BB08-8F51-0071-963C-38FD29C8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41" y="0"/>
            <a:ext cx="1238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051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351</TotalTime>
  <Words>692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GDS Transport</vt:lpstr>
      <vt:lpstr>Segoe UI</vt:lpstr>
      <vt:lpstr>Segoe UI Light</vt:lpstr>
      <vt:lpstr>WelcomeDoc</vt:lpstr>
      <vt:lpstr>Welcome to the Hawk Class</vt:lpstr>
      <vt:lpstr>Introductions…</vt:lpstr>
      <vt:lpstr>PowerPoint Presentation</vt:lpstr>
      <vt:lpstr>Equipment</vt:lpstr>
      <vt:lpstr>What should pupils bring to school daily?</vt:lpstr>
      <vt:lpstr>Spellings and homework</vt:lpstr>
      <vt:lpstr>PE</vt:lpstr>
      <vt:lpstr>Hawk Curriculum</vt:lpstr>
      <vt:lpstr>Termly overviews </vt:lpstr>
      <vt:lpstr>PowerPoint Presentation</vt:lpstr>
      <vt:lpstr>PowerPoint Presentation</vt:lpstr>
      <vt:lpstr>PowerPoint Presentation</vt:lpstr>
      <vt:lpstr>PowerPoint Presentation</vt:lpstr>
      <vt:lpstr>EFL-Evidence for learning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s43m barnes</cp:lastModifiedBy>
  <cp:revision>27</cp:revision>
  <dcterms:created xsi:type="dcterms:W3CDTF">2021-09-18T20:35:27Z</dcterms:created>
  <dcterms:modified xsi:type="dcterms:W3CDTF">2024-09-10T16:22:18Z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