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76200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1BEB-F911-4AE2-85B8-489CDF114E7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F-5321-4A74-BB9B-020C638BC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80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1BEB-F911-4AE2-85B8-489CDF114E7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F-5321-4A74-BB9B-020C638BC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78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1BEB-F911-4AE2-85B8-489CDF114E7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F-5321-4A74-BB9B-020C638BC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25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1BEB-F911-4AE2-85B8-489CDF114E7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F-5321-4A74-BB9B-020C638BC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8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1BEB-F911-4AE2-85B8-489CDF114E7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F-5321-4A74-BB9B-020C638BC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1BEB-F911-4AE2-85B8-489CDF114E7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F-5321-4A74-BB9B-020C638BC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76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1BEB-F911-4AE2-85B8-489CDF114E7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F-5321-4A74-BB9B-020C638BC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5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1BEB-F911-4AE2-85B8-489CDF114E7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F-5321-4A74-BB9B-020C638BC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2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1BEB-F911-4AE2-85B8-489CDF114E7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F-5321-4A74-BB9B-020C638BC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0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1BEB-F911-4AE2-85B8-489CDF114E7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F-5321-4A74-BB9B-020C638BC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73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1BEB-F911-4AE2-85B8-489CDF114E7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F-5321-4A74-BB9B-020C638BC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30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21BEB-F911-4AE2-85B8-489CDF114E75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401F-5321-4A74-BB9B-020C638BC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1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0" y="266700"/>
            <a:ext cx="83439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u="sng" smtClean="0">
                <a:solidFill>
                  <a:srgbClr val="000000"/>
                </a:solidFill>
                <a:latin typeface="Arial - 48"/>
              </a:rPr>
              <a:t>Welcome to Rabbit Class</a:t>
            </a:r>
            <a:endParaRPr lang="en-GB" sz="2400" u="sng">
              <a:solidFill>
                <a:srgbClr val="000000"/>
              </a:solidFill>
              <a:latin typeface="Arial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524000"/>
            <a:ext cx="3742271" cy="10926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300" smtClean="0">
                <a:solidFill>
                  <a:srgbClr val="000000"/>
                </a:solidFill>
                <a:latin typeface="Arial - 26"/>
              </a:rPr>
              <a:t>- Chance to say hello</a:t>
            </a:r>
          </a:p>
          <a:p>
            <a:r>
              <a:rPr lang="en-GB" sz="1300" smtClean="0">
                <a:solidFill>
                  <a:srgbClr val="000000"/>
                </a:solidFill>
                <a:latin typeface="Arial - 26"/>
              </a:rPr>
              <a:t>- Lessons taught</a:t>
            </a:r>
          </a:p>
          <a:p>
            <a:r>
              <a:rPr lang="en-GB" sz="1300" smtClean="0">
                <a:solidFill>
                  <a:srgbClr val="000000"/>
                </a:solidFill>
                <a:latin typeface="Arial - 26"/>
              </a:rPr>
              <a:t>- Break, lunch, assembly</a:t>
            </a:r>
          </a:p>
          <a:p>
            <a:r>
              <a:rPr lang="en-GB" sz="1300" smtClean="0">
                <a:solidFill>
                  <a:srgbClr val="000000"/>
                </a:solidFill>
                <a:latin typeface="Arial - 26"/>
              </a:rPr>
              <a:t>- Class rules</a:t>
            </a:r>
          </a:p>
          <a:p>
            <a:r>
              <a:rPr lang="en-GB" sz="1300" smtClean="0">
                <a:solidFill>
                  <a:srgbClr val="000000"/>
                </a:solidFill>
                <a:latin typeface="Arial - 26"/>
              </a:rPr>
              <a:t>- Questions </a:t>
            </a:r>
            <a:endParaRPr lang="en-GB" sz="1300">
              <a:solidFill>
                <a:srgbClr val="000000"/>
              </a:solidFill>
              <a:latin typeface="Arial - 26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982696" y="1312414"/>
            <a:ext cx="6378448" cy="3149830"/>
          </a:xfrm>
          <a:custGeom>
            <a:avLst/>
            <a:gdLst/>
            <a:ahLst/>
            <a:cxnLst/>
            <a:rect l="0" t="0" r="0" b="0"/>
            <a:pathLst>
              <a:path w="6378448" h="3149830">
                <a:moveTo>
                  <a:pt x="1063075" y="0"/>
                </a:moveTo>
                <a:lnTo>
                  <a:pt x="5421229" y="0"/>
                </a:lnTo>
                <a:lnTo>
                  <a:pt x="5527987" y="10723"/>
                </a:lnTo>
                <a:lnTo>
                  <a:pt x="5718887" y="36637"/>
                </a:lnTo>
                <a:lnTo>
                  <a:pt x="5899836" y="89357"/>
                </a:lnTo>
                <a:lnTo>
                  <a:pt x="5984881" y="115270"/>
                </a:lnTo>
                <a:lnTo>
                  <a:pt x="6134165" y="188990"/>
                </a:lnTo>
                <a:lnTo>
                  <a:pt x="6240021" y="272985"/>
                </a:lnTo>
                <a:lnTo>
                  <a:pt x="6293400" y="320345"/>
                </a:lnTo>
                <a:lnTo>
                  <a:pt x="6346781" y="414616"/>
                </a:lnTo>
                <a:lnTo>
                  <a:pt x="6367590" y="467336"/>
                </a:lnTo>
                <a:lnTo>
                  <a:pt x="6367590" y="493250"/>
                </a:lnTo>
                <a:lnTo>
                  <a:pt x="6378447" y="524972"/>
                </a:lnTo>
                <a:lnTo>
                  <a:pt x="6378447" y="2624858"/>
                </a:lnTo>
                <a:lnTo>
                  <a:pt x="6367590" y="2651218"/>
                </a:lnTo>
                <a:lnTo>
                  <a:pt x="6367590" y="2677578"/>
                </a:lnTo>
                <a:lnTo>
                  <a:pt x="6346781" y="2729851"/>
                </a:lnTo>
                <a:lnTo>
                  <a:pt x="6293400" y="2824123"/>
                </a:lnTo>
                <a:lnTo>
                  <a:pt x="6187546" y="2913480"/>
                </a:lnTo>
                <a:lnTo>
                  <a:pt x="6134165" y="2955478"/>
                </a:lnTo>
                <a:lnTo>
                  <a:pt x="5984881" y="3029198"/>
                </a:lnTo>
                <a:lnTo>
                  <a:pt x="5814789" y="3081471"/>
                </a:lnTo>
                <a:lnTo>
                  <a:pt x="5718887" y="3107831"/>
                </a:lnTo>
                <a:lnTo>
                  <a:pt x="5527987" y="3134191"/>
                </a:lnTo>
                <a:lnTo>
                  <a:pt x="5421229" y="3144468"/>
                </a:lnTo>
                <a:lnTo>
                  <a:pt x="5368751" y="3144468"/>
                </a:lnTo>
                <a:lnTo>
                  <a:pt x="5315372" y="3149829"/>
                </a:lnTo>
                <a:lnTo>
                  <a:pt x="1063075" y="3149829"/>
                </a:lnTo>
                <a:lnTo>
                  <a:pt x="998837" y="3144468"/>
                </a:lnTo>
                <a:lnTo>
                  <a:pt x="946363" y="3144468"/>
                </a:lnTo>
                <a:lnTo>
                  <a:pt x="839603" y="3134191"/>
                </a:lnTo>
                <a:lnTo>
                  <a:pt x="648702" y="3107831"/>
                </a:lnTo>
                <a:lnTo>
                  <a:pt x="467752" y="3055111"/>
                </a:lnTo>
                <a:lnTo>
                  <a:pt x="382707" y="3029198"/>
                </a:lnTo>
                <a:lnTo>
                  <a:pt x="234329" y="2955478"/>
                </a:lnTo>
                <a:lnTo>
                  <a:pt x="127570" y="2871483"/>
                </a:lnTo>
                <a:lnTo>
                  <a:pt x="74190" y="2824123"/>
                </a:lnTo>
                <a:lnTo>
                  <a:pt x="21715" y="2729851"/>
                </a:lnTo>
                <a:lnTo>
                  <a:pt x="0" y="2677578"/>
                </a:lnTo>
                <a:lnTo>
                  <a:pt x="0" y="467336"/>
                </a:lnTo>
                <a:lnTo>
                  <a:pt x="21715" y="414616"/>
                </a:lnTo>
                <a:lnTo>
                  <a:pt x="74190" y="320345"/>
                </a:lnTo>
                <a:lnTo>
                  <a:pt x="180950" y="230988"/>
                </a:lnTo>
                <a:lnTo>
                  <a:pt x="234329" y="188990"/>
                </a:lnTo>
                <a:lnTo>
                  <a:pt x="382707" y="115270"/>
                </a:lnTo>
                <a:lnTo>
                  <a:pt x="552799" y="62997"/>
                </a:lnTo>
                <a:lnTo>
                  <a:pt x="648702" y="36637"/>
                </a:lnTo>
                <a:lnTo>
                  <a:pt x="839603" y="10723"/>
                </a:lnTo>
                <a:lnTo>
                  <a:pt x="946363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3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0229" y="476758"/>
            <a:ext cx="1379728" cy="137972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013329" y="476758"/>
            <a:ext cx="1379728" cy="137972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5134229" y="413258"/>
            <a:ext cx="1379728" cy="137972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153529" y="349758"/>
            <a:ext cx="1379728" cy="137972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981329" y="2838958"/>
            <a:ext cx="1379728" cy="137972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026029" y="2775458"/>
            <a:ext cx="1379728" cy="137972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185029" y="2724658"/>
            <a:ext cx="1379728" cy="137972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255129" y="2750058"/>
            <a:ext cx="1379728" cy="1379728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769620" y="2293239"/>
            <a:ext cx="870635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06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52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23900"/>
            <a:ext cx="96901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Mr Bennett- teacher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Mrs Oddie and Mrs Williams- teaching assistants 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Mixed year group in Key Stage 3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Ms Stunnel will also be teaching some of our lessons</a:t>
            </a:r>
            <a:endParaRPr lang="en-GB" sz="140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72873" y="505727"/>
            <a:ext cx="9023455" cy="3059701"/>
          </a:xfrm>
          <a:custGeom>
            <a:avLst/>
            <a:gdLst/>
            <a:ahLst/>
            <a:cxnLst/>
            <a:rect l="0" t="0" r="0" b="0"/>
            <a:pathLst>
              <a:path w="9023455" h="3059701">
                <a:moveTo>
                  <a:pt x="1503909" y="0"/>
                </a:moveTo>
                <a:lnTo>
                  <a:pt x="7669301" y="0"/>
                </a:lnTo>
                <a:lnTo>
                  <a:pt x="7820326" y="10416"/>
                </a:lnTo>
                <a:lnTo>
                  <a:pt x="8090389" y="35588"/>
                </a:lnTo>
                <a:lnTo>
                  <a:pt x="8346373" y="86799"/>
                </a:lnTo>
                <a:lnTo>
                  <a:pt x="8466685" y="111971"/>
                </a:lnTo>
                <a:lnTo>
                  <a:pt x="8677875" y="183582"/>
                </a:lnTo>
                <a:lnTo>
                  <a:pt x="8827628" y="265173"/>
                </a:lnTo>
                <a:lnTo>
                  <a:pt x="8903141" y="311178"/>
                </a:lnTo>
                <a:lnTo>
                  <a:pt x="8978654" y="402751"/>
                </a:lnTo>
                <a:lnTo>
                  <a:pt x="9008094" y="453964"/>
                </a:lnTo>
                <a:lnTo>
                  <a:pt x="9008094" y="479135"/>
                </a:lnTo>
                <a:lnTo>
                  <a:pt x="9023454" y="509948"/>
                </a:lnTo>
                <a:lnTo>
                  <a:pt x="9023454" y="2549749"/>
                </a:lnTo>
                <a:lnTo>
                  <a:pt x="9008094" y="2575355"/>
                </a:lnTo>
                <a:lnTo>
                  <a:pt x="9008094" y="2600962"/>
                </a:lnTo>
                <a:lnTo>
                  <a:pt x="8978654" y="2651739"/>
                </a:lnTo>
                <a:lnTo>
                  <a:pt x="8903141" y="2743314"/>
                </a:lnTo>
                <a:lnTo>
                  <a:pt x="8753390" y="2830115"/>
                </a:lnTo>
                <a:lnTo>
                  <a:pt x="8677875" y="2870910"/>
                </a:lnTo>
                <a:lnTo>
                  <a:pt x="8466685" y="2942521"/>
                </a:lnTo>
                <a:lnTo>
                  <a:pt x="8226060" y="2993298"/>
                </a:lnTo>
                <a:lnTo>
                  <a:pt x="8090389" y="3018904"/>
                </a:lnTo>
                <a:lnTo>
                  <a:pt x="7820326" y="3044509"/>
                </a:lnTo>
                <a:lnTo>
                  <a:pt x="7669301" y="3054492"/>
                </a:lnTo>
                <a:lnTo>
                  <a:pt x="7595061" y="3054492"/>
                </a:lnTo>
                <a:lnTo>
                  <a:pt x="7519545" y="3059700"/>
                </a:lnTo>
                <a:lnTo>
                  <a:pt x="1503909" y="3059700"/>
                </a:lnTo>
                <a:lnTo>
                  <a:pt x="1413034" y="3054492"/>
                </a:lnTo>
                <a:lnTo>
                  <a:pt x="1338800" y="3054492"/>
                </a:lnTo>
                <a:lnTo>
                  <a:pt x="1187769" y="3044509"/>
                </a:lnTo>
                <a:lnTo>
                  <a:pt x="917703" y="3018904"/>
                </a:lnTo>
                <a:lnTo>
                  <a:pt x="661720" y="2967692"/>
                </a:lnTo>
                <a:lnTo>
                  <a:pt x="541407" y="2942521"/>
                </a:lnTo>
                <a:lnTo>
                  <a:pt x="331501" y="2870910"/>
                </a:lnTo>
                <a:lnTo>
                  <a:pt x="180471" y="2789317"/>
                </a:lnTo>
                <a:lnTo>
                  <a:pt x="104955" y="2743314"/>
                </a:lnTo>
                <a:lnTo>
                  <a:pt x="30719" y="2651739"/>
                </a:lnTo>
                <a:lnTo>
                  <a:pt x="0" y="2600962"/>
                </a:lnTo>
                <a:lnTo>
                  <a:pt x="0" y="453964"/>
                </a:lnTo>
                <a:lnTo>
                  <a:pt x="30719" y="402751"/>
                </a:lnTo>
                <a:lnTo>
                  <a:pt x="104955" y="311178"/>
                </a:lnTo>
                <a:lnTo>
                  <a:pt x="255984" y="224377"/>
                </a:lnTo>
                <a:lnTo>
                  <a:pt x="331501" y="183582"/>
                </a:lnTo>
                <a:lnTo>
                  <a:pt x="541407" y="111971"/>
                </a:lnTo>
                <a:lnTo>
                  <a:pt x="782034" y="61193"/>
                </a:lnTo>
                <a:lnTo>
                  <a:pt x="917703" y="35588"/>
                </a:lnTo>
                <a:lnTo>
                  <a:pt x="1187769" y="10416"/>
                </a:lnTo>
                <a:lnTo>
                  <a:pt x="1338800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00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30200"/>
            <a:ext cx="7378700" cy="2246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PSHE- different families/ personal fitness 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Maths- four main areas 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English- spelling, word level, sentence level, writing tasks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ICT- e-safety and typing skills 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History- Stone Age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Art- Formal elements and 3D art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DT- Making mobiles</a:t>
            </a:r>
          </a:p>
          <a:p>
            <a:r>
              <a:rPr lang="en-GB" sz="1400" smtClean="0">
                <a:solidFill>
                  <a:srgbClr val="000000"/>
                </a:solidFill>
                <a:latin typeface="Arial - 28"/>
              </a:rPr>
              <a:t>Science- parts of plants/seasonal changes</a:t>
            </a:r>
          </a:p>
          <a:p>
            <a:endParaRPr lang="en-GB" sz="1400" smtClean="0">
              <a:solidFill>
                <a:srgbClr val="000000"/>
              </a:solidFill>
              <a:latin typeface="Arial - 28"/>
            </a:endParaRPr>
          </a:p>
          <a:p>
            <a:endParaRPr lang="en-GB" sz="1400">
              <a:solidFill>
                <a:srgbClr val="000000"/>
              </a:solidFill>
              <a:latin typeface="Arial - 28"/>
            </a:endParaRPr>
          </a:p>
        </p:txBody>
      </p:sp>
    </p:spTree>
    <p:extLst>
      <p:ext uri="{BB962C8B-B14F-4D97-AF65-F5344CB8AC3E}">
        <p14:creationId xmlns:p14="http://schemas.microsoft.com/office/powerpoint/2010/main" val="390970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825500"/>
            <a:ext cx="6733406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Reading- Comprehension skills</a:t>
            </a:r>
          </a:p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RE- belonging to a community</a:t>
            </a:r>
          </a:p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PE- dance!</a:t>
            </a:r>
          </a:p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New lessons- careers and music</a:t>
            </a:r>
          </a:p>
          <a:p>
            <a:endParaRPr lang="en-GB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77859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600" y="812800"/>
            <a:ext cx="87757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-Break time is 10:40-10:55</a:t>
            </a:r>
          </a:p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-Feel free to bring a healthy snack</a:t>
            </a:r>
          </a:p>
          <a:p>
            <a:endParaRPr lang="en-GB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92306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469900"/>
            <a:ext cx="9398000" cy="20313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- Lunch time is 12:00-1:00</a:t>
            </a:r>
          </a:p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- 12:00-12:30 playing outside or at a club</a:t>
            </a:r>
          </a:p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- 12:30-1:00 in the lunch hall/ pack lunch room</a:t>
            </a:r>
          </a:p>
          <a:p>
            <a:endParaRPr lang="en-GB" smtClean="0">
              <a:solidFill>
                <a:srgbClr val="000000"/>
              </a:solidFill>
              <a:latin typeface="Arial - 36"/>
            </a:endParaRPr>
          </a:p>
          <a:p>
            <a:endParaRPr lang="en-GB" smtClean="0">
              <a:solidFill>
                <a:srgbClr val="000000"/>
              </a:solidFill>
              <a:latin typeface="Arial - 36"/>
            </a:endParaRPr>
          </a:p>
          <a:p>
            <a:endParaRPr lang="en-GB" smtClean="0">
              <a:solidFill>
                <a:srgbClr val="000000"/>
              </a:solidFill>
              <a:latin typeface="Arial - 36"/>
            </a:endParaRPr>
          </a:p>
          <a:p>
            <a:endParaRPr lang="en-GB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300" y="3086100"/>
            <a:ext cx="75057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- Celebration assembly every Friday afternoon possibly followed by music</a:t>
            </a:r>
            <a:endParaRPr lang="en-GB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35457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190500"/>
            <a:ext cx="8095996" cy="14773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u="sng" smtClean="0">
                <a:solidFill>
                  <a:srgbClr val="000000"/>
                </a:solidFill>
                <a:latin typeface="Arial - 20"/>
              </a:rPr>
              <a:t>Class Rules </a:t>
            </a:r>
          </a:p>
          <a:p>
            <a:pPr algn="ctr"/>
            <a:r>
              <a:rPr lang="en-GB" sz="1000" u="sng" smtClean="0">
                <a:solidFill>
                  <a:srgbClr val="000000"/>
                </a:solidFill>
                <a:latin typeface="Arial - 20"/>
              </a:rPr>
              <a:t>M</a:t>
            </a:r>
            <a:r>
              <a:rPr lang="en-GB" sz="1000" smtClean="0">
                <a:solidFill>
                  <a:srgbClr val="000000"/>
                </a:solidFill>
                <a:latin typeface="Arial - 20"/>
              </a:rPr>
              <a:t>ade by the children during transition </a:t>
            </a:r>
          </a:p>
          <a:p>
            <a:pPr algn="ctr"/>
            <a:r>
              <a:rPr lang="en-GB" sz="1000" smtClean="0">
                <a:solidFill>
                  <a:srgbClr val="000000"/>
                </a:solidFill>
                <a:latin typeface="Arial - 20"/>
              </a:rPr>
              <a:t>In addition to main school rules</a:t>
            </a:r>
          </a:p>
          <a:p>
            <a:pPr algn="ctr"/>
            <a:r>
              <a:rPr lang="en-GB" sz="1000" smtClean="0">
                <a:solidFill>
                  <a:srgbClr val="000000"/>
                </a:solidFill>
                <a:latin typeface="Arial - 20"/>
              </a:rPr>
              <a:t>-be helpful</a:t>
            </a:r>
          </a:p>
          <a:p>
            <a:pPr algn="ctr"/>
            <a:r>
              <a:rPr lang="en-GB" sz="1000" smtClean="0">
                <a:solidFill>
                  <a:srgbClr val="000000"/>
                </a:solidFill>
                <a:latin typeface="Arial - 20"/>
              </a:rPr>
              <a:t>-be polite</a:t>
            </a:r>
          </a:p>
          <a:p>
            <a:pPr algn="ctr"/>
            <a:r>
              <a:rPr lang="en-GB" sz="1000" smtClean="0">
                <a:solidFill>
                  <a:srgbClr val="000000"/>
                </a:solidFill>
                <a:latin typeface="Arial - 20"/>
              </a:rPr>
              <a:t>-be respectful</a:t>
            </a:r>
          </a:p>
          <a:p>
            <a:pPr algn="ctr"/>
            <a:r>
              <a:rPr lang="en-GB" sz="1000" smtClean="0">
                <a:solidFill>
                  <a:srgbClr val="000000"/>
                </a:solidFill>
                <a:latin typeface="Arial - 20"/>
              </a:rPr>
              <a:t>-be sensible</a:t>
            </a:r>
          </a:p>
          <a:p>
            <a:pPr algn="ctr"/>
            <a:r>
              <a:rPr lang="en-GB" sz="1000" smtClean="0">
                <a:solidFill>
                  <a:srgbClr val="000000"/>
                </a:solidFill>
                <a:latin typeface="Arial - 20"/>
              </a:rPr>
              <a:t>In Rabbit Class we encourage as much independence as possible- may be a shock to the system to begin with!</a:t>
            </a:r>
          </a:p>
          <a:p>
            <a:pPr algn="ctr"/>
            <a:r>
              <a:rPr lang="en-GB" sz="1000" smtClean="0">
                <a:solidFill>
                  <a:srgbClr val="000000"/>
                </a:solidFill>
                <a:latin typeface="Arial - 20"/>
              </a:rPr>
              <a:t>-Home/school book- key messages etc</a:t>
            </a:r>
            <a:endParaRPr lang="en-GB" sz="1000">
              <a:solidFill>
                <a:srgbClr val="000000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264372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300" y="571500"/>
            <a:ext cx="76327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Evidence for Learning </a:t>
            </a:r>
          </a:p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What your child has been doing at school</a:t>
            </a:r>
          </a:p>
          <a:p>
            <a:endParaRPr lang="en-GB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59090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C0C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4900" y="1739900"/>
            <a:ext cx="243978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mtClean="0">
                <a:solidFill>
                  <a:srgbClr val="000000"/>
                </a:solidFill>
                <a:latin typeface="Arial - 36"/>
              </a:rPr>
              <a:t>Questions?</a:t>
            </a:r>
            <a:endParaRPr lang="en-GB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749300"/>
            <a:ext cx="1109355" cy="11541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6900" smtClean="0">
                <a:solidFill>
                  <a:srgbClr val="000000"/>
                </a:solidFill>
                <a:latin typeface="Arial - 139"/>
              </a:rPr>
              <a:t>?</a:t>
            </a:r>
            <a:endParaRPr lang="en-GB" sz="6900">
              <a:solidFill>
                <a:srgbClr val="000000"/>
              </a:solidFill>
              <a:latin typeface="Arial - 13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2600" y="0"/>
            <a:ext cx="1109355" cy="11541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6900" smtClean="0">
                <a:solidFill>
                  <a:srgbClr val="000000"/>
                </a:solidFill>
                <a:latin typeface="Arial - 139"/>
              </a:rPr>
              <a:t>?</a:t>
            </a:r>
            <a:endParaRPr lang="en-GB" sz="6900">
              <a:solidFill>
                <a:srgbClr val="000000"/>
              </a:solidFill>
              <a:latin typeface="Arial - 13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2514600"/>
            <a:ext cx="1109355" cy="11541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6900" smtClean="0">
                <a:solidFill>
                  <a:srgbClr val="000000"/>
                </a:solidFill>
                <a:latin typeface="Arial - 139"/>
              </a:rPr>
              <a:t>?</a:t>
            </a:r>
            <a:endParaRPr lang="en-GB" sz="6900">
              <a:solidFill>
                <a:srgbClr val="000000"/>
              </a:solidFill>
              <a:latin typeface="Arial - 13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3800" y="0"/>
            <a:ext cx="1109355" cy="11541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6900" smtClean="0">
                <a:solidFill>
                  <a:srgbClr val="000000"/>
                </a:solidFill>
                <a:latin typeface="Arial - 139"/>
              </a:rPr>
              <a:t>?</a:t>
            </a:r>
            <a:endParaRPr lang="en-GB" sz="6900">
              <a:solidFill>
                <a:srgbClr val="000000"/>
              </a:solidFill>
              <a:latin typeface="Arial - 13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6200" y="2425700"/>
            <a:ext cx="1109355" cy="11541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6900" smtClean="0">
                <a:solidFill>
                  <a:srgbClr val="000000"/>
                </a:solidFill>
                <a:latin typeface="Arial - 139"/>
              </a:rPr>
              <a:t>?</a:t>
            </a:r>
            <a:endParaRPr lang="en-GB" sz="6900">
              <a:solidFill>
                <a:srgbClr val="000000"/>
              </a:solidFill>
              <a:latin typeface="Arial - 13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800100"/>
            <a:ext cx="1109355" cy="115416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6900" smtClean="0">
                <a:solidFill>
                  <a:srgbClr val="000000"/>
                </a:solidFill>
                <a:latin typeface="Arial - 139"/>
              </a:rPr>
              <a:t>?</a:t>
            </a:r>
            <a:endParaRPr lang="en-GB" sz="6900">
              <a:solidFill>
                <a:srgbClr val="000000"/>
              </a:solidFill>
              <a:latin typeface="Arial - 139"/>
            </a:endParaRPr>
          </a:p>
        </p:txBody>
      </p:sp>
    </p:spTree>
    <p:extLst>
      <p:ext uri="{BB962C8B-B14F-4D97-AF65-F5344CB8AC3E}">
        <p14:creationId xmlns:p14="http://schemas.microsoft.com/office/powerpoint/2010/main" val="938382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Custom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 Light</vt:lpstr>
      <vt:lpstr>Arial - 36</vt:lpstr>
      <vt:lpstr>Arial</vt:lpstr>
      <vt:lpstr>Arial - 139</vt:lpstr>
      <vt:lpstr>Arial - 48</vt:lpstr>
      <vt:lpstr>Arial - 28</vt:lpstr>
      <vt:lpstr>Calibri</vt:lpstr>
      <vt:lpstr>Arial - 26</vt:lpstr>
      <vt:lpstr>Arial - 20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Bennett</dc:creator>
  <cp:lastModifiedBy>Luke Bennett</cp:lastModifiedBy>
  <cp:revision>1</cp:revision>
  <dcterms:created xsi:type="dcterms:W3CDTF">2024-10-04T11:15:25Z</dcterms:created>
  <dcterms:modified xsi:type="dcterms:W3CDTF">2024-10-04T11:15:27Z</dcterms:modified>
</cp:coreProperties>
</file>