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830"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3EA8DC-2C8D-47CC-8C5A-19888599E57A}" type="datetimeFigureOut">
              <a:rPr lang="en-US" smtClean="0"/>
              <a:pPr/>
              <a:t>5/6/2015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EA8DC-2C8D-47CC-8C5A-19888599E57A}" type="datetimeFigureOut">
              <a:rPr lang="en-US" smtClean="0"/>
              <a:pPr/>
              <a:t>5/6/2015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EA8DC-2C8D-47CC-8C5A-19888599E57A}" type="datetimeFigureOut">
              <a:rPr lang="en-US" smtClean="0"/>
              <a:pPr/>
              <a:t>5/6/2015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EA8DC-2C8D-47CC-8C5A-19888599E57A}" type="datetimeFigureOut">
              <a:rPr lang="en-US" smtClean="0"/>
              <a:pPr/>
              <a:t>5/6/2015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EA8DC-2C8D-47CC-8C5A-19888599E57A}" type="datetimeFigureOut">
              <a:rPr lang="en-US" smtClean="0"/>
              <a:pPr/>
              <a:t>5/6/2015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3EA8DC-2C8D-47CC-8C5A-19888599E57A}" type="datetimeFigureOut">
              <a:rPr lang="en-US" smtClean="0"/>
              <a:pPr/>
              <a:t>5/6/2015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3EA8DC-2C8D-47CC-8C5A-19888599E57A}" type="datetimeFigureOut">
              <a:rPr lang="en-US" smtClean="0"/>
              <a:pPr/>
              <a:t>5/6/2015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3EA8DC-2C8D-47CC-8C5A-19888599E57A}" type="datetimeFigureOut">
              <a:rPr lang="en-US" smtClean="0"/>
              <a:pPr/>
              <a:t>5/6/2015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EA8DC-2C8D-47CC-8C5A-19888599E57A}" type="datetimeFigureOut">
              <a:rPr lang="en-US" smtClean="0"/>
              <a:pPr/>
              <a:t>5/6/2015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EA8DC-2C8D-47CC-8C5A-19888599E57A}" type="datetimeFigureOut">
              <a:rPr lang="en-US" smtClean="0"/>
              <a:pPr/>
              <a:t>5/6/2015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EA8DC-2C8D-47CC-8C5A-19888599E57A}" type="datetimeFigureOut">
              <a:rPr lang="en-US" smtClean="0"/>
              <a:pPr/>
              <a:t>5/6/2015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7496F5-6BC2-438A-929C-685DE83A2FC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EA8DC-2C8D-47CC-8C5A-19888599E57A}" type="datetimeFigureOut">
              <a:rPr lang="en-US" smtClean="0"/>
              <a:pPr/>
              <a:t>5/6/2015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496F5-6BC2-438A-929C-685DE83A2F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PGL 2015</a:t>
            </a:r>
            <a:endParaRPr lang="en-GB" dirty="0"/>
          </a:p>
        </p:txBody>
      </p:sp>
      <p:sp>
        <p:nvSpPr>
          <p:cNvPr id="3" name="Subtitle 2"/>
          <p:cNvSpPr>
            <a:spLocks noGrp="1"/>
          </p:cNvSpPr>
          <p:nvPr>
            <p:ph type="subTitle" idx="1"/>
          </p:nvPr>
        </p:nvSpPr>
        <p:spPr/>
        <p:txBody>
          <a:bodyPr/>
          <a:lstStyle/>
          <a:p>
            <a:r>
              <a:rPr lang="en-GB" dirty="0" err="1" smtClean="0">
                <a:solidFill>
                  <a:schemeClr val="tx1"/>
                </a:solidFill>
              </a:rPr>
              <a:t>Boareatton</a:t>
            </a:r>
            <a:r>
              <a:rPr lang="en-GB" dirty="0" smtClean="0">
                <a:solidFill>
                  <a:schemeClr val="tx1"/>
                </a:solidFill>
              </a:rPr>
              <a:t> Park</a:t>
            </a:r>
          </a:p>
          <a:p>
            <a:r>
              <a:rPr lang="en-GB" dirty="0" smtClean="0">
                <a:solidFill>
                  <a:schemeClr val="tx1"/>
                </a:solidFill>
              </a:rPr>
              <a:t>Shrewsbury</a:t>
            </a:r>
          </a:p>
          <a:p>
            <a:r>
              <a:rPr lang="en-GB" dirty="0" smtClean="0">
                <a:solidFill>
                  <a:schemeClr val="tx1"/>
                </a:solidFill>
              </a:rPr>
              <a:t>31</a:t>
            </a:r>
            <a:r>
              <a:rPr lang="en-GB" baseline="30000" dirty="0" smtClean="0">
                <a:solidFill>
                  <a:schemeClr val="tx1"/>
                </a:solidFill>
              </a:rPr>
              <a:t>st</a:t>
            </a:r>
            <a:r>
              <a:rPr lang="en-GB" dirty="0" smtClean="0">
                <a:solidFill>
                  <a:schemeClr val="tx1"/>
                </a:solidFill>
              </a:rPr>
              <a:t> March – 2</a:t>
            </a:r>
            <a:r>
              <a:rPr lang="en-GB" baseline="30000" dirty="0" smtClean="0">
                <a:solidFill>
                  <a:schemeClr val="tx1"/>
                </a:solidFill>
              </a:rPr>
              <a:t>nd</a:t>
            </a:r>
            <a:r>
              <a:rPr lang="en-GB" dirty="0" smtClean="0">
                <a:solidFill>
                  <a:schemeClr val="tx1"/>
                </a:solidFill>
              </a:rPr>
              <a:t> April</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this is how we did it!</a:t>
            </a:r>
            <a:endParaRPr lang="en-GB" dirty="0"/>
          </a:p>
        </p:txBody>
      </p:sp>
      <p:pic>
        <p:nvPicPr>
          <p:cNvPr id="9218" name="Picture 2" descr="C:\Users\lenovo3\Pictures\2015-04-27 Pgl 2015\Pgl 2015 060.JPG"/>
          <p:cNvPicPr>
            <a:picLocks noGrp="1" noChangeAspect="1" noChangeArrowheads="1"/>
          </p:cNvPicPr>
          <p:nvPr>
            <p:ph sz="half" idx="1"/>
          </p:nvPr>
        </p:nvPicPr>
        <p:blipFill>
          <a:blip r:embed="rId2" cstate="print"/>
          <a:srcRect/>
          <a:stretch>
            <a:fillRect/>
          </a:stretch>
        </p:blipFill>
        <p:spPr bwMode="auto">
          <a:xfrm>
            <a:off x="6000760" y="3214686"/>
            <a:ext cx="1257280" cy="1073515"/>
          </a:xfrm>
          <a:prstGeom prst="rect">
            <a:avLst/>
          </a:prstGeom>
          <a:noFill/>
        </p:spPr>
      </p:pic>
      <p:pic>
        <p:nvPicPr>
          <p:cNvPr id="9219" name="Picture 3" descr="C:\Users\lenovo3\Pictures\2015-04-27 Pgl 2015\Pgl 2015 061.JPG"/>
          <p:cNvPicPr>
            <a:picLocks noChangeAspect="1" noChangeArrowheads="1"/>
          </p:cNvPicPr>
          <p:nvPr/>
        </p:nvPicPr>
        <p:blipFill>
          <a:blip r:embed="rId3" cstate="print"/>
          <a:srcRect/>
          <a:stretch>
            <a:fillRect/>
          </a:stretch>
        </p:blipFill>
        <p:spPr bwMode="auto">
          <a:xfrm rot="20089282">
            <a:off x="784868" y="1568868"/>
            <a:ext cx="1361539" cy="1643074"/>
          </a:xfrm>
          <a:prstGeom prst="rect">
            <a:avLst/>
          </a:prstGeom>
          <a:noFill/>
        </p:spPr>
      </p:pic>
      <p:pic>
        <p:nvPicPr>
          <p:cNvPr id="9220" name="Picture 4" descr="C:\Users\lenovo3\Pictures\2015-04-27 Pgl 2015\Pgl 2015 062.JPG"/>
          <p:cNvPicPr>
            <a:picLocks noChangeAspect="1" noChangeArrowheads="1"/>
          </p:cNvPicPr>
          <p:nvPr/>
        </p:nvPicPr>
        <p:blipFill>
          <a:blip r:embed="rId4" cstate="print"/>
          <a:srcRect/>
          <a:stretch>
            <a:fillRect/>
          </a:stretch>
        </p:blipFill>
        <p:spPr bwMode="auto">
          <a:xfrm>
            <a:off x="1071538" y="4500570"/>
            <a:ext cx="1890654" cy="1517267"/>
          </a:xfrm>
          <a:prstGeom prst="rect">
            <a:avLst/>
          </a:prstGeom>
          <a:noFill/>
        </p:spPr>
      </p:pic>
      <p:pic>
        <p:nvPicPr>
          <p:cNvPr id="9221" name="Picture 5" descr="C:\Users\lenovo3\Pictures\2015-04-27 Pgl 2015\Pgl 2015 065.JPG"/>
          <p:cNvPicPr>
            <a:picLocks noGrp="1" noChangeAspect="1" noChangeArrowheads="1"/>
          </p:cNvPicPr>
          <p:nvPr>
            <p:ph sz="half" idx="2"/>
          </p:nvPr>
        </p:nvPicPr>
        <p:blipFill>
          <a:blip r:embed="rId5" cstate="print"/>
          <a:srcRect/>
          <a:stretch>
            <a:fillRect/>
          </a:stretch>
        </p:blipFill>
        <p:spPr bwMode="auto">
          <a:xfrm>
            <a:off x="6429388" y="4643446"/>
            <a:ext cx="1959467" cy="1515830"/>
          </a:xfrm>
          <a:prstGeom prst="rect">
            <a:avLst/>
          </a:prstGeom>
          <a:noFill/>
        </p:spPr>
      </p:pic>
      <p:pic>
        <p:nvPicPr>
          <p:cNvPr id="9222" name="Picture 6" descr="C:\Users\lenovo3\Pictures\2015-04-27 Pgl 2015\Pgl 2015 072.JPG"/>
          <p:cNvPicPr>
            <a:picLocks noChangeAspect="1" noChangeArrowheads="1"/>
          </p:cNvPicPr>
          <p:nvPr/>
        </p:nvPicPr>
        <p:blipFill>
          <a:blip r:embed="rId6" cstate="print"/>
          <a:srcRect/>
          <a:stretch>
            <a:fillRect/>
          </a:stretch>
        </p:blipFill>
        <p:spPr bwMode="auto">
          <a:xfrm rot="1171505">
            <a:off x="6643702" y="1643050"/>
            <a:ext cx="1828571" cy="1500198"/>
          </a:xfrm>
          <a:prstGeom prst="rect">
            <a:avLst/>
          </a:prstGeom>
          <a:noFill/>
        </p:spPr>
      </p:pic>
      <p:pic>
        <p:nvPicPr>
          <p:cNvPr id="9223" name="Picture 7" descr="C:\Users\lenovo3\Pictures\2015-04-27 Pgl 2015\Pgl 2015 073.JPG"/>
          <p:cNvPicPr>
            <a:picLocks noChangeAspect="1" noChangeArrowheads="1"/>
          </p:cNvPicPr>
          <p:nvPr/>
        </p:nvPicPr>
        <p:blipFill>
          <a:blip r:embed="rId7" cstate="print"/>
          <a:srcRect/>
          <a:stretch>
            <a:fillRect/>
          </a:stretch>
        </p:blipFill>
        <p:spPr bwMode="auto">
          <a:xfrm>
            <a:off x="3500430" y="4572008"/>
            <a:ext cx="2382250" cy="1638252"/>
          </a:xfrm>
          <a:prstGeom prst="rect">
            <a:avLst/>
          </a:prstGeom>
          <a:noFill/>
        </p:spPr>
      </p:pic>
      <p:pic>
        <p:nvPicPr>
          <p:cNvPr id="9224" name="Picture 8" descr="C:\Users\lenovo3\Pictures\2015-04-27 Pgl 2015\Pgl 2015 076.JPG"/>
          <p:cNvPicPr>
            <a:picLocks noChangeAspect="1" noChangeArrowheads="1"/>
          </p:cNvPicPr>
          <p:nvPr/>
        </p:nvPicPr>
        <p:blipFill>
          <a:blip r:embed="rId8" cstate="print"/>
          <a:srcRect/>
          <a:stretch>
            <a:fillRect/>
          </a:stretch>
        </p:blipFill>
        <p:spPr bwMode="auto">
          <a:xfrm>
            <a:off x="3143240" y="1571612"/>
            <a:ext cx="2643206" cy="1778003"/>
          </a:xfrm>
          <a:prstGeom prst="rect">
            <a:avLst/>
          </a:prstGeom>
          <a:noFill/>
        </p:spPr>
      </p:pic>
      <p:pic>
        <p:nvPicPr>
          <p:cNvPr id="9225" name="Picture 9" descr="C:\Users\lenovo3\Pictures\2015-04-27 Pgl 2015\Pgl 2015 063.JPG"/>
          <p:cNvPicPr>
            <a:picLocks noChangeAspect="1" noChangeArrowheads="1"/>
          </p:cNvPicPr>
          <p:nvPr/>
        </p:nvPicPr>
        <p:blipFill>
          <a:blip r:embed="rId9" cstate="print"/>
          <a:srcRect/>
          <a:stretch>
            <a:fillRect/>
          </a:stretch>
        </p:blipFill>
        <p:spPr bwMode="auto">
          <a:xfrm>
            <a:off x="1785918" y="3357562"/>
            <a:ext cx="1285884" cy="9437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Messing about on the water</a:t>
            </a:r>
            <a:endParaRPr lang="en-GB" dirty="0"/>
          </a:p>
        </p:txBody>
      </p:sp>
      <p:pic>
        <p:nvPicPr>
          <p:cNvPr id="10242" name="Picture 2" descr="C:\Users\lenovo3\Pictures\2015-04-27 Pgl 2015\Pgl 2015 079.JPG"/>
          <p:cNvPicPr>
            <a:picLocks noGrp="1" noChangeAspect="1" noChangeArrowheads="1"/>
          </p:cNvPicPr>
          <p:nvPr>
            <p:ph sz="half" idx="2"/>
          </p:nvPr>
        </p:nvPicPr>
        <p:blipFill>
          <a:blip r:embed="rId2" cstate="print"/>
          <a:srcRect/>
          <a:stretch>
            <a:fillRect/>
          </a:stretch>
        </p:blipFill>
        <p:spPr bwMode="auto">
          <a:xfrm>
            <a:off x="5929322" y="1928802"/>
            <a:ext cx="2486454" cy="1967290"/>
          </a:xfrm>
          <a:prstGeom prst="rect">
            <a:avLst/>
          </a:prstGeom>
          <a:noFill/>
        </p:spPr>
      </p:pic>
      <p:pic>
        <p:nvPicPr>
          <p:cNvPr id="10243" name="Picture 3" descr="C:\Users\lenovo3\Pictures\2015-04-27 Pgl 2015\Pgl 2015 083.JPG"/>
          <p:cNvPicPr>
            <a:picLocks noChangeAspect="1" noChangeArrowheads="1"/>
          </p:cNvPicPr>
          <p:nvPr/>
        </p:nvPicPr>
        <p:blipFill>
          <a:blip r:embed="rId3" cstate="print"/>
          <a:srcRect/>
          <a:stretch>
            <a:fillRect/>
          </a:stretch>
        </p:blipFill>
        <p:spPr bwMode="auto">
          <a:xfrm>
            <a:off x="714348" y="1857364"/>
            <a:ext cx="2500330" cy="2062189"/>
          </a:xfrm>
          <a:prstGeom prst="rect">
            <a:avLst/>
          </a:prstGeom>
          <a:noFill/>
        </p:spPr>
      </p:pic>
      <p:pic>
        <p:nvPicPr>
          <p:cNvPr id="10244" name="Picture 4" descr="C:\Users\lenovo3\Pictures\2015-04-27 Pgl 2015\Pgl 2015 082.JPG"/>
          <p:cNvPicPr>
            <a:picLocks noGrp="1" noChangeAspect="1" noChangeArrowheads="1"/>
          </p:cNvPicPr>
          <p:nvPr>
            <p:ph sz="half" idx="1"/>
          </p:nvPr>
        </p:nvPicPr>
        <p:blipFill>
          <a:blip r:embed="rId4" cstate="print"/>
          <a:srcRect/>
          <a:stretch>
            <a:fillRect/>
          </a:stretch>
        </p:blipFill>
        <p:spPr bwMode="auto">
          <a:xfrm>
            <a:off x="642910" y="4286256"/>
            <a:ext cx="2714644" cy="2068607"/>
          </a:xfrm>
          <a:prstGeom prst="rect">
            <a:avLst/>
          </a:prstGeom>
          <a:noFill/>
        </p:spPr>
      </p:pic>
      <p:pic>
        <p:nvPicPr>
          <p:cNvPr id="10245" name="Picture 5" descr="C:\Users\lenovo3\Pictures\2015-04-27 Pgl 2015\Pgl 2015 086.JPG"/>
          <p:cNvPicPr>
            <a:picLocks noChangeAspect="1" noChangeArrowheads="1"/>
          </p:cNvPicPr>
          <p:nvPr/>
        </p:nvPicPr>
        <p:blipFill>
          <a:blip r:embed="rId5" cstate="print"/>
          <a:srcRect/>
          <a:stretch>
            <a:fillRect/>
          </a:stretch>
        </p:blipFill>
        <p:spPr bwMode="auto">
          <a:xfrm>
            <a:off x="5929322" y="4572008"/>
            <a:ext cx="2534077" cy="1785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lenovo3\Pictures\2015-04-27 Pgl 2015\Pgl 2015 093.JPG"/>
          <p:cNvPicPr>
            <a:picLocks noGrp="1" noChangeAspect="1" noChangeArrowheads="1"/>
          </p:cNvPicPr>
          <p:nvPr>
            <p:ph sz="half" idx="1"/>
          </p:nvPr>
        </p:nvPicPr>
        <p:blipFill>
          <a:blip r:embed="rId2" cstate="print"/>
          <a:srcRect/>
          <a:stretch>
            <a:fillRect/>
          </a:stretch>
        </p:blipFill>
        <p:spPr bwMode="auto">
          <a:xfrm>
            <a:off x="714348" y="928670"/>
            <a:ext cx="7740641" cy="51456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Swing”</a:t>
            </a:r>
            <a:endParaRPr lang="en-GB" dirty="0"/>
          </a:p>
        </p:txBody>
      </p:sp>
      <p:pic>
        <p:nvPicPr>
          <p:cNvPr id="11266" name="Picture 2" descr="C:\Users\lenovo3\Pictures\2015-04-27 Pgl 2015\Pgl 2015 101.JPG"/>
          <p:cNvPicPr>
            <a:picLocks noGrp="1" noChangeAspect="1" noChangeArrowheads="1"/>
          </p:cNvPicPr>
          <p:nvPr>
            <p:ph sz="half" idx="1"/>
          </p:nvPr>
        </p:nvPicPr>
        <p:blipFill>
          <a:blip r:embed="rId2" cstate="print"/>
          <a:srcRect/>
          <a:stretch>
            <a:fillRect/>
          </a:stretch>
        </p:blipFill>
        <p:spPr bwMode="auto">
          <a:xfrm>
            <a:off x="601442" y="3786190"/>
            <a:ext cx="2312214" cy="2071702"/>
          </a:xfrm>
          <a:prstGeom prst="rect">
            <a:avLst/>
          </a:prstGeom>
          <a:noFill/>
        </p:spPr>
      </p:pic>
      <p:pic>
        <p:nvPicPr>
          <p:cNvPr id="11268" name="Picture 4" descr="C:\Users\lenovo3\Pictures\2015-04-27 Pgl 2015\Pgl 2015 103.JPG"/>
          <p:cNvPicPr>
            <a:picLocks noChangeAspect="1" noChangeArrowheads="1"/>
          </p:cNvPicPr>
          <p:nvPr/>
        </p:nvPicPr>
        <p:blipFill>
          <a:blip r:embed="rId3" cstate="print"/>
          <a:srcRect/>
          <a:stretch>
            <a:fillRect/>
          </a:stretch>
        </p:blipFill>
        <p:spPr bwMode="auto">
          <a:xfrm>
            <a:off x="500034" y="571480"/>
            <a:ext cx="2079402" cy="2581231"/>
          </a:xfrm>
          <a:prstGeom prst="rect">
            <a:avLst/>
          </a:prstGeom>
          <a:noFill/>
        </p:spPr>
      </p:pic>
      <p:pic>
        <p:nvPicPr>
          <p:cNvPr id="11269" name="Picture 5" descr="C:\Users\lenovo3\Pictures\2015-04-27 Pgl 2015\Pgl 2015 105.JPG"/>
          <p:cNvPicPr>
            <a:picLocks noGrp="1" noChangeAspect="1" noChangeArrowheads="1"/>
          </p:cNvPicPr>
          <p:nvPr>
            <p:ph sz="half" idx="2"/>
          </p:nvPr>
        </p:nvPicPr>
        <p:blipFill>
          <a:blip r:embed="rId4" cstate="print"/>
          <a:srcRect/>
          <a:stretch>
            <a:fillRect/>
          </a:stretch>
        </p:blipFill>
        <p:spPr bwMode="auto">
          <a:xfrm>
            <a:off x="3571868" y="1500174"/>
            <a:ext cx="1420615" cy="1720847"/>
          </a:xfrm>
          <a:prstGeom prst="rect">
            <a:avLst/>
          </a:prstGeom>
          <a:noFill/>
        </p:spPr>
      </p:pic>
      <p:pic>
        <p:nvPicPr>
          <p:cNvPr id="11270" name="Picture 6" descr="C:\Users\lenovo3\Pictures\2015-04-27 Pgl 2015\Pgl 2015 106.JPG"/>
          <p:cNvPicPr>
            <a:picLocks noChangeAspect="1" noChangeArrowheads="1"/>
          </p:cNvPicPr>
          <p:nvPr/>
        </p:nvPicPr>
        <p:blipFill>
          <a:blip r:embed="rId5" cstate="print"/>
          <a:srcRect/>
          <a:stretch>
            <a:fillRect/>
          </a:stretch>
        </p:blipFill>
        <p:spPr bwMode="auto">
          <a:xfrm>
            <a:off x="6357950" y="714356"/>
            <a:ext cx="2228850" cy="2305330"/>
          </a:xfrm>
          <a:prstGeom prst="rect">
            <a:avLst/>
          </a:prstGeom>
          <a:noFill/>
        </p:spPr>
      </p:pic>
      <p:pic>
        <p:nvPicPr>
          <p:cNvPr id="11271" name="Picture 7" descr="C:\Users\lenovo3\Pictures\2015-04-27 Pgl 2015\Pgl 2015 133.JPG"/>
          <p:cNvPicPr>
            <a:picLocks noChangeAspect="1" noChangeArrowheads="1"/>
          </p:cNvPicPr>
          <p:nvPr/>
        </p:nvPicPr>
        <p:blipFill>
          <a:blip r:embed="rId6" cstate="print"/>
          <a:srcRect/>
          <a:stretch>
            <a:fillRect/>
          </a:stretch>
        </p:blipFill>
        <p:spPr bwMode="auto">
          <a:xfrm>
            <a:off x="3286116" y="3643314"/>
            <a:ext cx="2245130" cy="2438349"/>
          </a:xfrm>
          <a:prstGeom prst="rect">
            <a:avLst/>
          </a:prstGeom>
          <a:noFill/>
        </p:spPr>
      </p:pic>
      <p:pic>
        <p:nvPicPr>
          <p:cNvPr id="11272" name="Picture 8" descr="C:\Users\lenovo3\Pictures\2015-04-27 Pgl 2015\Pgl 2015 137.JPG"/>
          <p:cNvPicPr>
            <a:picLocks noChangeAspect="1" noChangeArrowheads="1"/>
          </p:cNvPicPr>
          <p:nvPr/>
        </p:nvPicPr>
        <p:blipFill>
          <a:blip r:embed="rId7" cstate="print"/>
          <a:srcRect/>
          <a:stretch>
            <a:fillRect/>
          </a:stretch>
        </p:blipFill>
        <p:spPr bwMode="auto">
          <a:xfrm>
            <a:off x="6215074" y="3643314"/>
            <a:ext cx="2247852" cy="233650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Shooting</a:t>
            </a:r>
            <a:endParaRPr lang="en-GB" dirty="0"/>
          </a:p>
        </p:txBody>
      </p:sp>
      <p:pic>
        <p:nvPicPr>
          <p:cNvPr id="12290" name="Picture 2" descr="C:\Users\lenovo3\Pictures\2015-04-27 Pgl 2015\Pgl 2015 117.JPG"/>
          <p:cNvPicPr>
            <a:picLocks noGrp="1" noChangeAspect="1" noChangeArrowheads="1"/>
          </p:cNvPicPr>
          <p:nvPr>
            <p:ph sz="half" idx="2"/>
          </p:nvPr>
        </p:nvPicPr>
        <p:blipFill>
          <a:blip r:embed="rId2" cstate="print"/>
          <a:srcRect/>
          <a:stretch>
            <a:fillRect/>
          </a:stretch>
        </p:blipFill>
        <p:spPr bwMode="auto">
          <a:xfrm>
            <a:off x="6286512" y="785794"/>
            <a:ext cx="1852626" cy="1555507"/>
          </a:xfrm>
          <a:prstGeom prst="rect">
            <a:avLst/>
          </a:prstGeom>
          <a:noFill/>
        </p:spPr>
      </p:pic>
      <p:pic>
        <p:nvPicPr>
          <p:cNvPr id="12291" name="Picture 3" descr="C:\Users\lenovo3\Pictures\2015-04-27 Pgl 2015\Pgl 2015 118.JPG"/>
          <p:cNvPicPr>
            <a:picLocks noChangeAspect="1" noChangeArrowheads="1"/>
          </p:cNvPicPr>
          <p:nvPr/>
        </p:nvPicPr>
        <p:blipFill>
          <a:blip r:embed="rId3" cstate="print"/>
          <a:srcRect/>
          <a:stretch>
            <a:fillRect/>
          </a:stretch>
        </p:blipFill>
        <p:spPr bwMode="auto">
          <a:xfrm>
            <a:off x="6143636" y="3714752"/>
            <a:ext cx="1928826" cy="1727748"/>
          </a:xfrm>
          <a:prstGeom prst="rect">
            <a:avLst/>
          </a:prstGeom>
          <a:noFill/>
        </p:spPr>
      </p:pic>
      <p:pic>
        <p:nvPicPr>
          <p:cNvPr id="12292" name="Picture 4" descr="C:\Users\lenovo3\Pictures\2015-04-27 Pgl 2015\Pgl 2015 119.JPG"/>
          <p:cNvPicPr>
            <a:picLocks noGrp="1" noChangeAspect="1" noChangeArrowheads="1"/>
          </p:cNvPicPr>
          <p:nvPr>
            <p:ph sz="half" idx="1"/>
          </p:nvPr>
        </p:nvPicPr>
        <p:blipFill>
          <a:blip r:embed="rId4" cstate="print"/>
          <a:srcRect/>
          <a:stretch>
            <a:fillRect/>
          </a:stretch>
        </p:blipFill>
        <p:spPr bwMode="auto">
          <a:xfrm>
            <a:off x="785786" y="928670"/>
            <a:ext cx="1433805" cy="1913405"/>
          </a:xfrm>
          <a:prstGeom prst="rect">
            <a:avLst/>
          </a:prstGeom>
          <a:noFill/>
        </p:spPr>
      </p:pic>
      <p:pic>
        <p:nvPicPr>
          <p:cNvPr id="12293" name="Picture 5" descr="C:\Users\lenovo3\Pictures\2015-04-27 Pgl 2015\Pgl 2015 120.JPG"/>
          <p:cNvPicPr>
            <a:picLocks noChangeAspect="1" noChangeArrowheads="1"/>
          </p:cNvPicPr>
          <p:nvPr/>
        </p:nvPicPr>
        <p:blipFill>
          <a:blip r:embed="rId5" cstate="print"/>
          <a:srcRect/>
          <a:stretch>
            <a:fillRect/>
          </a:stretch>
        </p:blipFill>
        <p:spPr bwMode="auto">
          <a:xfrm>
            <a:off x="3357554" y="1500174"/>
            <a:ext cx="2352634" cy="2165938"/>
          </a:xfrm>
          <a:prstGeom prst="rect">
            <a:avLst/>
          </a:prstGeom>
          <a:noFill/>
        </p:spPr>
      </p:pic>
      <p:pic>
        <p:nvPicPr>
          <p:cNvPr id="12294" name="Picture 6" descr="C:\Users\lenovo3\Pictures\2015-04-27 Pgl 2015\Pgl 2015 122.JPG"/>
          <p:cNvPicPr>
            <a:picLocks noChangeAspect="1" noChangeArrowheads="1"/>
          </p:cNvPicPr>
          <p:nvPr/>
        </p:nvPicPr>
        <p:blipFill>
          <a:blip r:embed="rId6" cstate="print"/>
          <a:srcRect/>
          <a:stretch>
            <a:fillRect/>
          </a:stretch>
        </p:blipFill>
        <p:spPr bwMode="auto">
          <a:xfrm>
            <a:off x="714348" y="3714752"/>
            <a:ext cx="2633618" cy="1824483"/>
          </a:xfrm>
          <a:prstGeom prst="rect">
            <a:avLst/>
          </a:prstGeom>
          <a:noFill/>
        </p:spPr>
      </p:pic>
      <p:pic>
        <p:nvPicPr>
          <p:cNvPr id="12295" name="Picture 7" descr="C:\Users\lenovo3\Pictures\2015-04-27 Pgl 2015\Pgl 2015 123.JPG"/>
          <p:cNvPicPr>
            <a:picLocks noChangeAspect="1" noChangeArrowheads="1"/>
          </p:cNvPicPr>
          <p:nvPr/>
        </p:nvPicPr>
        <p:blipFill>
          <a:blip r:embed="rId7" cstate="print"/>
          <a:srcRect/>
          <a:stretch>
            <a:fillRect/>
          </a:stretch>
        </p:blipFill>
        <p:spPr bwMode="auto">
          <a:xfrm>
            <a:off x="3786182" y="4357694"/>
            <a:ext cx="1847789" cy="14737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enovo3\Pictures\2015-04-27 Pgl 2015\Pgl 2015 125.JPG"/>
          <p:cNvPicPr>
            <a:picLocks noGrp="1" noChangeAspect="1" noChangeArrowheads="1"/>
          </p:cNvPicPr>
          <p:nvPr>
            <p:ph sz="half" idx="2"/>
          </p:nvPr>
        </p:nvPicPr>
        <p:blipFill>
          <a:blip r:embed="rId2" cstate="print"/>
          <a:srcRect/>
          <a:stretch>
            <a:fillRect/>
          </a:stretch>
        </p:blipFill>
        <p:spPr bwMode="auto">
          <a:xfrm>
            <a:off x="6638108" y="571480"/>
            <a:ext cx="1944397" cy="1928826"/>
          </a:xfrm>
          <a:prstGeom prst="rect">
            <a:avLst/>
          </a:prstGeom>
          <a:noFill/>
        </p:spPr>
      </p:pic>
      <p:pic>
        <p:nvPicPr>
          <p:cNvPr id="13315" name="Picture 3" descr="C:\Users\lenovo3\Pictures\2015-04-27 Pgl 2015\Pgl 2015 127.JPG"/>
          <p:cNvPicPr>
            <a:picLocks noChangeAspect="1" noChangeArrowheads="1"/>
          </p:cNvPicPr>
          <p:nvPr/>
        </p:nvPicPr>
        <p:blipFill>
          <a:blip r:embed="rId3" cstate="print"/>
          <a:srcRect/>
          <a:stretch>
            <a:fillRect/>
          </a:stretch>
        </p:blipFill>
        <p:spPr bwMode="auto">
          <a:xfrm>
            <a:off x="785786" y="642918"/>
            <a:ext cx="1928826" cy="1845039"/>
          </a:xfrm>
          <a:prstGeom prst="rect">
            <a:avLst/>
          </a:prstGeom>
          <a:noFill/>
        </p:spPr>
      </p:pic>
      <p:pic>
        <p:nvPicPr>
          <p:cNvPr id="13316" name="Picture 4" descr="C:\Users\lenovo3\Pictures\2015-04-27 Pgl 2015\Pgl 2015 128.JPG"/>
          <p:cNvPicPr>
            <a:picLocks noChangeAspect="1" noChangeArrowheads="1"/>
          </p:cNvPicPr>
          <p:nvPr/>
        </p:nvPicPr>
        <p:blipFill>
          <a:blip r:embed="rId4" cstate="print"/>
          <a:srcRect/>
          <a:stretch>
            <a:fillRect/>
          </a:stretch>
        </p:blipFill>
        <p:spPr bwMode="auto">
          <a:xfrm>
            <a:off x="6500826" y="4857760"/>
            <a:ext cx="1903721" cy="1528702"/>
          </a:xfrm>
          <a:prstGeom prst="rect">
            <a:avLst/>
          </a:prstGeom>
          <a:noFill/>
        </p:spPr>
      </p:pic>
      <p:pic>
        <p:nvPicPr>
          <p:cNvPr id="13317" name="Picture 5" descr="C:\Users\lenovo3\Pictures\2015-04-27 Pgl 2015\Pgl 2015 129.JPG"/>
          <p:cNvPicPr>
            <a:picLocks noGrp="1" noChangeAspect="1" noChangeArrowheads="1"/>
          </p:cNvPicPr>
          <p:nvPr>
            <p:ph sz="half" idx="1"/>
          </p:nvPr>
        </p:nvPicPr>
        <p:blipFill>
          <a:blip r:embed="rId5" cstate="print"/>
          <a:srcRect/>
          <a:stretch>
            <a:fillRect/>
          </a:stretch>
        </p:blipFill>
        <p:spPr bwMode="auto">
          <a:xfrm>
            <a:off x="3428992" y="4071942"/>
            <a:ext cx="2185974" cy="1772040"/>
          </a:xfrm>
          <a:prstGeom prst="rect">
            <a:avLst/>
          </a:prstGeom>
          <a:noFill/>
        </p:spPr>
      </p:pic>
      <p:pic>
        <p:nvPicPr>
          <p:cNvPr id="13318" name="Picture 6" descr="C:\Users\lenovo3\Pictures\2015-04-27 Pgl 2015\Pgl 2015 130.JPG"/>
          <p:cNvPicPr>
            <a:picLocks noChangeAspect="1" noChangeArrowheads="1"/>
          </p:cNvPicPr>
          <p:nvPr/>
        </p:nvPicPr>
        <p:blipFill>
          <a:blip r:embed="rId6" cstate="print"/>
          <a:srcRect/>
          <a:stretch>
            <a:fillRect/>
          </a:stretch>
        </p:blipFill>
        <p:spPr bwMode="auto">
          <a:xfrm>
            <a:off x="928662" y="4857760"/>
            <a:ext cx="1981123" cy="1556387"/>
          </a:xfrm>
          <a:prstGeom prst="rect">
            <a:avLst/>
          </a:prstGeom>
          <a:noFill/>
        </p:spPr>
      </p:pic>
      <p:pic>
        <p:nvPicPr>
          <p:cNvPr id="13319" name="Picture 7" descr="C:\Users\lenovo3\Pictures\2015-04-27 Pgl 2015\Pgl 2015 131.JPG"/>
          <p:cNvPicPr>
            <a:picLocks noChangeAspect="1" noChangeArrowheads="1"/>
          </p:cNvPicPr>
          <p:nvPr/>
        </p:nvPicPr>
        <p:blipFill>
          <a:blip r:embed="rId7" cstate="print"/>
          <a:srcRect/>
          <a:stretch>
            <a:fillRect/>
          </a:stretch>
        </p:blipFill>
        <p:spPr bwMode="auto">
          <a:xfrm>
            <a:off x="3286116" y="1428736"/>
            <a:ext cx="2595580" cy="194668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ZIPWIRE!!!!!</a:t>
            </a:r>
            <a:endParaRPr lang="en-GB" dirty="0"/>
          </a:p>
        </p:txBody>
      </p:sp>
      <p:pic>
        <p:nvPicPr>
          <p:cNvPr id="14338" name="Picture 2" descr="C:\Users\lenovo3\Pictures\2015-04-27 Pgl 2015\Pgl 2015 142.JPG"/>
          <p:cNvPicPr>
            <a:picLocks noGrp="1" noChangeAspect="1" noChangeArrowheads="1"/>
          </p:cNvPicPr>
          <p:nvPr>
            <p:ph sz="half" idx="1"/>
          </p:nvPr>
        </p:nvPicPr>
        <p:blipFill>
          <a:blip r:embed="rId2" cstate="print"/>
          <a:srcRect/>
          <a:stretch>
            <a:fillRect/>
          </a:stretch>
        </p:blipFill>
        <p:spPr bwMode="auto">
          <a:xfrm>
            <a:off x="500034" y="1000108"/>
            <a:ext cx="1985830" cy="1746916"/>
          </a:xfrm>
          <a:prstGeom prst="rect">
            <a:avLst/>
          </a:prstGeom>
          <a:noFill/>
        </p:spPr>
      </p:pic>
      <p:pic>
        <p:nvPicPr>
          <p:cNvPr id="14340" name="Picture 4" descr="C:\Users\lenovo3\Pictures\2015-04-27 Pgl 2015\Pgl 2015 144.JPG"/>
          <p:cNvPicPr>
            <a:picLocks noChangeAspect="1" noChangeArrowheads="1"/>
          </p:cNvPicPr>
          <p:nvPr/>
        </p:nvPicPr>
        <p:blipFill>
          <a:blip r:embed="rId3" cstate="print"/>
          <a:srcRect/>
          <a:stretch>
            <a:fillRect/>
          </a:stretch>
        </p:blipFill>
        <p:spPr bwMode="auto">
          <a:xfrm>
            <a:off x="571472" y="3643314"/>
            <a:ext cx="1623129" cy="2428892"/>
          </a:xfrm>
          <a:prstGeom prst="rect">
            <a:avLst/>
          </a:prstGeom>
          <a:noFill/>
        </p:spPr>
      </p:pic>
      <p:pic>
        <p:nvPicPr>
          <p:cNvPr id="14341" name="Picture 5" descr="C:\Users\lenovo3\Pictures\2015-04-27 Pgl 2015\Pgl 2015 146.JPG"/>
          <p:cNvPicPr>
            <a:picLocks noGrp="1" noChangeAspect="1" noChangeArrowheads="1"/>
          </p:cNvPicPr>
          <p:nvPr>
            <p:ph sz="half" idx="2"/>
          </p:nvPr>
        </p:nvPicPr>
        <p:blipFill>
          <a:blip r:embed="rId4" cstate="print"/>
          <a:srcRect/>
          <a:stretch>
            <a:fillRect/>
          </a:stretch>
        </p:blipFill>
        <p:spPr bwMode="auto">
          <a:xfrm>
            <a:off x="4806049" y="1600201"/>
            <a:ext cx="1386783" cy="1685924"/>
          </a:xfrm>
          <a:prstGeom prst="rect">
            <a:avLst/>
          </a:prstGeom>
          <a:noFill/>
        </p:spPr>
      </p:pic>
      <p:pic>
        <p:nvPicPr>
          <p:cNvPr id="14342" name="Picture 6" descr="C:\Users\lenovo3\Pictures\2015-04-27 Pgl 2015\Pgl 2015 147.JPG"/>
          <p:cNvPicPr>
            <a:picLocks noChangeAspect="1" noChangeArrowheads="1"/>
          </p:cNvPicPr>
          <p:nvPr/>
        </p:nvPicPr>
        <p:blipFill>
          <a:blip r:embed="rId5" cstate="print"/>
          <a:srcRect/>
          <a:stretch>
            <a:fillRect/>
          </a:stretch>
        </p:blipFill>
        <p:spPr bwMode="auto">
          <a:xfrm>
            <a:off x="6715140" y="2500306"/>
            <a:ext cx="1492673" cy="1928826"/>
          </a:xfrm>
          <a:prstGeom prst="rect">
            <a:avLst/>
          </a:prstGeom>
          <a:noFill/>
        </p:spPr>
      </p:pic>
      <p:pic>
        <p:nvPicPr>
          <p:cNvPr id="14343" name="Picture 7" descr="C:\Users\lenovo3\Pictures\2015-04-27 Pgl 2015\Pgl 2015 151.JPG"/>
          <p:cNvPicPr>
            <a:picLocks noChangeAspect="1" noChangeArrowheads="1"/>
          </p:cNvPicPr>
          <p:nvPr/>
        </p:nvPicPr>
        <p:blipFill>
          <a:blip r:embed="rId6" cstate="print"/>
          <a:srcRect/>
          <a:stretch>
            <a:fillRect/>
          </a:stretch>
        </p:blipFill>
        <p:spPr bwMode="auto">
          <a:xfrm>
            <a:off x="4429124" y="4143380"/>
            <a:ext cx="2127813" cy="2014481"/>
          </a:xfrm>
          <a:prstGeom prst="rect">
            <a:avLst/>
          </a:prstGeom>
          <a:noFill/>
        </p:spPr>
      </p:pic>
      <p:pic>
        <p:nvPicPr>
          <p:cNvPr id="11" name="Picture 3" descr="C:\Users\lenovo3\Pictures\2015-04-27 Pgl 2015\Pgl 2015 156.JPG"/>
          <p:cNvPicPr>
            <a:picLocks noChangeAspect="1" noChangeArrowheads="1"/>
          </p:cNvPicPr>
          <p:nvPr/>
        </p:nvPicPr>
        <p:blipFill>
          <a:blip r:embed="rId7" cstate="print"/>
          <a:srcRect/>
          <a:stretch>
            <a:fillRect/>
          </a:stretch>
        </p:blipFill>
        <p:spPr bwMode="auto">
          <a:xfrm>
            <a:off x="2786050" y="1857364"/>
            <a:ext cx="1562063" cy="200309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enovo3\Pictures\2015-04-27 Pgl 2015\Pgl 2015 154.JPG"/>
          <p:cNvPicPr>
            <a:picLocks noGrp="1" noChangeAspect="1" noChangeArrowheads="1"/>
          </p:cNvPicPr>
          <p:nvPr>
            <p:ph sz="half" idx="2"/>
          </p:nvPr>
        </p:nvPicPr>
        <p:blipFill>
          <a:blip r:embed="rId2" cstate="print"/>
          <a:srcRect/>
          <a:stretch>
            <a:fillRect/>
          </a:stretch>
        </p:blipFill>
        <p:spPr bwMode="auto">
          <a:xfrm>
            <a:off x="6072198" y="785794"/>
            <a:ext cx="1178058" cy="1214446"/>
          </a:xfrm>
          <a:prstGeom prst="rect">
            <a:avLst/>
          </a:prstGeom>
          <a:noFill/>
        </p:spPr>
      </p:pic>
      <p:pic>
        <p:nvPicPr>
          <p:cNvPr id="15364" name="Picture 4" descr="C:\Users\lenovo3\Pictures\2015-04-27 Pgl 2015\Pgl 2015 158.JPG"/>
          <p:cNvPicPr>
            <a:picLocks noChangeAspect="1" noChangeArrowheads="1"/>
          </p:cNvPicPr>
          <p:nvPr/>
        </p:nvPicPr>
        <p:blipFill>
          <a:blip r:embed="rId3" cstate="print"/>
          <a:srcRect/>
          <a:stretch>
            <a:fillRect/>
          </a:stretch>
        </p:blipFill>
        <p:spPr bwMode="auto">
          <a:xfrm>
            <a:off x="3786182" y="4429132"/>
            <a:ext cx="2026935" cy="1784029"/>
          </a:xfrm>
          <a:prstGeom prst="rect">
            <a:avLst/>
          </a:prstGeom>
          <a:noFill/>
        </p:spPr>
      </p:pic>
      <p:pic>
        <p:nvPicPr>
          <p:cNvPr id="15365" name="Picture 5" descr="C:\Users\lenovo3\Pictures\2015-04-27 Pgl 2015\Pgl 2015 161.JPG"/>
          <p:cNvPicPr>
            <a:picLocks noChangeAspect="1" noChangeArrowheads="1"/>
          </p:cNvPicPr>
          <p:nvPr/>
        </p:nvPicPr>
        <p:blipFill>
          <a:blip r:embed="rId4" cstate="print"/>
          <a:srcRect/>
          <a:stretch>
            <a:fillRect/>
          </a:stretch>
        </p:blipFill>
        <p:spPr bwMode="auto">
          <a:xfrm>
            <a:off x="2285984" y="714356"/>
            <a:ext cx="1000132" cy="1573053"/>
          </a:xfrm>
          <a:prstGeom prst="rect">
            <a:avLst/>
          </a:prstGeom>
          <a:noFill/>
        </p:spPr>
      </p:pic>
      <p:pic>
        <p:nvPicPr>
          <p:cNvPr id="15366" name="Picture 6" descr="C:\Users\lenovo3\Pictures\2015-04-27 Pgl 2015\Pgl 2015 163.JPG"/>
          <p:cNvPicPr>
            <a:picLocks noChangeAspect="1" noChangeArrowheads="1"/>
          </p:cNvPicPr>
          <p:nvPr/>
        </p:nvPicPr>
        <p:blipFill>
          <a:blip r:embed="rId5" cstate="print"/>
          <a:srcRect/>
          <a:stretch>
            <a:fillRect/>
          </a:stretch>
        </p:blipFill>
        <p:spPr bwMode="auto">
          <a:xfrm>
            <a:off x="7429520" y="1357298"/>
            <a:ext cx="1214446" cy="1654022"/>
          </a:xfrm>
          <a:prstGeom prst="rect">
            <a:avLst/>
          </a:prstGeom>
          <a:noFill/>
        </p:spPr>
      </p:pic>
      <p:pic>
        <p:nvPicPr>
          <p:cNvPr id="15367" name="Picture 7" descr="C:\Users\lenovo3\Pictures\2015-04-27 Pgl 2015\Pgl 2015 166.JPG"/>
          <p:cNvPicPr>
            <a:picLocks noChangeAspect="1" noChangeArrowheads="1"/>
          </p:cNvPicPr>
          <p:nvPr/>
        </p:nvPicPr>
        <p:blipFill>
          <a:blip r:embed="rId6" cstate="print"/>
          <a:srcRect/>
          <a:stretch>
            <a:fillRect/>
          </a:stretch>
        </p:blipFill>
        <p:spPr bwMode="auto">
          <a:xfrm>
            <a:off x="714348" y="1214422"/>
            <a:ext cx="1143008" cy="1567878"/>
          </a:xfrm>
          <a:prstGeom prst="rect">
            <a:avLst/>
          </a:prstGeom>
          <a:noFill/>
        </p:spPr>
      </p:pic>
      <p:pic>
        <p:nvPicPr>
          <p:cNvPr id="15368" name="Picture 8" descr="C:\Users\lenovo3\Pictures\2015-04-27 Pgl 2015\Pgl 2015 168.JPG"/>
          <p:cNvPicPr>
            <a:picLocks noChangeAspect="1" noChangeArrowheads="1"/>
          </p:cNvPicPr>
          <p:nvPr/>
        </p:nvPicPr>
        <p:blipFill>
          <a:blip r:embed="rId7" cstate="print"/>
          <a:srcRect/>
          <a:stretch>
            <a:fillRect/>
          </a:stretch>
        </p:blipFill>
        <p:spPr bwMode="auto">
          <a:xfrm>
            <a:off x="3643306" y="714356"/>
            <a:ext cx="2071702" cy="1553777"/>
          </a:xfrm>
          <a:prstGeom prst="rect">
            <a:avLst/>
          </a:prstGeom>
          <a:noFill/>
        </p:spPr>
      </p:pic>
      <p:pic>
        <p:nvPicPr>
          <p:cNvPr id="15369" name="Picture 9" descr="C:\Users\lenovo3\Pictures\2015-04-27 Pgl 2015\Pgl 2015 169.JPG"/>
          <p:cNvPicPr>
            <a:picLocks noChangeAspect="1" noChangeArrowheads="1"/>
          </p:cNvPicPr>
          <p:nvPr/>
        </p:nvPicPr>
        <p:blipFill>
          <a:blip r:embed="rId8" cstate="print"/>
          <a:srcRect/>
          <a:stretch>
            <a:fillRect/>
          </a:stretch>
        </p:blipFill>
        <p:spPr bwMode="auto">
          <a:xfrm>
            <a:off x="3714744" y="2643182"/>
            <a:ext cx="2071702" cy="1459504"/>
          </a:xfrm>
          <a:prstGeom prst="rect">
            <a:avLst/>
          </a:prstGeom>
          <a:noFill/>
        </p:spPr>
      </p:pic>
      <p:pic>
        <p:nvPicPr>
          <p:cNvPr id="15370" name="Picture 10" descr="C:\Users\lenovo3\Pictures\2015-04-27 Pgl 2015\Pgl 2015 170.JPG"/>
          <p:cNvPicPr>
            <a:picLocks noChangeAspect="1" noChangeArrowheads="1"/>
          </p:cNvPicPr>
          <p:nvPr/>
        </p:nvPicPr>
        <p:blipFill>
          <a:blip r:embed="rId9" cstate="print"/>
          <a:srcRect/>
          <a:stretch>
            <a:fillRect/>
          </a:stretch>
        </p:blipFill>
        <p:spPr bwMode="auto">
          <a:xfrm>
            <a:off x="1357290" y="3071810"/>
            <a:ext cx="1404202" cy="3224157"/>
          </a:xfrm>
          <a:prstGeom prst="rect">
            <a:avLst/>
          </a:prstGeom>
          <a:noFill/>
        </p:spPr>
      </p:pic>
      <p:pic>
        <p:nvPicPr>
          <p:cNvPr id="15371" name="Picture 11" descr="C:\Users\lenovo3\Pictures\2015-04-27 Pgl 2015\Pgl 2015 182.JPG"/>
          <p:cNvPicPr>
            <a:picLocks noChangeAspect="1" noChangeArrowheads="1"/>
          </p:cNvPicPr>
          <p:nvPr/>
        </p:nvPicPr>
        <p:blipFill>
          <a:blip r:embed="rId10" cstate="print"/>
          <a:srcRect/>
          <a:stretch>
            <a:fillRect/>
          </a:stretch>
        </p:blipFill>
        <p:spPr bwMode="auto">
          <a:xfrm>
            <a:off x="6500826" y="3500438"/>
            <a:ext cx="1783199" cy="25431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GB" dirty="0" smtClean="0"/>
              <a:t>These are just some of the activities we did at PGL.</a:t>
            </a:r>
            <a:br>
              <a:rPr lang="en-GB" dirty="0" smtClean="0"/>
            </a:br>
            <a:r>
              <a:rPr lang="en-GB" dirty="0" smtClean="0"/>
              <a:t>We also did Archery, Quad biking, Swimming and </a:t>
            </a:r>
            <a:r>
              <a:rPr lang="en-GB" dirty="0" err="1" smtClean="0"/>
              <a:t>Aeroball</a:t>
            </a:r>
            <a:r>
              <a:rPr lang="en-GB" dirty="0" smtClean="0"/>
              <a:t>.</a:t>
            </a:r>
            <a:br>
              <a:rPr lang="en-GB" dirty="0" smtClean="0"/>
            </a:br>
            <a:r>
              <a:rPr lang="en-GB" dirty="0" smtClean="0"/>
              <a:t>If you fancy challenging yourself why not join us at PGL in 2016.</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Everyone settles in at the cabins and meets our PGL leader, Freya</a:t>
            </a:r>
            <a:endParaRPr lang="en-GB" dirty="0"/>
          </a:p>
        </p:txBody>
      </p:sp>
      <p:pic>
        <p:nvPicPr>
          <p:cNvPr id="1026" name="Picture 2" descr="C:\Users\lenovo3\Pictures\2015-04-27 Pgl 2015\Pgl 2015 001.JPG"/>
          <p:cNvPicPr>
            <a:picLocks noGrp="1" noChangeAspect="1" noChangeArrowheads="1"/>
          </p:cNvPicPr>
          <p:nvPr>
            <p:ph idx="1"/>
          </p:nvPr>
        </p:nvPicPr>
        <p:blipFill>
          <a:blip r:embed="rId2" cstate="print"/>
          <a:srcRect/>
          <a:stretch>
            <a:fillRect/>
          </a:stretch>
        </p:blipFill>
        <p:spPr bwMode="auto">
          <a:xfrm>
            <a:off x="457200" y="1757671"/>
            <a:ext cx="8229600" cy="42110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The first group get ready to go Abseiling</a:t>
            </a:r>
            <a:endParaRPr lang="en-GB" dirty="0"/>
          </a:p>
        </p:txBody>
      </p:sp>
      <p:pic>
        <p:nvPicPr>
          <p:cNvPr id="2050" name="Picture 2" descr="C:\Users\lenovo3\Pictures\2015-04-27 Pgl 2015\Pgl 2015 004.JPG"/>
          <p:cNvPicPr>
            <a:picLocks noGrp="1" noChangeAspect="1" noChangeArrowheads="1"/>
          </p:cNvPicPr>
          <p:nvPr>
            <p:ph sz="half" idx="1"/>
          </p:nvPr>
        </p:nvPicPr>
        <p:blipFill>
          <a:blip r:embed="rId2" cstate="print"/>
          <a:srcRect/>
          <a:stretch>
            <a:fillRect/>
          </a:stretch>
        </p:blipFill>
        <p:spPr bwMode="auto">
          <a:xfrm>
            <a:off x="642910" y="2357430"/>
            <a:ext cx="4038600" cy="2386574"/>
          </a:xfrm>
          <a:prstGeom prst="rect">
            <a:avLst/>
          </a:prstGeom>
          <a:noFill/>
        </p:spPr>
      </p:pic>
      <p:pic>
        <p:nvPicPr>
          <p:cNvPr id="2051" name="Picture 3" descr="C:\Users\lenovo3\Pictures\2015-04-27 Pgl 2015\Pgl 2015 005.JPG"/>
          <p:cNvPicPr>
            <a:picLocks noGrp="1" noChangeAspect="1" noChangeArrowheads="1"/>
          </p:cNvPicPr>
          <p:nvPr>
            <p:ph sz="half" idx="2"/>
          </p:nvPr>
        </p:nvPicPr>
        <p:blipFill>
          <a:blip r:embed="rId3" cstate="print"/>
          <a:srcRect/>
          <a:stretch>
            <a:fillRect/>
          </a:stretch>
        </p:blipFill>
        <p:spPr bwMode="auto">
          <a:xfrm>
            <a:off x="5214942" y="3786190"/>
            <a:ext cx="2831948" cy="15089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After a safety briefing everyone had</a:t>
            </a:r>
            <a:br>
              <a:rPr lang="en-GB" dirty="0" smtClean="0"/>
            </a:br>
            <a:r>
              <a:rPr lang="en-GB" dirty="0" smtClean="0"/>
              <a:t> a go. It was very high</a:t>
            </a:r>
            <a:endParaRPr lang="en-GB" dirty="0"/>
          </a:p>
        </p:txBody>
      </p:sp>
      <p:pic>
        <p:nvPicPr>
          <p:cNvPr id="3074" name="Picture 2" descr="C:\Users\lenovo3\Pictures\2015-04-27 Pgl 2015\Pgl 2015 006.JPG"/>
          <p:cNvPicPr>
            <a:picLocks noGrp="1" noChangeAspect="1" noChangeArrowheads="1"/>
          </p:cNvPicPr>
          <p:nvPr>
            <p:ph idx="1"/>
          </p:nvPr>
        </p:nvPicPr>
        <p:blipFill>
          <a:blip r:embed="rId2" cstate="print"/>
          <a:srcRect/>
          <a:stretch>
            <a:fillRect/>
          </a:stretch>
        </p:blipFill>
        <p:spPr bwMode="auto">
          <a:xfrm>
            <a:off x="3680977" y="1687233"/>
            <a:ext cx="1703601" cy="1464584"/>
          </a:xfrm>
          <a:prstGeom prst="rect">
            <a:avLst/>
          </a:prstGeom>
          <a:noFill/>
        </p:spPr>
      </p:pic>
      <p:pic>
        <p:nvPicPr>
          <p:cNvPr id="3075" name="Picture 3" descr="C:\Users\lenovo3\Pictures\2015-04-27 Pgl 2015\Pgl 2015 007.JPG"/>
          <p:cNvPicPr>
            <a:picLocks noChangeAspect="1" noChangeArrowheads="1"/>
          </p:cNvPicPr>
          <p:nvPr/>
        </p:nvPicPr>
        <p:blipFill>
          <a:blip r:embed="rId3" cstate="print"/>
          <a:srcRect/>
          <a:stretch>
            <a:fillRect/>
          </a:stretch>
        </p:blipFill>
        <p:spPr bwMode="auto">
          <a:xfrm rot="715537">
            <a:off x="6089798" y="2644735"/>
            <a:ext cx="2276353" cy="1790937"/>
          </a:xfrm>
          <a:prstGeom prst="rect">
            <a:avLst/>
          </a:prstGeom>
          <a:noFill/>
        </p:spPr>
      </p:pic>
      <p:pic>
        <p:nvPicPr>
          <p:cNvPr id="3077" name="Picture 5" descr="C:\Users\lenovo3\Pictures\2015-04-27 Pgl 2015\Pgl 2015 014.JPG"/>
          <p:cNvPicPr>
            <a:picLocks noChangeAspect="1" noChangeArrowheads="1"/>
          </p:cNvPicPr>
          <p:nvPr/>
        </p:nvPicPr>
        <p:blipFill>
          <a:blip r:embed="rId4" cstate="print"/>
          <a:srcRect/>
          <a:stretch>
            <a:fillRect/>
          </a:stretch>
        </p:blipFill>
        <p:spPr bwMode="auto">
          <a:xfrm rot="20453323">
            <a:off x="1007349" y="2435532"/>
            <a:ext cx="2148456" cy="2151512"/>
          </a:xfrm>
          <a:prstGeom prst="rect">
            <a:avLst/>
          </a:prstGeom>
          <a:noFill/>
        </p:spPr>
      </p:pic>
      <p:pic>
        <p:nvPicPr>
          <p:cNvPr id="3078" name="Picture 6" descr="C:\Users\lenovo3\Pictures\2015-04-27 Pgl 2015\Pgl 2015 010.JPG"/>
          <p:cNvPicPr>
            <a:picLocks noChangeAspect="1" noChangeArrowheads="1"/>
          </p:cNvPicPr>
          <p:nvPr/>
        </p:nvPicPr>
        <p:blipFill>
          <a:blip r:embed="rId5" cstate="print"/>
          <a:srcRect/>
          <a:stretch>
            <a:fillRect/>
          </a:stretch>
        </p:blipFill>
        <p:spPr bwMode="auto">
          <a:xfrm>
            <a:off x="3500430" y="4429132"/>
            <a:ext cx="2473398" cy="17478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lenovo3\Pictures\2015-04-27 Pgl 2015\Pgl 2015 017.JPG"/>
          <p:cNvPicPr>
            <a:picLocks noGrp="1" noChangeAspect="1" noChangeArrowheads="1"/>
          </p:cNvPicPr>
          <p:nvPr>
            <p:ph idx="1"/>
          </p:nvPr>
        </p:nvPicPr>
        <p:blipFill>
          <a:blip r:embed="rId2" cstate="print"/>
          <a:srcRect/>
          <a:stretch>
            <a:fillRect/>
          </a:stretch>
        </p:blipFill>
        <p:spPr bwMode="auto">
          <a:xfrm>
            <a:off x="3857620" y="3429000"/>
            <a:ext cx="1839513" cy="2125659"/>
          </a:xfrm>
          <a:prstGeom prst="rect">
            <a:avLst/>
          </a:prstGeom>
          <a:noFill/>
        </p:spPr>
      </p:pic>
      <p:pic>
        <p:nvPicPr>
          <p:cNvPr id="4103" name="Picture 7" descr="C:\Users\lenovo3\Pictures\2015-04-27 Pgl 2015\Pgl 2015 020.JPG"/>
          <p:cNvPicPr>
            <a:picLocks noChangeAspect="1" noChangeArrowheads="1"/>
          </p:cNvPicPr>
          <p:nvPr/>
        </p:nvPicPr>
        <p:blipFill>
          <a:blip r:embed="rId3" cstate="print"/>
          <a:srcRect/>
          <a:stretch>
            <a:fillRect/>
          </a:stretch>
        </p:blipFill>
        <p:spPr bwMode="auto">
          <a:xfrm>
            <a:off x="3071802" y="714356"/>
            <a:ext cx="3490842" cy="2183002"/>
          </a:xfrm>
          <a:prstGeom prst="rect">
            <a:avLst/>
          </a:prstGeom>
          <a:noFill/>
        </p:spPr>
      </p:pic>
      <p:pic>
        <p:nvPicPr>
          <p:cNvPr id="4104" name="Picture 8" descr="C:\Users\lenovo3\Pictures\2015-04-27 Pgl 2015\Pgl 2015 013.JPG"/>
          <p:cNvPicPr>
            <a:picLocks noChangeAspect="1" noChangeArrowheads="1"/>
          </p:cNvPicPr>
          <p:nvPr/>
        </p:nvPicPr>
        <p:blipFill>
          <a:blip r:embed="rId4" cstate="print"/>
          <a:srcRect/>
          <a:stretch>
            <a:fillRect/>
          </a:stretch>
        </p:blipFill>
        <p:spPr bwMode="auto">
          <a:xfrm>
            <a:off x="785786" y="1428736"/>
            <a:ext cx="1785920" cy="3541049"/>
          </a:xfrm>
          <a:prstGeom prst="rect">
            <a:avLst/>
          </a:prstGeom>
          <a:noFill/>
        </p:spPr>
      </p:pic>
      <p:pic>
        <p:nvPicPr>
          <p:cNvPr id="7" name="Picture 4" descr="C:\Users\lenovo3\Pictures\2015-04-27 Pgl 2015\Pgl 2015 011.JPG"/>
          <p:cNvPicPr>
            <a:picLocks noChangeAspect="1" noChangeArrowheads="1"/>
          </p:cNvPicPr>
          <p:nvPr/>
        </p:nvPicPr>
        <p:blipFill>
          <a:blip r:embed="rId5" cstate="print"/>
          <a:srcRect/>
          <a:stretch>
            <a:fillRect/>
          </a:stretch>
        </p:blipFill>
        <p:spPr bwMode="auto">
          <a:xfrm>
            <a:off x="6858016" y="1571612"/>
            <a:ext cx="1699734" cy="35004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its the next groups turn</a:t>
            </a:r>
            <a:endParaRPr lang="en-GB" dirty="0"/>
          </a:p>
        </p:txBody>
      </p:sp>
      <p:pic>
        <p:nvPicPr>
          <p:cNvPr id="5122" name="Picture 2" descr="C:\Users\lenovo3\Pictures\2015-04-27 Pgl 2015\Pgl 2015 021.JPG"/>
          <p:cNvPicPr>
            <a:picLocks noGrp="1" noChangeAspect="1" noChangeArrowheads="1"/>
          </p:cNvPicPr>
          <p:nvPr>
            <p:ph sz="half" idx="1"/>
          </p:nvPr>
        </p:nvPicPr>
        <p:blipFill>
          <a:blip r:embed="rId2" cstate="print"/>
          <a:srcRect/>
          <a:stretch>
            <a:fillRect/>
          </a:stretch>
        </p:blipFill>
        <p:spPr bwMode="auto">
          <a:xfrm>
            <a:off x="457200" y="2574859"/>
            <a:ext cx="4038600" cy="2576644"/>
          </a:xfrm>
          <a:prstGeom prst="rect">
            <a:avLst/>
          </a:prstGeom>
          <a:noFill/>
        </p:spPr>
      </p:pic>
      <p:pic>
        <p:nvPicPr>
          <p:cNvPr id="1026" name="Picture 2" descr="C:\Users\lenovo3\Pictures\2015-04-27 Pgl 2015\Pgl 2015 022.JPG"/>
          <p:cNvPicPr>
            <a:picLocks noGrp="1" noChangeAspect="1" noChangeArrowheads="1"/>
          </p:cNvPicPr>
          <p:nvPr>
            <p:ph sz="half" idx="2"/>
          </p:nvPr>
        </p:nvPicPr>
        <p:blipFill>
          <a:blip r:embed="rId3" cstate="print"/>
          <a:srcRect/>
          <a:stretch>
            <a:fillRect/>
          </a:stretch>
        </p:blipFill>
        <p:spPr bwMode="auto">
          <a:xfrm>
            <a:off x="5072066" y="2500306"/>
            <a:ext cx="3186106" cy="2613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It’s quicker coming down than </a:t>
            </a:r>
            <a:br>
              <a:rPr lang="en-GB" dirty="0" smtClean="0"/>
            </a:br>
            <a:r>
              <a:rPr lang="en-GB" dirty="0" smtClean="0"/>
              <a:t>walking up</a:t>
            </a:r>
            <a:endParaRPr lang="en-GB" dirty="0"/>
          </a:p>
        </p:txBody>
      </p:sp>
      <p:pic>
        <p:nvPicPr>
          <p:cNvPr id="6146" name="Picture 2" descr="C:\Users\lenovo3\Pictures\2015-04-27 Pgl 2015\Pgl 2015 028.JPG"/>
          <p:cNvPicPr>
            <a:picLocks noGrp="1" noChangeAspect="1" noChangeArrowheads="1"/>
          </p:cNvPicPr>
          <p:nvPr>
            <p:ph sz="half" idx="1"/>
          </p:nvPr>
        </p:nvPicPr>
        <p:blipFill>
          <a:blip r:embed="rId2" cstate="print"/>
          <a:srcRect/>
          <a:stretch>
            <a:fillRect/>
          </a:stretch>
        </p:blipFill>
        <p:spPr bwMode="auto">
          <a:xfrm rot="20779058">
            <a:off x="897973" y="4282522"/>
            <a:ext cx="1995502" cy="1791998"/>
          </a:xfrm>
          <a:prstGeom prst="rect">
            <a:avLst/>
          </a:prstGeom>
          <a:noFill/>
        </p:spPr>
      </p:pic>
      <p:pic>
        <p:nvPicPr>
          <p:cNvPr id="6147" name="Picture 3" descr="C:\Users\lenovo3\Pictures\2015-04-27 Pgl 2015\Pgl 2015 030.JPG"/>
          <p:cNvPicPr>
            <a:picLocks noChangeAspect="1" noChangeArrowheads="1"/>
          </p:cNvPicPr>
          <p:nvPr/>
        </p:nvPicPr>
        <p:blipFill>
          <a:blip r:embed="rId3" cstate="print"/>
          <a:srcRect/>
          <a:stretch>
            <a:fillRect/>
          </a:stretch>
        </p:blipFill>
        <p:spPr bwMode="auto">
          <a:xfrm>
            <a:off x="857224" y="1643050"/>
            <a:ext cx="2100200" cy="2214578"/>
          </a:xfrm>
          <a:prstGeom prst="rect">
            <a:avLst/>
          </a:prstGeom>
          <a:noFill/>
        </p:spPr>
      </p:pic>
      <p:pic>
        <p:nvPicPr>
          <p:cNvPr id="6148" name="Picture 4" descr="C:\Users\lenovo3\Pictures\2015-04-27 Pgl 2015\Pgl 2015 032.JPG"/>
          <p:cNvPicPr>
            <a:picLocks noGrp="1" noChangeAspect="1" noChangeArrowheads="1"/>
          </p:cNvPicPr>
          <p:nvPr>
            <p:ph sz="half" idx="2"/>
          </p:nvPr>
        </p:nvPicPr>
        <p:blipFill>
          <a:blip r:embed="rId4" cstate="print"/>
          <a:srcRect/>
          <a:stretch>
            <a:fillRect/>
          </a:stretch>
        </p:blipFill>
        <p:spPr bwMode="auto">
          <a:xfrm rot="990102">
            <a:off x="6520311" y="4149429"/>
            <a:ext cx="1828784" cy="1911403"/>
          </a:xfrm>
          <a:prstGeom prst="rect">
            <a:avLst/>
          </a:prstGeom>
          <a:noFill/>
        </p:spPr>
      </p:pic>
      <p:pic>
        <p:nvPicPr>
          <p:cNvPr id="6149" name="Picture 5" descr="C:\Users\lenovo3\Pictures\2015-04-27 Pgl 2015\Pgl 2015 035.JPG"/>
          <p:cNvPicPr>
            <a:picLocks noChangeAspect="1" noChangeArrowheads="1"/>
          </p:cNvPicPr>
          <p:nvPr/>
        </p:nvPicPr>
        <p:blipFill>
          <a:blip r:embed="rId5" cstate="print"/>
          <a:srcRect/>
          <a:stretch>
            <a:fillRect/>
          </a:stretch>
        </p:blipFill>
        <p:spPr bwMode="auto">
          <a:xfrm>
            <a:off x="6143636" y="1714488"/>
            <a:ext cx="2398146" cy="2071702"/>
          </a:xfrm>
          <a:prstGeom prst="rect">
            <a:avLst/>
          </a:prstGeom>
          <a:noFill/>
        </p:spPr>
      </p:pic>
      <p:pic>
        <p:nvPicPr>
          <p:cNvPr id="6150" name="Picture 6" descr="C:\Users\lenovo3\Pictures\2015-04-27 Pgl 2015\Pgl 2015 039.JPG"/>
          <p:cNvPicPr>
            <a:picLocks noChangeAspect="1" noChangeArrowheads="1"/>
          </p:cNvPicPr>
          <p:nvPr/>
        </p:nvPicPr>
        <p:blipFill>
          <a:blip r:embed="rId6" cstate="print"/>
          <a:srcRect/>
          <a:stretch>
            <a:fillRect/>
          </a:stretch>
        </p:blipFill>
        <p:spPr bwMode="auto">
          <a:xfrm>
            <a:off x="3214678" y="2000240"/>
            <a:ext cx="2800459" cy="338133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for some raft building.</a:t>
            </a:r>
            <a:br>
              <a:rPr lang="en-GB" dirty="0" smtClean="0"/>
            </a:br>
            <a:r>
              <a:rPr lang="en-GB" dirty="0" smtClean="0"/>
              <a:t>Each group had to design their own model</a:t>
            </a:r>
            <a:endParaRPr lang="en-GB" dirty="0"/>
          </a:p>
        </p:txBody>
      </p:sp>
      <p:pic>
        <p:nvPicPr>
          <p:cNvPr id="7170" name="Picture 2" descr="C:\Users\lenovo3\Pictures\2015-04-27 Pgl 2015\Pgl 2015 040.JPG"/>
          <p:cNvPicPr>
            <a:picLocks noGrp="1" noChangeAspect="1" noChangeArrowheads="1"/>
          </p:cNvPicPr>
          <p:nvPr>
            <p:ph sz="half" idx="1"/>
          </p:nvPr>
        </p:nvPicPr>
        <p:blipFill>
          <a:blip r:embed="rId2" cstate="print"/>
          <a:srcRect/>
          <a:stretch>
            <a:fillRect/>
          </a:stretch>
        </p:blipFill>
        <p:spPr bwMode="auto">
          <a:xfrm>
            <a:off x="1000100" y="2071678"/>
            <a:ext cx="3138870" cy="1785950"/>
          </a:xfrm>
          <a:prstGeom prst="rect">
            <a:avLst/>
          </a:prstGeom>
          <a:noFill/>
        </p:spPr>
      </p:pic>
      <p:pic>
        <p:nvPicPr>
          <p:cNvPr id="7171" name="Picture 3" descr="C:\Users\lenovo3\Pictures\2015-04-27 Pgl 2015\Pgl 2015 041.JPG"/>
          <p:cNvPicPr>
            <a:picLocks noGrp="1" noChangeAspect="1" noChangeArrowheads="1"/>
          </p:cNvPicPr>
          <p:nvPr>
            <p:ph sz="half" idx="2"/>
          </p:nvPr>
        </p:nvPicPr>
        <p:blipFill>
          <a:blip r:embed="rId3" cstate="print"/>
          <a:srcRect/>
          <a:stretch>
            <a:fillRect/>
          </a:stretch>
        </p:blipFill>
        <p:spPr bwMode="auto">
          <a:xfrm>
            <a:off x="4857752" y="2071678"/>
            <a:ext cx="2771000" cy="1857388"/>
          </a:xfrm>
          <a:prstGeom prst="rect">
            <a:avLst/>
          </a:prstGeom>
          <a:noFill/>
        </p:spPr>
      </p:pic>
      <p:pic>
        <p:nvPicPr>
          <p:cNvPr id="7172" name="Picture 4" descr="C:\Users\lenovo3\Pictures\2015-04-27 Pgl 2015\Pgl 2015 045.JPG"/>
          <p:cNvPicPr>
            <a:picLocks noChangeAspect="1" noChangeArrowheads="1"/>
          </p:cNvPicPr>
          <p:nvPr/>
        </p:nvPicPr>
        <p:blipFill>
          <a:blip r:embed="rId4" cstate="print"/>
          <a:srcRect/>
          <a:stretch>
            <a:fillRect/>
          </a:stretch>
        </p:blipFill>
        <p:spPr bwMode="auto">
          <a:xfrm>
            <a:off x="4929190" y="4214818"/>
            <a:ext cx="2895074" cy="2110818"/>
          </a:xfrm>
          <a:prstGeom prst="rect">
            <a:avLst/>
          </a:prstGeom>
          <a:noFill/>
        </p:spPr>
      </p:pic>
      <p:pic>
        <p:nvPicPr>
          <p:cNvPr id="7173" name="Picture 5" descr="C:\Users\lenovo3\Pictures\2015-04-27 Pgl 2015\Pgl 2015 046.JPG"/>
          <p:cNvPicPr>
            <a:picLocks noChangeAspect="1" noChangeArrowheads="1"/>
          </p:cNvPicPr>
          <p:nvPr/>
        </p:nvPicPr>
        <p:blipFill>
          <a:blip r:embed="rId5" cstate="print"/>
          <a:srcRect/>
          <a:stretch>
            <a:fillRect/>
          </a:stretch>
        </p:blipFill>
        <p:spPr bwMode="auto">
          <a:xfrm>
            <a:off x="1214414" y="4071942"/>
            <a:ext cx="2714644" cy="22327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kitted up</a:t>
            </a:r>
            <a:endParaRPr lang="en-GB" dirty="0"/>
          </a:p>
        </p:txBody>
      </p:sp>
      <p:pic>
        <p:nvPicPr>
          <p:cNvPr id="8194" name="Picture 2" descr="C:\Users\lenovo3\Pictures\2015-04-27 Pgl 2015\Pgl 2015 050.JPG"/>
          <p:cNvPicPr>
            <a:picLocks noGrp="1" noChangeAspect="1" noChangeArrowheads="1"/>
          </p:cNvPicPr>
          <p:nvPr>
            <p:ph sz="half" idx="2"/>
          </p:nvPr>
        </p:nvPicPr>
        <p:blipFill>
          <a:blip r:embed="rId2" cstate="print"/>
          <a:srcRect/>
          <a:stretch>
            <a:fillRect/>
          </a:stretch>
        </p:blipFill>
        <p:spPr bwMode="auto">
          <a:xfrm>
            <a:off x="6643702" y="2071678"/>
            <a:ext cx="2026160" cy="1640317"/>
          </a:xfrm>
          <a:prstGeom prst="rect">
            <a:avLst/>
          </a:prstGeom>
          <a:noFill/>
        </p:spPr>
      </p:pic>
      <p:pic>
        <p:nvPicPr>
          <p:cNvPr id="8195" name="Picture 3" descr="C:\Users\lenovo3\Pictures\2015-04-27 Pgl 2015\Pgl 2015 051.JPG"/>
          <p:cNvPicPr>
            <a:picLocks noGrp="1" noChangeAspect="1" noChangeArrowheads="1"/>
          </p:cNvPicPr>
          <p:nvPr>
            <p:ph sz="half" idx="1"/>
          </p:nvPr>
        </p:nvPicPr>
        <p:blipFill>
          <a:blip r:embed="rId3" cstate="print"/>
          <a:srcRect/>
          <a:stretch>
            <a:fillRect/>
          </a:stretch>
        </p:blipFill>
        <p:spPr bwMode="auto">
          <a:xfrm>
            <a:off x="3929058" y="2285992"/>
            <a:ext cx="1471594" cy="1401393"/>
          </a:xfrm>
          <a:prstGeom prst="rect">
            <a:avLst/>
          </a:prstGeom>
          <a:noFill/>
        </p:spPr>
      </p:pic>
      <p:pic>
        <p:nvPicPr>
          <p:cNvPr id="8196" name="Picture 4" descr="C:\Users\lenovo3\Pictures\2015-04-27 Pgl 2015\Pgl 2015 052.JPG"/>
          <p:cNvPicPr>
            <a:picLocks noChangeAspect="1" noChangeArrowheads="1"/>
          </p:cNvPicPr>
          <p:nvPr/>
        </p:nvPicPr>
        <p:blipFill>
          <a:blip r:embed="rId4" cstate="print"/>
          <a:srcRect/>
          <a:stretch>
            <a:fillRect/>
          </a:stretch>
        </p:blipFill>
        <p:spPr bwMode="auto">
          <a:xfrm>
            <a:off x="6643702" y="4643446"/>
            <a:ext cx="1549864" cy="1357322"/>
          </a:xfrm>
          <a:prstGeom prst="rect">
            <a:avLst/>
          </a:prstGeom>
          <a:noFill/>
        </p:spPr>
      </p:pic>
      <p:pic>
        <p:nvPicPr>
          <p:cNvPr id="8197" name="Picture 5" descr="C:\Users\lenovo3\Pictures\2015-04-27 Pgl 2015\Pgl 2015 053.JPG"/>
          <p:cNvPicPr>
            <a:picLocks noChangeAspect="1" noChangeArrowheads="1"/>
          </p:cNvPicPr>
          <p:nvPr/>
        </p:nvPicPr>
        <p:blipFill>
          <a:blip r:embed="rId5" cstate="print"/>
          <a:srcRect/>
          <a:stretch>
            <a:fillRect/>
          </a:stretch>
        </p:blipFill>
        <p:spPr bwMode="auto">
          <a:xfrm>
            <a:off x="642910" y="2000240"/>
            <a:ext cx="2286016" cy="1774328"/>
          </a:xfrm>
          <a:prstGeom prst="rect">
            <a:avLst/>
          </a:prstGeom>
          <a:noFill/>
        </p:spPr>
      </p:pic>
      <p:pic>
        <p:nvPicPr>
          <p:cNvPr id="8198" name="Picture 6" descr="C:\Users\lenovo3\Pictures\2015-04-27 Pgl 2015\Pgl 2015 054.JPG"/>
          <p:cNvPicPr>
            <a:picLocks noChangeAspect="1" noChangeArrowheads="1"/>
          </p:cNvPicPr>
          <p:nvPr/>
        </p:nvPicPr>
        <p:blipFill>
          <a:blip r:embed="rId6" cstate="print"/>
          <a:srcRect/>
          <a:stretch>
            <a:fillRect/>
          </a:stretch>
        </p:blipFill>
        <p:spPr bwMode="auto">
          <a:xfrm>
            <a:off x="1071538" y="4571526"/>
            <a:ext cx="1216173" cy="1457769"/>
          </a:xfrm>
          <a:prstGeom prst="rect">
            <a:avLst/>
          </a:prstGeom>
          <a:noFill/>
        </p:spPr>
      </p:pic>
      <p:pic>
        <p:nvPicPr>
          <p:cNvPr id="8199" name="Picture 7" descr="C:\Users\lenovo3\Pictures\2015-04-27 Pgl 2015\Pgl 2015 055.JPG"/>
          <p:cNvPicPr>
            <a:picLocks noChangeAspect="1" noChangeArrowheads="1"/>
          </p:cNvPicPr>
          <p:nvPr/>
        </p:nvPicPr>
        <p:blipFill>
          <a:blip r:embed="rId7" cstate="print"/>
          <a:srcRect/>
          <a:stretch>
            <a:fillRect/>
          </a:stretch>
        </p:blipFill>
        <p:spPr bwMode="auto">
          <a:xfrm>
            <a:off x="2643174" y="4286256"/>
            <a:ext cx="3868690" cy="18621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91</Words>
  <Application>Microsoft Office PowerPoint</Application>
  <PresentationFormat>On-screen Show (4:3)</PresentationFormat>
  <Paragraphs>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PGL 2015</vt:lpstr>
      <vt:lpstr>Everyone settles in at the cabins and meets our PGL leader, Freya</vt:lpstr>
      <vt:lpstr>The first group get ready to go Abseiling</vt:lpstr>
      <vt:lpstr>After a safety briefing everyone had  a go. It was very high</vt:lpstr>
      <vt:lpstr>Slide 5</vt:lpstr>
      <vt:lpstr>Now its the next groups turn</vt:lpstr>
      <vt:lpstr>It’s quicker coming down than  walking up</vt:lpstr>
      <vt:lpstr>Now for some raft building. Each group had to design their own model</vt:lpstr>
      <vt:lpstr>Getting kitted up</vt:lpstr>
      <vt:lpstr>And this is how we did it!</vt:lpstr>
      <vt:lpstr>Messing about on the water</vt:lpstr>
      <vt:lpstr>Slide 12</vt:lpstr>
      <vt:lpstr>The “Big Swing”</vt:lpstr>
      <vt:lpstr>Shooting</vt:lpstr>
      <vt:lpstr>Slide 15</vt:lpstr>
      <vt:lpstr>The ZIPWIRE!!!!!</vt:lpstr>
      <vt:lpstr>Slide 17</vt:lpstr>
      <vt:lpstr>These are just some of the activities we did at PGL. We also did Archery, Quad biking, Swimming and Aeroball. If you fancy challenging yourself why not join us at PGL in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PGL 2015</dc:title>
  <dc:creator>lenovo3</dc:creator>
  <cp:lastModifiedBy>Sadeea Anwar</cp:lastModifiedBy>
  <cp:revision>10</cp:revision>
  <dcterms:created xsi:type="dcterms:W3CDTF">2015-04-27T14:12:09Z</dcterms:created>
  <dcterms:modified xsi:type="dcterms:W3CDTF">2015-05-06T06:09:54Z</dcterms:modified>
</cp:coreProperties>
</file>