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67" r:id="rId13"/>
  </p:sldIdLst>
  <p:sldSz cx="9144000" cy="6858000" type="screen4x3"/>
  <p:notesSz cx="6858000" cy="9144000"/>
  <p:embeddedFontLst>
    <p:embeddedFont>
      <p:font typeface="Twinkl" panose="020B0604020202020204" pitchFamily="2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935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20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935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volcano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876909-C24E-4AD3-A585-D6CAFE2BC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12" y="1456291"/>
            <a:ext cx="6182045" cy="46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wildfire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1814A3-F7CC-41E5-B23A-1ABAD8A1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" b="22820"/>
          <a:stretch/>
        </p:blipFill>
        <p:spPr>
          <a:xfrm>
            <a:off x="755651" y="1484313"/>
            <a:ext cx="7632700" cy="46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avalanche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3090EF-5D5A-4FD9-80D3-E96DC5C28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r="359"/>
          <a:stretch/>
        </p:blipFill>
        <p:spPr>
          <a:xfrm>
            <a:off x="753376" y="1473201"/>
            <a:ext cx="7634974" cy="46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drought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D6813E-78E2-400F-90EF-970291784D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/>
          <a:stretch/>
        </p:blipFill>
        <p:spPr>
          <a:xfrm>
            <a:off x="755650" y="1484313"/>
            <a:ext cx="76327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earthquake</a:t>
            </a:r>
            <a:endParaRPr lang="en-GB" sz="36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B0481C-F5D3-47BC-B835-096EEFF72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/>
          <a:stretch/>
        </p:blipFill>
        <p:spPr>
          <a:xfrm>
            <a:off x="767663" y="1484313"/>
            <a:ext cx="76327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flood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7A1A93-482C-4CE1-9088-D732C8AE7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/>
          <a:stretch/>
        </p:blipFill>
        <p:spPr>
          <a:xfrm>
            <a:off x="755650" y="1484313"/>
            <a:ext cx="764279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hurricane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2F8CE7-331A-41C2-9947-C24FA86067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>
          <a:xfrm>
            <a:off x="755650" y="1473201"/>
            <a:ext cx="7627890" cy="46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landslide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ABE820-95AE-4E17-84E5-F027A52C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4" b="3771"/>
          <a:stretch/>
        </p:blipFill>
        <p:spPr>
          <a:xfrm>
            <a:off x="755650" y="1484313"/>
            <a:ext cx="76327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tornado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8C4D47-B855-47FE-AABE-4361F514D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 b="43454"/>
          <a:stretch/>
        </p:blipFill>
        <p:spPr>
          <a:xfrm>
            <a:off x="1430072" y="1445937"/>
            <a:ext cx="6274325" cy="46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tsunami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9A9349-38B1-47A1-8A08-10922C850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t="7705" b="2770"/>
          <a:stretch/>
        </p:blipFill>
        <p:spPr>
          <a:xfrm>
            <a:off x="755650" y="1484314"/>
            <a:ext cx="76327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</TotalTime>
  <Words>10</Words>
  <Application>Microsoft Office PowerPoint</Application>
  <PresentationFormat>On-screen Show (4:3)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Twinkl</vt:lpstr>
      <vt:lpstr>Arial</vt:lpstr>
      <vt:lpstr>Calibri</vt:lpstr>
      <vt:lpstr>Office Theme</vt:lpstr>
      <vt:lpstr>PowerPoint Presentation</vt:lpstr>
      <vt:lpstr>avalanche</vt:lpstr>
      <vt:lpstr>drought</vt:lpstr>
      <vt:lpstr>earthquake</vt:lpstr>
      <vt:lpstr>flood</vt:lpstr>
      <vt:lpstr>hurricane</vt:lpstr>
      <vt:lpstr>landslide</vt:lpstr>
      <vt:lpstr>tornado</vt:lpstr>
      <vt:lpstr>tsunami</vt:lpstr>
      <vt:lpstr>volcano</vt:lpstr>
      <vt:lpstr>wildfire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Meghan Hardie</dc:creator>
  <cp:lastModifiedBy>Kerryjane White</cp:lastModifiedBy>
  <cp:revision>2</cp:revision>
  <dcterms:created xsi:type="dcterms:W3CDTF">2019-06-14T04:20:28Z</dcterms:created>
  <dcterms:modified xsi:type="dcterms:W3CDTF">2021-02-10T10:47:28Z</dcterms:modified>
</cp:coreProperties>
</file>