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7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3" r:id="rId26"/>
    <p:sldId id="281" r:id="rId27"/>
    <p:sldId id="282" r:id="rId28"/>
  </p:sldIdLst>
  <p:sldSz cx="9144000" cy="6858000" type="screen4x3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A31EF-BE6F-4FA4-ACAB-1238A4FBD7C4}" type="datetimeFigureOut">
              <a:rPr lang="en-GB" smtClean="0"/>
              <a:pPr/>
              <a:t>02/07/2019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72C8BE8-51D8-4B63-9D7B-11F4A8CA9EA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A31EF-BE6F-4FA4-ACAB-1238A4FBD7C4}" type="datetimeFigureOut">
              <a:rPr lang="en-GB" smtClean="0"/>
              <a:pPr/>
              <a:t>02/07/2019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8BE8-51D8-4B63-9D7B-11F4A8CA9EA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A31EF-BE6F-4FA4-ACAB-1238A4FBD7C4}" type="datetimeFigureOut">
              <a:rPr lang="en-GB" smtClean="0"/>
              <a:pPr/>
              <a:t>02/07/2019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8BE8-51D8-4B63-9D7B-11F4A8CA9EA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A31EF-BE6F-4FA4-ACAB-1238A4FBD7C4}" type="datetimeFigureOut">
              <a:rPr lang="en-GB" smtClean="0"/>
              <a:pPr/>
              <a:t>02/07/2019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72C8BE8-51D8-4B63-9D7B-11F4A8CA9EA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A31EF-BE6F-4FA4-ACAB-1238A4FBD7C4}" type="datetimeFigureOut">
              <a:rPr lang="en-GB" smtClean="0"/>
              <a:pPr/>
              <a:t>02/07/2019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8BE8-51D8-4B63-9D7B-11F4A8CA9EA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A31EF-BE6F-4FA4-ACAB-1238A4FBD7C4}" type="datetimeFigureOut">
              <a:rPr lang="en-GB" smtClean="0"/>
              <a:pPr/>
              <a:t>02/07/2019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8BE8-51D8-4B63-9D7B-11F4A8CA9EA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A31EF-BE6F-4FA4-ACAB-1238A4FBD7C4}" type="datetimeFigureOut">
              <a:rPr lang="en-GB" smtClean="0"/>
              <a:pPr/>
              <a:t>02/07/2019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72C8BE8-51D8-4B63-9D7B-11F4A8CA9EA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A31EF-BE6F-4FA4-ACAB-1238A4FBD7C4}" type="datetimeFigureOut">
              <a:rPr lang="en-GB" smtClean="0"/>
              <a:pPr/>
              <a:t>02/07/2019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8BE8-51D8-4B63-9D7B-11F4A8CA9EA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A31EF-BE6F-4FA4-ACAB-1238A4FBD7C4}" type="datetimeFigureOut">
              <a:rPr lang="en-GB" smtClean="0"/>
              <a:pPr/>
              <a:t>02/07/2019</a:t>
            </a:fld>
            <a:endParaRPr lang="en-GB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8BE8-51D8-4B63-9D7B-11F4A8CA9EA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A31EF-BE6F-4FA4-ACAB-1238A4FBD7C4}" type="datetimeFigureOut">
              <a:rPr lang="en-GB" smtClean="0"/>
              <a:pPr/>
              <a:t>02/07/2019</a:t>
            </a:fld>
            <a:endParaRPr lang="en-GB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8BE8-51D8-4B63-9D7B-11F4A8CA9EA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A31EF-BE6F-4FA4-ACAB-1238A4FBD7C4}" type="datetimeFigureOut">
              <a:rPr lang="en-GB" smtClean="0"/>
              <a:pPr/>
              <a:t>02/07/2019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8BE8-51D8-4B63-9D7B-11F4A8CA9EA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EA31EF-BE6F-4FA4-ACAB-1238A4FBD7C4}" type="datetimeFigureOut">
              <a:rPr lang="en-GB" smtClean="0"/>
              <a:pPr/>
              <a:t>02/07/2019</a:t>
            </a:fld>
            <a:endParaRPr lang="en-GB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72C8BE8-51D8-4B63-9D7B-11F4A8CA9EA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Thanks for the memories…….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To our class of 2019………</a:t>
            </a:r>
            <a:endParaRPr lang="en-GB" dirty="0"/>
          </a:p>
        </p:txBody>
      </p:sp>
      <p:pic>
        <p:nvPicPr>
          <p:cNvPr id="6146" name="Picture 22" descr="Green Lane School Logo (in colour)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2656"/>
            <a:ext cx="4763130" cy="318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63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James</a:t>
            </a:r>
            <a:endParaRPr lang="en-GB" dirty="0"/>
          </a:p>
        </p:txBody>
      </p:sp>
      <p:pic>
        <p:nvPicPr>
          <p:cNvPr id="4" name="Picture 3" descr="Y:\A folder for Y11 pix\James Brown\DSCF806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980728"/>
            <a:ext cx="1810157" cy="195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Y:\A folder for Y11 pix\James Brown\DSCF87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548680"/>
            <a:ext cx="1833604" cy="2413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Y:\A folder for Y11 pix\James Brown\DSCF899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149080"/>
            <a:ext cx="194421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Y:\A folder for Y11 pix\James Brown\DSCF96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412776"/>
            <a:ext cx="2104677" cy="2258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Y:\A folder for Y11 pix\James Brown\IMG_004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3429000"/>
            <a:ext cx="2038838" cy="210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Y:\A folder for Y11 pix\James Brown\IMG_014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4077072"/>
            <a:ext cx="1859815" cy="213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Aqsa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95400"/>
            <a:ext cx="2249080" cy="30111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852023"/>
            <a:ext cx="2085696" cy="2780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35173"/>
            <a:ext cx="3125889" cy="2334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500" y="3429000"/>
            <a:ext cx="1913576" cy="2551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580" y="451769"/>
            <a:ext cx="2996952" cy="2996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190" y="3238819"/>
            <a:ext cx="2648342" cy="353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8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Adam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95400"/>
            <a:ext cx="2195296" cy="293915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57200"/>
            <a:ext cx="1923678" cy="2564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75" y="4308277"/>
            <a:ext cx="1841086" cy="2464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041" y="181280"/>
            <a:ext cx="3493486" cy="26093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32" y="3212976"/>
            <a:ext cx="3704333" cy="27668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189" y="3861048"/>
            <a:ext cx="3497924" cy="262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7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95400"/>
            <a:ext cx="2300381" cy="307984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076" y="457200"/>
            <a:ext cx="2292248" cy="3068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796461"/>
            <a:ext cx="2273135" cy="3043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80547"/>
            <a:ext cx="2482751" cy="2482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989" y="4005064"/>
            <a:ext cx="3059831" cy="22854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327" y="3284984"/>
            <a:ext cx="2510903" cy="334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EDWARD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54" y="1295400"/>
            <a:ext cx="2033945" cy="27231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09" y="188640"/>
            <a:ext cx="2409732" cy="3212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126" y="1295400"/>
            <a:ext cx="3277956" cy="24584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21088"/>
            <a:ext cx="3144781" cy="2348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141" y="3861048"/>
            <a:ext cx="2247714" cy="2996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703" y="4018533"/>
            <a:ext cx="3265389" cy="244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5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Lily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2141512" cy="286714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8885"/>
            <a:ext cx="2399815" cy="3212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302" y="287647"/>
            <a:ext cx="3593935" cy="2695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22" y="4581128"/>
            <a:ext cx="2643852" cy="19747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945097"/>
            <a:ext cx="2880320" cy="2151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19" y="3070746"/>
            <a:ext cx="2631685" cy="350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9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Robert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2195296" cy="293915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295400"/>
            <a:ext cx="2492896" cy="2492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140" y="457200"/>
            <a:ext cx="2346031" cy="31409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34557"/>
            <a:ext cx="3347864" cy="25108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55" y="3933056"/>
            <a:ext cx="3131840" cy="23488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404582"/>
            <a:ext cx="2444874" cy="325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2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Joe</a:t>
            </a:r>
            <a:endParaRPr lang="en-GB" dirty="0"/>
          </a:p>
        </p:txBody>
      </p:sp>
      <p:pic>
        <p:nvPicPr>
          <p:cNvPr id="1026" name="Picture 2" descr="IMG_03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242537" y="1534327"/>
            <a:ext cx="3856557" cy="289337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pic>
        <p:nvPicPr>
          <p:cNvPr id="1027" name="Picture 3" descr="IMG_01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204864"/>
            <a:ext cx="4632325" cy="34750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Q1 &amp; Q2 Year 11 Leavers Meal</a:t>
            </a:r>
            <a:endParaRPr lang="en-GB" dirty="0"/>
          </a:p>
        </p:txBody>
      </p:sp>
      <p:pic>
        <p:nvPicPr>
          <p:cNvPr id="4" name="Picture 3" descr="C:\Users\lenovo3\Pictures\Y11 Meal 2019\IMG_0958 (2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628800"/>
            <a:ext cx="324036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lenovo3\Pictures\Y11 Meal 2019\IMG_0951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844824"/>
            <a:ext cx="2160240" cy="175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lenovo3\Pictures\Y11 Meal 2019\IMG_0954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844824"/>
            <a:ext cx="2265084" cy="153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lenovo3\Pictures\Y11 Meal 2019\IMG_0952 (2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4149080"/>
            <a:ext cx="165618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lenovo3\Pictures\Y11 Meal 2019\IMG_0955 (2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4293096"/>
            <a:ext cx="172819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lenovo3\Pictures\Y11 Meal 2019\IMG_0956 (2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4293096"/>
            <a:ext cx="1700568" cy="189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Having a good time</a:t>
            </a:r>
            <a:endParaRPr lang="en-GB" dirty="0"/>
          </a:p>
        </p:txBody>
      </p:sp>
      <p:pic>
        <p:nvPicPr>
          <p:cNvPr id="4" name="Picture 3" descr="C:\Users\lenovo3\Pictures\Y11 Meal 2019\IMG_0934 (2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412776"/>
            <a:ext cx="2520280" cy="180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lenovo3\Pictures\Y11 Meal 2019\IMG_0935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861048"/>
            <a:ext cx="216024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lenovo3\Pictures\Y11 Meal 2019\IMG_0936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3789040"/>
            <a:ext cx="2142054" cy="208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lenovo3\Pictures\Y11 Meal 2019\IMG_0937 (2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717032"/>
            <a:ext cx="237626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lenovo3\Pictures\Y11 Meal 2019\IMG_0941 (2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1340768"/>
            <a:ext cx="295232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lenovo3\Pictures\Y11 Meal 2019\IMG_0950 (2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4" y="1484784"/>
            <a:ext cx="1680096" cy="143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DEAN </a:t>
            </a:r>
            <a:endParaRPr lang="en-GB" dirty="0"/>
          </a:p>
        </p:txBody>
      </p:sp>
      <p:pic>
        <p:nvPicPr>
          <p:cNvPr id="1026" name="Picture 2" descr="\\schoolserver\schooladmin\A folder for Y11 pix\Dean Ashton\IMG_00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5376" y="1718959"/>
            <a:ext cx="298862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schoolserver\schooladmin\A folder for Y11 pix\Dean Ashton\IMG_27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43598" y="633266"/>
            <a:ext cx="2944591" cy="219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schoolserver\schooladmin\A folder for Y11 pix\Dean Ashton\IMG_11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08720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schoolserver\schooladmin\A folder for Y11 pix\Dean Ashton\IMG_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73027"/>
            <a:ext cx="2410185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062" y="4293096"/>
            <a:ext cx="2515344" cy="187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C:\Users\Teacher\Pictures\Camera Roll\dEAN wIG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132" y="3356992"/>
            <a:ext cx="1719521" cy="322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3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And now for cake………</a:t>
            </a:r>
            <a:r>
              <a:rPr lang="en-GB" dirty="0" err="1" smtClean="0"/>
              <a:t>mmmmmm</a:t>
            </a:r>
            <a:r>
              <a:rPr lang="en-GB" dirty="0" smtClean="0"/>
              <a:t>!</a:t>
            </a:r>
            <a:endParaRPr lang="en-GB" dirty="0"/>
          </a:p>
        </p:txBody>
      </p:sp>
      <p:pic>
        <p:nvPicPr>
          <p:cNvPr id="4" name="Picture 3" descr="C:\Users\lenovo3\Pictures\Y11 Meal 2019\IMG_09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340768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lenovo3\Pictures\Y11 Meal 2019\IMG_0942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340768"/>
            <a:ext cx="151216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lenovo3\Pictures\Y11 Meal 2019\IMG_0943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340768"/>
            <a:ext cx="158417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lenovo3\Pictures\Y11 Meal 2019\IMG_0944 (2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077072"/>
            <a:ext cx="1660933" cy="202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lenovo3\Pictures\Y11 Meal 2019\IMG_0945 (2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3933056"/>
            <a:ext cx="187220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lenovo3\Pictures\Y11 Meal 2019\IMG_0947 (2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7664" y="3933056"/>
            <a:ext cx="1306373" cy="23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Good Evening Q1 &amp; Q2 Year 11’s</a:t>
            </a:r>
            <a:endParaRPr lang="en-GB" dirty="0"/>
          </a:p>
        </p:txBody>
      </p:sp>
      <p:pic>
        <p:nvPicPr>
          <p:cNvPr id="4" name="Picture 3" descr="C:\Users\lenovo3\Pictures\Y11 Meal 2019\IMG_0959 (2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6245" y="1665138"/>
            <a:ext cx="5731510" cy="352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Q3 leavers prom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9" y="1295400"/>
            <a:ext cx="3491880" cy="2618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0648"/>
            <a:ext cx="2784309" cy="2088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21088"/>
            <a:ext cx="3072341" cy="23042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93096"/>
            <a:ext cx="2905314" cy="217898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700808"/>
            <a:ext cx="2798433" cy="3731245"/>
          </a:xfrm>
        </p:spPr>
      </p:pic>
    </p:spTree>
    <p:extLst>
      <p:ext uri="{BB962C8B-B14F-4D97-AF65-F5344CB8AC3E}">
        <p14:creationId xmlns:p14="http://schemas.microsoft.com/office/powerpoint/2010/main" val="47779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big arrival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3291197" cy="246839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81128"/>
            <a:ext cx="2747797" cy="2060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692696"/>
            <a:ext cx="3563888" cy="26729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581128"/>
            <a:ext cx="2808312" cy="21062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42" y="3133411"/>
            <a:ext cx="3379657" cy="231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1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Party time!!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2979237" cy="22344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3968483"/>
            <a:ext cx="3168352" cy="2376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060848"/>
            <a:ext cx="2574245" cy="34323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71" y="4221088"/>
            <a:ext cx="3035829" cy="2276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48680"/>
            <a:ext cx="2829507" cy="212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5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 danced the night away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3342812" cy="250710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005064"/>
            <a:ext cx="3323861" cy="2492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77072"/>
            <a:ext cx="3419872" cy="25649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268760"/>
            <a:ext cx="3323861" cy="24928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443200"/>
            <a:ext cx="3238400" cy="24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0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Cheers!!!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2664296" cy="199822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26" y="4195199"/>
            <a:ext cx="3227851" cy="2420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437112"/>
            <a:ext cx="2833992" cy="2125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32656"/>
            <a:ext cx="2402184" cy="3202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04664"/>
            <a:ext cx="2843808" cy="21328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510" y="3059189"/>
            <a:ext cx="3128605" cy="234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8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Congratulations  Aqsa, Adam, Robert, eve, lily, Edward and joe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556792"/>
            <a:ext cx="6135877" cy="4601908"/>
          </a:xfrm>
        </p:spPr>
      </p:pic>
    </p:spTree>
    <p:extLst>
      <p:ext uri="{BB962C8B-B14F-4D97-AF65-F5344CB8AC3E}">
        <p14:creationId xmlns:p14="http://schemas.microsoft.com/office/powerpoint/2010/main" val="428841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Louis</a:t>
            </a:r>
            <a:endParaRPr lang="en-GB" dirty="0"/>
          </a:p>
        </p:txBody>
      </p:sp>
      <p:pic>
        <p:nvPicPr>
          <p:cNvPr id="2050" name="Picture 2" descr="\\schoolserver\schooladmin\A folder for Y11 pix\Louis Groarke\20180516_121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698" y="1704614"/>
            <a:ext cx="2334699" cy="17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40768"/>
            <a:ext cx="3334982" cy="249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0648"/>
            <a:ext cx="2520280" cy="336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04" y="4005064"/>
            <a:ext cx="1752195" cy="2628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22215"/>
            <a:ext cx="3159054" cy="235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408" y="4219104"/>
            <a:ext cx="2631847" cy="196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89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Ryan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88640"/>
            <a:ext cx="1516345" cy="338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71400"/>
            <a:ext cx="2958474" cy="221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2932228" cy="293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Teacher\Pictures\Camera Roll\ryan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27984" y="3167042"/>
            <a:ext cx="983780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00779"/>
            <a:ext cx="308503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068" y="3786648"/>
            <a:ext cx="2030400" cy="271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67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Sophie 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988" y="2958511"/>
            <a:ext cx="2312701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183" y="293329"/>
            <a:ext cx="3227440" cy="241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981" y="3092081"/>
            <a:ext cx="2429595" cy="3644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70567"/>
            <a:ext cx="2520280" cy="3374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25" y="1342393"/>
            <a:ext cx="2085701" cy="1942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260" y="1311503"/>
            <a:ext cx="2196011" cy="1647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73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Owen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5" y="1340768"/>
            <a:ext cx="1985178" cy="2204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8640"/>
            <a:ext cx="1954996" cy="3480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67362"/>
            <a:ext cx="3151862" cy="2354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C:\Users\Teacher\Pictures\Camera Roll\ow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24" y="3801056"/>
            <a:ext cx="1091840" cy="283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213" y="4031182"/>
            <a:ext cx="3172326" cy="237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5" y="3801056"/>
            <a:ext cx="2981427" cy="2981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147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Emily </a:t>
            </a:r>
            <a:endParaRPr lang="en-GB" dirty="0"/>
          </a:p>
        </p:txBody>
      </p:sp>
      <p:pic>
        <p:nvPicPr>
          <p:cNvPr id="1032" name="Picture 8" descr="Y:\A folder for Y11 pix\Emily Williams\DSCF8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268760"/>
            <a:ext cx="2134053" cy="2890738"/>
          </a:xfrm>
          <a:prstGeom prst="rect">
            <a:avLst/>
          </a:prstGeom>
          <a:noFill/>
        </p:spPr>
      </p:pic>
      <p:pic>
        <p:nvPicPr>
          <p:cNvPr id="1033" name="Picture 9" descr="Y:\A folder for Y11 pix\Emily Williams\DSCF85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149080"/>
            <a:ext cx="1944216" cy="1911962"/>
          </a:xfrm>
          <a:prstGeom prst="rect">
            <a:avLst/>
          </a:prstGeom>
          <a:noFill/>
        </p:spPr>
      </p:pic>
      <p:pic>
        <p:nvPicPr>
          <p:cNvPr id="12" name="Picture 11" descr="Y:\A folder for Y11 pix\Emily Williams\DSCF87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548680"/>
            <a:ext cx="201622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Y:\A folder for Y11 pix\Emily Williams\DSCF874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4797152"/>
            <a:ext cx="18002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Y:\A folder for Y11 pix\Emily Williams\DSCF899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1412776"/>
            <a:ext cx="151216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Y:\A folder for Y11 pix\Emily Williams\DSCF9635 - Copy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2564904"/>
            <a:ext cx="244827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Y:\A folder for Y11 pix\Emily Williams\IMG_005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4365104"/>
            <a:ext cx="2520280" cy="175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Dylan</a:t>
            </a:r>
            <a:endParaRPr lang="en-GB" dirty="0"/>
          </a:p>
        </p:txBody>
      </p:sp>
      <p:pic>
        <p:nvPicPr>
          <p:cNvPr id="4" name="Picture 3" descr="Y:\A folder for Y11 pix\Dylan Smythe\DSCF81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1340768"/>
            <a:ext cx="162591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Y:\A folder for Y11 pix\Dylan Smythe\DSCF87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573016"/>
            <a:ext cx="2088232" cy="1686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Y:\A folder for Y11 pix\Dylan Smythe\DSCF87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861048"/>
            <a:ext cx="252028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Y:\A folder for Y11 pix\Dylan Smythe\DSCF966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196752"/>
            <a:ext cx="1520467" cy="2692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Y:\A folder for Y11 pix\Dylan Smythe\IMG_004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1268760"/>
            <a:ext cx="2207351" cy="145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Y:\A folder for Y11 pix\Dylan Smythe\IMG_014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4293096"/>
            <a:ext cx="194421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Lydia</a:t>
            </a:r>
            <a:endParaRPr lang="en-GB" dirty="0"/>
          </a:p>
        </p:txBody>
      </p:sp>
      <p:pic>
        <p:nvPicPr>
          <p:cNvPr id="4" name="Picture 3" descr="Y:\A folder for Y11 pix\Lydia Rostron\DSCF807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196752"/>
            <a:ext cx="1883849" cy="205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Y:\A folder for Y11 pix\Lydia Rostron\DSCF856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84784"/>
            <a:ext cx="1843287" cy="1622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Y:\A folder for Y11 pix\Lydia Rostron\DSCF87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3717032"/>
            <a:ext cx="2304256" cy="230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Y:\A folder for Y11 pix\Lydia Rostron\DSCF898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196752"/>
            <a:ext cx="1875111" cy="1637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Y:\A folder for Y11 pix\Lydia Rostron\DSCF964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501008"/>
            <a:ext cx="2372157" cy="2615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Y:\A folder for Y11 pix\Lydia Rostron\IMG_026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191068" y="3970172"/>
            <a:ext cx="2600230" cy="1949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316</TotalTime>
  <Words>82</Words>
  <Application>Microsoft Office PowerPoint</Application>
  <PresentationFormat>On-screen Show (4:3)</PresentationFormat>
  <Paragraphs>28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Franklin Gothic Book</vt:lpstr>
      <vt:lpstr>Franklin Gothic Medium</vt:lpstr>
      <vt:lpstr>Wingdings 2</vt:lpstr>
      <vt:lpstr>Trek</vt:lpstr>
      <vt:lpstr>Thanks for the memories…….</vt:lpstr>
      <vt:lpstr>DEAN </vt:lpstr>
      <vt:lpstr>Louis</vt:lpstr>
      <vt:lpstr>Ryan</vt:lpstr>
      <vt:lpstr>Sophie </vt:lpstr>
      <vt:lpstr>Owen</vt:lpstr>
      <vt:lpstr>Emily </vt:lpstr>
      <vt:lpstr>Dylan</vt:lpstr>
      <vt:lpstr>Lydia</vt:lpstr>
      <vt:lpstr>James</vt:lpstr>
      <vt:lpstr>Aqsa</vt:lpstr>
      <vt:lpstr>Adam</vt:lpstr>
      <vt:lpstr>Eve</vt:lpstr>
      <vt:lpstr>EDWARD</vt:lpstr>
      <vt:lpstr>Lily </vt:lpstr>
      <vt:lpstr>Robert</vt:lpstr>
      <vt:lpstr>Joe</vt:lpstr>
      <vt:lpstr>Q1 &amp; Q2 Year 11 Leavers Meal</vt:lpstr>
      <vt:lpstr>Having a good time</vt:lpstr>
      <vt:lpstr>And now for cake………mmmmmm!</vt:lpstr>
      <vt:lpstr>Good Evening Q1 &amp; Q2 Year 11’s</vt:lpstr>
      <vt:lpstr>Q3 leavers prom</vt:lpstr>
      <vt:lpstr>The big arrival </vt:lpstr>
      <vt:lpstr>Party time!!</vt:lpstr>
      <vt:lpstr>We danced the night away</vt:lpstr>
      <vt:lpstr>Cheers!!!</vt:lpstr>
      <vt:lpstr>Congratulations  Aqsa, Adam, Robert, eve, lily, Edward and joe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Thanks for the memories…….</dc:title>
  <dc:creator>Teacher</dc:creator>
  <cp:lastModifiedBy>Liz Morris</cp:lastModifiedBy>
  <cp:revision>26</cp:revision>
  <cp:lastPrinted>2019-06-26T15:19:05Z</cp:lastPrinted>
  <dcterms:created xsi:type="dcterms:W3CDTF">2019-06-24T06:55:30Z</dcterms:created>
  <dcterms:modified xsi:type="dcterms:W3CDTF">2019-07-02T13:13:42Z</dcterms:modified>
</cp:coreProperties>
</file>