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7"/>
  </p:notesMasterIdLst>
  <p:sldIdLst>
    <p:sldId id="256" r:id="rId5"/>
    <p:sldId id="257" r:id="rId6"/>
    <p:sldId id="270" r:id="rId7"/>
    <p:sldId id="258" r:id="rId8"/>
    <p:sldId id="262" r:id="rId9"/>
    <p:sldId id="259" r:id="rId10"/>
    <p:sldId id="260" r:id="rId11"/>
    <p:sldId id="261" r:id="rId12"/>
    <p:sldId id="264" r:id="rId13"/>
    <p:sldId id="265" r:id="rId14"/>
    <p:sldId id="266" r:id="rId15"/>
    <p:sldId id="269"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Welcome" id="{E75E278A-FF0E-49A4-B170-79828D63BBAD}">
          <p14:sldIdLst>
            <p14:sldId id="256"/>
            <p14:sldId id="257"/>
            <p14:sldId id="270"/>
            <p14:sldId id="258"/>
            <p14:sldId id="262"/>
            <p14:sldId id="259"/>
            <p14:sldId id="260"/>
            <p14:sldId id="261"/>
            <p14:sldId id="264"/>
            <p14:sldId id="265"/>
            <p14:sldId id="266"/>
            <p14:sldId id="269"/>
          </p14:sldIdLst>
        </p14:section>
        <p14:section name="Design, Impress, Work Together" id="{B9B51309-D148-4332-87C2-07BE32FBCA3B}">
          <p14:sldIdLst/>
        </p14:section>
        <p14:section name="Learn More" id="{2CC34DB2-6590-42C0-AD4B-A04C6060184E}">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2B4A6"/>
    <a:srgbClr val="734F29"/>
    <a:srgbClr val="D24726"/>
    <a:srgbClr val="DD462F"/>
    <a:srgbClr val="AEB785"/>
    <a:srgbClr val="EFD5A2"/>
    <a:srgbClr val="3B3026"/>
    <a:srgbClr val="ECE1CA"/>
    <a:srgbClr val="795531"/>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71" autoAdjust="0"/>
    <p:restoredTop sz="94280" autoAdjust="0"/>
  </p:normalViewPr>
  <p:slideViewPr>
    <p:cSldViewPr snapToGrid="0">
      <p:cViewPr varScale="1">
        <p:scale>
          <a:sx n="87" d="100"/>
          <a:sy n="87" d="100"/>
        </p:scale>
        <p:origin x="528" y="5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C13577B-6902-467D-A26C-08A0DD5E4E03}" type="datetimeFigureOut">
              <a:rPr lang="en-US" smtClean="0"/>
              <a:t>9/22/2023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F61EA0F-A667-4B49-8422-0062BC55E249}" type="slidenum">
              <a:rPr lang="en-US" smtClean="0"/>
              <a:t>‹#›</a:t>
            </a:fld>
            <a:endParaRPr lang="en-US" dirty="0"/>
          </a:p>
        </p:txBody>
      </p:sp>
    </p:spTree>
    <p:extLst>
      <p:ext uri="{BB962C8B-B14F-4D97-AF65-F5344CB8AC3E}">
        <p14:creationId xmlns:p14="http://schemas.microsoft.com/office/powerpoint/2010/main" val="33819102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61EA0F-A667-4B49-8422-0062BC55E249}" type="slidenum">
              <a:rPr lang="en-US" smtClean="0"/>
              <a:t>1</a:t>
            </a:fld>
            <a:endParaRPr lang="en-US" dirty="0"/>
          </a:p>
        </p:txBody>
      </p:sp>
    </p:spTree>
    <p:extLst>
      <p:ext uri="{BB962C8B-B14F-4D97-AF65-F5344CB8AC3E}">
        <p14:creationId xmlns:p14="http://schemas.microsoft.com/office/powerpoint/2010/main" val="10117698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0" y="0"/>
            <a:ext cx="12192000" cy="4866468"/>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1"/>
          <p:cNvSpPr>
            <a:spLocks noGrp="1"/>
          </p:cNvSpPr>
          <p:nvPr>
            <p:ph type="ctrTitle"/>
          </p:nvPr>
        </p:nvSpPr>
        <p:spPr>
          <a:xfrm>
            <a:off x="838200" y="2061006"/>
            <a:ext cx="10515600" cy="2387600"/>
          </a:xfrm>
        </p:spPr>
        <p:txBody>
          <a:bodyPr anchor="b">
            <a:normAutofit/>
          </a:bodyPr>
          <a:lstStyle>
            <a:lvl1pPr algn="l">
              <a:defRPr sz="5400">
                <a:solidFill>
                  <a:schemeClr val="bg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838202" y="5110609"/>
            <a:ext cx="6705599" cy="1137793"/>
          </a:xfrm>
        </p:spPr>
        <p:txBody>
          <a:bodyPr>
            <a:normAutofit/>
          </a:bodyPr>
          <a:lstStyle>
            <a:lvl1pPr marL="0" indent="0" algn="l">
              <a:lnSpc>
                <a:spcPct val="150000"/>
              </a:lnSpc>
              <a:spcBef>
                <a:spcPts val="600"/>
              </a:spcBef>
              <a:buNone/>
              <a:defRPr sz="2800">
                <a:solidFill>
                  <a:srgbClr val="D24726"/>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BEEBAAA-29B5-4AF5-BC5F-7E580C29002D}" type="datetimeFigureOut">
              <a:rPr lang="en-US" smtClean="0"/>
              <a:t>9/22/2023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860EDB8-5305-433F-BE41-D7A86D811DB3}" type="slidenum">
              <a:rPr lang="en-US" smtClean="0"/>
              <a:t>‹#›</a:t>
            </a:fld>
            <a:endParaRPr lang="en-US" dirty="0"/>
          </a:p>
        </p:txBody>
      </p:sp>
      <p:sp>
        <p:nvSpPr>
          <p:cNvPr id="8" name="Rectangle 7"/>
          <p:cNvSpPr/>
          <p:nvPr userDrawn="1"/>
        </p:nvSpPr>
        <p:spPr>
          <a:xfrm>
            <a:off x="0" y="0"/>
            <a:ext cx="12192000" cy="4866468"/>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17185494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Rectangle 6"/>
          <p:cNvSpPr/>
          <p:nvPr/>
        </p:nvSpPr>
        <p:spPr>
          <a:xfrm>
            <a:off x="0" y="0"/>
            <a:ext cx="12192000" cy="1332854"/>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1"/>
          <p:cNvSpPr>
            <a:spLocks noGrp="1"/>
          </p:cNvSpPr>
          <p:nvPr>
            <p:ph type="title"/>
          </p:nvPr>
        </p:nvSpPr>
        <p:spPr>
          <a:xfrm>
            <a:off x="609600" y="1"/>
            <a:ext cx="10744200" cy="1228436"/>
          </a:xfrm>
        </p:spPr>
        <p:txBody>
          <a:bodyPr anchor="b">
            <a:normAutofit/>
          </a:bodyPr>
          <a:lstStyle>
            <a:lvl1pPr>
              <a:defRPr sz="3600">
                <a:solidFill>
                  <a:schemeClr val="bg1"/>
                </a:solidFill>
              </a:defRPr>
            </a:lvl1p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BEEBAAA-29B5-4AF5-BC5F-7E580C29002D}" type="datetimeFigureOut">
              <a:rPr lang="en-US" smtClean="0"/>
              <a:t>9/22/2023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860EDB8-5305-433F-BE41-D7A86D811DB3}" type="slidenum">
              <a:rPr lang="en-US" smtClean="0"/>
              <a:t>‹#›</a:t>
            </a:fld>
            <a:endParaRPr lang="en-US" dirty="0"/>
          </a:p>
        </p:txBody>
      </p:sp>
      <p:sp>
        <p:nvSpPr>
          <p:cNvPr id="8" name="Rectangle 7"/>
          <p:cNvSpPr/>
          <p:nvPr userDrawn="1"/>
        </p:nvSpPr>
        <p:spPr>
          <a:xfrm>
            <a:off x="0" y="0"/>
            <a:ext cx="12192000" cy="1332854"/>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5969213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10095346" y="0"/>
            <a:ext cx="2096655" cy="6858000"/>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Vertical Title 1"/>
          <p:cNvSpPr>
            <a:spLocks noGrp="1"/>
          </p:cNvSpPr>
          <p:nvPr>
            <p:ph type="title" orient="vert"/>
          </p:nvPr>
        </p:nvSpPr>
        <p:spPr>
          <a:xfrm>
            <a:off x="10215419" y="365125"/>
            <a:ext cx="1819564" cy="5811838"/>
          </a:xfrm>
        </p:spPr>
        <p:txBody>
          <a:bodyPr vert="eaVert" anchor="b">
            <a:normAutofit/>
          </a:bodyPr>
          <a:lstStyle>
            <a:lvl1pPr>
              <a:defRPr sz="3600">
                <a:solidFill>
                  <a:schemeClr val="bg1"/>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BEEBAAA-29B5-4AF5-BC5F-7E580C29002D}" type="datetimeFigureOut">
              <a:rPr lang="en-US" smtClean="0"/>
              <a:t>9/22/2023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860EDB8-5305-433F-BE41-D7A86D811DB3}" type="slidenum">
              <a:rPr lang="en-US" smtClean="0"/>
              <a:t>‹#›</a:t>
            </a:fld>
            <a:endParaRPr lang="en-US" dirty="0"/>
          </a:p>
        </p:txBody>
      </p:sp>
      <p:sp>
        <p:nvSpPr>
          <p:cNvPr id="8" name="Rectangle 7"/>
          <p:cNvSpPr/>
          <p:nvPr userDrawn="1"/>
        </p:nvSpPr>
        <p:spPr>
          <a:xfrm>
            <a:off x="10095346" y="0"/>
            <a:ext cx="2096655" cy="6858000"/>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13022666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p:nvSpPr>
        <p:spPr>
          <a:xfrm>
            <a:off x="0" y="0"/>
            <a:ext cx="12192000" cy="1332854"/>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1"/>
          <p:cNvSpPr>
            <a:spLocks noGrp="1"/>
          </p:cNvSpPr>
          <p:nvPr>
            <p:ph type="title"/>
          </p:nvPr>
        </p:nvSpPr>
        <p:spPr>
          <a:xfrm>
            <a:off x="604434" y="0"/>
            <a:ext cx="10749367" cy="1208868"/>
          </a:xfrm>
        </p:spPr>
        <p:txBody>
          <a:bodyPr anchor="b">
            <a:normAutofit/>
          </a:bodyPr>
          <a:lstStyle>
            <a:lvl1pPr>
              <a:defRPr sz="3600">
                <a:solidFill>
                  <a:schemeClr val="bg1"/>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838201" y="1825625"/>
            <a:ext cx="4167753" cy="4351338"/>
          </a:xfrm>
        </p:spPr>
        <p:txBody>
          <a:bodyPr>
            <a:normAutofit/>
          </a:bodyPr>
          <a:lstStyle>
            <a:lvl1pPr marL="0" indent="0">
              <a:lnSpc>
                <a:spcPct val="150000"/>
              </a:lnSpc>
              <a:spcAft>
                <a:spcPts val="1200"/>
              </a:spcAft>
              <a:buNone/>
              <a:defRPr sz="1600">
                <a:solidFill>
                  <a:schemeClr val="bg1">
                    <a:lumMod val="50000"/>
                  </a:schemeClr>
                </a:solidFill>
              </a:defRPr>
            </a:lvl1pPr>
            <a:lvl2pPr>
              <a:lnSpc>
                <a:spcPct val="150000"/>
              </a:lnSpc>
              <a:spcAft>
                <a:spcPts val="1200"/>
              </a:spcAft>
              <a:defRPr sz="1400">
                <a:solidFill>
                  <a:schemeClr val="bg1">
                    <a:lumMod val="50000"/>
                  </a:schemeClr>
                </a:solidFill>
              </a:defRPr>
            </a:lvl2pPr>
            <a:lvl3pPr>
              <a:lnSpc>
                <a:spcPct val="150000"/>
              </a:lnSpc>
              <a:spcAft>
                <a:spcPts val="1200"/>
              </a:spcAft>
              <a:defRPr sz="1200">
                <a:solidFill>
                  <a:schemeClr val="bg1">
                    <a:lumMod val="50000"/>
                  </a:schemeClr>
                </a:solidFill>
              </a:defRPr>
            </a:lvl3pPr>
            <a:lvl4pPr>
              <a:lnSpc>
                <a:spcPct val="150000"/>
              </a:lnSpc>
              <a:spcAft>
                <a:spcPts val="1200"/>
              </a:spcAft>
              <a:defRPr sz="1100">
                <a:solidFill>
                  <a:schemeClr val="bg1">
                    <a:lumMod val="50000"/>
                  </a:schemeClr>
                </a:solidFill>
              </a:defRPr>
            </a:lvl4pPr>
            <a:lvl5pPr>
              <a:lnSpc>
                <a:spcPct val="150000"/>
              </a:lnSpc>
              <a:spcAft>
                <a:spcPts val="1200"/>
              </a:spcAft>
              <a:defRPr sz="1100">
                <a:solidFill>
                  <a:schemeClr val="bg1">
                    <a:lumMod val="50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BEEBAAA-29B5-4AF5-BC5F-7E580C29002D}" type="datetimeFigureOut">
              <a:rPr lang="en-US" smtClean="0"/>
              <a:t>9/22/2023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860EDB8-5305-433F-BE41-D7A86D811DB3}" type="slidenum">
              <a:rPr lang="en-US" smtClean="0"/>
              <a:t>‹#›</a:t>
            </a:fld>
            <a:endParaRPr lang="en-US" dirty="0"/>
          </a:p>
        </p:txBody>
      </p:sp>
      <p:sp>
        <p:nvSpPr>
          <p:cNvPr id="8" name="Rectangle 7"/>
          <p:cNvSpPr/>
          <p:nvPr userDrawn="1"/>
        </p:nvSpPr>
        <p:spPr>
          <a:xfrm>
            <a:off x="0" y="0"/>
            <a:ext cx="12192000" cy="1332854"/>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21858365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5656882" y="1709738"/>
            <a:ext cx="6535119" cy="3575184"/>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1"/>
          <p:cNvSpPr>
            <a:spLocks noGrp="1"/>
          </p:cNvSpPr>
          <p:nvPr>
            <p:ph type="title"/>
          </p:nvPr>
        </p:nvSpPr>
        <p:spPr>
          <a:xfrm>
            <a:off x="838201" y="2402238"/>
            <a:ext cx="4508715" cy="2187227"/>
          </a:xfrm>
        </p:spPr>
        <p:txBody>
          <a:bodyPr anchor="ctr">
            <a:noAutofit/>
          </a:bodyPr>
          <a:lstStyle>
            <a:lvl1pPr algn="l">
              <a:defRPr sz="4800">
                <a:solidFill>
                  <a:srgbClr val="D24726"/>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6323308" y="2402237"/>
            <a:ext cx="5269424" cy="2187226"/>
          </a:xfrm>
        </p:spPr>
        <p:txBody>
          <a:bodyPr anchor="ctr">
            <a:normAutofit/>
          </a:bodyPr>
          <a:lstStyle>
            <a:lvl1pPr marL="0" indent="0">
              <a:lnSpc>
                <a:spcPct val="150000"/>
              </a:lnSpc>
              <a:buNone/>
              <a:defRPr sz="2800">
                <a:solidFill>
                  <a:schemeClr val="bg1"/>
                </a:solidFill>
                <a:latin typeface="+mj-lt"/>
              </a:defRPr>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BEEBAAA-29B5-4AF5-BC5F-7E580C29002D}" type="datetimeFigureOut">
              <a:rPr lang="en-US" smtClean="0"/>
              <a:t>9/22/2023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860EDB8-5305-433F-BE41-D7A86D811DB3}" type="slidenum">
              <a:rPr lang="en-US" smtClean="0"/>
              <a:t>‹#›</a:t>
            </a:fld>
            <a:endParaRPr lang="en-US" dirty="0"/>
          </a:p>
        </p:txBody>
      </p:sp>
      <p:sp>
        <p:nvSpPr>
          <p:cNvPr id="8" name="Rectangle 7"/>
          <p:cNvSpPr/>
          <p:nvPr userDrawn="1"/>
        </p:nvSpPr>
        <p:spPr>
          <a:xfrm>
            <a:off x="5656882" y="1709738"/>
            <a:ext cx="6535119" cy="3575184"/>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13356555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p:nvPr/>
        </p:nvSpPr>
        <p:spPr>
          <a:xfrm>
            <a:off x="0" y="0"/>
            <a:ext cx="12192000" cy="1332854"/>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1"/>
          <p:cNvSpPr>
            <a:spLocks noGrp="1"/>
          </p:cNvSpPr>
          <p:nvPr>
            <p:ph type="title"/>
          </p:nvPr>
        </p:nvSpPr>
        <p:spPr>
          <a:xfrm>
            <a:off x="609600" y="1"/>
            <a:ext cx="10744200" cy="1228436"/>
          </a:xfrm>
        </p:spPr>
        <p:txBody>
          <a:bodyPr anchor="b">
            <a:normAutofit/>
          </a:bodyPr>
          <a:lstStyle>
            <a:lvl1pPr>
              <a:defRPr sz="3600">
                <a:solidFill>
                  <a:schemeClr val="bg1"/>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vert="horz" lIns="91440" tIns="45720" rIns="91440" bIns="45720" rtlCol="0">
            <a:normAutofit/>
          </a:bodyPr>
          <a:lstStyle>
            <a:lvl1pPr>
              <a:defRPr lang="en-US" sz="1600" smtClean="0">
                <a:solidFill>
                  <a:schemeClr val="bg1">
                    <a:lumMod val="50000"/>
                  </a:schemeClr>
                </a:solidFill>
              </a:defRPr>
            </a:lvl1pPr>
            <a:lvl2pPr>
              <a:defRPr lang="en-US" sz="1400" smtClean="0">
                <a:solidFill>
                  <a:schemeClr val="bg1">
                    <a:lumMod val="50000"/>
                  </a:schemeClr>
                </a:solidFill>
              </a:defRPr>
            </a:lvl2pPr>
            <a:lvl3pPr>
              <a:defRPr lang="en-US" sz="1200" smtClean="0">
                <a:solidFill>
                  <a:schemeClr val="bg1">
                    <a:lumMod val="50000"/>
                  </a:schemeClr>
                </a:solidFill>
              </a:defRPr>
            </a:lvl3pPr>
            <a:lvl4pPr>
              <a:defRPr lang="en-US" sz="1100" smtClean="0">
                <a:solidFill>
                  <a:schemeClr val="bg1">
                    <a:lumMod val="50000"/>
                  </a:schemeClr>
                </a:solidFill>
              </a:defRPr>
            </a:lvl4pPr>
            <a:lvl5pPr>
              <a:defRPr lang="en-US" sz="1100">
                <a:solidFill>
                  <a:schemeClr val="bg1">
                    <a:lumMod val="50000"/>
                  </a:schemeClr>
                </a:solidFill>
              </a:defRPr>
            </a:lvl5pPr>
          </a:lstStyle>
          <a:p>
            <a:pPr marL="0" lvl="0" indent="0">
              <a:lnSpc>
                <a:spcPct val="150000"/>
              </a:lnSpc>
              <a:spcAft>
                <a:spcPts val="1200"/>
              </a:spcAft>
              <a:buNone/>
            </a:pPr>
            <a:r>
              <a:rPr lang="en-US" smtClean="0"/>
              <a:t>Click to edit Master text styles</a:t>
            </a:r>
          </a:p>
          <a:p>
            <a:pPr marL="0" lvl="1" indent="0">
              <a:lnSpc>
                <a:spcPct val="150000"/>
              </a:lnSpc>
              <a:spcAft>
                <a:spcPts val="1200"/>
              </a:spcAft>
              <a:buNone/>
            </a:pPr>
            <a:r>
              <a:rPr lang="en-US" smtClean="0"/>
              <a:t>Second level</a:t>
            </a:r>
          </a:p>
          <a:p>
            <a:pPr marL="0" lvl="2" indent="0">
              <a:lnSpc>
                <a:spcPct val="150000"/>
              </a:lnSpc>
              <a:spcAft>
                <a:spcPts val="1200"/>
              </a:spcAft>
              <a:buNone/>
            </a:pPr>
            <a:r>
              <a:rPr lang="en-US" smtClean="0"/>
              <a:t>Third level</a:t>
            </a:r>
          </a:p>
          <a:p>
            <a:pPr marL="0" lvl="3" indent="0">
              <a:lnSpc>
                <a:spcPct val="150000"/>
              </a:lnSpc>
              <a:spcAft>
                <a:spcPts val="1200"/>
              </a:spcAft>
              <a:buNone/>
            </a:pPr>
            <a:r>
              <a:rPr lang="en-US" smtClean="0"/>
              <a:t>Fourth level</a:t>
            </a:r>
          </a:p>
          <a:p>
            <a:pPr marL="0" lvl="4" indent="0">
              <a:lnSpc>
                <a:spcPct val="150000"/>
              </a:lnSpc>
              <a:spcAft>
                <a:spcPts val="1200"/>
              </a:spcAft>
              <a:buNone/>
            </a:pPr>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vert="horz" lIns="91440" tIns="45720" rIns="91440" bIns="45720" rtlCol="0">
            <a:normAutofit/>
          </a:bodyPr>
          <a:lstStyle>
            <a:lvl1pPr>
              <a:defRPr lang="en-US" sz="1600" smtClean="0">
                <a:solidFill>
                  <a:schemeClr val="bg1">
                    <a:lumMod val="50000"/>
                  </a:schemeClr>
                </a:solidFill>
              </a:defRPr>
            </a:lvl1pPr>
            <a:lvl2pPr>
              <a:defRPr lang="en-US" sz="1400" smtClean="0">
                <a:solidFill>
                  <a:schemeClr val="bg1">
                    <a:lumMod val="50000"/>
                  </a:schemeClr>
                </a:solidFill>
              </a:defRPr>
            </a:lvl2pPr>
            <a:lvl3pPr>
              <a:defRPr lang="en-US" sz="1200" smtClean="0">
                <a:solidFill>
                  <a:schemeClr val="bg1">
                    <a:lumMod val="50000"/>
                  </a:schemeClr>
                </a:solidFill>
              </a:defRPr>
            </a:lvl3pPr>
            <a:lvl4pPr>
              <a:defRPr lang="en-US" sz="1100" smtClean="0">
                <a:solidFill>
                  <a:schemeClr val="bg1">
                    <a:lumMod val="50000"/>
                  </a:schemeClr>
                </a:solidFill>
              </a:defRPr>
            </a:lvl4pPr>
            <a:lvl5pPr>
              <a:defRPr lang="en-US" sz="1100">
                <a:solidFill>
                  <a:schemeClr val="bg1">
                    <a:lumMod val="50000"/>
                  </a:schemeClr>
                </a:solidFill>
              </a:defRPr>
            </a:lvl5pPr>
          </a:lstStyle>
          <a:p>
            <a:pPr marL="0" lvl="0" indent="0">
              <a:lnSpc>
                <a:spcPct val="150000"/>
              </a:lnSpc>
              <a:spcAft>
                <a:spcPts val="1200"/>
              </a:spcAft>
              <a:buNone/>
            </a:pPr>
            <a:r>
              <a:rPr lang="en-US" smtClean="0"/>
              <a:t>Click to edit Master text styles</a:t>
            </a:r>
          </a:p>
          <a:p>
            <a:pPr marL="0" lvl="1" indent="0">
              <a:lnSpc>
                <a:spcPct val="150000"/>
              </a:lnSpc>
              <a:spcAft>
                <a:spcPts val="1200"/>
              </a:spcAft>
              <a:buNone/>
            </a:pPr>
            <a:r>
              <a:rPr lang="en-US" smtClean="0"/>
              <a:t>Second level</a:t>
            </a:r>
          </a:p>
          <a:p>
            <a:pPr marL="0" lvl="2" indent="0">
              <a:lnSpc>
                <a:spcPct val="150000"/>
              </a:lnSpc>
              <a:spcAft>
                <a:spcPts val="1200"/>
              </a:spcAft>
              <a:buNone/>
            </a:pPr>
            <a:r>
              <a:rPr lang="en-US" smtClean="0"/>
              <a:t>Third level</a:t>
            </a:r>
          </a:p>
          <a:p>
            <a:pPr marL="0" lvl="3" indent="0">
              <a:lnSpc>
                <a:spcPct val="150000"/>
              </a:lnSpc>
              <a:spcAft>
                <a:spcPts val="1200"/>
              </a:spcAft>
              <a:buNone/>
            </a:pPr>
            <a:r>
              <a:rPr lang="en-US" smtClean="0"/>
              <a:t>Fourth level</a:t>
            </a:r>
          </a:p>
          <a:p>
            <a:pPr marL="0" lvl="4" indent="0">
              <a:lnSpc>
                <a:spcPct val="150000"/>
              </a:lnSpc>
              <a:spcAft>
                <a:spcPts val="1200"/>
              </a:spcAft>
              <a:buNone/>
            </a:pPr>
            <a:r>
              <a:rPr lang="en-US" smtClean="0"/>
              <a:t>Fifth level</a:t>
            </a:r>
            <a:endParaRPr lang="en-US"/>
          </a:p>
        </p:txBody>
      </p:sp>
      <p:sp>
        <p:nvSpPr>
          <p:cNvPr id="5" name="Date Placeholder 4"/>
          <p:cNvSpPr>
            <a:spLocks noGrp="1"/>
          </p:cNvSpPr>
          <p:nvPr>
            <p:ph type="dt" sz="half" idx="10"/>
          </p:nvPr>
        </p:nvSpPr>
        <p:spPr/>
        <p:txBody>
          <a:bodyPr/>
          <a:lstStyle/>
          <a:p>
            <a:fld id="{8BEEBAAA-29B5-4AF5-BC5F-7E580C29002D}" type="datetimeFigureOut">
              <a:rPr lang="en-US" smtClean="0"/>
              <a:t>9/22/2023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860EDB8-5305-433F-BE41-D7A86D811DB3}" type="slidenum">
              <a:rPr lang="en-US" smtClean="0"/>
              <a:t>‹#›</a:t>
            </a:fld>
            <a:endParaRPr lang="en-US" dirty="0"/>
          </a:p>
        </p:txBody>
      </p:sp>
      <p:sp>
        <p:nvSpPr>
          <p:cNvPr id="9" name="Rectangle 8"/>
          <p:cNvSpPr/>
          <p:nvPr userDrawn="1"/>
        </p:nvSpPr>
        <p:spPr>
          <a:xfrm>
            <a:off x="0" y="0"/>
            <a:ext cx="12192000" cy="1332854"/>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33282238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Rectangle 9"/>
          <p:cNvSpPr/>
          <p:nvPr/>
        </p:nvSpPr>
        <p:spPr>
          <a:xfrm>
            <a:off x="0" y="0"/>
            <a:ext cx="12192000" cy="1332854"/>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1"/>
          <p:cNvSpPr>
            <a:spLocks noGrp="1"/>
          </p:cNvSpPr>
          <p:nvPr>
            <p:ph type="title"/>
          </p:nvPr>
        </p:nvSpPr>
        <p:spPr>
          <a:xfrm>
            <a:off x="609600" y="0"/>
            <a:ext cx="10737851" cy="1228436"/>
          </a:xfrm>
        </p:spPr>
        <p:txBody>
          <a:bodyPr anchor="b">
            <a:normAutofit/>
          </a:bodyPr>
          <a:lstStyle>
            <a:lvl1pPr>
              <a:defRPr sz="3600">
                <a:solidFill>
                  <a:schemeClr val="bg1"/>
                </a:solidFill>
              </a:defRPr>
            </a:lvl1pPr>
          </a:lstStyle>
          <a:p>
            <a:r>
              <a:rPr lang="en-US" smtClean="0"/>
              <a:t>Click to edit Master title style</a:t>
            </a:r>
            <a:endParaRPr lang="en-US"/>
          </a:p>
        </p:txBody>
      </p:sp>
      <p:sp>
        <p:nvSpPr>
          <p:cNvPr id="3" name="Text Placeholder 2"/>
          <p:cNvSpPr>
            <a:spLocks noGrp="1"/>
          </p:cNvSpPr>
          <p:nvPr>
            <p:ph type="body" idx="1"/>
          </p:nvPr>
        </p:nvSpPr>
        <p:spPr>
          <a:xfrm>
            <a:off x="831851" y="1489075"/>
            <a:ext cx="5156200" cy="6413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1851" y="2193927"/>
            <a:ext cx="5156200" cy="3978275"/>
          </a:xfrm>
        </p:spPr>
        <p:txBody>
          <a:bodyPr vert="horz" lIns="91440" tIns="45720" rIns="91440" bIns="45720" rtlCol="0">
            <a:normAutofit/>
          </a:bodyPr>
          <a:lstStyle>
            <a:lvl1pPr>
              <a:defRPr lang="en-US" sz="1600" smtClean="0">
                <a:solidFill>
                  <a:schemeClr val="bg1">
                    <a:lumMod val="50000"/>
                  </a:schemeClr>
                </a:solidFill>
              </a:defRPr>
            </a:lvl1pPr>
            <a:lvl2pPr>
              <a:defRPr lang="en-US" sz="1400" smtClean="0">
                <a:solidFill>
                  <a:schemeClr val="bg1">
                    <a:lumMod val="50000"/>
                  </a:schemeClr>
                </a:solidFill>
              </a:defRPr>
            </a:lvl2pPr>
            <a:lvl3pPr>
              <a:defRPr lang="en-US" sz="1200" smtClean="0">
                <a:solidFill>
                  <a:schemeClr val="bg1">
                    <a:lumMod val="50000"/>
                  </a:schemeClr>
                </a:solidFill>
              </a:defRPr>
            </a:lvl3pPr>
            <a:lvl4pPr>
              <a:defRPr lang="en-US" sz="1100" smtClean="0">
                <a:solidFill>
                  <a:schemeClr val="bg1">
                    <a:lumMod val="50000"/>
                  </a:schemeClr>
                </a:solidFill>
              </a:defRPr>
            </a:lvl4pPr>
            <a:lvl5pPr>
              <a:defRPr lang="en-US" sz="1100">
                <a:solidFill>
                  <a:schemeClr val="bg1">
                    <a:lumMod val="50000"/>
                  </a:schemeClr>
                </a:solidFill>
              </a:defRPr>
            </a:lvl5pPr>
          </a:lstStyle>
          <a:p>
            <a:pPr marL="0" lvl="0" indent="0">
              <a:lnSpc>
                <a:spcPct val="150000"/>
              </a:lnSpc>
              <a:spcAft>
                <a:spcPts val="1200"/>
              </a:spcAft>
              <a:buNone/>
            </a:pPr>
            <a:r>
              <a:rPr lang="en-US" smtClean="0"/>
              <a:t>Click to edit Master text styles</a:t>
            </a:r>
          </a:p>
          <a:p>
            <a:pPr marL="0" lvl="1" indent="0">
              <a:lnSpc>
                <a:spcPct val="150000"/>
              </a:lnSpc>
              <a:spcAft>
                <a:spcPts val="1200"/>
              </a:spcAft>
              <a:buNone/>
            </a:pPr>
            <a:r>
              <a:rPr lang="en-US" smtClean="0"/>
              <a:t>Second level</a:t>
            </a:r>
          </a:p>
          <a:p>
            <a:pPr marL="0" lvl="2" indent="0">
              <a:lnSpc>
                <a:spcPct val="150000"/>
              </a:lnSpc>
              <a:spcAft>
                <a:spcPts val="1200"/>
              </a:spcAft>
              <a:buNone/>
            </a:pPr>
            <a:r>
              <a:rPr lang="en-US" smtClean="0"/>
              <a:t>Third level</a:t>
            </a:r>
          </a:p>
          <a:p>
            <a:pPr marL="0" lvl="3" indent="0">
              <a:lnSpc>
                <a:spcPct val="150000"/>
              </a:lnSpc>
              <a:spcAft>
                <a:spcPts val="1200"/>
              </a:spcAft>
              <a:buNone/>
            </a:pPr>
            <a:r>
              <a:rPr lang="en-US" smtClean="0"/>
              <a:t>Fourth level</a:t>
            </a:r>
          </a:p>
          <a:p>
            <a:pPr marL="0" lvl="4" indent="0">
              <a:lnSpc>
                <a:spcPct val="150000"/>
              </a:lnSpc>
              <a:spcAft>
                <a:spcPts val="1200"/>
              </a:spcAft>
              <a:buNone/>
            </a:pPr>
            <a:r>
              <a:rPr lang="en-US" smtClean="0"/>
              <a:t>Fifth level</a:t>
            </a:r>
            <a:endParaRPr lang="en-US" dirty="0"/>
          </a:p>
        </p:txBody>
      </p:sp>
      <p:sp>
        <p:nvSpPr>
          <p:cNvPr id="5" name="Text Placeholder 4"/>
          <p:cNvSpPr>
            <a:spLocks noGrp="1"/>
          </p:cNvSpPr>
          <p:nvPr>
            <p:ph type="body" sz="quarter" idx="3"/>
          </p:nvPr>
        </p:nvSpPr>
        <p:spPr>
          <a:xfrm>
            <a:off x="6189664" y="1489075"/>
            <a:ext cx="5157787" cy="6413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9664" y="2193927"/>
            <a:ext cx="5157787" cy="3978275"/>
          </a:xfrm>
        </p:spPr>
        <p:txBody>
          <a:bodyPr vert="horz" lIns="91440" tIns="45720" rIns="91440" bIns="45720" rtlCol="0">
            <a:normAutofit/>
          </a:bodyPr>
          <a:lstStyle>
            <a:lvl1pPr>
              <a:defRPr lang="en-US" sz="1600" smtClean="0">
                <a:solidFill>
                  <a:schemeClr val="bg1">
                    <a:lumMod val="50000"/>
                  </a:schemeClr>
                </a:solidFill>
              </a:defRPr>
            </a:lvl1pPr>
            <a:lvl2pPr>
              <a:defRPr lang="en-US" sz="1400" smtClean="0">
                <a:solidFill>
                  <a:schemeClr val="bg1">
                    <a:lumMod val="50000"/>
                  </a:schemeClr>
                </a:solidFill>
              </a:defRPr>
            </a:lvl2pPr>
            <a:lvl3pPr>
              <a:defRPr lang="en-US" sz="1200" smtClean="0">
                <a:solidFill>
                  <a:schemeClr val="bg1">
                    <a:lumMod val="50000"/>
                  </a:schemeClr>
                </a:solidFill>
              </a:defRPr>
            </a:lvl3pPr>
            <a:lvl4pPr>
              <a:defRPr lang="en-US" sz="1100" smtClean="0">
                <a:solidFill>
                  <a:schemeClr val="bg1">
                    <a:lumMod val="50000"/>
                  </a:schemeClr>
                </a:solidFill>
              </a:defRPr>
            </a:lvl4pPr>
            <a:lvl5pPr>
              <a:defRPr lang="en-US" sz="1100">
                <a:solidFill>
                  <a:schemeClr val="bg1">
                    <a:lumMod val="50000"/>
                  </a:schemeClr>
                </a:solidFill>
              </a:defRPr>
            </a:lvl5pPr>
          </a:lstStyle>
          <a:p>
            <a:pPr marL="0" lvl="0" indent="0">
              <a:lnSpc>
                <a:spcPct val="150000"/>
              </a:lnSpc>
              <a:spcAft>
                <a:spcPts val="1200"/>
              </a:spcAft>
              <a:buNone/>
            </a:pPr>
            <a:r>
              <a:rPr lang="en-US" smtClean="0"/>
              <a:t>Click to edit Master text styles</a:t>
            </a:r>
          </a:p>
          <a:p>
            <a:pPr marL="0" lvl="1" indent="0">
              <a:lnSpc>
                <a:spcPct val="150000"/>
              </a:lnSpc>
              <a:spcAft>
                <a:spcPts val="1200"/>
              </a:spcAft>
              <a:buNone/>
            </a:pPr>
            <a:r>
              <a:rPr lang="en-US" smtClean="0"/>
              <a:t>Second level</a:t>
            </a:r>
          </a:p>
          <a:p>
            <a:pPr marL="0" lvl="2" indent="0">
              <a:lnSpc>
                <a:spcPct val="150000"/>
              </a:lnSpc>
              <a:spcAft>
                <a:spcPts val="1200"/>
              </a:spcAft>
              <a:buNone/>
            </a:pPr>
            <a:r>
              <a:rPr lang="en-US" smtClean="0"/>
              <a:t>Third level</a:t>
            </a:r>
          </a:p>
          <a:p>
            <a:pPr marL="0" lvl="3" indent="0">
              <a:lnSpc>
                <a:spcPct val="150000"/>
              </a:lnSpc>
              <a:spcAft>
                <a:spcPts val="1200"/>
              </a:spcAft>
              <a:buNone/>
            </a:pPr>
            <a:r>
              <a:rPr lang="en-US" smtClean="0"/>
              <a:t>Fourth level</a:t>
            </a:r>
          </a:p>
          <a:p>
            <a:pPr marL="0" lvl="4" indent="0">
              <a:lnSpc>
                <a:spcPct val="150000"/>
              </a:lnSpc>
              <a:spcAft>
                <a:spcPts val="1200"/>
              </a:spcAft>
              <a:buNone/>
            </a:pPr>
            <a:r>
              <a:rPr lang="en-US" smtClean="0"/>
              <a:t>Fifth level</a:t>
            </a:r>
            <a:endParaRPr lang="en-US"/>
          </a:p>
        </p:txBody>
      </p:sp>
      <p:sp>
        <p:nvSpPr>
          <p:cNvPr id="7" name="Date Placeholder 6"/>
          <p:cNvSpPr>
            <a:spLocks noGrp="1"/>
          </p:cNvSpPr>
          <p:nvPr>
            <p:ph type="dt" sz="half" idx="10"/>
          </p:nvPr>
        </p:nvSpPr>
        <p:spPr/>
        <p:txBody>
          <a:bodyPr/>
          <a:lstStyle/>
          <a:p>
            <a:fld id="{8BEEBAAA-29B5-4AF5-BC5F-7E580C29002D}" type="datetimeFigureOut">
              <a:rPr lang="en-US" smtClean="0"/>
              <a:t>9/22/2023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9860EDB8-5305-433F-BE41-D7A86D811DB3}" type="slidenum">
              <a:rPr lang="en-US" smtClean="0"/>
              <a:t>‹#›</a:t>
            </a:fld>
            <a:endParaRPr lang="en-US" dirty="0"/>
          </a:p>
        </p:txBody>
      </p:sp>
      <p:sp>
        <p:nvSpPr>
          <p:cNvPr id="11" name="Rectangle 10"/>
          <p:cNvSpPr/>
          <p:nvPr userDrawn="1"/>
        </p:nvSpPr>
        <p:spPr>
          <a:xfrm>
            <a:off x="0" y="0"/>
            <a:ext cx="12192000" cy="1332854"/>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36060298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Rectangle 5"/>
          <p:cNvSpPr/>
          <p:nvPr/>
        </p:nvSpPr>
        <p:spPr>
          <a:xfrm>
            <a:off x="0" y="0"/>
            <a:ext cx="12192000" cy="1332854"/>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1"/>
          <p:cNvSpPr>
            <a:spLocks noGrp="1"/>
          </p:cNvSpPr>
          <p:nvPr>
            <p:ph type="title"/>
          </p:nvPr>
        </p:nvSpPr>
        <p:spPr>
          <a:xfrm>
            <a:off x="609600" y="1"/>
            <a:ext cx="10744200" cy="1228436"/>
          </a:xfrm>
        </p:spPr>
        <p:txBody>
          <a:bodyPr anchor="b">
            <a:normAutofit/>
          </a:bodyPr>
          <a:lstStyle>
            <a:lvl1pPr>
              <a:defRPr sz="3600">
                <a:solidFill>
                  <a:schemeClr val="bg1"/>
                </a:solidFill>
              </a:defRPr>
            </a:lvl1p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BEEBAAA-29B5-4AF5-BC5F-7E580C29002D}" type="datetimeFigureOut">
              <a:rPr lang="en-US" smtClean="0"/>
              <a:t>9/22/2023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860EDB8-5305-433F-BE41-D7A86D811DB3}" type="slidenum">
              <a:rPr lang="en-US" smtClean="0"/>
              <a:t>‹#›</a:t>
            </a:fld>
            <a:endParaRPr lang="en-US" dirty="0"/>
          </a:p>
        </p:txBody>
      </p:sp>
      <p:sp>
        <p:nvSpPr>
          <p:cNvPr id="7" name="Rectangle 6"/>
          <p:cNvSpPr/>
          <p:nvPr userDrawn="1"/>
        </p:nvSpPr>
        <p:spPr>
          <a:xfrm>
            <a:off x="0" y="0"/>
            <a:ext cx="12192000" cy="1332854"/>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1008144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BEEBAAA-29B5-4AF5-BC5F-7E580C29002D}" type="datetimeFigureOut">
              <a:rPr lang="en-US" smtClean="0"/>
              <a:t>9/22/2023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9860EDB8-5305-433F-BE41-D7A86D811DB3}" type="slidenum">
              <a:rPr lang="en-US" smtClean="0"/>
              <a:t>‹#›</a:t>
            </a:fld>
            <a:endParaRPr lang="en-US" dirty="0"/>
          </a:p>
        </p:txBody>
      </p:sp>
    </p:spTree>
    <p:extLst>
      <p:ext uri="{BB962C8B-B14F-4D97-AF65-F5344CB8AC3E}">
        <p14:creationId xmlns:p14="http://schemas.microsoft.com/office/powerpoint/2010/main" val="40374320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7"/>
            <a:ext cx="6172200" cy="4873625"/>
          </a:xfrm>
        </p:spPr>
        <p:txBody>
          <a:bodyPr vert="horz" lIns="91440" tIns="45720" rIns="91440" bIns="45720" rtlCol="0">
            <a:normAutofit/>
          </a:bodyPr>
          <a:lstStyle>
            <a:lvl1pPr>
              <a:defRPr lang="en-US" sz="1600" smtClean="0">
                <a:solidFill>
                  <a:schemeClr val="bg1">
                    <a:lumMod val="50000"/>
                  </a:schemeClr>
                </a:solidFill>
              </a:defRPr>
            </a:lvl1pPr>
            <a:lvl2pPr>
              <a:defRPr lang="en-US" sz="1400" smtClean="0">
                <a:solidFill>
                  <a:schemeClr val="bg1">
                    <a:lumMod val="50000"/>
                  </a:schemeClr>
                </a:solidFill>
              </a:defRPr>
            </a:lvl2pPr>
            <a:lvl3pPr>
              <a:defRPr lang="en-US" sz="1200" smtClean="0">
                <a:solidFill>
                  <a:schemeClr val="bg1">
                    <a:lumMod val="50000"/>
                  </a:schemeClr>
                </a:solidFill>
              </a:defRPr>
            </a:lvl3pPr>
            <a:lvl4pPr>
              <a:defRPr lang="en-US" sz="1100" smtClean="0">
                <a:solidFill>
                  <a:schemeClr val="bg1">
                    <a:lumMod val="50000"/>
                  </a:schemeClr>
                </a:solidFill>
              </a:defRPr>
            </a:lvl4pPr>
            <a:lvl5pPr>
              <a:defRPr lang="en-US" sz="1100">
                <a:solidFill>
                  <a:schemeClr val="bg1">
                    <a:lumMod val="50000"/>
                  </a:schemeClr>
                </a:solidFill>
              </a:defRPr>
            </a:lvl5pPr>
          </a:lstStyle>
          <a:p>
            <a:pPr marL="0" lvl="0" indent="0">
              <a:lnSpc>
                <a:spcPct val="150000"/>
              </a:lnSpc>
              <a:spcAft>
                <a:spcPts val="1200"/>
              </a:spcAft>
              <a:buNone/>
            </a:pPr>
            <a:r>
              <a:rPr lang="en-US" smtClean="0"/>
              <a:t>Click to edit Master text styles</a:t>
            </a:r>
          </a:p>
          <a:p>
            <a:pPr marL="0" lvl="1" indent="0">
              <a:lnSpc>
                <a:spcPct val="150000"/>
              </a:lnSpc>
              <a:spcAft>
                <a:spcPts val="1200"/>
              </a:spcAft>
              <a:buNone/>
            </a:pPr>
            <a:r>
              <a:rPr lang="en-US" smtClean="0"/>
              <a:t>Second level</a:t>
            </a:r>
          </a:p>
          <a:p>
            <a:pPr marL="0" lvl="2" indent="0">
              <a:lnSpc>
                <a:spcPct val="150000"/>
              </a:lnSpc>
              <a:spcAft>
                <a:spcPts val="1200"/>
              </a:spcAft>
              <a:buNone/>
            </a:pPr>
            <a:r>
              <a:rPr lang="en-US" smtClean="0"/>
              <a:t>Third level</a:t>
            </a:r>
          </a:p>
          <a:p>
            <a:pPr marL="0" lvl="3" indent="0">
              <a:lnSpc>
                <a:spcPct val="150000"/>
              </a:lnSpc>
              <a:spcAft>
                <a:spcPts val="1200"/>
              </a:spcAft>
              <a:buNone/>
            </a:pPr>
            <a:r>
              <a:rPr lang="en-US" smtClean="0"/>
              <a:t>Fourth level</a:t>
            </a:r>
          </a:p>
          <a:p>
            <a:pPr marL="0" lvl="4" indent="0">
              <a:lnSpc>
                <a:spcPct val="150000"/>
              </a:lnSpc>
              <a:spcAft>
                <a:spcPts val="1200"/>
              </a:spcAft>
              <a:buNone/>
            </a:pPr>
            <a:r>
              <a:rPr lang="en-US" smtClean="0"/>
              <a:t>Fifth level</a:t>
            </a:r>
            <a:endParaRPr lang="en-US"/>
          </a:p>
        </p:txBody>
      </p:sp>
      <p:sp>
        <p:nvSpPr>
          <p:cNvPr id="4" name="Text Placeholder 3"/>
          <p:cNvSpPr>
            <a:spLocks noGrp="1"/>
          </p:cNvSpPr>
          <p:nvPr>
            <p:ph type="body" sz="half" idx="2"/>
          </p:nvPr>
        </p:nvSpPr>
        <p:spPr>
          <a:xfrm>
            <a:off x="839788" y="2101850"/>
            <a:ext cx="3932237" cy="37592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BEEBAAA-29B5-4AF5-BC5F-7E580C29002D}" type="datetimeFigureOut">
              <a:rPr lang="en-US" smtClean="0"/>
              <a:t>9/22/2023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860EDB8-5305-433F-BE41-D7A86D811DB3}" type="slidenum">
              <a:rPr lang="en-US" smtClean="0"/>
              <a:t>‹#›</a:t>
            </a:fld>
            <a:endParaRPr lang="en-US" dirty="0"/>
          </a:p>
        </p:txBody>
      </p:sp>
    </p:spTree>
    <p:extLst>
      <p:ext uri="{BB962C8B-B14F-4D97-AF65-F5344CB8AC3E}">
        <p14:creationId xmlns:p14="http://schemas.microsoft.com/office/powerpoint/2010/main" val="17841938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7"/>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839788" y="2101850"/>
            <a:ext cx="3932237" cy="37592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BEEBAAA-29B5-4AF5-BC5F-7E580C29002D}" type="datetimeFigureOut">
              <a:rPr lang="en-US" smtClean="0"/>
              <a:t>9/22/2023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860EDB8-5305-433F-BE41-D7A86D811DB3}" type="slidenum">
              <a:rPr lang="en-US" smtClean="0"/>
              <a:t>‹#›</a:t>
            </a:fld>
            <a:endParaRPr lang="en-US" dirty="0"/>
          </a:p>
        </p:txBody>
      </p:sp>
    </p:spTree>
    <p:extLst>
      <p:ext uri="{BB962C8B-B14F-4D97-AF65-F5344CB8AC3E}">
        <p14:creationId xmlns:p14="http://schemas.microsoft.com/office/powerpoint/2010/main" val="31610953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2"/>
            <a:ext cx="3276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BEEBAAA-29B5-4AF5-BC5F-7E580C29002D}" type="datetimeFigureOut">
              <a:rPr lang="en-US" smtClean="0"/>
              <a:t>9/22/2023</a:t>
            </a:fld>
            <a:endParaRPr lang="en-US" dirty="0"/>
          </a:p>
        </p:txBody>
      </p:sp>
      <p:sp>
        <p:nvSpPr>
          <p:cNvPr id="5" name="Footer Placeholder 4"/>
          <p:cNvSpPr>
            <a:spLocks noGrp="1"/>
          </p:cNvSpPr>
          <p:nvPr>
            <p:ph type="ftr" sz="quarter" idx="3"/>
          </p:nvPr>
        </p:nvSpPr>
        <p:spPr>
          <a:xfrm>
            <a:off x="4648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077200" y="6356352"/>
            <a:ext cx="3276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860EDB8-5305-433F-BE41-D7A86D811DB3}" type="slidenum">
              <a:rPr lang="en-US" smtClean="0"/>
              <a:t>‹#›</a:t>
            </a:fld>
            <a:endParaRPr lang="en-US" dirty="0"/>
          </a:p>
        </p:txBody>
      </p:sp>
    </p:spTree>
    <p:extLst>
      <p:ext uri="{BB962C8B-B14F-4D97-AF65-F5344CB8AC3E}">
        <p14:creationId xmlns:p14="http://schemas.microsoft.com/office/powerpoint/2010/main" val="94675494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ct val="30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ct val="3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ct val="3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02596" y="2022370"/>
            <a:ext cx="10515600" cy="2387600"/>
          </a:xfrm>
        </p:spPr>
        <p:txBody>
          <a:bodyPr/>
          <a:lstStyle/>
          <a:p>
            <a:pPr algn="ctr"/>
            <a:r>
              <a:rPr lang="en-US" dirty="0" smtClean="0">
                <a:latin typeface="Comic Sans MS" panose="030F0702030302020204" pitchFamily="66" charset="0"/>
              </a:rPr>
              <a:t>Welcome to </a:t>
            </a:r>
            <a:r>
              <a:rPr lang="en-US" dirty="0" smtClean="0">
                <a:latin typeface="Comic Sans MS" panose="030F0702030302020204" pitchFamily="66" charset="0"/>
              </a:rPr>
              <a:t>Deer </a:t>
            </a:r>
            <a:r>
              <a:rPr lang="en-US" dirty="0" smtClean="0">
                <a:latin typeface="Comic Sans MS" panose="030F0702030302020204" pitchFamily="66" charset="0"/>
              </a:rPr>
              <a:t>Class </a:t>
            </a:r>
            <a:br>
              <a:rPr lang="en-US" dirty="0" smtClean="0">
                <a:latin typeface="Comic Sans MS" panose="030F0702030302020204" pitchFamily="66" charset="0"/>
              </a:rPr>
            </a:br>
            <a:r>
              <a:rPr lang="en-US" dirty="0" smtClean="0">
                <a:latin typeface="Comic Sans MS" panose="030F0702030302020204" pitchFamily="66" charset="0"/>
              </a:rPr>
              <a:t>2023-2024</a:t>
            </a:r>
            <a:endParaRPr lang="en-US" dirty="0">
              <a:latin typeface="Comic Sans MS" panose="030F0702030302020204" pitchFamily="66" charset="0"/>
            </a:endParaRPr>
          </a:p>
        </p:txBody>
      </p:sp>
    </p:spTree>
    <p:extLst>
      <p:ext uri="{BB962C8B-B14F-4D97-AF65-F5344CB8AC3E}">
        <p14:creationId xmlns:p14="http://schemas.microsoft.com/office/powerpoint/2010/main" val="247180773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Comic Sans MS" panose="030F0702030302020204" pitchFamily="66" charset="0"/>
              </a:rPr>
              <a:t>Termly overviews </a:t>
            </a:r>
            <a:endParaRPr lang="en-GB" dirty="0">
              <a:latin typeface="Comic Sans MS" panose="030F0702030302020204" pitchFamily="66" charset="0"/>
            </a:endParaRPr>
          </a:p>
        </p:txBody>
      </p:sp>
      <p:sp>
        <p:nvSpPr>
          <p:cNvPr id="5" name="TextBox 4"/>
          <p:cNvSpPr txBox="1"/>
          <p:nvPr/>
        </p:nvSpPr>
        <p:spPr>
          <a:xfrm>
            <a:off x="8023538" y="1664756"/>
            <a:ext cx="3825025" cy="2677656"/>
          </a:xfrm>
          <a:prstGeom prst="rect">
            <a:avLst/>
          </a:prstGeom>
          <a:noFill/>
        </p:spPr>
        <p:txBody>
          <a:bodyPr wrap="square" rtlCol="0">
            <a:spAutoFit/>
          </a:bodyPr>
          <a:lstStyle/>
          <a:p>
            <a:r>
              <a:rPr lang="en-GB" sz="2400" dirty="0" smtClean="0">
                <a:latin typeface="Comic Sans MS" panose="030F0702030302020204" pitchFamily="66" charset="0"/>
              </a:rPr>
              <a:t>At the beginning of each term you will be sent an overview showing what topics are being taught in each subject for that term..</a:t>
            </a:r>
          </a:p>
          <a:p>
            <a:endParaRPr lang="en-GB" sz="2400" dirty="0">
              <a:latin typeface="Comic Sans MS" panose="030F0702030302020204" pitchFamily="66" charset="0"/>
            </a:endParaRPr>
          </a:p>
        </p:txBody>
      </p:sp>
      <p:pic>
        <p:nvPicPr>
          <p:cNvPr id="3" name="Picture 2"/>
          <p:cNvPicPr>
            <a:picLocks noChangeAspect="1"/>
          </p:cNvPicPr>
          <p:nvPr/>
        </p:nvPicPr>
        <p:blipFill>
          <a:blip r:embed="rId2"/>
          <a:stretch>
            <a:fillRect/>
          </a:stretch>
        </p:blipFill>
        <p:spPr>
          <a:xfrm>
            <a:off x="1444752" y="1412734"/>
            <a:ext cx="5166360" cy="5445266"/>
          </a:xfrm>
          <a:prstGeom prst="rect">
            <a:avLst/>
          </a:prstGeom>
        </p:spPr>
      </p:pic>
    </p:spTree>
    <p:extLst>
      <p:ext uri="{BB962C8B-B14F-4D97-AF65-F5344CB8AC3E}">
        <p14:creationId xmlns:p14="http://schemas.microsoft.com/office/powerpoint/2010/main" val="207790051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Comic Sans MS" panose="030F0702030302020204" pitchFamily="66" charset="0"/>
              </a:rPr>
              <a:t>Any questions?</a:t>
            </a:r>
            <a:endParaRPr lang="en-GB" dirty="0">
              <a:latin typeface="Comic Sans MS" panose="030F0702030302020204" pitchFamily="66" charset="0"/>
            </a:endParaRPr>
          </a:p>
        </p:txBody>
      </p:sp>
      <p:pic>
        <p:nvPicPr>
          <p:cNvPr id="4" name="Picture 3"/>
          <p:cNvPicPr>
            <a:picLocks noChangeAspect="1"/>
          </p:cNvPicPr>
          <p:nvPr/>
        </p:nvPicPr>
        <p:blipFill>
          <a:blip r:embed="rId2"/>
          <a:stretch>
            <a:fillRect/>
          </a:stretch>
        </p:blipFill>
        <p:spPr>
          <a:xfrm rot="163918">
            <a:off x="4483945" y="1906075"/>
            <a:ext cx="2990344" cy="4393506"/>
          </a:xfrm>
          <a:prstGeom prst="rect">
            <a:avLst/>
          </a:prstGeom>
        </p:spPr>
      </p:pic>
    </p:spTree>
    <p:extLst>
      <p:ext uri="{BB962C8B-B14F-4D97-AF65-F5344CB8AC3E}">
        <p14:creationId xmlns:p14="http://schemas.microsoft.com/office/powerpoint/2010/main" val="266936204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236372" y="1854557"/>
            <a:ext cx="9800823" cy="3046988"/>
          </a:xfrm>
          <a:prstGeom prst="rect">
            <a:avLst/>
          </a:prstGeom>
          <a:noFill/>
        </p:spPr>
        <p:txBody>
          <a:bodyPr wrap="square" rtlCol="0">
            <a:spAutoFit/>
          </a:bodyPr>
          <a:lstStyle/>
          <a:p>
            <a:r>
              <a:rPr lang="en-GB" sz="4800" dirty="0" smtClean="0">
                <a:latin typeface="Comic Sans MS" panose="030F0702030302020204" pitchFamily="66" charset="0"/>
              </a:rPr>
              <a:t>Thank you for taking the time to join us!</a:t>
            </a:r>
          </a:p>
          <a:p>
            <a:r>
              <a:rPr lang="en-GB" sz="4800" dirty="0" smtClean="0">
                <a:latin typeface="Comic Sans MS" panose="030F0702030302020204" pitchFamily="66" charset="0"/>
              </a:rPr>
              <a:t> As always your support is much appreciated.</a:t>
            </a:r>
            <a:endParaRPr lang="en-GB" sz="4800" dirty="0">
              <a:latin typeface="Comic Sans MS" panose="030F0702030302020204" pitchFamily="66" charset="0"/>
            </a:endParaRPr>
          </a:p>
        </p:txBody>
      </p:sp>
      <p:pic>
        <p:nvPicPr>
          <p:cNvPr id="3074" name="Picture 2" descr="The Smiley Face (Yes, That One) Is Getting An Animated Show | IndieWi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66109" y="4484385"/>
            <a:ext cx="3051264" cy="21385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138984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Comic Sans MS" panose="030F0702030302020204" pitchFamily="66" charset="0"/>
              </a:rPr>
              <a:t>Introductions…</a:t>
            </a:r>
            <a:endParaRPr lang="en-GB" dirty="0">
              <a:latin typeface="Comic Sans MS" panose="030F0702030302020204" pitchFamily="66" charset="0"/>
            </a:endParaRPr>
          </a:p>
        </p:txBody>
      </p:sp>
      <p:sp>
        <p:nvSpPr>
          <p:cNvPr id="4" name="TextBox 3"/>
          <p:cNvSpPr txBox="1"/>
          <p:nvPr/>
        </p:nvSpPr>
        <p:spPr>
          <a:xfrm>
            <a:off x="1425082" y="5359840"/>
            <a:ext cx="3734873" cy="1077218"/>
          </a:xfrm>
          <a:prstGeom prst="rect">
            <a:avLst/>
          </a:prstGeom>
          <a:noFill/>
        </p:spPr>
        <p:txBody>
          <a:bodyPr wrap="square" rtlCol="0">
            <a:spAutoFit/>
          </a:bodyPr>
          <a:lstStyle/>
          <a:p>
            <a:pPr algn="ctr"/>
            <a:r>
              <a:rPr lang="en-GB" sz="4000" dirty="0" smtClean="0">
                <a:latin typeface="Comic Sans MS" panose="030F0702030302020204" pitchFamily="66" charset="0"/>
              </a:rPr>
              <a:t>Miss Taylor</a:t>
            </a:r>
          </a:p>
          <a:p>
            <a:pPr algn="ctr"/>
            <a:r>
              <a:rPr lang="en-GB" sz="2400" dirty="0" smtClean="0">
                <a:latin typeface="Comic Sans MS" panose="030F0702030302020204" pitchFamily="66" charset="0"/>
              </a:rPr>
              <a:t>Class Teacher</a:t>
            </a:r>
            <a:endParaRPr lang="en-GB" sz="2400" dirty="0">
              <a:latin typeface="Comic Sans MS" panose="030F0702030302020204" pitchFamily="66" charset="0"/>
            </a:endParaRPr>
          </a:p>
        </p:txBody>
      </p:sp>
      <p:sp>
        <p:nvSpPr>
          <p:cNvPr id="7" name="TextBox 6"/>
          <p:cNvSpPr txBox="1"/>
          <p:nvPr/>
        </p:nvSpPr>
        <p:spPr>
          <a:xfrm>
            <a:off x="7769828" y="5359840"/>
            <a:ext cx="1638590" cy="1077218"/>
          </a:xfrm>
          <a:prstGeom prst="rect">
            <a:avLst/>
          </a:prstGeom>
          <a:noFill/>
        </p:spPr>
        <p:txBody>
          <a:bodyPr wrap="none" rtlCol="0">
            <a:spAutoFit/>
          </a:bodyPr>
          <a:lstStyle/>
          <a:p>
            <a:r>
              <a:rPr lang="en-GB" sz="4000" dirty="0" smtClean="0">
                <a:latin typeface="Comic Sans MS" panose="030F0702030302020204" pitchFamily="66" charset="0"/>
              </a:rPr>
              <a:t>Mrs T</a:t>
            </a:r>
            <a:endParaRPr lang="en-GB" sz="4000" dirty="0" smtClean="0">
              <a:latin typeface="Comic Sans MS" panose="030F0702030302020204" pitchFamily="66" charset="0"/>
            </a:endParaRPr>
          </a:p>
          <a:p>
            <a:pPr algn="ctr"/>
            <a:r>
              <a:rPr lang="en-GB" sz="2400" dirty="0" smtClean="0">
                <a:latin typeface="Comic Sans MS" panose="030F0702030302020204" pitchFamily="66" charset="0"/>
              </a:rPr>
              <a:t>Class TA</a:t>
            </a:r>
            <a:endParaRPr lang="en-GB" sz="2400" dirty="0">
              <a:latin typeface="Comic Sans MS" panose="030F0702030302020204" pitchFamily="66" charset="0"/>
            </a:endParaRPr>
          </a:p>
        </p:txBody>
      </p:sp>
      <p:pic>
        <p:nvPicPr>
          <p:cNvPr id="18" name="Picture 1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74573" y="2286628"/>
            <a:ext cx="2167303" cy="2786533"/>
          </a:xfrm>
          <a:prstGeom prst="rect">
            <a:avLst/>
          </a:prstGeom>
        </p:spPr>
      </p:pic>
      <p:pic>
        <p:nvPicPr>
          <p:cNvPr id="22" name="Picture 2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67286" y="2286628"/>
            <a:ext cx="2198077" cy="2826100"/>
          </a:xfrm>
          <a:prstGeom prst="rect">
            <a:avLst/>
          </a:prstGeom>
        </p:spPr>
      </p:pic>
    </p:spTree>
    <p:extLst>
      <p:ext uri="{BB962C8B-B14F-4D97-AF65-F5344CB8AC3E}">
        <p14:creationId xmlns:p14="http://schemas.microsoft.com/office/powerpoint/2010/main" val="305254700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Introductions…</a:t>
            </a:r>
            <a:endParaRPr lang="en-GB" dirty="0"/>
          </a:p>
        </p:txBody>
      </p:sp>
      <p:sp>
        <p:nvSpPr>
          <p:cNvPr id="5" name="TextBox 4"/>
          <p:cNvSpPr txBox="1"/>
          <p:nvPr/>
        </p:nvSpPr>
        <p:spPr>
          <a:xfrm>
            <a:off x="4221348" y="4473962"/>
            <a:ext cx="3770859" cy="1077218"/>
          </a:xfrm>
          <a:prstGeom prst="rect">
            <a:avLst/>
          </a:prstGeom>
          <a:noFill/>
        </p:spPr>
        <p:txBody>
          <a:bodyPr wrap="square" rtlCol="0">
            <a:spAutoFit/>
          </a:bodyPr>
          <a:lstStyle/>
          <a:p>
            <a:r>
              <a:rPr lang="en-GB" sz="4000" dirty="0" smtClean="0">
                <a:latin typeface="Comic Sans MS" panose="030F0702030302020204" pitchFamily="66" charset="0"/>
              </a:rPr>
              <a:t>Mr Edwards</a:t>
            </a:r>
          </a:p>
          <a:p>
            <a:r>
              <a:rPr lang="en-GB" sz="2400" dirty="0" smtClean="0">
                <a:latin typeface="Comic Sans MS" panose="030F0702030302020204" pitchFamily="66" charset="0"/>
              </a:rPr>
              <a:t>            1:1 TA</a:t>
            </a:r>
            <a:endParaRPr lang="en-GB" sz="2400" dirty="0">
              <a:latin typeface="Comic Sans MS" panose="030F0702030302020204" pitchFamily="66" charset="0"/>
            </a:endParaRPr>
          </a:p>
        </p:txBody>
      </p:sp>
      <p:sp>
        <p:nvSpPr>
          <p:cNvPr id="6" name="TextBox 5"/>
          <p:cNvSpPr txBox="1"/>
          <p:nvPr/>
        </p:nvSpPr>
        <p:spPr>
          <a:xfrm>
            <a:off x="8457127" y="4473962"/>
            <a:ext cx="3734873" cy="1077218"/>
          </a:xfrm>
          <a:prstGeom prst="rect">
            <a:avLst/>
          </a:prstGeom>
          <a:noFill/>
        </p:spPr>
        <p:txBody>
          <a:bodyPr wrap="square" rtlCol="0">
            <a:spAutoFit/>
          </a:bodyPr>
          <a:lstStyle/>
          <a:p>
            <a:r>
              <a:rPr lang="en-GB" sz="4000" dirty="0" smtClean="0">
                <a:latin typeface="Comic Sans MS" panose="030F0702030302020204" pitchFamily="66" charset="0"/>
              </a:rPr>
              <a:t>Mr Brant</a:t>
            </a:r>
          </a:p>
          <a:p>
            <a:r>
              <a:rPr lang="en-GB" sz="2400" dirty="0" smtClean="0">
                <a:latin typeface="Comic Sans MS" panose="030F0702030302020204" pitchFamily="66" charset="0"/>
              </a:rPr>
              <a:t>       1:1 TA</a:t>
            </a:r>
            <a:endParaRPr lang="en-GB" sz="2400" dirty="0">
              <a:latin typeface="Comic Sans MS" panose="030F0702030302020204" pitchFamily="66" charset="0"/>
            </a:endParaRPr>
          </a:p>
        </p:txBody>
      </p:sp>
      <p:sp>
        <p:nvSpPr>
          <p:cNvPr id="8" name="TextBox 7"/>
          <p:cNvSpPr txBox="1"/>
          <p:nvPr/>
        </p:nvSpPr>
        <p:spPr>
          <a:xfrm>
            <a:off x="978209" y="4473962"/>
            <a:ext cx="3507395" cy="1323439"/>
          </a:xfrm>
          <a:prstGeom prst="rect">
            <a:avLst/>
          </a:prstGeom>
          <a:noFill/>
        </p:spPr>
        <p:txBody>
          <a:bodyPr wrap="square" rtlCol="0">
            <a:spAutoFit/>
          </a:bodyPr>
          <a:lstStyle/>
          <a:p>
            <a:r>
              <a:rPr lang="en-GB" sz="4000" dirty="0" smtClean="0">
                <a:latin typeface="Comic Sans MS" panose="030F0702030302020204" pitchFamily="66" charset="0"/>
              </a:rPr>
              <a:t>Miss B</a:t>
            </a:r>
          </a:p>
          <a:p>
            <a:r>
              <a:rPr lang="en-GB" sz="4000" dirty="0">
                <a:latin typeface="Comic Sans MS" panose="030F0702030302020204" pitchFamily="66" charset="0"/>
              </a:rPr>
              <a:t> </a:t>
            </a:r>
            <a:r>
              <a:rPr lang="en-GB" sz="2400" dirty="0">
                <a:latin typeface="Comic Sans MS" panose="030F0702030302020204" pitchFamily="66" charset="0"/>
              </a:rPr>
              <a:t>1:1 TA</a:t>
            </a:r>
            <a:endParaRPr lang="en-GB" sz="2400" dirty="0" smtClean="0">
              <a:latin typeface="Comic Sans MS" panose="030F0702030302020204" pitchFamily="66"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8886" y="1889809"/>
            <a:ext cx="1756199" cy="2257970"/>
          </a:xfrm>
          <a:prstGeom prst="rect">
            <a:avLst/>
          </a:prstGeom>
        </p:spPr>
      </p:pic>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18685" y="1889809"/>
            <a:ext cx="1795097" cy="2257970"/>
          </a:xfrm>
          <a:prstGeom prst="rect">
            <a:avLst/>
          </a:prstGeom>
        </p:spPr>
      </p:pic>
      <p:pic>
        <p:nvPicPr>
          <p:cNvPr id="14" name="Pictur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14936" y="1890656"/>
            <a:ext cx="1863898" cy="2257123"/>
          </a:xfrm>
          <a:prstGeom prst="rect">
            <a:avLst/>
          </a:prstGeom>
        </p:spPr>
      </p:pic>
    </p:spTree>
    <p:extLst>
      <p:ext uri="{BB962C8B-B14F-4D97-AF65-F5344CB8AC3E}">
        <p14:creationId xmlns:p14="http://schemas.microsoft.com/office/powerpoint/2010/main" val="174902646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91673" y="1867437"/>
            <a:ext cx="10045521" cy="2554545"/>
          </a:xfrm>
          <a:prstGeom prst="rect">
            <a:avLst/>
          </a:prstGeom>
          <a:noFill/>
        </p:spPr>
        <p:txBody>
          <a:bodyPr wrap="square" rtlCol="0">
            <a:spAutoFit/>
          </a:bodyPr>
          <a:lstStyle/>
          <a:p>
            <a:r>
              <a:rPr lang="en-GB" sz="4000" dirty="0" smtClean="0">
                <a:latin typeface="Comic Sans MS" panose="030F0702030302020204" pitchFamily="66" charset="0"/>
              </a:rPr>
              <a:t>Deer </a:t>
            </a:r>
            <a:r>
              <a:rPr lang="en-GB" sz="4000" dirty="0" smtClean="0">
                <a:latin typeface="Comic Sans MS" panose="030F0702030302020204" pitchFamily="66" charset="0"/>
              </a:rPr>
              <a:t>Class is a Key Stage 3 class made up of </a:t>
            </a:r>
            <a:r>
              <a:rPr lang="en-GB" sz="4000" dirty="0" smtClean="0">
                <a:latin typeface="Comic Sans MS" panose="030F0702030302020204" pitchFamily="66" charset="0"/>
              </a:rPr>
              <a:t>9 </a:t>
            </a:r>
            <a:r>
              <a:rPr lang="en-GB" sz="4000" dirty="0" smtClean="0">
                <a:latin typeface="Comic Sans MS" panose="030F0702030302020204" pitchFamily="66" charset="0"/>
              </a:rPr>
              <a:t>pupils from Years 7, 8 and 9.</a:t>
            </a:r>
          </a:p>
          <a:p>
            <a:endParaRPr lang="en-GB" sz="4000" dirty="0">
              <a:latin typeface="Comic Sans MS" panose="030F0702030302020204" pitchFamily="66" charset="0"/>
            </a:endParaRPr>
          </a:p>
          <a:p>
            <a:endParaRPr lang="en-GB" sz="4000" dirty="0">
              <a:latin typeface="Comic Sans MS" panose="030F0702030302020204" pitchFamily="66" charset="0"/>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01008" y="3233372"/>
            <a:ext cx="6125308" cy="3545498"/>
          </a:xfrm>
          <a:prstGeom prst="rect">
            <a:avLst/>
          </a:prstGeom>
        </p:spPr>
      </p:pic>
    </p:spTree>
    <p:extLst>
      <p:ext uri="{BB962C8B-B14F-4D97-AF65-F5344CB8AC3E}">
        <p14:creationId xmlns:p14="http://schemas.microsoft.com/office/powerpoint/2010/main" val="170464097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Comic Sans MS" panose="030F0702030302020204" pitchFamily="66" charset="0"/>
              </a:rPr>
              <a:t>On arrival…</a:t>
            </a:r>
            <a:endParaRPr lang="en-GB" dirty="0">
              <a:latin typeface="Comic Sans MS" panose="030F0702030302020204" pitchFamily="66" charset="0"/>
            </a:endParaRPr>
          </a:p>
        </p:txBody>
      </p:sp>
      <p:pic>
        <p:nvPicPr>
          <p:cNvPr id="1026" name="Picture 2" descr="81 Cartoon Of The Fancy Tea Cups And Saucers Illustrations &amp;amp; Clip Art -  iStock"/>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21345917">
            <a:off x="84827" y="1588754"/>
            <a:ext cx="2385709" cy="238570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3"/>
          <a:stretch>
            <a:fillRect/>
          </a:stretch>
        </p:blipFill>
        <p:spPr>
          <a:xfrm>
            <a:off x="9733141" y="3928526"/>
            <a:ext cx="1895475" cy="2581275"/>
          </a:xfrm>
          <a:prstGeom prst="rect">
            <a:avLst/>
          </a:prstGeom>
        </p:spPr>
      </p:pic>
      <p:sp>
        <p:nvSpPr>
          <p:cNvPr id="5" name="TextBox 4"/>
          <p:cNvSpPr txBox="1"/>
          <p:nvPr/>
        </p:nvSpPr>
        <p:spPr>
          <a:xfrm>
            <a:off x="2163651" y="1918952"/>
            <a:ext cx="7328079" cy="4832092"/>
          </a:xfrm>
          <a:prstGeom prst="rect">
            <a:avLst/>
          </a:prstGeom>
          <a:noFill/>
        </p:spPr>
        <p:txBody>
          <a:bodyPr wrap="square" rtlCol="0">
            <a:spAutoFit/>
          </a:bodyPr>
          <a:lstStyle/>
          <a:p>
            <a:r>
              <a:rPr lang="en-GB" sz="2800" dirty="0" smtClean="0">
                <a:latin typeface="Comic Sans MS" panose="030F0702030302020204" pitchFamily="66" charset="0"/>
              </a:rPr>
              <a:t>Juice, water and toast are available on arrival each morning. </a:t>
            </a:r>
          </a:p>
          <a:p>
            <a:r>
              <a:rPr lang="en-GB" sz="2800" dirty="0" smtClean="0">
                <a:latin typeface="Comic Sans MS" panose="030F0702030302020204" pitchFamily="66" charset="0"/>
              </a:rPr>
              <a:t>We also do a Café session on a Monday morning where we bring in different foods each week for the children to try. We are also looking to travel in to the community to practise our social skills outside of school. </a:t>
            </a:r>
            <a:endParaRPr lang="en-GB" sz="2800" dirty="0">
              <a:latin typeface="Comic Sans MS" panose="030F0702030302020204" pitchFamily="66" charset="0"/>
            </a:endParaRPr>
          </a:p>
          <a:p>
            <a:r>
              <a:rPr lang="en-GB" sz="2800" dirty="0" smtClean="0">
                <a:latin typeface="Comic Sans MS" panose="030F0702030302020204" pitchFamily="66" charset="0"/>
              </a:rPr>
              <a:t>A contribution of £1 per week towards this cost is received with thanks as school do not fund this.</a:t>
            </a:r>
            <a:endParaRPr lang="en-GB" sz="2800" dirty="0">
              <a:latin typeface="Comic Sans MS" panose="030F0702030302020204" pitchFamily="66" charset="0"/>
            </a:endParaRPr>
          </a:p>
        </p:txBody>
      </p:sp>
    </p:spTree>
    <p:extLst>
      <p:ext uri="{BB962C8B-B14F-4D97-AF65-F5344CB8AC3E}">
        <p14:creationId xmlns:p14="http://schemas.microsoft.com/office/powerpoint/2010/main" val="119339594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Comic Sans MS" panose="030F0702030302020204" pitchFamily="66" charset="0"/>
              </a:rPr>
              <a:t>Equipment</a:t>
            </a:r>
            <a:endParaRPr lang="en-GB" dirty="0">
              <a:latin typeface="Comic Sans MS" panose="030F0702030302020204" pitchFamily="66" charset="0"/>
            </a:endParaRPr>
          </a:p>
        </p:txBody>
      </p:sp>
      <p:pic>
        <p:nvPicPr>
          <p:cNvPr id="4" name="Picture 3"/>
          <p:cNvPicPr/>
          <p:nvPr/>
        </p:nvPicPr>
        <p:blipFill>
          <a:blip r:embed="rId2">
            <a:extLst>
              <a:ext uri="{28A0092B-C50C-407E-A947-70E740481C1C}">
                <a14:useLocalDpi xmlns:a14="http://schemas.microsoft.com/office/drawing/2010/main" val="0"/>
              </a:ext>
            </a:extLst>
          </a:blip>
          <a:stretch>
            <a:fillRect/>
          </a:stretch>
        </p:blipFill>
        <p:spPr>
          <a:xfrm rot="458175">
            <a:off x="10359414" y="1678674"/>
            <a:ext cx="1377661" cy="1079434"/>
          </a:xfrm>
          <a:prstGeom prst="rect">
            <a:avLst/>
          </a:prstGeom>
        </p:spPr>
      </p:pic>
      <p:sp>
        <p:nvSpPr>
          <p:cNvPr id="5" name="TextBox 4"/>
          <p:cNvSpPr txBox="1"/>
          <p:nvPr/>
        </p:nvSpPr>
        <p:spPr>
          <a:xfrm>
            <a:off x="604434" y="2227534"/>
            <a:ext cx="10953582" cy="4282993"/>
          </a:xfrm>
          <a:prstGeom prst="rect">
            <a:avLst/>
          </a:prstGeom>
          <a:noFill/>
        </p:spPr>
        <p:txBody>
          <a:bodyPr wrap="square" rtlCol="0">
            <a:spAutoFit/>
          </a:bodyPr>
          <a:lstStyle/>
          <a:p>
            <a:r>
              <a:rPr lang="en-GB" sz="2800" dirty="0" smtClean="0">
                <a:latin typeface="Comic Sans MS" panose="030F0702030302020204" pitchFamily="66" charset="0"/>
              </a:rPr>
              <a:t>All equipment is provided by school. Pupils each have their own pencil case which contains everything that they could possibly need in class.</a:t>
            </a:r>
          </a:p>
          <a:p>
            <a:endParaRPr lang="en-GB" sz="2800" dirty="0">
              <a:latin typeface="Comic Sans MS" panose="030F0702030302020204" pitchFamily="66" charset="0"/>
            </a:endParaRPr>
          </a:p>
          <a:p>
            <a:r>
              <a:rPr lang="en-GB" sz="2800" dirty="0" smtClean="0">
                <a:latin typeface="Comic Sans MS" panose="030F0702030302020204" pitchFamily="66" charset="0"/>
              </a:rPr>
              <a:t>They do not need to bring in any stationary equipment from home. </a:t>
            </a:r>
          </a:p>
          <a:p>
            <a:endParaRPr lang="en-GB" sz="3600" dirty="0" smtClean="0">
              <a:latin typeface="Comic Sans MS" panose="030F0702030302020204" pitchFamily="66" charset="0"/>
            </a:endParaRPr>
          </a:p>
          <a:p>
            <a:r>
              <a:rPr lang="en-GB" sz="2800" dirty="0">
                <a:latin typeface="Comic Sans MS" panose="030F0702030302020204" pitchFamily="66" charset="0"/>
              </a:rPr>
              <a:t>Pupils should come to school in their PE </a:t>
            </a:r>
            <a:r>
              <a:rPr lang="en-GB" sz="2800" dirty="0" smtClean="0">
                <a:latin typeface="Comic Sans MS" panose="030F0702030302020204" pitchFamily="66" charset="0"/>
              </a:rPr>
              <a:t>kit every </a:t>
            </a:r>
            <a:r>
              <a:rPr lang="en-GB" sz="2800" dirty="0" smtClean="0">
                <a:latin typeface="Comic Sans MS" panose="030F0702030302020204" pitchFamily="66" charset="0"/>
              </a:rPr>
              <a:t>Thursday.</a:t>
            </a:r>
            <a:endParaRPr lang="en-GB" sz="2800" dirty="0">
              <a:latin typeface="Comic Sans MS" panose="030F0702030302020204" pitchFamily="66" charset="0"/>
            </a:endParaRPr>
          </a:p>
          <a:p>
            <a:endParaRPr lang="en-GB" sz="3600" dirty="0">
              <a:latin typeface="Comic Sans MS" panose="030F0702030302020204" pitchFamily="66" charset="0"/>
            </a:endParaRPr>
          </a:p>
        </p:txBody>
      </p:sp>
    </p:spTree>
    <p:extLst>
      <p:ext uri="{BB962C8B-B14F-4D97-AF65-F5344CB8AC3E}">
        <p14:creationId xmlns:p14="http://schemas.microsoft.com/office/powerpoint/2010/main" val="215325905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Comic Sans MS" panose="030F0702030302020204" pitchFamily="66" charset="0"/>
              </a:rPr>
              <a:t>What should pupils bring to school daily?</a:t>
            </a:r>
            <a:endParaRPr lang="en-GB" dirty="0">
              <a:latin typeface="Comic Sans MS" panose="030F0702030302020204" pitchFamily="66" charset="0"/>
            </a:endParaRPr>
          </a:p>
        </p:txBody>
      </p:sp>
      <p:pic>
        <p:nvPicPr>
          <p:cNvPr id="4" name="Picture 3"/>
          <p:cNvPicPr/>
          <p:nvPr/>
        </p:nvPicPr>
        <p:blipFill>
          <a:blip r:embed="rId2">
            <a:extLst>
              <a:ext uri="{28A0092B-C50C-407E-A947-70E740481C1C}">
                <a14:useLocalDpi xmlns:a14="http://schemas.microsoft.com/office/drawing/2010/main" val="0"/>
              </a:ext>
            </a:extLst>
          </a:blip>
          <a:stretch>
            <a:fillRect/>
          </a:stretch>
        </p:blipFill>
        <p:spPr>
          <a:xfrm rot="21359047">
            <a:off x="834568" y="1630891"/>
            <a:ext cx="1061242" cy="1095953"/>
          </a:xfrm>
          <a:prstGeom prst="rect">
            <a:avLst/>
          </a:prstGeom>
        </p:spPr>
      </p:pic>
      <p:sp>
        <p:nvSpPr>
          <p:cNvPr id="5" name="TextBox 4"/>
          <p:cNvSpPr txBox="1"/>
          <p:nvPr/>
        </p:nvSpPr>
        <p:spPr>
          <a:xfrm>
            <a:off x="2391907" y="1438204"/>
            <a:ext cx="8488907" cy="1477328"/>
          </a:xfrm>
          <a:prstGeom prst="rect">
            <a:avLst/>
          </a:prstGeom>
          <a:noFill/>
          <a:ln>
            <a:solidFill>
              <a:schemeClr val="tx1"/>
            </a:solidFill>
          </a:ln>
        </p:spPr>
        <p:txBody>
          <a:bodyPr wrap="square" rtlCol="0">
            <a:spAutoFit/>
          </a:bodyPr>
          <a:lstStyle/>
          <a:p>
            <a:r>
              <a:rPr lang="en-GB" dirty="0" smtClean="0">
                <a:latin typeface="Comic Sans MS" panose="030F0702030302020204" pitchFamily="66" charset="0"/>
              </a:rPr>
              <a:t>Every pupil </a:t>
            </a:r>
            <a:r>
              <a:rPr lang="en-GB" dirty="0" smtClean="0">
                <a:latin typeface="Comic Sans MS" panose="030F0702030302020204" pitchFamily="66" charset="0"/>
              </a:rPr>
              <a:t>in Deer Class </a:t>
            </a:r>
            <a:r>
              <a:rPr lang="en-GB" dirty="0">
                <a:latin typeface="Comic Sans MS" panose="030F0702030302020204" pitchFamily="66" charset="0"/>
              </a:rPr>
              <a:t>is given a home-school book. This is a way of communicating any important messages and information. If there are no messages in the book this means that there is nothing additional to mention for that day. Please check this book each day</a:t>
            </a:r>
            <a:r>
              <a:rPr lang="en-GB" dirty="0" smtClean="0">
                <a:latin typeface="Comic Sans MS" panose="030F0702030302020204" pitchFamily="66" charset="0"/>
              </a:rPr>
              <a:t>. Please use this book to communicate anything we need to know.</a:t>
            </a:r>
            <a:endParaRPr lang="en-GB" sz="2000" dirty="0">
              <a:latin typeface="Comic Sans MS" panose="030F0702030302020204" pitchFamily="66" charset="0"/>
            </a:endParaRPr>
          </a:p>
        </p:txBody>
      </p:sp>
      <p:pic>
        <p:nvPicPr>
          <p:cNvPr id="9" name="Picture 8"/>
          <p:cNvPicPr/>
          <p:nvPr/>
        </p:nvPicPr>
        <p:blipFill>
          <a:blip r:embed="rId3">
            <a:extLst>
              <a:ext uri="{28A0092B-C50C-407E-A947-70E740481C1C}">
                <a14:useLocalDpi xmlns:a14="http://schemas.microsoft.com/office/drawing/2010/main" val="0"/>
              </a:ext>
            </a:extLst>
          </a:blip>
          <a:stretch>
            <a:fillRect/>
          </a:stretch>
        </p:blipFill>
        <p:spPr>
          <a:xfrm rot="386013">
            <a:off x="884677" y="3376736"/>
            <a:ext cx="1071392" cy="906784"/>
          </a:xfrm>
          <a:prstGeom prst="rect">
            <a:avLst/>
          </a:prstGeom>
        </p:spPr>
      </p:pic>
      <p:sp>
        <p:nvSpPr>
          <p:cNvPr id="8" name="TextBox 7"/>
          <p:cNvSpPr txBox="1"/>
          <p:nvPr/>
        </p:nvSpPr>
        <p:spPr>
          <a:xfrm>
            <a:off x="2391907" y="3165325"/>
            <a:ext cx="8665192" cy="1754326"/>
          </a:xfrm>
          <a:prstGeom prst="rect">
            <a:avLst/>
          </a:prstGeom>
          <a:noFill/>
          <a:ln>
            <a:solidFill>
              <a:schemeClr val="tx1"/>
            </a:solidFill>
          </a:ln>
        </p:spPr>
        <p:txBody>
          <a:bodyPr wrap="square" rtlCol="0">
            <a:spAutoFit/>
          </a:bodyPr>
          <a:lstStyle/>
          <a:p>
            <a:r>
              <a:rPr lang="en-GB" dirty="0" smtClean="0">
                <a:latin typeface="Comic Sans MS" panose="030F0702030302020204" pitchFamily="66" charset="0"/>
              </a:rPr>
              <a:t>Reading books and records are given in line with pupils phonics assessments. Please aim to read with your child on a 1:1 basis 3x each week. Please record in the reading record when you have read with your child at home.</a:t>
            </a:r>
          </a:p>
          <a:p>
            <a:endParaRPr lang="en-GB" dirty="0">
              <a:latin typeface="Comic Sans MS" panose="030F0702030302020204" pitchFamily="66" charset="0"/>
            </a:endParaRPr>
          </a:p>
          <a:p>
            <a:r>
              <a:rPr lang="en-GB" dirty="0" smtClean="0">
                <a:latin typeface="Comic Sans MS" panose="030F0702030302020204" pitchFamily="66" charset="0"/>
              </a:rPr>
              <a:t>Books will be changed as required. Please write in the home school book if you feel your child’s book needs to be changed. </a:t>
            </a:r>
            <a:endParaRPr lang="en-GB" dirty="0">
              <a:latin typeface="Comic Sans MS" panose="030F0702030302020204" pitchFamily="66" charset="0"/>
            </a:endParaRPr>
          </a:p>
        </p:txBody>
      </p:sp>
      <p:pic>
        <p:nvPicPr>
          <p:cNvPr id="11" name="Picture 10"/>
          <p:cNvPicPr/>
          <p:nvPr/>
        </p:nvPicPr>
        <p:blipFill>
          <a:blip r:embed="rId4">
            <a:extLst>
              <a:ext uri="{28A0092B-C50C-407E-A947-70E740481C1C}">
                <a14:useLocalDpi xmlns:a14="http://schemas.microsoft.com/office/drawing/2010/main" val="0"/>
              </a:ext>
            </a:extLst>
          </a:blip>
          <a:stretch>
            <a:fillRect/>
          </a:stretch>
        </p:blipFill>
        <p:spPr>
          <a:xfrm>
            <a:off x="973769" y="5580391"/>
            <a:ext cx="959115" cy="791005"/>
          </a:xfrm>
          <a:prstGeom prst="rect">
            <a:avLst/>
          </a:prstGeom>
        </p:spPr>
      </p:pic>
      <p:sp>
        <p:nvSpPr>
          <p:cNvPr id="10" name="TextBox 9"/>
          <p:cNvSpPr txBox="1"/>
          <p:nvPr/>
        </p:nvSpPr>
        <p:spPr>
          <a:xfrm>
            <a:off x="2487441" y="5514228"/>
            <a:ext cx="8665192" cy="923330"/>
          </a:xfrm>
          <a:prstGeom prst="rect">
            <a:avLst/>
          </a:prstGeom>
          <a:noFill/>
          <a:ln>
            <a:solidFill>
              <a:schemeClr val="tx1"/>
            </a:solidFill>
          </a:ln>
        </p:spPr>
        <p:txBody>
          <a:bodyPr wrap="square" rtlCol="0">
            <a:spAutoFit/>
          </a:bodyPr>
          <a:lstStyle/>
          <a:p>
            <a:r>
              <a:rPr lang="en-GB" dirty="0" smtClean="0">
                <a:latin typeface="Comic Sans MS" panose="030F0702030302020204" pitchFamily="66" charset="0"/>
              </a:rPr>
              <a:t>Water bottles. We encourage pupils to bring in water bottles each day. We will refill them for them as needed and we will send them home each night to be cleaned..  </a:t>
            </a:r>
            <a:endParaRPr lang="en-GB" dirty="0">
              <a:latin typeface="Comic Sans MS" panose="030F0702030302020204" pitchFamily="66" charset="0"/>
            </a:endParaRPr>
          </a:p>
        </p:txBody>
      </p:sp>
    </p:spTree>
    <p:extLst>
      <p:ext uri="{BB962C8B-B14F-4D97-AF65-F5344CB8AC3E}">
        <p14:creationId xmlns:p14="http://schemas.microsoft.com/office/powerpoint/2010/main" val="177558880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Comic Sans MS" panose="030F0702030302020204" pitchFamily="66" charset="0"/>
              </a:rPr>
              <a:t>Spellings and homework</a:t>
            </a:r>
            <a:endParaRPr lang="en-GB" dirty="0">
              <a:latin typeface="Comic Sans MS" panose="030F0702030302020204" pitchFamily="66" charset="0"/>
            </a:endParaRPr>
          </a:p>
        </p:txBody>
      </p:sp>
      <p:pic>
        <p:nvPicPr>
          <p:cNvPr id="4" name="Picture 3"/>
          <p:cNvPicPr>
            <a:picLocks noChangeAspect="1"/>
          </p:cNvPicPr>
          <p:nvPr/>
        </p:nvPicPr>
        <p:blipFill>
          <a:blip r:embed="rId2"/>
          <a:stretch>
            <a:fillRect/>
          </a:stretch>
        </p:blipFill>
        <p:spPr>
          <a:xfrm>
            <a:off x="294536" y="1774936"/>
            <a:ext cx="7610475" cy="4467225"/>
          </a:xfrm>
          <a:prstGeom prst="rect">
            <a:avLst/>
          </a:prstGeom>
        </p:spPr>
      </p:pic>
      <p:sp>
        <p:nvSpPr>
          <p:cNvPr id="5" name="TextBox 4"/>
          <p:cNvSpPr txBox="1"/>
          <p:nvPr/>
        </p:nvSpPr>
        <p:spPr>
          <a:xfrm>
            <a:off x="8113689" y="1596981"/>
            <a:ext cx="3683358" cy="3970318"/>
          </a:xfrm>
          <a:prstGeom prst="rect">
            <a:avLst/>
          </a:prstGeom>
          <a:noFill/>
        </p:spPr>
        <p:txBody>
          <a:bodyPr wrap="square" rtlCol="0">
            <a:spAutoFit/>
          </a:bodyPr>
          <a:lstStyle/>
          <a:p>
            <a:r>
              <a:rPr lang="en-GB" dirty="0" smtClean="0">
                <a:latin typeface="Comic Sans MS" panose="030F0702030302020204" pitchFamily="66" charset="0"/>
              </a:rPr>
              <a:t>Weekly spellings will be sent home on a </a:t>
            </a:r>
            <a:r>
              <a:rPr lang="en-GB" dirty="0" smtClean="0">
                <a:latin typeface="Comic Sans MS" panose="030F0702030302020204" pitchFamily="66" charset="0"/>
              </a:rPr>
              <a:t>Tuesday. </a:t>
            </a:r>
            <a:r>
              <a:rPr lang="en-GB" dirty="0" smtClean="0">
                <a:latin typeface="Comic Sans MS" panose="030F0702030302020204" pitchFamily="66" charset="0"/>
              </a:rPr>
              <a:t>There is a weekly spelling test each Monday.</a:t>
            </a:r>
          </a:p>
          <a:p>
            <a:r>
              <a:rPr lang="en-GB" dirty="0" smtClean="0">
                <a:latin typeface="Comic Sans MS" panose="030F0702030302020204" pitchFamily="66" charset="0"/>
              </a:rPr>
              <a:t>Pupils will have the opportunity to practise these in class each morning but should also practise at home using look, cover, write and check.</a:t>
            </a:r>
          </a:p>
          <a:p>
            <a:endParaRPr lang="en-GB" dirty="0">
              <a:latin typeface="Comic Sans MS" panose="030F0702030302020204" pitchFamily="66" charset="0"/>
            </a:endParaRPr>
          </a:p>
          <a:p>
            <a:r>
              <a:rPr lang="en-GB" dirty="0" smtClean="0">
                <a:latin typeface="Comic Sans MS" panose="030F0702030302020204" pitchFamily="66" charset="0"/>
              </a:rPr>
              <a:t>English and Maths (alternate) homework is sent home every Friday. Pupils should return this on a Monday morning.</a:t>
            </a:r>
            <a:endParaRPr lang="en-GB" dirty="0">
              <a:latin typeface="Comic Sans MS" panose="030F0702030302020204" pitchFamily="66" charset="0"/>
            </a:endParaRPr>
          </a:p>
        </p:txBody>
      </p:sp>
    </p:spTree>
    <p:extLst>
      <p:ext uri="{BB962C8B-B14F-4D97-AF65-F5344CB8AC3E}">
        <p14:creationId xmlns:p14="http://schemas.microsoft.com/office/powerpoint/2010/main" val="348413916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Comic Sans MS" panose="030F0702030302020204" pitchFamily="66" charset="0"/>
              </a:rPr>
              <a:t>Deer </a:t>
            </a:r>
            <a:r>
              <a:rPr lang="en-GB" dirty="0" smtClean="0">
                <a:latin typeface="Comic Sans MS" panose="030F0702030302020204" pitchFamily="66" charset="0"/>
              </a:rPr>
              <a:t>Curriculum</a:t>
            </a:r>
            <a:endParaRPr lang="en-GB" dirty="0">
              <a:latin typeface="Comic Sans MS" panose="030F0702030302020204" pitchFamily="66" charset="0"/>
            </a:endParaRPr>
          </a:p>
        </p:txBody>
      </p:sp>
      <p:sp>
        <p:nvSpPr>
          <p:cNvPr id="6" name="TextBox 5"/>
          <p:cNvSpPr txBox="1"/>
          <p:nvPr/>
        </p:nvSpPr>
        <p:spPr>
          <a:xfrm>
            <a:off x="9857232" y="1533465"/>
            <a:ext cx="1965574" cy="4093428"/>
          </a:xfrm>
          <a:prstGeom prst="rect">
            <a:avLst/>
          </a:prstGeom>
          <a:noFill/>
        </p:spPr>
        <p:txBody>
          <a:bodyPr wrap="square" rtlCol="0">
            <a:spAutoFit/>
          </a:bodyPr>
          <a:lstStyle/>
          <a:p>
            <a:r>
              <a:rPr lang="en-GB" sz="2000" dirty="0" smtClean="0">
                <a:latin typeface="Comic Sans MS" panose="030F0702030302020204" pitchFamily="66" charset="0"/>
              </a:rPr>
              <a:t>The curriculum we do in </a:t>
            </a:r>
            <a:r>
              <a:rPr lang="en-GB" sz="2000" dirty="0" smtClean="0">
                <a:latin typeface="Comic Sans MS" panose="030F0702030302020204" pitchFamily="66" charset="0"/>
              </a:rPr>
              <a:t>Deer</a:t>
            </a:r>
            <a:r>
              <a:rPr lang="en-GB" sz="2000" dirty="0" smtClean="0">
                <a:latin typeface="Comic Sans MS" panose="030F0702030302020204" pitchFamily="66" charset="0"/>
              </a:rPr>
              <a:t> </a:t>
            </a:r>
            <a:r>
              <a:rPr lang="en-GB" sz="2000" dirty="0" smtClean="0">
                <a:latin typeface="Comic Sans MS" panose="030F0702030302020204" pitchFamily="66" charset="0"/>
              </a:rPr>
              <a:t>class is topic based, this means that we try and link our learning across the curriculum to give the children more exposure to the topics.</a:t>
            </a:r>
            <a:endParaRPr lang="en-GB" sz="2000" dirty="0">
              <a:latin typeface="Comic Sans MS" panose="030F0702030302020204" pitchFamily="66" charset="0"/>
            </a:endParaRPr>
          </a:p>
        </p:txBody>
      </p:sp>
      <p:pic>
        <p:nvPicPr>
          <p:cNvPr id="3" name="Picture 2"/>
          <p:cNvPicPr>
            <a:picLocks noChangeAspect="1"/>
          </p:cNvPicPr>
          <p:nvPr/>
        </p:nvPicPr>
        <p:blipFill rotWithShape="1">
          <a:blip r:embed="rId2"/>
          <a:srcRect l="12599" t="22533" r="10525" b="8617"/>
          <a:stretch/>
        </p:blipFill>
        <p:spPr>
          <a:xfrm>
            <a:off x="356616" y="1358724"/>
            <a:ext cx="9226296" cy="3223137"/>
          </a:xfrm>
          <a:prstGeom prst="rect">
            <a:avLst/>
          </a:prstGeom>
        </p:spPr>
      </p:pic>
      <p:pic>
        <p:nvPicPr>
          <p:cNvPr id="7" name="Picture 6"/>
          <p:cNvPicPr>
            <a:picLocks noChangeAspect="1"/>
          </p:cNvPicPr>
          <p:nvPr/>
        </p:nvPicPr>
        <p:blipFill rotWithShape="1">
          <a:blip r:embed="rId3"/>
          <a:srcRect l="12750" t="36800" r="10975" b="12000"/>
          <a:stretch/>
        </p:blipFill>
        <p:spPr>
          <a:xfrm>
            <a:off x="356616" y="4581861"/>
            <a:ext cx="9226296" cy="2084832"/>
          </a:xfrm>
          <a:prstGeom prst="rect">
            <a:avLst/>
          </a:prstGeom>
        </p:spPr>
      </p:pic>
    </p:spTree>
    <p:extLst>
      <p:ext uri="{BB962C8B-B14F-4D97-AF65-F5344CB8AC3E}">
        <p14:creationId xmlns:p14="http://schemas.microsoft.com/office/powerpoint/2010/main" val="901345637"/>
      </p:ext>
    </p:extLst>
  </p:cSld>
  <p:clrMapOvr>
    <a:masterClrMapping/>
  </p:clrMapOvr>
  <p:timing>
    <p:tnLst>
      <p:par>
        <p:cTn id="1" dur="indefinite" restart="never" nodeType="tmRoot"/>
      </p:par>
    </p:tnLst>
  </p:timing>
</p:sld>
</file>

<file path=ppt/theme/theme1.xml><?xml version="1.0" encoding="utf-8"?>
<a:theme xmlns:a="http://schemas.openxmlformats.org/drawingml/2006/main" name="WelcomeDoc">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Segoe UI">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Welcome to PowerPoint.potx" id="{43699C43-EC89-4A55-9A99-3FD944590577}" vid="{3C36ED3A-1C33-4ECB-8650-37D568EF454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DirectSourceMarket xmlns="4873beb7-5857-4685-be1f-d57550cc96cc" xsi:nil="true"/>
    <ApprovalStatus xmlns="4873beb7-5857-4685-be1f-d57550cc96cc">InProgress</ApprovalStatus>
    <MarketSpecific xmlns="4873beb7-5857-4685-be1f-d57550cc96cc">false</MarketSpecific>
    <LocComments xmlns="4873beb7-5857-4685-be1f-d57550cc96cc" xsi:nil="true"/>
    <ThumbnailAssetId xmlns="4873beb7-5857-4685-be1f-d57550cc96cc" xsi:nil="true"/>
    <PrimaryImageGen xmlns="4873beb7-5857-4685-be1f-d57550cc96cc">true</PrimaryImageGen>
    <LegacyData xmlns="4873beb7-5857-4685-be1f-d57550cc96cc" xsi:nil="true"/>
    <LocRecommendedHandoff xmlns="4873beb7-5857-4685-be1f-d57550cc96cc" xsi:nil="true"/>
    <BusinessGroup xmlns="4873beb7-5857-4685-be1f-d57550cc96cc" xsi:nil="true"/>
    <BlockPublish xmlns="4873beb7-5857-4685-be1f-d57550cc96cc">false</BlockPublish>
    <TPFriendlyName xmlns="4873beb7-5857-4685-be1f-d57550cc96cc" xsi:nil="true"/>
    <NumericId xmlns="4873beb7-5857-4685-be1f-d57550cc96cc" xsi:nil="true"/>
    <APEditor xmlns="4873beb7-5857-4685-be1f-d57550cc96cc">
      <UserInfo>
        <DisplayName/>
        <AccountId xsi:nil="true"/>
        <AccountType/>
      </UserInfo>
    </APEditor>
    <SourceTitle xmlns="4873beb7-5857-4685-be1f-d57550cc96cc" xsi:nil="true"/>
    <OpenTemplate xmlns="4873beb7-5857-4685-be1f-d57550cc96cc">true</OpenTemplate>
    <UALocComments xmlns="4873beb7-5857-4685-be1f-d57550cc96cc" xsi:nil="true"/>
    <ParentAssetId xmlns="4873beb7-5857-4685-be1f-d57550cc96cc" xsi:nil="true"/>
    <IntlLangReviewDate xmlns="4873beb7-5857-4685-be1f-d57550cc96cc" xsi:nil="true"/>
    <FeatureTagsTaxHTField0 xmlns="4873beb7-5857-4685-be1f-d57550cc96cc">
      <Terms xmlns="http://schemas.microsoft.com/office/infopath/2007/PartnerControls"/>
    </FeatureTagsTaxHTField0>
    <PublishStatusLookup xmlns="4873beb7-5857-4685-be1f-d57550cc96cc">
      <Value>1584528</Value>
    </PublishStatusLookup>
    <Providers xmlns="4873beb7-5857-4685-be1f-d57550cc96cc" xsi:nil="true"/>
    <MachineTranslated xmlns="4873beb7-5857-4685-be1f-d57550cc96cc">false</MachineTranslated>
    <OriginalSourceMarket xmlns="4873beb7-5857-4685-be1f-d57550cc96cc" xsi:nil="true"/>
    <APDescription xmlns="4873beb7-5857-4685-be1f-d57550cc96cc" xsi:nil="true"/>
    <ClipArtFilename xmlns="4873beb7-5857-4685-be1f-d57550cc96cc" xsi:nil="true"/>
    <ContentItem xmlns="4873beb7-5857-4685-be1f-d57550cc96cc" xsi:nil="true"/>
    <TPInstallLocation xmlns="4873beb7-5857-4685-be1f-d57550cc96cc" xsi:nil="true"/>
    <PublishTargets xmlns="4873beb7-5857-4685-be1f-d57550cc96cc">OfficeOnlineVNext</PublishTargets>
    <TimesCloned xmlns="4873beb7-5857-4685-be1f-d57550cc96cc" xsi:nil="true"/>
    <AssetStart xmlns="4873beb7-5857-4685-be1f-d57550cc96cc">2012-06-20T23:39:00+00:00</AssetStart>
    <Provider xmlns="4873beb7-5857-4685-be1f-d57550cc96cc" xsi:nil="true"/>
    <AcquiredFrom xmlns="4873beb7-5857-4685-be1f-d57550cc96cc">Internal MS</AcquiredFrom>
    <FriendlyTitle xmlns="4873beb7-5857-4685-be1f-d57550cc96cc" xsi:nil="true"/>
    <LastHandOff xmlns="4873beb7-5857-4685-be1f-d57550cc96cc" xsi:nil="true"/>
    <TPClientViewer xmlns="4873beb7-5857-4685-be1f-d57550cc96cc" xsi:nil="true"/>
    <UACurrentWords xmlns="4873beb7-5857-4685-be1f-d57550cc96cc" xsi:nil="true"/>
    <ArtSampleDocs xmlns="4873beb7-5857-4685-be1f-d57550cc96cc" xsi:nil="true"/>
    <UALocRecommendation xmlns="4873beb7-5857-4685-be1f-d57550cc96cc">Localize</UALocRecommendation>
    <Manager xmlns="4873beb7-5857-4685-be1f-d57550cc96cc" xsi:nil="true"/>
    <ShowIn xmlns="4873beb7-5857-4685-be1f-d57550cc96cc">Show everywhere</ShowIn>
    <UANotes xmlns="4873beb7-5857-4685-be1f-d57550cc96cc" xsi:nil="true"/>
    <TemplateStatus xmlns="4873beb7-5857-4685-be1f-d57550cc96cc">Complete</TemplateStatus>
    <InternalTagsTaxHTField0 xmlns="4873beb7-5857-4685-be1f-d57550cc96cc">
      <Terms xmlns="http://schemas.microsoft.com/office/infopath/2007/PartnerControls"/>
    </InternalTagsTaxHTField0>
    <CSXHash xmlns="4873beb7-5857-4685-be1f-d57550cc96cc" xsi:nil="true"/>
    <Downloads xmlns="4873beb7-5857-4685-be1f-d57550cc96cc">0</Downloads>
    <VoteCount xmlns="4873beb7-5857-4685-be1f-d57550cc96cc" xsi:nil="true"/>
    <OOCacheId xmlns="4873beb7-5857-4685-be1f-d57550cc96cc" xsi:nil="true"/>
    <IsDeleted xmlns="4873beb7-5857-4685-be1f-d57550cc96cc">false</IsDeleted>
    <AssetExpire xmlns="4873beb7-5857-4685-be1f-d57550cc96cc">2029-01-01T08:00:00+00:00</AssetExpire>
    <DSATActionTaken xmlns="4873beb7-5857-4685-be1f-d57550cc96cc" xsi:nil="true"/>
    <CSXSubmissionMarket xmlns="4873beb7-5857-4685-be1f-d57550cc96cc" xsi:nil="true"/>
    <TPExecutable xmlns="4873beb7-5857-4685-be1f-d57550cc96cc" xsi:nil="true"/>
    <SubmitterId xmlns="4873beb7-5857-4685-be1f-d57550cc96cc" xsi:nil="true"/>
    <EditorialTags xmlns="4873beb7-5857-4685-be1f-d57550cc96cc" xsi:nil="true"/>
    <ApprovalLog xmlns="4873beb7-5857-4685-be1f-d57550cc96cc" xsi:nil="true"/>
    <AssetType xmlns="4873beb7-5857-4685-be1f-d57550cc96cc">TP</AssetType>
    <BugNumber xmlns="4873beb7-5857-4685-be1f-d57550cc96cc" xsi:nil="true"/>
    <CSXSubmissionDate xmlns="4873beb7-5857-4685-be1f-d57550cc96cc" xsi:nil="true"/>
    <CSXUpdate xmlns="4873beb7-5857-4685-be1f-d57550cc96cc">false</CSXUpdate>
    <Milestone xmlns="4873beb7-5857-4685-be1f-d57550cc96cc" xsi:nil="true"/>
    <RecommendationsModifier xmlns="4873beb7-5857-4685-be1f-d57550cc96cc" xsi:nil="true"/>
    <OriginAsset xmlns="4873beb7-5857-4685-be1f-d57550cc96cc" xsi:nil="true"/>
    <TPComponent xmlns="4873beb7-5857-4685-be1f-d57550cc96cc" xsi:nil="true"/>
    <AssetId xmlns="4873beb7-5857-4685-be1f-d57550cc96cc">TP102923943</AssetId>
    <IntlLocPriority xmlns="4873beb7-5857-4685-be1f-d57550cc96cc" xsi:nil="true"/>
    <PolicheckWords xmlns="4873beb7-5857-4685-be1f-d57550cc96cc" xsi:nil="true"/>
    <TPLaunchHelpLink xmlns="4873beb7-5857-4685-be1f-d57550cc96cc" xsi:nil="true"/>
    <TPApplication xmlns="4873beb7-5857-4685-be1f-d57550cc96cc" xsi:nil="true"/>
    <CrawlForDependencies xmlns="4873beb7-5857-4685-be1f-d57550cc96cc">false</CrawlForDependencies>
    <HandoffToMSDN xmlns="4873beb7-5857-4685-be1f-d57550cc96cc" xsi:nil="true"/>
    <PlannedPubDate xmlns="4873beb7-5857-4685-be1f-d57550cc96cc" xsi:nil="true"/>
    <IntlLangReviewer xmlns="4873beb7-5857-4685-be1f-d57550cc96cc" xsi:nil="true"/>
    <TrustLevel xmlns="4873beb7-5857-4685-be1f-d57550cc96cc">1 Microsoft Managed Content</TrustLevel>
    <LocLastLocAttemptVersionLookup xmlns="4873beb7-5857-4685-be1f-d57550cc96cc">843282</LocLastLocAttemptVersionLookup>
    <IsSearchable xmlns="4873beb7-5857-4685-be1f-d57550cc96cc">true</IsSearchable>
    <TemplateTemplateType xmlns="4873beb7-5857-4685-be1f-d57550cc96cc">PowerPoint Template - Slideshow Launch</TemplateTemplateType>
    <CampaignTagsTaxHTField0 xmlns="4873beb7-5857-4685-be1f-d57550cc96cc">
      <Terms xmlns="http://schemas.microsoft.com/office/infopath/2007/PartnerControls"/>
    </CampaignTagsTaxHTField0>
    <TPNamespace xmlns="4873beb7-5857-4685-be1f-d57550cc96cc" xsi:nil="true"/>
    <TaxCatchAll xmlns="4873beb7-5857-4685-be1f-d57550cc96cc"/>
    <Markets xmlns="4873beb7-5857-4685-be1f-d57550cc96cc"/>
    <UAProjectedTotalWords xmlns="4873beb7-5857-4685-be1f-d57550cc96cc" xsi:nil="true"/>
    <IntlLangReview xmlns="4873beb7-5857-4685-be1f-d57550cc96cc">false</IntlLangReview>
    <OutputCachingOn xmlns="4873beb7-5857-4685-be1f-d57550cc96cc">false</OutputCachingOn>
    <AverageRating xmlns="4873beb7-5857-4685-be1f-d57550cc96cc" xsi:nil="true"/>
    <LocMarketGroupTiers2 xmlns="4873beb7-5857-4685-be1f-d57550cc96cc" xsi:nil="true"/>
    <APAuthor xmlns="4873beb7-5857-4685-be1f-d57550cc96cc">
      <UserInfo>
        <DisplayName>REDMOND\v-sa</DisplayName>
        <AccountId>2467</AccountId>
        <AccountType/>
      </UserInfo>
    </APAuthor>
    <LocManualTestRequired xmlns="4873beb7-5857-4685-be1f-d57550cc96cc">false</LocManualTestRequired>
    <TPCommandLine xmlns="4873beb7-5857-4685-be1f-d57550cc96cc" xsi:nil="true"/>
    <TPAppVersion xmlns="4873beb7-5857-4685-be1f-d57550cc96cc" xsi:nil="true"/>
    <EditorialStatus xmlns="4873beb7-5857-4685-be1f-d57550cc96cc">Complete</EditorialStatus>
    <LastModifiedDateTime xmlns="4873beb7-5857-4685-be1f-d57550cc96cc" xsi:nil="true"/>
    <ScenarioTagsTaxHTField0 xmlns="4873beb7-5857-4685-be1f-d57550cc96cc">
      <Terms xmlns="http://schemas.microsoft.com/office/infopath/2007/PartnerControls"/>
    </ScenarioTagsTaxHTField0>
    <OriginalRelease xmlns="4873beb7-5857-4685-be1f-d57550cc96cc">15</OriginalRelease>
    <TPLaunchHelpLinkType xmlns="4873beb7-5857-4685-be1f-d57550cc96cc">Template</TPLaunchHelpLinkType>
    <LocalizationTagsTaxHTField0 xmlns="4873beb7-5857-4685-be1f-d57550cc96cc">
      <Terms xmlns="http://schemas.microsoft.com/office/infopath/2007/PartnerControls"/>
    </LocalizationTagsTaxHTField0>
  </documentManagement>
</p:properties>
</file>

<file path=customXml/itemProps1.xml><?xml version="1.0" encoding="utf-8"?>
<ds:datastoreItem xmlns:ds="http://schemas.openxmlformats.org/officeDocument/2006/customXml" ds:itemID="{C3DEC53A-9DF1-4780-BE92-17E971B7A9ED}">
  <ds:schemaRefs>
    <ds:schemaRef ds:uri="http://schemas.microsoft.com/sharepoint/v3/contenttype/forms"/>
  </ds:schemaRefs>
</ds:datastoreItem>
</file>

<file path=customXml/itemProps2.xml><?xml version="1.0" encoding="utf-8"?>
<ds:datastoreItem xmlns:ds="http://schemas.openxmlformats.org/officeDocument/2006/customXml" ds:itemID="{63EE7759-C66F-4EA4-9863-7EBA32518D3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970C04F-E7AC-41AB-9C6D-1B1BB88BFF7F}">
  <ds:schemaRefs>
    <ds:schemaRef ds:uri="http://schemas.microsoft.com/office/2006/documentManagement/types"/>
    <ds:schemaRef ds:uri="http://purl.org/dc/elements/1.1/"/>
    <ds:schemaRef ds:uri="http://purl.org/dc/dcmitype/"/>
    <ds:schemaRef ds:uri="http://schemas.microsoft.com/office/2006/metadata/properties"/>
    <ds:schemaRef ds:uri="4873beb7-5857-4685-be1f-d57550cc96cc"/>
    <ds:schemaRef ds:uri="http://schemas.microsoft.com/office/infopath/2007/PartnerControls"/>
    <ds:schemaRef ds:uri="http://schemas.openxmlformats.org/package/2006/metadata/core-properties"/>
    <ds:schemaRef ds:uri="http://www.w3.org/XML/1998/namespace"/>
    <ds:schemaRef ds:uri="http://purl.org/dc/terms/"/>
  </ds:schemaRefs>
</ds:datastoreItem>
</file>

<file path=docProps/app.xml><?xml version="1.0" encoding="utf-8"?>
<Properties xmlns="http://schemas.openxmlformats.org/officeDocument/2006/extended-properties" xmlns:vt="http://schemas.openxmlformats.org/officeDocument/2006/docPropsVTypes">
  <Template>Welcome to PowerPoint 2013</Template>
  <TotalTime>10256</TotalTime>
  <Words>512</Words>
  <Application>Microsoft Office PowerPoint</Application>
  <PresentationFormat>Widescreen</PresentationFormat>
  <Paragraphs>43</Paragraphs>
  <Slides>12</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Arial</vt:lpstr>
      <vt:lpstr>Calibri</vt:lpstr>
      <vt:lpstr>Comic Sans MS</vt:lpstr>
      <vt:lpstr>Segoe UI</vt:lpstr>
      <vt:lpstr>Segoe UI Light</vt:lpstr>
      <vt:lpstr>WelcomeDoc</vt:lpstr>
      <vt:lpstr>Welcome to Deer Class  2023-2024</vt:lpstr>
      <vt:lpstr>Introductions…</vt:lpstr>
      <vt:lpstr>Introductions…</vt:lpstr>
      <vt:lpstr>PowerPoint Presentation</vt:lpstr>
      <vt:lpstr>On arrival…</vt:lpstr>
      <vt:lpstr>Equipment</vt:lpstr>
      <vt:lpstr>What should pupils bring to school daily?</vt:lpstr>
      <vt:lpstr>Spellings and homework</vt:lpstr>
      <vt:lpstr>Deer Curriculum</vt:lpstr>
      <vt:lpstr>Termly overviews </vt:lpstr>
      <vt:lpstr>Any questions?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Q3 2021-2022</dc:title>
  <dc:creator>Teacher</dc:creator>
  <cp:keywords/>
  <cp:lastModifiedBy>danielle Taylor</cp:lastModifiedBy>
  <cp:revision>25</cp:revision>
  <dcterms:created xsi:type="dcterms:W3CDTF">2021-09-18T20:35:27Z</dcterms:created>
  <dcterms:modified xsi:type="dcterms:W3CDTF">2023-09-22T09:32:32Z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_TemplateID">
    <vt:lpwstr>TC029239449991</vt:lpwstr>
  </property>
  <property fmtid="{D5CDD505-2E9C-101B-9397-08002B2CF9AE}" pid="4" name="ContentTypeId">
    <vt:lpwstr>0x0101006EDDDB5EE6D98C44930B742096920B300400F5B6D36B3EF94B4E9A635CDF2A18F5B8</vt:lpwstr>
  </property>
  <property fmtid="{D5CDD505-2E9C-101B-9397-08002B2CF9AE}" pid="5" name="FeatureTags">
    <vt:lpwstr/>
  </property>
  <property fmtid="{D5CDD505-2E9C-101B-9397-08002B2CF9AE}" pid="6" name="LocalizationTags">
    <vt:lpwstr/>
  </property>
  <property fmtid="{D5CDD505-2E9C-101B-9397-08002B2CF9AE}" pid="7" name="ScenarioTags">
    <vt:lpwstr/>
  </property>
  <property fmtid="{D5CDD505-2E9C-101B-9397-08002B2CF9AE}" pid="8" name="CampaignTags">
    <vt:lpwstr/>
  </property>
</Properties>
</file>