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0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9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7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9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5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7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0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8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0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0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2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8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5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FAC036-D6CC-4245-BA44-10B3567481B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A5B8F-4854-4309-952B-EEAC5BDCC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4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Welcome to Robin Class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KS4, Year 10 and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5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Team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Class Teacher: Miss Johnston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Teaching Assistants: Miss Barker, Miss </a:t>
            </a:r>
            <a:r>
              <a:rPr lang="en-GB" dirty="0" err="1" smtClean="0"/>
              <a:t>Podmore</a:t>
            </a:r>
            <a:r>
              <a:rPr lang="en-GB" dirty="0" smtClean="0"/>
              <a:t> (M,T,W)</a:t>
            </a:r>
          </a:p>
          <a:p>
            <a:endParaRPr lang="en-GB" dirty="0"/>
          </a:p>
          <a:p>
            <a:r>
              <a:rPr lang="en-GB" dirty="0" smtClean="0"/>
              <a:t>Head of Key Stage: Miss Delaney</a:t>
            </a:r>
          </a:p>
          <a:p>
            <a:endParaRPr lang="en-GB" dirty="0"/>
          </a:p>
          <a:p>
            <a:r>
              <a:rPr lang="en-GB" dirty="0" smtClean="0"/>
              <a:t>Other Teachers of Robin Class: Mrs </a:t>
            </a:r>
            <a:r>
              <a:rPr lang="en-GB" dirty="0" err="1" smtClean="0"/>
              <a:t>Stunell</a:t>
            </a:r>
            <a:r>
              <a:rPr lang="en-GB" dirty="0" smtClean="0"/>
              <a:t> (SRE), Mrs </a:t>
            </a:r>
            <a:r>
              <a:rPr lang="en-GB" dirty="0" err="1" smtClean="0"/>
              <a:t>Fernyhough</a:t>
            </a:r>
            <a:r>
              <a:rPr lang="en-GB" dirty="0" smtClean="0"/>
              <a:t> (Art, Science), Mr Sidhu (PE)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2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Morning Routine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Planners are handed in and checked. </a:t>
            </a:r>
          </a:p>
          <a:p>
            <a:r>
              <a:rPr lang="en-GB" dirty="0" smtClean="0"/>
              <a:t>Pupils order lunch through interactive whiteboard.</a:t>
            </a:r>
          </a:p>
          <a:p>
            <a:r>
              <a:rPr lang="en-GB" dirty="0" smtClean="0"/>
              <a:t>Spellings</a:t>
            </a:r>
          </a:p>
          <a:p>
            <a:r>
              <a:rPr lang="en-GB" dirty="0" smtClean="0"/>
              <a:t>Reading Books</a:t>
            </a:r>
          </a:p>
          <a:p>
            <a:r>
              <a:rPr lang="en-GB" dirty="0" smtClean="0"/>
              <a:t>Morning Challenge</a:t>
            </a:r>
          </a:p>
          <a:p>
            <a:r>
              <a:rPr lang="en-GB" dirty="0" smtClean="0"/>
              <a:t>Toast &amp; Juice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870331" y="3838477"/>
            <a:ext cx="556846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Cold drinks and toast are available on arrival. Cold drinks include water or sugar free squash.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Pupils are encouraged to bring a water bottle to school. We have some in class also.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 contribution of £1 per week towards this cost is received with thanks as school do not fund this.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0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Spellings are practised every morning, with a copy sent home to practice. Spelling Test is on a </a:t>
            </a:r>
            <a:r>
              <a:rPr lang="en-GB" b="1" dirty="0" smtClean="0"/>
              <a:t>Friday.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PE is on a </a:t>
            </a:r>
            <a:r>
              <a:rPr lang="en-GB" b="1" dirty="0" smtClean="0"/>
              <a:t>Friday </a:t>
            </a:r>
            <a:r>
              <a:rPr lang="en-GB" dirty="0" smtClean="0"/>
              <a:t>with Mr Sidhu.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Forest School is on a </a:t>
            </a:r>
            <a:r>
              <a:rPr lang="en-GB" b="1" dirty="0" smtClean="0"/>
              <a:t>Tuesday</a:t>
            </a:r>
            <a:r>
              <a:rPr lang="en-GB" dirty="0" smtClean="0"/>
              <a:t> throughout </a:t>
            </a:r>
            <a:r>
              <a:rPr lang="en-GB" b="1" dirty="0" smtClean="0"/>
              <a:t>Autumn 1.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Homework is sent every </a:t>
            </a:r>
            <a:r>
              <a:rPr lang="en-GB" b="1" dirty="0" smtClean="0"/>
              <a:t>Friday, </a:t>
            </a:r>
            <a:r>
              <a:rPr lang="en-GB" dirty="0" smtClean="0"/>
              <a:t>due </a:t>
            </a:r>
            <a:r>
              <a:rPr lang="en-GB" b="1" dirty="0" smtClean="0"/>
              <a:t>Monday.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99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Qualifications and Courses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0638"/>
            <a:ext cx="9601196" cy="38070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/>
              <a:t>Maths and English: ASDAN Entry Level 1 Personal Progress</a:t>
            </a:r>
          </a:p>
          <a:p>
            <a:pPr>
              <a:lnSpc>
                <a:spcPct val="150000"/>
              </a:lnSpc>
            </a:pPr>
            <a:r>
              <a:rPr lang="en-GB" sz="2600" i="1" dirty="0"/>
              <a:t>Computing: ASDAN Entry Level 1 Personal Progress</a:t>
            </a:r>
          </a:p>
          <a:p>
            <a:pPr>
              <a:lnSpc>
                <a:spcPct val="150000"/>
              </a:lnSpc>
            </a:pPr>
            <a:r>
              <a:rPr lang="en-GB" sz="2600" i="1" dirty="0"/>
              <a:t>Employability: ASDAN Entry Level 1 Personal </a:t>
            </a:r>
            <a:r>
              <a:rPr lang="en-GB" sz="2600" i="1" dirty="0" smtClean="0"/>
              <a:t>Progress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Humanities and Arts: ASDAN Personal Development Programme (Bronze)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Science: ASDAN Science Short Course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Food Technology: ASDAN </a:t>
            </a:r>
            <a:r>
              <a:rPr lang="en-GB" sz="2600" dirty="0" err="1" smtClean="0"/>
              <a:t>Foodwise</a:t>
            </a:r>
            <a:r>
              <a:rPr lang="en-GB" sz="2600" dirty="0" smtClean="0"/>
              <a:t> Short Course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PHSE: ASDAN P.S.D. Entry Level 1, S.R.E.  Short Course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PE: OCR Entry Level 1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Art: OCR Entry Level 1</a:t>
            </a:r>
          </a:p>
          <a:p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31723" y="4413738"/>
            <a:ext cx="3877408" cy="1749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Robin Class work towards 8 accredited courses. 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These are assessed through a portfolio of evidence compiled throughout KS4.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16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  <a:endParaRPr lang="en-GB" dirty="0"/>
          </a:p>
        </p:txBody>
      </p:sp>
      <p:pic>
        <p:nvPicPr>
          <p:cNvPr id="4" name="Picture 3" descr="NewKS4CurriculumPathway2324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35055" r="27091" b="18089"/>
          <a:stretch/>
        </p:blipFill>
        <p:spPr>
          <a:xfrm>
            <a:off x="2447192" y="2540978"/>
            <a:ext cx="7628793" cy="35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Robin Class will take part in various visits within the local community as part of the curriculum, such as using a map to navigate our way to the local park. </a:t>
            </a:r>
          </a:p>
          <a:p>
            <a:endParaRPr lang="en-GB" dirty="0"/>
          </a:p>
          <a:p>
            <a:r>
              <a:rPr lang="en-GB" dirty="0" smtClean="0"/>
              <a:t>We will be visiting the supermarket on a regular basis to buy our cooking ingredients, and to practise using money in real life situations. We will be preparing our own shopping lists in advance.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2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for Adulthood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Our Careers advisor will be delivering sessions to support with college applications. This will take place in Autumn 2 for Year 11, and Summer B for Year 10. </a:t>
            </a:r>
          </a:p>
          <a:p>
            <a:r>
              <a:rPr lang="en-GB" dirty="0" smtClean="0"/>
              <a:t>Year 11 will be visiting colleges for transition sessions. This will be begin early on in the year.</a:t>
            </a:r>
          </a:p>
          <a:p>
            <a:r>
              <a:rPr lang="en-GB" dirty="0" smtClean="0"/>
              <a:t>We will take part in internal work experience running the Bungalow Café. </a:t>
            </a:r>
          </a:p>
          <a:p>
            <a:r>
              <a:rPr lang="en-GB" dirty="0" smtClean="0"/>
              <a:t>We will be visiting places of work in the local community.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49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for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Domain name: </a:t>
            </a:r>
            <a:r>
              <a:rPr lang="en-GB" dirty="0" err="1" smtClean="0"/>
              <a:t>greenlane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Username: your email address</a:t>
            </a:r>
          </a:p>
          <a:p>
            <a:endParaRPr lang="en-GB" dirty="0"/>
          </a:p>
          <a:p>
            <a:r>
              <a:rPr lang="en-GB" dirty="0" smtClean="0"/>
              <a:t>Password: your own password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237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1753</TotalTime>
  <Words>455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Organic</vt:lpstr>
      <vt:lpstr>Welcome to Robin Class</vt:lpstr>
      <vt:lpstr>Class Team</vt:lpstr>
      <vt:lpstr>Morning Routine</vt:lpstr>
      <vt:lpstr>Weekly Structure</vt:lpstr>
      <vt:lpstr>Qualifications and Courses</vt:lpstr>
      <vt:lpstr>Curriculum</vt:lpstr>
      <vt:lpstr>Visits</vt:lpstr>
      <vt:lpstr>Preparation for Adulthood</vt:lpstr>
      <vt:lpstr>Evidence for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Robin Class</dc:title>
  <dc:creator>Amy Johnston</dc:creator>
  <cp:lastModifiedBy>Amy Johnston</cp:lastModifiedBy>
  <cp:revision>4</cp:revision>
  <dcterms:created xsi:type="dcterms:W3CDTF">2023-09-26T09:11:09Z</dcterms:created>
  <dcterms:modified xsi:type="dcterms:W3CDTF">2023-09-27T14:24:45Z</dcterms:modified>
</cp:coreProperties>
</file>