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B3D6-CD7A-4BDA-8D9E-B2B3D71225DA}" type="datetimeFigureOut">
              <a:rPr lang="en-US" smtClean="0"/>
              <a:pPr/>
              <a:t>2/26/2016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2E7D-70F5-4634-81D9-8571D81D1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>
                <a:latin typeface="Chiller" pitchFamily="82" charset="0"/>
              </a:rPr>
              <a:t>Halloween Disco</a:t>
            </a:r>
            <a:br>
              <a:rPr lang="en-GB" sz="7200" b="1" dirty="0" smtClean="0">
                <a:latin typeface="Chiller" pitchFamily="82" charset="0"/>
              </a:rPr>
            </a:br>
            <a:r>
              <a:rPr lang="en-GB" sz="7200" b="1" dirty="0" smtClean="0">
                <a:latin typeface="Chiller" pitchFamily="82" charset="0"/>
              </a:rPr>
              <a:t>21</a:t>
            </a:r>
            <a:r>
              <a:rPr lang="en-GB" sz="7200" b="1" baseline="30000" dirty="0" smtClean="0">
                <a:latin typeface="Chiller" pitchFamily="82" charset="0"/>
              </a:rPr>
              <a:t>st</a:t>
            </a:r>
            <a:r>
              <a:rPr lang="en-GB" sz="7200" b="1" dirty="0" smtClean="0">
                <a:latin typeface="Chiller" pitchFamily="82" charset="0"/>
              </a:rPr>
              <a:t> October 2015</a:t>
            </a:r>
            <a:endParaRPr lang="en-GB" sz="7200" b="1" dirty="0">
              <a:latin typeface="Chiller" pitchFamily="82" charset="0"/>
            </a:endParaRPr>
          </a:p>
        </p:txBody>
      </p:sp>
      <p:pic>
        <p:nvPicPr>
          <p:cNvPr id="1026" name="Picture 22" descr="Green Lane School Logo (in colour)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00042"/>
            <a:ext cx="1871666" cy="12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enovo3\Pictures\2015-10-22 Halloween disco\Halloween disco 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57628"/>
            <a:ext cx="2872012" cy="225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lenovo3\Pictures\2015-10-22 Halloween disco\Halloween disco 0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9634">
            <a:off x="6720269" y="732587"/>
            <a:ext cx="1969300" cy="16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lenovo3\Pictures\2015-10-22 Halloween disco\Halloween disco 0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18299">
            <a:off x="534841" y="573788"/>
            <a:ext cx="1994876" cy="186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enovo3\AppData\Local\Microsoft\Windows\Temporary Internet Files\Content.IE5\VWJD9JD7\10793-illustration-of-a-flying-bat-pv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929066"/>
            <a:ext cx="2714644" cy="1640687"/>
          </a:xfrm>
          <a:prstGeom prst="rect">
            <a:avLst/>
          </a:prstGeom>
          <a:noFill/>
        </p:spPr>
      </p:pic>
      <p:pic>
        <p:nvPicPr>
          <p:cNvPr id="11" name="Picture 4" descr="C:\Users\lenovo3\AppData\Local\Microsoft\Windows\Temporary Internet Files\Content.IE5\VWJD9JD7\10793-illustration-of-a-flying-bat-pv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85719" y="4143380"/>
            <a:ext cx="2942551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>
                <a:latin typeface="Chiller" pitchFamily="82" charset="0"/>
              </a:rPr>
              <a:t>All  the Witches </a:t>
            </a:r>
            <a:endParaRPr lang="en-GB" sz="7200" b="1" dirty="0">
              <a:latin typeface="Chiller" pitchFamily="82" charset="0"/>
            </a:endParaRPr>
          </a:p>
        </p:txBody>
      </p:sp>
      <p:pic>
        <p:nvPicPr>
          <p:cNvPr id="4" name="Content Placeholder 3" descr="C:\Users\lenovo3\Pictures\2015-10-22 Halloween disco\Halloween disco 00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429000"/>
            <a:ext cx="360472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lenovo3\Pictures\2015-10-22 Halloween disco\Halloween disco 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214422"/>
            <a:ext cx="1714512" cy="18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enovo3\Pictures\2015-10-22 Halloween disco\Halloween disco 0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714752"/>
            <a:ext cx="16000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lenovo3\Pictures\2015-10-22 Halloween disco\Halloween disco 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428736"/>
            <a:ext cx="2357453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lenovo3\Pictures\2015-10-22 Halloween disco\Halloween disco 0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786190"/>
            <a:ext cx="2121984" cy="187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lenovo3\Pictures\2015-10-22 Halloween disco\Halloween disco 0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357298"/>
            <a:ext cx="1798599" cy="162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err="1" smtClean="0">
                <a:latin typeface="Chiller" pitchFamily="82" charset="0"/>
              </a:rPr>
              <a:t>Ghoulies</a:t>
            </a:r>
            <a:r>
              <a:rPr lang="en-GB" sz="7200" b="1" dirty="0" smtClean="0">
                <a:latin typeface="Chiller" pitchFamily="82" charset="0"/>
              </a:rPr>
              <a:t> !!!!</a:t>
            </a:r>
            <a:endParaRPr lang="en-GB" sz="7200" b="1" dirty="0">
              <a:latin typeface="Chiller" pitchFamily="82" charset="0"/>
            </a:endParaRPr>
          </a:p>
        </p:txBody>
      </p:sp>
      <p:pic>
        <p:nvPicPr>
          <p:cNvPr id="6" name="Picture 5" descr="C:\Users\lenovo3\Pictures\2015-10-22 Halloween disco\Halloween disco 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lenovo3\Pictures\2015-10-22 Halloween disco\Halloween disco 02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691566">
            <a:off x="6203588" y="919600"/>
            <a:ext cx="2355402" cy="29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lenovo3\Pictures\2015-10-22 Halloween disco\Halloween disco 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3485">
            <a:off x="661735" y="902357"/>
            <a:ext cx="2150993" cy="19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lenovo3\Pictures\2015-10-22 Halloween disco\Halloween disco 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7660" y="4114930"/>
            <a:ext cx="2097241" cy="184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latin typeface="Chiller" pitchFamily="82" charset="0"/>
              </a:rPr>
              <a:t>And....Dancing????</a:t>
            </a:r>
            <a:endParaRPr lang="en-GB" sz="7200" dirty="0">
              <a:latin typeface="Chiller" pitchFamily="82" charset="0"/>
            </a:endParaRPr>
          </a:p>
        </p:txBody>
      </p:sp>
      <p:pic>
        <p:nvPicPr>
          <p:cNvPr id="4" name="Content Placeholder 3" descr="C:\Users\lenovo3\Pictures\2015-10-22 Halloween disco\Halloween disco 02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928934"/>
            <a:ext cx="30718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lenovo3\Pictures\2015-10-22 Halloween disco\Halloween disco 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92906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enovo3\Pictures\2015-10-22 Halloween disco\Halloween disco 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2071702" cy="142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lenovo3\Pictures\2015-10-22 Halloween disco\Halloween disco 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428736"/>
            <a:ext cx="1776296" cy="16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lenovo3\Pictures\2015-10-22 Halloween disco\Halloween disco 0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500174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lenovo3\Pictures\2015-10-22 Halloween disco\Halloween disco 0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428736"/>
            <a:ext cx="1686821" cy="119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lenovo3\Pictures\2015-10-22 Halloween disco\Halloween disco 0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5000636"/>
            <a:ext cx="2143140" cy="144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>
                <a:latin typeface="Chiller" pitchFamily="82" charset="0"/>
              </a:rPr>
              <a:t>And Finally.....</a:t>
            </a:r>
            <a:endParaRPr lang="en-GB" sz="7200" b="1" dirty="0">
              <a:latin typeface="Chiller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42873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latin typeface="Chiller" pitchFamily="82" charset="0"/>
              </a:rPr>
              <a:t>Look behind you Jessica.....</a:t>
            </a:r>
            <a:endParaRPr lang="en-GB" sz="7200" b="1" dirty="0">
              <a:latin typeface="Chiller" pitchFamily="82" charset="0"/>
            </a:endParaRPr>
          </a:p>
        </p:txBody>
      </p:sp>
      <p:pic>
        <p:nvPicPr>
          <p:cNvPr id="6" name="Picture 5" descr="C:\Users\lenovo3\Pictures\2015-10-22 Halloween disco\Halloween disco 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643182"/>
            <a:ext cx="24478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lenovo3\AppData\Local\Microsoft\Windows\Temporary Internet Files\Content.IE5\VWJD9JD7\10793-illustration-of-a-flying-bat-pv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86190"/>
            <a:ext cx="4205285" cy="25416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Halloween Disco 21st October 2015</vt:lpstr>
      <vt:lpstr>All  the Witches </vt:lpstr>
      <vt:lpstr>Ghoulies !!!!</vt:lpstr>
      <vt:lpstr>And....Dancing????</vt:lpstr>
      <vt:lpstr>And Finally.....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Disco 21st October 2015</dc:title>
  <dc:creator>lenovo3</dc:creator>
  <cp:lastModifiedBy>Sadia Rashid</cp:lastModifiedBy>
  <cp:revision>10</cp:revision>
  <dcterms:created xsi:type="dcterms:W3CDTF">2015-10-22T06:43:56Z</dcterms:created>
  <dcterms:modified xsi:type="dcterms:W3CDTF">2016-02-26T13:55:33Z</dcterms:modified>
</cp:coreProperties>
</file>